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7"/>
  </p:notesMasterIdLst>
  <p:sldIdLst>
    <p:sldId id="259" r:id="rId2"/>
    <p:sldId id="258" r:id="rId3"/>
    <p:sldId id="260" r:id="rId4"/>
    <p:sldId id="312" r:id="rId5"/>
    <p:sldId id="286" r:id="rId6"/>
    <p:sldId id="263" r:id="rId7"/>
    <p:sldId id="315" r:id="rId8"/>
    <p:sldId id="262" r:id="rId9"/>
    <p:sldId id="321" r:id="rId10"/>
    <p:sldId id="320" r:id="rId11"/>
    <p:sldId id="269" r:id="rId12"/>
    <p:sldId id="318" r:id="rId13"/>
    <p:sldId id="257" r:id="rId14"/>
    <p:sldId id="322" r:id="rId15"/>
    <p:sldId id="266" r:id="rId16"/>
    <p:sldId id="324" r:id="rId17"/>
    <p:sldId id="270" r:id="rId18"/>
    <p:sldId id="279" r:id="rId19"/>
    <p:sldId id="325" r:id="rId20"/>
    <p:sldId id="280" r:id="rId21"/>
    <p:sldId id="285" r:id="rId22"/>
    <p:sldId id="326" r:id="rId23"/>
    <p:sldId id="261" r:id="rId24"/>
    <p:sldId id="327" r:id="rId25"/>
    <p:sldId id="328" r:id="rId26"/>
  </p:sldIdLst>
  <p:sldSz cx="9144000" cy="5143500" type="screen16x9"/>
  <p:notesSz cx="6858000" cy="9144000"/>
  <p:embeddedFontLst>
    <p:embeddedFont>
      <p:font typeface="RocknRoll One" panose="020B0604020202020204" charset="-128"/>
      <p:regular r:id="rId28"/>
    </p:embeddedFont>
    <p:embeddedFont>
      <p:font typeface="Inria Sans" panose="020B0604020202020204" charset="0"/>
      <p:regular r:id="rId29"/>
      <p:bold r:id="rId30"/>
      <p:italic r:id="rId31"/>
      <p:boldItalic r:id="rId32"/>
    </p:embeddedFont>
    <p:embeddedFont>
      <p:font typeface="SVN-FFF Tusj"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558A4C"/>
    <a:srgbClr val="39460C"/>
    <a:srgbClr val="668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5" d="100"/>
          <a:sy n="85" d="100"/>
        </p:scale>
        <p:origin x="96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6"/>
        <p:cNvGrpSpPr/>
        <p:nvPr/>
      </p:nvGrpSpPr>
      <p:grpSpPr>
        <a:xfrm>
          <a:off x="0" y="0"/>
          <a:ext cx="0" cy="0"/>
          <a:chOff x="0" y="0"/>
          <a:chExt cx="0" cy="0"/>
        </a:xfrm>
      </p:grpSpPr>
      <p:sp>
        <p:nvSpPr>
          <p:cNvPr id="26887" name="Google Shape;26887;gf478a96ada_0_3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8" name="Google Shape;26888;gf478a96ada_0_3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7"/>
        <p:cNvGrpSpPr/>
        <p:nvPr/>
      </p:nvGrpSpPr>
      <p:grpSpPr>
        <a:xfrm>
          <a:off x="0" y="0"/>
          <a:ext cx="0" cy="0"/>
          <a:chOff x="0" y="0"/>
          <a:chExt cx="0" cy="0"/>
        </a:xfrm>
      </p:grpSpPr>
      <p:sp>
        <p:nvSpPr>
          <p:cNvPr id="27358" name="Google Shape;27358;g13d3bee555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9" name="Google Shape;27359;g13d3bee555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4"/>
        <p:cNvGrpSpPr/>
        <p:nvPr/>
      </p:nvGrpSpPr>
      <p:grpSpPr>
        <a:xfrm>
          <a:off x="0" y="0"/>
          <a:ext cx="0" cy="0"/>
          <a:chOff x="0" y="0"/>
          <a:chExt cx="0" cy="0"/>
        </a:xfrm>
      </p:grpSpPr>
      <p:sp>
        <p:nvSpPr>
          <p:cNvPr id="27765" name="Google Shape;27765;g13d3bee5551_0_5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6" name="Google Shape;27766;g13d3bee5551_0_5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17"/>
        <p:cNvGrpSpPr/>
        <p:nvPr/>
      </p:nvGrpSpPr>
      <p:grpSpPr>
        <a:xfrm>
          <a:off x="0" y="0"/>
          <a:ext cx="0" cy="0"/>
          <a:chOff x="0" y="0"/>
          <a:chExt cx="0" cy="0"/>
        </a:xfrm>
      </p:grpSpPr>
      <p:sp>
        <p:nvSpPr>
          <p:cNvPr id="27818" name="Google Shape;27818;g13d3bee5551_0_5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9" name="Google Shape;27819;g13d3bee5551_0_5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8"/>
        <p:cNvGrpSpPr/>
        <p:nvPr/>
      </p:nvGrpSpPr>
      <p:grpSpPr>
        <a:xfrm>
          <a:off x="0" y="0"/>
          <a:ext cx="0" cy="0"/>
          <a:chOff x="0" y="0"/>
          <a:chExt cx="0" cy="0"/>
        </a:xfrm>
      </p:grpSpPr>
      <p:sp>
        <p:nvSpPr>
          <p:cNvPr id="28019" name="Google Shape;28019;g13d47c5ef3c_0_2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0" name="Google Shape;28020;g13d47c5ef3c_0_2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5"/>
        <p:cNvGrpSpPr/>
        <p:nvPr/>
      </p:nvGrpSpPr>
      <p:grpSpPr>
        <a:xfrm>
          <a:off x="0" y="0"/>
          <a:ext cx="0" cy="0"/>
          <a:chOff x="0" y="0"/>
          <a:chExt cx="0" cy="0"/>
        </a:xfrm>
      </p:grpSpPr>
      <p:sp>
        <p:nvSpPr>
          <p:cNvPr id="27006" name="Google Shape;27006;gf478a96ada_0_5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7" name="Google Shape;27007;gf478a96ada_0_5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0"/>
        <p:cNvGrpSpPr/>
        <p:nvPr/>
      </p:nvGrpSpPr>
      <p:grpSpPr>
        <a:xfrm>
          <a:off x="0" y="0"/>
          <a:ext cx="0" cy="0"/>
          <a:chOff x="0" y="0"/>
          <a:chExt cx="0" cy="0"/>
        </a:xfrm>
      </p:grpSpPr>
      <p:sp>
        <p:nvSpPr>
          <p:cNvPr id="26851" name="Google Shape;26851;gf478a96ada_0_2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52" name="Google Shape;26852;gf478a96ada_0_2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1"/>
        <p:cNvGrpSpPr/>
        <p:nvPr/>
      </p:nvGrpSpPr>
      <p:grpSpPr>
        <a:xfrm>
          <a:off x="0" y="0"/>
          <a:ext cx="0" cy="0"/>
          <a:chOff x="0" y="0"/>
          <a:chExt cx="0" cy="0"/>
        </a:xfrm>
      </p:grpSpPr>
      <p:sp>
        <p:nvSpPr>
          <p:cNvPr id="26972" name="Google Shape;26972;g13d2b0095be_0_13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3" name="Google Shape;26973;g13d2b0095be_0_13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7"/>
        <p:cNvGrpSpPr/>
        <p:nvPr/>
      </p:nvGrpSpPr>
      <p:grpSpPr>
        <a:xfrm>
          <a:off x="0" y="0"/>
          <a:ext cx="0" cy="0"/>
          <a:chOff x="0" y="0"/>
          <a:chExt cx="0" cy="0"/>
        </a:xfrm>
      </p:grpSpPr>
      <p:sp>
        <p:nvSpPr>
          <p:cNvPr id="28088" name="Google Shape;28088;g13d3bee5551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9" name="Google Shape;28089;g13d3bee5551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3"/>
        <p:cNvGrpSpPr/>
        <p:nvPr/>
      </p:nvGrpSpPr>
      <p:grpSpPr>
        <a:xfrm>
          <a:off x="0" y="0"/>
          <a:ext cx="0" cy="0"/>
          <a:chOff x="0" y="0"/>
          <a:chExt cx="0" cy="0"/>
        </a:xfrm>
      </p:grpSpPr>
      <p:sp>
        <p:nvSpPr>
          <p:cNvPr id="27114" name="Google Shape;27114;g13d2b0095be_0_18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5" name="Google Shape;27115;g13d2b0095be_0_18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8"/>
        <p:cNvGrpSpPr/>
        <p:nvPr/>
      </p:nvGrpSpPr>
      <p:grpSpPr>
        <a:xfrm>
          <a:off x="0" y="0"/>
          <a:ext cx="0" cy="0"/>
          <a:chOff x="0" y="0"/>
          <a:chExt cx="0" cy="0"/>
        </a:xfrm>
      </p:grpSpPr>
      <p:sp>
        <p:nvSpPr>
          <p:cNvPr id="27079" name="Google Shape;27079;g13cfc46c630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80" name="Google Shape;27080;g13cfc46c63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2"/>
        <p:cNvGrpSpPr/>
        <p:nvPr/>
      </p:nvGrpSpPr>
      <p:grpSpPr>
        <a:xfrm>
          <a:off x="0" y="0"/>
          <a:ext cx="0" cy="0"/>
          <a:chOff x="0" y="0"/>
          <a:chExt cx="0" cy="0"/>
        </a:xfrm>
      </p:grpSpPr>
      <p:sp>
        <p:nvSpPr>
          <p:cNvPr id="27343" name="Google Shape;27343;g13d3bee555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44" name="Google Shape;27344;g13d3bee555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4"/>
        <p:cNvGrpSpPr/>
        <p:nvPr/>
      </p:nvGrpSpPr>
      <p:grpSpPr>
        <a:xfrm>
          <a:off x="0" y="0"/>
          <a:ext cx="0" cy="0"/>
          <a:chOff x="0" y="0"/>
          <a:chExt cx="0" cy="0"/>
        </a:xfrm>
      </p:grpSpPr>
      <p:sp>
        <p:nvSpPr>
          <p:cNvPr id="26835" name="Google Shape;26835;gf478a96ada_0_1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6" name="Google Shape;26836;gf478a96ada_0_1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8"/>
        <p:cNvGrpSpPr/>
        <p:nvPr/>
      </p:nvGrpSpPr>
      <p:grpSpPr>
        <a:xfrm>
          <a:off x="0" y="0"/>
          <a:ext cx="0" cy="0"/>
          <a:chOff x="0" y="0"/>
          <a:chExt cx="0" cy="0"/>
        </a:xfrm>
      </p:grpSpPr>
      <p:sp>
        <p:nvSpPr>
          <p:cNvPr id="27249" name="Google Shape;27249;g13d3bee555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0" name="Google Shape;27250;g13d3bee555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5"/>
        <p:cNvGrpSpPr/>
        <p:nvPr/>
      </p:nvGrpSpPr>
      <p:grpSpPr>
        <a:xfrm>
          <a:off x="0" y="0"/>
          <a:ext cx="0" cy="0"/>
          <a:chOff x="0" y="0"/>
          <a:chExt cx="0" cy="0"/>
        </a:xfrm>
      </p:grpSpPr>
      <p:grpSp>
        <p:nvGrpSpPr>
          <p:cNvPr id="666" name="Google Shape;666;p3"/>
          <p:cNvGrpSpPr/>
          <p:nvPr/>
        </p:nvGrpSpPr>
        <p:grpSpPr>
          <a:xfrm>
            <a:off x="-44372" y="-112096"/>
            <a:ext cx="9232744" cy="5367692"/>
            <a:chOff x="-36097" y="-112100"/>
            <a:chExt cx="9232744" cy="5367692"/>
          </a:xfrm>
        </p:grpSpPr>
        <p:sp>
          <p:nvSpPr>
            <p:cNvPr id="667" name="Google Shape;667;p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3"/>
          <p:cNvSpPr txBox="1">
            <a:spLocks noGrp="1"/>
          </p:cNvSpPr>
          <p:nvPr>
            <p:ph type="title"/>
          </p:nvPr>
        </p:nvSpPr>
        <p:spPr>
          <a:xfrm>
            <a:off x="2028750" y="2098100"/>
            <a:ext cx="5086500" cy="939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03" name="Google Shape;1303;p3"/>
          <p:cNvSpPr txBox="1">
            <a:spLocks noGrp="1"/>
          </p:cNvSpPr>
          <p:nvPr>
            <p:ph type="title" idx="2" hasCustomPrompt="1"/>
          </p:nvPr>
        </p:nvSpPr>
        <p:spPr>
          <a:xfrm>
            <a:off x="3942750" y="801025"/>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4" name="Google Shape;1304;p3"/>
          <p:cNvSpPr txBox="1">
            <a:spLocks noGrp="1"/>
          </p:cNvSpPr>
          <p:nvPr>
            <p:ph type="subTitle" idx="1"/>
          </p:nvPr>
        </p:nvSpPr>
        <p:spPr>
          <a:xfrm>
            <a:off x="2028750" y="2936025"/>
            <a:ext cx="50865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05" name="Google Shape;1305;p3"/>
          <p:cNvGrpSpPr/>
          <p:nvPr/>
        </p:nvGrpSpPr>
        <p:grpSpPr>
          <a:xfrm flipH="1">
            <a:off x="544793" y="703532"/>
            <a:ext cx="170431" cy="208992"/>
            <a:chOff x="7314226" y="2364570"/>
            <a:chExt cx="170431" cy="208992"/>
          </a:xfrm>
        </p:grpSpPr>
        <p:sp>
          <p:nvSpPr>
            <p:cNvPr id="1306" name="Google Shape;1306;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3"/>
          <p:cNvSpPr/>
          <p:nvPr/>
        </p:nvSpPr>
        <p:spPr>
          <a:xfrm flipH="1">
            <a:off x="354875" y="3524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1311;p3"/>
          <p:cNvGrpSpPr/>
          <p:nvPr/>
        </p:nvGrpSpPr>
        <p:grpSpPr>
          <a:xfrm>
            <a:off x="8156550" y="4419242"/>
            <a:ext cx="223981" cy="274679"/>
            <a:chOff x="7314226" y="2364570"/>
            <a:chExt cx="170431" cy="208992"/>
          </a:xfrm>
        </p:grpSpPr>
        <p:sp>
          <p:nvSpPr>
            <p:cNvPr id="1312" name="Google Shape;1312;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
          <p:cNvSpPr/>
          <p:nvPr/>
        </p:nvSpPr>
        <p:spPr>
          <a:xfrm flipH="1">
            <a:off x="6963856" y="4362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flipH="1">
            <a:off x="6322846" y="44053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flipH="1">
            <a:off x="5243325" y="46566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flipH="1">
            <a:off x="4436356" y="430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3"/>
          <p:cNvGrpSpPr/>
          <p:nvPr/>
        </p:nvGrpSpPr>
        <p:grpSpPr>
          <a:xfrm flipH="1">
            <a:off x="4004968" y="4596957"/>
            <a:ext cx="170431" cy="208992"/>
            <a:chOff x="7314226" y="2364570"/>
            <a:chExt cx="170431" cy="208992"/>
          </a:xfrm>
        </p:grpSpPr>
        <p:sp>
          <p:nvSpPr>
            <p:cNvPr id="1321" name="Google Shape;1321;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3"/>
          <p:cNvSpPr/>
          <p:nvPr/>
        </p:nvSpPr>
        <p:spPr>
          <a:xfrm flipH="1">
            <a:off x="2766500" y="44047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3"/>
          <p:cNvGrpSpPr/>
          <p:nvPr/>
        </p:nvGrpSpPr>
        <p:grpSpPr>
          <a:xfrm rot="-912564">
            <a:off x="7148927" y="-390548"/>
            <a:ext cx="2444135" cy="2043003"/>
            <a:chOff x="6958887" y="764236"/>
            <a:chExt cx="2003164" cy="1674404"/>
          </a:xfrm>
        </p:grpSpPr>
        <p:sp>
          <p:nvSpPr>
            <p:cNvPr id="1327" name="Google Shape;1327;p3"/>
            <p:cNvSpPr/>
            <p:nvPr/>
          </p:nvSpPr>
          <p:spPr>
            <a:xfrm rot="-9430312" flipH="1">
              <a:off x="7751468" y="908729"/>
              <a:ext cx="1002397" cy="1275583"/>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rot="-9430312" flipH="1">
              <a:off x="7625111" y="1502489"/>
              <a:ext cx="584737" cy="182534"/>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rot="-9430312" flipH="1">
              <a:off x="7219411" y="1886482"/>
              <a:ext cx="346347" cy="504740"/>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9430312" flipH="1">
              <a:off x="7985340" y="1592741"/>
              <a:ext cx="205382" cy="609124"/>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9430312" flipH="1">
              <a:off x="6984113" y="1817378"/>
              <a:ext cx="546432" cy="240361"/>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
          <p:cNvGrpSpPr/>
          <p:nvPr/>
        </p:nvGrpSpPr>
        <p:grpSpPr>
          <a:xfrm flipH="1">
            <a:off x="6494093" y="241895"/>
            <a:ext cx="170431" cy="208992"/>
            <a:chOff x="7314226" y="2364570"/>
            <a:chExt cx="170431" cy="208992"/>
          </a:xfrm>
        </p:grpSpPr>
        <p:sp>
          <p:nvSpPr>
            <p:cNvPr id="1333" name="Google Shape;1333;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3"/>
          <p:cNvSpPr/>
          <p:nvPr/>
        </p:nvSpPr>
        <p:spPr>
          <a:xfrm>
            <a:off x="7526403" y="2352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flipH="1">
            <a:off x="8660796" y="1495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9" name="Google Shape;1339;p3"/>
          <p:cNvGrpSpPr/>
          <p:nvPr/>
        </p:nvGrpSpPr>
        <p:grpSpPr>
          <a:xfrm flipH="1">
            <a:off x="8100252" y="-136990"/>
            <a:ext cx="967546" cy="4338932"/>
            <a:chOff x="4364227" y="363660"/>
            <a:chExt cx="967546" cy="4338932"/>
          </a:xfrm>
        </p:grpSpPr>
        <p:sp>
          <p:nvSpPr>
            <p:cNvPr id="1340" name="Google Shape;1340;p3"/>
            <p:cNvSpPr/>
            <p:nvPr/>
          </p:nvSpPr>
          <p:spPr>
            <a:xfrm>
              <a:off x="4365781" y="363660"/>
              <a:ext cx="886033" cy="4338932"/>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5054132" y="914606"/>
              <a:ext cx="277641" cy="787585"/>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4600966" y="2831766"/>
              <a:ext cx="483028" cy="780981"/>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4898914" y="1919662"/>
              <a:ext cx="370096" cy="784699"/>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4364227" y="3788930"/>
              <a:ext cx="393626" cy="784422"/>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5" name="Google Shape;1345;p3"/>
          <p:cNvSpPr/>
          <p:nvPr/>
        </p:nvSpPr>
        <p:spPr>
          <a:xfrm flipH="1">
            <a:off x="7217600" y="670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6870"/>
        <p:cNvGrpSpPr/>
        <p:nvPr/>
      </p:nvGrpSpPr>
      <p:grpSpPr>
        <a:xfrm>
          <a:off x="0" y="0"/>
          <a:ext cx="0" cy="0"/>
          <a:chOff x="0" y="0"/>
          <a:chExt cx="0" cy="0"/>
        </a:xfrm>
      </p:grpSpPr>
      <p:grpSp>
        <p:nvGrpSpPr>
          <p:cNvPr id="6871" name="Google Shape;6871;p14"/>
          <p:cNvGrpSpPr/>
          <p:nvPr/>
        </p:nvGrpSpPr>
        <p:grpSpPr>
          <a:xfrm>
            <a:off x="-44372" y="-112096"/>
            <a:ext cx="9232744" cy="5367692"/>
            <a:chOff x="-36097" y="-112100"/>
            <a:chExt cx="9232744" cy="5367692"/>
          </a:xfrm>
        </p:grpSpPr>
        <p:sp>
          <p:nvSpPr>
            <p:cNvPr id="6872" name="Google Shape;6872;p1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1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1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1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1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7" name="Google Shape;7507;p14"/>
          <p:cNvSpPr txBox="1">
            <a:spLocks noGrp="1"/>
          </p:cNvSpPr>
          <p:nvPr>
            <p:ph type="title"/>
          </p:nvPr>
        </p:nvSpPr>
        <p:spPr>
          <a:xfrm>
            <a:off x="2852775" y="2141375"/>
            <a:ext cx="5576100" cy="939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08" name="Google Shape;7508;p14"/>
          <p:cNvSpPr txBox="1">
            <a:spLocks noGrp="1"/>
          </p:cNvSpPr>
          <p:nvPr>
            <p:ph type="title" idx="2" hasCustomPrompt="1"/>
          </p:nvPr>
        </p:nvSpPr>
        <p:spPr>
          <a:xfrm>
            <a:off x="7035325" y="8443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09" name="Google Shape;7509;p14"/>
          <p:cNvSpPr txBox="1">
            <a:spLocks noGrp="1"/>
          </p:cNvSpPr>
          <p:nvPr>
            <p:ph type="subTitle" idx="1"/>
          </p:nvPr>
        </p:nvSpPr>
        <p:spPr>
          <a:xfrm>
            <a:off x="2852625" y="2979300"/>
            <a:ext cx="5576100" cy="45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10" name="Google Shape;7510;p14"/>
          <p:cNvGrpSpPr/>
          <p:nvPr/>
        </p:nvGrpSpPr>
        <p:grpSpPr>
          <a:xfrm rot="10800000" flipH="1">
            <a:off x="113558" y="3840937"/>
            <a:ext cx="1299542" cy="1242440"/>
            <a:chOff x="5960783" y="635087"/>
            <a:chExt cx="1299542" cy="1242440"/>
          </a:xfrm>
        </p:grpSpPr>
        <p:sp>
          <p:nvSpPr>
            <p:cNvPr id="7511" name="Google Shape;7511;p1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6" name="Google Shape;7516;p14"/>
          <p:cNvGrpSpPr/>
          <p:nvPr/>
        </p:nvGrpSpPr>
        <p:grpSpPr>
          <a:xfrm>
            <a:off x="7733159" y="3813800"/>
            <a:ext cx="1259236" cy="1234322"/>
            <a:chOff x="7683447" y="2854250"/>
            <a:chExt cx="1259236" cy="1234322"/>
          </a:xfrm>
        </p:grpSpPr>
        <p:sp>
          <p:nvSpPr>
            <p:cNvPr id="7517" name="Google Shape;7517;p14"/>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4"/>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4"/>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4"/>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4"/>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4"/>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4"/>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4" name="Google Shape;7524;p14"/>
          <p:cNvGrpSpPr/>
          <p:nvPr/>
        </p:nvGrpSpPr>
        <p:grpSpPr>
          <a:xfrm rot="-5400000">
            <a:off x="1968369" y="4332307"/>
            <a:ext cx="1117222" cy="953443"/>
            <a:chOff x="6844761" y="3813808"/>
            <a:chExt cx="948728" cy="809649"/>
          </a:xfrm>
        </p:grpSpPr>
        <p:sp>
          <p:nvSpPr>
            <p:cNvPr id="7525" name="Google Shape;7525;p14"/>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4"/>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4"/>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4"/>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9" name="Google Shape;7529;p14"/>
          <p:cNvGrpSpPr/>
          <p:nvPr/>
        </p:nvGrpSpPr>
        <p:grpSpPr>
          <a:xfrm rot="-6216177">
            <a:off x="1239693" y="4035465"/>
            <a:ext cx="1121235" cy="1274763"/>
            <a:chOff x="7302137" y="3521630"/>
            <a:chExt cx="832404" cy="946383"/>
          </a:xfrm>
        </p:grpSpPr>
        <p:sp>
          <p:nvSpPr>
            <p:cNvPr id="7530" name="Google Shape;7530;p14"/>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4"/>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4"/>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4"/>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4"/>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4"/>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6" name="Google Shape;7536;p14"/>
          <p:cNvGrpSpPr/>
          <p:nvPr/>
        </p:nvGrpSpPr>
        <p:grpSpPr>
          <a:xfrm rot="-5012877">
            <a:off x="368753" y="3069190"/>
            <a:ext cx="823951" cy="824560"/>
            <a:chOff x="7654583" y="1341698"/>
            <a:chExt cx="1103561" cy="1104377"/>
          </a:xfrm>
        </p:grpSpPr>
        <p:sp>
          <p:nvSpPr>
            <p:cNvPr id="7537" name="Google Shape;7537;p1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3" name="Google Shape;7543;p14"/>
          <p:cNvGrpSpPr/>
          <p:nvPr/>
        </p:nvGrpSpPr>
        <p:grpSpPr>
          <a:xfrm>
            <a:off x="3182751" y="4127157"/>
            <a:ext cx="170431" cy="208992"/>
            <a:chOff x="7314226" y="2364570"/>
            <a:chExt cx="170431" cy="208992"/>
          </a:xfrm>
        </p:grpSpPr>
        <p:sp>
          <p:nvSpPr>
            <p:cNvPr id="7544" name="Google Shape;7544;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8" name="Google Shape;7548;p14"/>
          <p:cNvSpPr/>
          <p:nvPr/>
        </p:nvSpPr>
        <p:spPr>
          <a:xfrm>
            <a:off x="36990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9" name="Google Shape;7549;p14"/>
          <p:cNvGrpSpPr/>
          <p:nvPr/>
        </p:nvGrpSpPr>
        <p:grpSpPr>
          <a:xfrm>
            <a:off x="4856626" y="4379032"/>
            <a:ext cx="170431" cy="208992"/>
            <a:chOff x="7314226" y="2364570"/>
            <a:chExt cx="170431" cy="208992"/>
          </a:xfrm>
        </p:grpSpPr>
        <p:sp>
          <p:nvSpPr>
            <p:cNvPr id="7550" name="Google Shape;7550;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4" name="Google Shape;7554;p14"/>
          <p:cNvGrpSpPr/>
          <p:nvPr/>
        </p:nvGrpSpPr>
        <p:grpSpPr>
          <a:xfrm>
            <a:off x="5694501" y="4180970"/>
            <a:ext cx="170431" cy="208992"/>
            <a:chOff x="7314226" y="2364570"/>
            <a:chExt cx="170431" cy="208992"/>
          </a:xfrm>
        </p:grpSpPr>
        <p:sp>
          <p:nvSpPr>
            <p:cNvPr id="7555" name="Google Shape;7555;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9" name="Google Shape;7559;p14"/>
          <p:cNvGrpSpPr/>
          <p:nvPr/>
        </p:nvGrpSpPr>
        <p:grpSpPr>
          <a:xfrm>
            <a:off x="178851" y="2141382"/>
            <a:ext cx="170431" cy="208992"/>
            <a:chOff x="7314226" y="2364570"/>
            <a:chExt cx="170431" cy="208992"/>
          </a:xfrm>
        </p:grpSpPr>
        <p:sp>
          <p:nvSpPr>
            <p:cNvPr id="7560" name="Google Shape;7560;p1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4" name="Google Shape;7564;p14"/>
          <p:cNvSpPr/>
          <p:nvPr/>
        </p:nvSpPr>
        <p:spPr>
          <a:xfrm>
            <a:off x="515693" y="27100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4"/>
          <p:cNvSpPr/>
          <p:nvPr/>
        </p:nvSpPr>
        <p:spPr>
          <a:xfrm>
            <a:off x="621752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4"/>
          <p:cNvSpPr/>
          <p:nvPr/>
        </p:nvSpPr>
        <p:spPr>
          <a:xfrm>
            <a:off x="4146278" y="45880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7" name="Google Shape;7567;p14"/>
          <p:cNvGrpSpPr/>
          <p:nvPr/>
        </p:nvGrpSpPr>
        <p:grpSpPr>
          <a:xfrm rot="-10038048">
            <a:off x="6845582" y="4278102"/>
            <a:ext cx="909625" cy="910298"/>
            <a:chOff x="7654583" y="1341698"/>
            <a:chExt cx="1103561" cy="1104377"/>
          </a:xfrm>
        </p:grpSpPr>
        <p:sp>
          <p:nvSpPr>
            <p:cNvPr id="7568" name="Google Shape;7568;p1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_HEADER_1_2">
    <p:spTree>
      <p:nvGrpSpPr>
        <p:cNvPr id="1" name="Shape 7574"/>
        <p:cNvGrpSpPr/>
        <p:nvPr/>
      </p:nvGrpSpPr>
      <p:grpSpPr>
        <a:xfrm>
          <a:off x="0" y="0"/>
          <a:ext cx="0" cy="0"/>
          <a:chOff x="0" y="0"/>
          <a:chExt cx="0" cy="0"/>
        </a:xfrm>
      </p:grpSpPr>
      <p:grpSp>
        <p:nvGrpSpPr>
          <p:cNvPr id="7575" name="Google Shape;7575;p15"/>
          <p:cNvGrpSpPr/>
          <p:nvPr/>
        </p:nvGrpSpPr>
        <p:grpSpPr>
          <a:xfrm>
            <a:off x="-44372" y="-112096"/>
            <a:ext cx="9232744" cy="5367692"/>
            <a:chOff x="-36097" y="-112100"/>
            <a:chExt cx="9232744" cy="5367692"/>
          </a:xfrm>
        </p:grpSpPr>
        <p:sp>
          <p:nvSpPr>
            <p:cNvPr id="7576" name="Google Shape;7576;p1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1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1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1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1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1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1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1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1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1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1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1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1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1" name="Google Shape;8211;p15"/>
          <p:cNvSpPr txBox="1">
            <a:spLocks noGrp="1"/>
          </p:cNvSpPr>
          <p:nvPr>
            <p:ph type="title"/>
          </p:nvPr>
        </p:nvSpPr>
        <p:spPr>
          <a:xfrm>
            <a:off x="1439400" y="3320575"/>
            <a:ext cx="62652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12" name="Google Shape;8212;p15"/>
          <p:cNvSpPr txBox="1">
            <a:spLocks noGrp="1"/>
          </p:cNvSpPr>
          <p:nvPr>
            <p:ph type="title" idx="2" hasCustomPrompt="1"/>
          </p:nvPr>
        </p:nvSpPr>
        <p:spPr>
          <a:xfrm>
            <a:off x="3744050" y="202350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213" name="Google Shape;8213;p15"/>
          <p:cNvSpPr txBox="1">
            <a:spLocks noGrp="1"/>
          </p:cNvSpPr>
          <p:nvPr>
            <p:ph type="subTitle" idx="1"/>
          </p:nvPr>
        </p:nvSpPr>
        <p:spPr>
          <a:xfrm>
            <a:off x="1439400" y="4158500"/>
            <a:ext cx="62652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14" name="Google Shape;8214;p15"/>
          <p:cNvSpPr/>
          <p:nvPr/>
        </p:nvSpPr>
        <p:spPr>
          <a:xfrm>
            <a:off x="838403" y="4259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5"/>
          <p:cNvSpPr/>
          <p:nvPr/>
        </p:nvSpPr>
        <p:spPr>
          <a:xfrm>
            <a:off x="8709388" y="6159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5"/>
          <p:cNvSpPr/>
          <p:nvPr/>
        </p:nvSpPr>
        <p:spPr>
          <a:xfrm>
            <a:off x="8400328" y="27503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5"/>
          <p:cNvSpPr/>
          <p:nvPr/>
        </p:nvSpPr>
        <p:spPr>
          <a:xfrm flipH="1">
            <a:off x="8842295" y="22976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8" name="Google Shape;8218;p15"/>
          <p:cNvGrpSpPr/>
          <p:nvPr/>
        </p:nvGrpSpPr>
        <p:grpSpPr>
          <a:xfrm>
            <a:off x="8449386" y="1035287"/>
            <a:ext cx="174925" cy="214535"/>
            <a:chOff x="2067386" y="2215512"/>
            <a:chExt cx="174925" cy="214535"/>
          </a:xfrm>
        </p:grpSpPr>
        <p:sp>
          <p:nvSpPr>
            <p:cNvPr id="8219" name="Google Shape;8219;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3" name="Google Shape;8223;p15"/>
          <p:cNvGrpSpPr/>
          <p:nvPr/>
        </p:nvGrpSpPr>
        <p:grpSpPr>
          <a:xfrm>
            <a:off x="169161" y="173312"/>
            <a:ext cx="174925" cy="214535"/>
            <a:chOff x="2067386" y="2215512"/>
            <a:chExt cx="174925" cy="214535"/>
          </a:xfrm>
        </p:grpSpPr>
        <p:sp>
          <p:nvSpPr>
            <p:cNvPr id="8224" name="Google Shape;8224;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8" name="Google Shape;8228;p15"/>
          <p:cNvSpPr/>
          <p:nvPr/>
        </p:nvSpPr>
        <p:spPr>
          <a:xfrm flipH="1">
            <a:off x="372245" y="6159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5"/>
          <p:cNvSpPr/>
          <p:nvPr/>
        </p:nvSpPr>
        <p:spPr>
          <a:xfrm>
            <a:off x="5561728" y="4445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0" name="Google Shape;8230;p15"/>
          <p:cNvGrpSpPr/>
          <p:nvPr/>
        </p:nvGrpSpPr>
        <p:grpSpPr>
          <a:xfrm>
            <a:off x="4065761" y="400862"/>
            <a:ext cx="174925" cy="214535"/>
            <a:chOff x="2067386" y="2215512"/>
            <a:chExt cx="174925" cy="214535"/>
          </a:xfrm>
        </p:grpSpPr>
        <p:sp>
          <p:nvSpPr>
            <p:cNvPr id="8231" name="Google Shape;823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5" name="Google Shape;8235;p15"/>
          <p:cNvGrpSpPr/>
          <p:nvPr/>
        </p:nvGrpSpPr>
        <p:grpSpPr>
          <a:xfrm>
            <a:off x="4967886" y="173312"/>
            <a:ext cx="174925" cy="214535"/>
            <a:chOff x="2067386" y="2215512"/>
            <a:chExt cx="174925" cy="214535"/>
          </a:xfrm>
        </p:grpSpPr>
        <p:sp>
          <p:nvSpPr>
            <p:cNvPr id="8236" name="Google Shape;8236;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0" name="Google Shape;8240;p15"/>
          <p:cNvGrpSpPr/>
          <p:nvPr/>
        </p:nvGrpSpPr>
        <p:grpSpPr>
          <a:xfrm>
            <a:off x="8884836" y="3628287"/>
            <a:ext cx="174925" cy="214535"/>
            <a:chOff x="2067386" y="2215512"/>
            <a:chExt cx="174925" cy="214535"/>
          </a:xfrm>
        </p:grpSpPr>
        <p:sp>
          <p:nvSpPr>
            <p:cNvPr id="8241" name="Google Shape;8241;p15"/>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5"/>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5"/>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5"/>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5" name="Google Shape;8245;p15"/>
          <p:cNvSpPr/>
          <p:nvPr/>
        </p:nvSpPr>
        <p:spPr>
          <a:xfrm>
            <a:off x="8637828" y="40539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5"/>
          <p:cNvSpPr/>
          <p:nvPr/>
        </p:nvSpPr>
        <p:spPr>
          <a:xfrm flipH="1">
            <a:off x="8308345" y="48622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5"/>
          <p:cNvSpPr/>
          <p:nvPr/>
        </p:nvSpPr>
        <p:spPr>
          <a:xfrm flipH="1">
            <a:off x="1248095" y="473066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48"/>
        <p:cNvGrpSpPr/>
        <p:nvPr/>
      </p:nvGrpSpPr>
      <p:grpSpPr>
        <a:xfrm>
          <a:off x="0" y="0"/>
          <a:ext cx="0" cy="0"/>
          <a:chOff x="0" y="0"/>
          <a:chExt cx="0" cy="0"/>
        </a:xfrm>
      </p:grpSpPr>
      <p:grpSp>
        <p:nvGrpSpPr>
          <p:cNvPr id="8249" name="Google Shape;8249;p16"/>
          <p:cNvGrpSpPr/>
          <p:nvPr/>
        </p:nvGrpSpPr>
        <p:grpSpPr>
          <a:xfrm>
            <a:off x="-44372" y="-112096"/>
            <a:ext cx="9232744" cy="5367692"/>
            <a:chOff x="-36097" y="-112100"/>
            <a:chExt cx="9232744" cy="5367692"/>
          </a:xfrm>
        </p:grpSpPr>
        <p:sp>
          <p:nvSpPr>
            <p:cNvPr id="8250" name="Google Shape;8250;p1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1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1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1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1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1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1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1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1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1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1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1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1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1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1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1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1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1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1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1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1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1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1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1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1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1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1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1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1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1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1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1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1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1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1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1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1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1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1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1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1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1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1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1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1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1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1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1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1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1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1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1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1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1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1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1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1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1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1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1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1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1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1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1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1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1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1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1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1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1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1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1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1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1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1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1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1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1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1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1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1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1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1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1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1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1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1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1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1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1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1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1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1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1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1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1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1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1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1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1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1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1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1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1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1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1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1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1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1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1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1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1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1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1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1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1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1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1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1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1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1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1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1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1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1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1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1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1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1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1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1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1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1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1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1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1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1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1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1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1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1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1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1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1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1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1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1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1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1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1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1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1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1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1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1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1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1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1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1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1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1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1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1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1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1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1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1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1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1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1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1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1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1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1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1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1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1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1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1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1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1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1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1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1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1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1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1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1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1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1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1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1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1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1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1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1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1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1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1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1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1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1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1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1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1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1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1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1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1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1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1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1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1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1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1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1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1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1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1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1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1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1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1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1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1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1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1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1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1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1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1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1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1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1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1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1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1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1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1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1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1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1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1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1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1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1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1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1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1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1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1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1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1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1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1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1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1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1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1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1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1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1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1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1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1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1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1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1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1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1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1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1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1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1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1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1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1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1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1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1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1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1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1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1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1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1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1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1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1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1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1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1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1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1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1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1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1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1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1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1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1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1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1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1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1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1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1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1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1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1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1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1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1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1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1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1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1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1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1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1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1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1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1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1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1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1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1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1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1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1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1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1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1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1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1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1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1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1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1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1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1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1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1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1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1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1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1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1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1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1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1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1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1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1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1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1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1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1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1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1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1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1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1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1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1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1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1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1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1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1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1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1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1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1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1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1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1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1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1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1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1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1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1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1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1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1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1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1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1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1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1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1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1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1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1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1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1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1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1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1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1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1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1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1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1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1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1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1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1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1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1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1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1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1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1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1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5" name="Google Shape;8885;p16"/>
          <p:cNvSpPr txBox="1">
            <a:spLocks noGrp="1"/>
          </p:cNvSpPr>
          <p:nvPr>
            <p:ph type="title" hasCustomPrompt="1"/>
          </p:nvPr>
        </p:nvSpPr>
        <p:spPr>
          <a:xfrm>
            <a:off x="2092370" y="1393938"/>
            <a:ext cx="653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6" name="Google Shape;8886;p16"/>
          <p:cNvSpPr txBox="1">
            <a:spLocks noGrp="1"/>
          </p:cNvSpPr>
          <p:nvPr>
            <p:ph type="subTitle" idx="1"/>
          </p:nvPr>
        </p:nvSpPr>
        <p:spPr>
          <a:xfrm>
            <a:off x="1239975" y="2368000"/>
            <a:ext cx="2336400" cy="450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87" name="Google Shape;8887;p16"/>
          <p:cNvSpPr txBox="1">
            <a:spLocks noGrp="1"/>
          </p:cNvSpPr>
          <p:nvPr>
            <p:ph type="title" idx="2" hasCustomPrompt="1"/>
          </p:nvPr>
        </p:nvSpPr>
        <p:spPr>
          <a:xfrm>
            <a:off x="6409120" y="1400388"/>
            <a:ext cx="653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88" name="Google Shape;8888;p16"/>
          <p:cNvSpPr txBox="1">
            <a:spLocks noGrp="1"/>
          </p:cNvSpPr>
          <p:nvPr>
            <p:ph type="subTitle" idx="3"/>
          </p:nvPr>
        </p:nvSpPr>
        <p:spPr>
          <a:xfrm>
            <a:off x="5567625" y="2369575"/>
            <a:ext cx="2336400" cy="4500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89" name="Google Shape;8889;p16"/>
          <p:cNvSpPr txBox="1">
            <a:spLocks noGrp="1"/>
          </p:cNvSpPr>
          <p:nvPr>
            <p:ph type="title" idx="4" hasCustomPrompt="1"/>
          </p:nvPr>
        </p:nvSpPr>
        <p:spPr>
          <a:xfrm>
            <a:off x="2083573" y="3189550"/>
            <a:ext cx="649200" cy="393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0" name="Google Shape;8890;p16"/>
          <p:cNvSpPr txBox="1">
            <a:spLocks noGrp="1"/>
          </p:cNvSpPr>
          <p:nvPr>
            <p:ph type="subTitle" idx="5"/>
          </p:nvPr>
        </p:nvSpPr>
        <p:spPr>
          <a:xfrm>
            <a:off x="1239975" y="4155450"/>
            <a:ext cx="2336400" cy="451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91" name="Google Shape;8891;p16"/>
          <p:cNvSpPr txBox="1">
            <a:spLocks noGrp="1"/>
          </p:cNvSpPr>
          <p:nvPr>
            <p:ph type="title" idx="6" hasCustomPrompt="1"/>
          </p:nvPr>
        </p:nvSpPr>
        <p:spPr>
          <a:xfrm>
            <a:off x="6411225" y="3189550"/>
            <a:ext cx="649200" cy="393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atin typeface="Inria Sans"/>
                <a:ea typeface="Inria Sans"/>
                <a:cs typeface="Inria Sans"/>
                <a:sym typeface="Inria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92" name="Google Shape;8892;p16"/>
          <p:cNvSpPr txBox="1">
            <a:spLocks noGrp="1"/>
          </p:cNvSpPr>
          <p:nvPr>
            <p:ph type="subTitle" idx="7"/>
          </p:nvPr>
        </p:nvSpPr>
        <p:spPr>
          <a:xfrm>
            <a:off x="5567625" y="4157010"/>
            <a:ext cx="2336400" cy="451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93" name="Google Shape;8893;p16"/>
          <p:cNvSpPr txBox="1">
            <a:spLocks noGrp="1"/>
          </p:cNvSpPr>
          <p:nvPr>
            <p:ph type="subTitle" idx="8"/>
          </p:nvPr>
        </p:nvSpPr>
        <p:spPr>
          <a:xfrm>
            <a:off x="1239975" y="2056825"/>
            <a:ext cx="2336400" cy="35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8894" name="Google Shape;8894;p16"/>
          <p:cNvSpPr txBox="1">
            <a:spLocks noGrp="1"/>
          </p:cNvSpPr>
          <p:nvPr>
            <p:ph type="subTitle" idx="9"/>
          </p:nvPr>
        </p:nvSpPr>
        <p:spPr>
          <a:xfrm>
            <a:off x="5567625" y="2056848"/>
            <a:ext cx="2336400" cy="358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8895" name="Google Shape;8895;p16"/>
          <p:cNvSpPr txBox="1">
            <a:spLocks noGrp="1"/>
          </p:cNvSpPr>
          <p:nvPr>
            <p:ph type="subTitle" idx="13"/>
          </p:nvPr>
        </p:nvSpPr>
        <p:spPr>
          <a:xfrm>
            <a:off x="1239975" y="3849150"/>
            <a:ext cx="2336400" cy="358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8896" name="Google Shape;8896;p16"/>
          <p:cNvSpPr txBox="1">
            <a:spLocks noGrp="1"/>
          </p:cNvSpPr>
          <p:nvPr>
            <p:ph type="subTitle" idx="14"/>
          </p:nvPr>
        </p:nvSpPr>
        <p:spPr>
          <a:xfrm>
            <a:off x="5567625" y="3850549"/>
            <a:ext cx="2336400" cy="358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8897" name="Google Shape;8897;p16"/>
          <p:cNvSpPr txBox="1">
            <a:spLocks noGrp="1"/>
          </p:cNvSpPr>
          <p:nvPr>
            <p:ph type="title" idx="15"/>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98" name="Google Shape;8898;p16"/>
          <p:cNvGrpSpPr/>
          <p:nvPr/>
        </p:nvGrpSpPr>
        <p:grpSpPr>
          <a:xfrm>
            <a:off x="171876" y="1114682"/>
            <a:ext cx="170431" cy="208992"/>
            <a:chOff x="7314226" y="2364570"/>
            <a:chExt cx="170431" cy="208992"/>
          </a:xfrm>
        </p:grpSpPr>
        <p:sp>
          <p:nvSpPr>
            <p:cNvPr id="8899" name="Google Shape;8899;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3" name="Google Shape;8903;p16"/>
          <p:cNvSpPr/>
          <p:nvPr/>
        </p:nvSpPr>
        <p:spPr>
          <a:xfrm>
            <a:off x="526846" y="41827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6"/>
          <p:cNvSpPr/>
          <p:nvPr/>
        </p:nvSpPr>
        <p:spPr>
          <a:xfrm>
            <a:off x="303646" y="4606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6"/>
          <p:cNvSpPr/>
          <p:nvPr/>
        </p:nvSpPr>
        <p:spPr>
          <a:xfrm>
            <a:off x="1064525" y="4687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6"/>
          <p:cNvSpPr/>
          <p:nvPr/>
        </p:nvSpPr>
        <p:spPr>
          <a:xfrm>
            <a:off x="171884" y="16135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7" name="Google Shape;8907;p16"/>
          <p:cNvGrpSpPr/>
          <p:nvPr/>
        </p:nvGrpSpPr>
        <p:grpSpPr>
          <a:xfrm>
            <a:off x="290272" y="2215770"/>
            <a:ext cx="170431" cy="208992"/>
            <a:chOff x="7314226" y="2364570"/>
            <a:chExt cx="170431" cy="208992"/>
          </a:xfrm>
        </p:grpSpPr>
        <p:sp>
          <p:nvSpPr>
            <p:cNvPr id="8908" name="Google Shape;8908;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2" name="Google Shape;8912;p16"/>
          <p:cNvSpPr/>
          <p:nvPr/>
        </p:nvSpPr>
        <p:spPr>
          <a:xfrm>
            <a:off x="212284" y="27238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6"/>
          <p:cNvSpPr/>
          <p:nvPr/>
        </p:nvSpPr>
        <p:spPr>
          <a:xfrm>
            <a:off x="347325" y="32088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4" name="Google Shape;8914;p16"/>
          <p:cNvGrpSpPr/>
          <p:nvPr/>
        </p:nvGrpSpPr>
        <p:grpSpPr>
          <a:xfrm rot="-10038048">
            <a:off x="8145432" y="4296502"/>
            <a:ext cx="909625" cy="910298"/>
            <a:chOff x="7654583" y="1341698"/>
            <a:chExt cx="1103561" cy="1104377"/>
          </a:xfrm>
        </p:grpSpPr>
        <p:sp>
          <p:nvSpPr>
            <p:cNvPr id="8915" name="Google Shape;8915;p16"/>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6"/>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6"/>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6"/>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6"/>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6"/>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1" name="Google Shape;8921;p16"/>
          <p:cNvGrpSpPr/>
          <p:nvPr/>
        </p:nvGrpSpPr>
        <p:grpSpPr>
          <a:xfrm flipH="1">
            <a:off x="8564784" y="1378620"/>
            <a:ext cx="170431" cy="208992"/>
            <a:chOff x="7314226" y="2364570"/>
            <a:chExt cx="170431" cy="208992"/>
          </a:xfrm>
        </p:grpSpPr>
        <p:sp>
          <p:nvSpPr>
            <p:cNvPr id="8922" name="Google Shape;8922;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6" name="Google Shape;8926;p16"/>
          <p:cNvSpPr/>
          <p:nvPr/>
        </p:nvSpPr>
        <p:spPr>
          <a:xfrm flipH="1">
            <a:off x="8384850" y="19096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6"/>
          <p:cNvSpPr/>
          <p:nvPr/>
        </p:nvSpPr>
        <p:spPr>
          <a:xfrm flipH="1">
            <a:off x="8785010" y="24247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8" name="Google Shape;8928;p16"/>
          <p:cNvGrpSpPr/>
          <p:nvPr/>
        </p:nvGrpSpPr>
        <p:grpSpPr>
          <a:xfrm flipH="1">
            <a:off x="8671634" y="3026995"/>
            <a:ext cx="170431" cy="208992"/>
            <a:chOff x="7314226" y="2364570"/>
            <a:chExt cx="170431" cy="208992"/>
          </a:xfrm>
        </p:grpSpPr>
        <p:sp>
          <p:nvSpPr>
            <p:cNvPr id="8929" name="Google Shape;8929;p16"/>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6"/>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6"/>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6"/>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3" name="Google Shape;8933;p16"/>
          <p:cNvSpPr/>
          <p:nvPr/>
        </p:nvSpPr>
        <p:spPr>
          <a:xfrm flipH="1">
            <a:off x="8555450" y="36011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934"/>
        <p:cNvGrpSpPr/>
        <p:nvPr/>
      </p:nvGrpSpPr>
      <p:grpSpPr>
        <a:xfrm>
          <a:off x="0" y="0"/>
          <a:ext cx="0" cy="0"/>
          <a:chOff x="0" y="0"/>
          <a:chExt cx="0" cy="0"/>
        </a:xfrm>
      </p:grpSpPr>
      <p:grpSp>
        <p:nvGrpSpPr>
          <p:cNvPr id="8935" name="Google Shape;8935;p17"/>
          <p:cNvGrpSpPr/>
          <p:nvPr/>
        </p:nvGrpSpPr>
        <p:grpSpPr>
          <a:xfrm>
            <a:off x="-44372" y="-112096"/>
            <a:ext cx="9232744" cy="5367692"/>
            <a:chOff x="-36097" y="-112100"/>
            <a:chExt cx="9232744" cy="5367692"/>
          </a:xfrm>
        </p:grpSpPr>
        <p:sp>
          <p:nvSpPr>
            <p:cNvPr id="8936" name="Google Shape;8936;p1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71" name="Google Shape;9571;p17"/>
          <p:cNvSpPr txBox="1">
            <a:spLocks noGrp="1"/>
          </p:cNvSpPr>
          <p:nvPr>
            <p:ph type="title"/>
          </p:nvPr>
        </p:nvSpPr>
        <p:spPr>
          <a:xfrm>
            <a:off x="1318050" y="3346225"/>
            <a:ext cx="64869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572" name="Google Shape;9572;p17"/>
          <p:cNvSpPr txBox="1">
            <a:spLocks noGrp="1"/>
          </p:cNvSpPr>
          <p:nvPr>
            <p:ph type="subTitle" idx="1"/>
          </p:nvPr>
        </p:nvSpPr>
        <p:spPr>
          <a:xfrm>
            <a:off x="1318050" y="1265375"/>
            <a:ext cx="65079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573" name="Google Shape;9573;p17"/>
          <p:cNvGrpSpPr/>
          <p:nvPr/>
        </p:nvGrpSpPr>
        <p:grpSpPr>
          <a:xfrm>
            <a:off x="245537" y="-45442"/>
            <a:ext cx="516889" cy="2142218"/>
            <a:chOff x="3981600" y="1542850"/>
            <a:chExt cx="657954" cy="2726856"/>
          </a:xfrm>
        </p:grpSpPr>
        <p:sp>
          <p:nvSpPr>
            <p:cNvPr id="9574" name="Google Shape;9574;p17"/>
            <p:cNvSpPr/>
            <p:nvPr/>
          </p:nvSpPr>
          <p:spPr>
            <a:xfrm>
              <a:off x="4025909" y="2965520"/>
              <a:ext cx="571964" cy="357056"/>
            </a:xfrm>
            <a:custGeom>
              <a:avLst/>
              <a:gdLst/>
              <a:ahLst/>
              <a:cxnLst/>
              <a:rect l="l" t="t" r="r" b="b"/>
              <a:pathLst>
                <a:path w="12405" h="7744" fill="none" extrusionOk="0">
                  <a:moveTo>
                    <a:pt x="6216" y="7743"/>
                  </a:moveTo>
                  <a:lnTo>
                    <a:pt x="0" y="1"/>
                  </a:lnTo>
                  <a:lnTo>
                    <a:pt x="6216" y="1"/>
                  </a:lnTo>
                  <a:lnTo>
                    <a:pt x="12405"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7"/>
            <p:cNvSpPr/>
            <p:nvPr/>
          </p:nvSpPr>
          <p:spPr>
            <a:xfrm>
              <a:off x="4264742" y="3435624"/>
              <a:ext cx="107753" cy="92768"/>
            </a:xfrm>
            <a:custGeom>
              <a:avLst/>
              <a:gdLst/>
              <a:ahLst/>
              <a:cxnLst/>
              <a:rect l="l" t="t" r="r" b="b"/>
              <a:pathLst>
                <a:path w="2337" h="2012" extrusionOk="0">
                  <a:moveTo>
                    <a:pt x="1026" y="1"/>
                  </a:moveTo>
                  <a:cubicBezTo>
                    <a:pt x="505" y="1"/>
                    <a:pt x="0" y="407"/>
                    <a:pt x="19" y="1023"/>
                  </a:cubicBezTo>
                  <a:cubicBezTo>
                    <a:pt x="19" y="1559"/>
                    <a:pt x="443" y="2012"/>
                    <a:pt x="1008" y="2012"/>
                  </a:cubicBezTo>
                  <a:cubicBezTo>
                    <a:pt x="1912" y="2012"/>
                    <a:pt x="2336" y="938"/>
                    <a:pt x="1715" y="288"/>
                  </a:cubicBezTo>
                  <a:cubicBezTo>
                    <a:pt x="1516" y="90"/>
                    <a:pt x="1269" y="1"/>
                    <a:pt x="1026"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7"/>
            <p:cNvSpPr/>
            <p:nvPr/>
          </p:nvSpPr>
          <p:spPr>
            <a:xfrm>
              <a:off x="4196550" y="3292555"/>
              <a:ext cx="199369" cy="171520"/>
            </a:xfrm>
            <a:custGeom>
              <a:avLst/>
              <a:gdLst/>
              <a:ahLst/>
              <a:cxnLst/>
              <a:rect l="l" t="t" r="r" b="b"/>
              <a:pathLst>
                <a:path w="4324" h="3720" extrusionOk="0">
                  <a:moveTo>
                    <a:pt x="2487" y="0"/>
                  </a:moveTo>
                  <a:cubicBezTo>
                    <a:pt x="820" y="0"/>
                    <a:pt x="1" y="2006"/>
                    <a:pt x="1159" y="3165"/>
                  </a:cubicBezTo>
                  <a:cubicBezTo>
                    <a:pt x="1543" y="3549"/>
                    <a:pt x="2010" y="3720"/>
                    <a:pt x="2466" y="3720"/>
                  </a:cubicBezTo>
                  <a:cubicBezTo>
                    <a:pt x="3419" y="3720"/>
                    <a:pt x="4324" y="2973"/>
                    <a:pt x="4324" y="1865"/>
                  </a:cubicBezTo>
                  <a:cubicBezTo>
                    <a:pt x="4324" y="848"/>
                    <a:pt x="3504" y="0"/>
                    <a:pt x="248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7"/>
            <p:cNvSpPr/>
            <p:nvPr/>
          </p:nvSpPr>
          <p:spPr>
            <a:xfrm>
              <a:off x="4188758" y="3598381"/>
              <a:ext cx="245984" cy="640802"/>
            </a:xfrm>
            <a:custGeom>
              <a:avLst/>
              <a:gdLst/>
              <a:ahLst/>
              <a:cxnLst/>
              <a:rect l="l" t="t" r="r" b="b"/>
              <a:pathLst>
                <a:path w="5335" h="13898" extrusionOk="0">
                  <a:moveTo>
                    <a:pt x="2790" y="0"/>
                  </a:moveTo>
                  <a:cubicBezTo>
                    <a:pt x="2755" y="0"/>
                    <a:pt x="2720" y="3"/>
                    <a:pt x="2684" y="7"/>
                  </a:cubicBezTo>
                  <a:cubicBezTo>
                    <a:pt x="0" y="375"/>
                    <a:pt x="509" y="13429"/>
                    <a:pt x="509" y="13429"/>
                  </a:cubicBezTo>
                  <a:cubicBezTo>
                    <a:pt x="1297" y="13723"/>
                    <a:pt x="2067" y="13897"/>
                    <a:pt x="2802" y="13897"/>
                  </a:cubicBezTo>
                  <a:cubicBezTo>
                    <a:pt x="3622" y="13897"/>
                    <a:pt x="4400" y="13681"/>
                    <a:pt x="5115" y="13175"/>
                  </a:cubicBezTo>
                  <a:cubicBezTo>
                    <a:pt x="5115" y="13175"/>
                    <a:pt x="5335" y="0"/>
                    <a:pt x="2790"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7"/>
            <p:cNvSpPr/>
            <p:nvPr/>
          </p:nvSpPr>
          <p:spPr>
            <a:xfrm>
              <a:off x="4311217" y="3528345"/>
              <a:ext cx="46" cy="70406"/>
            </a:xfrm>
            <a:custGeom>
              <a:avLst/>
              <a:gdLst/>
              <a:ahLst/>
              <a:cxnLst/>
              <a:rect l="l" t="t" r="r" b="b"/>
              <a:pathLst>
                <a:path w="1" h="1527" fill="none" extrusionOk="0">
                  <a:moveTo>
                    <a:pt x="0" y="1"/>
                  </a:moveTo>
                  <a:lnTo>
                    <a:pt x="0" y="15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7"/>
            <p:cNvSpPr/>
            <p:nvPr/>
          </p:nvSpPr>
          <p:spPr>
            <a:xfrm>
              <a:off x="4265618" y="3598704"/>
              <a:ext cx="122508" cy="671002"/>
            </a:xfrm>
            <a:custGeom>
              <a:avLst/>
              <a:gdLst/>
              <a:ahLst/>
              <a:cxnLst/>
              <a:rect l="l" t="t" r="r" b="b"/>
              <a:pathLst>
                <a:path w="2657" h="14553" fill="none" extrusionOk="0">
                  <a:moveTo>
                    <a:pt x="1978" y="14553"/>
                  </a:moveTo>
                  <a:cubicBezTo>
                    <a:pt x="2656" y="2430"/>
                    <a:pt x="1017" y="0"/>
                    <a:pt x="1017" y="0"/>
                  </a:cubicBezTo>
                  <a:cubicBezTo>
                    <a:pt x="1017" y="0"/>
                    <a:pt x="0" y="1668"/>
                    <a:pt x="0" y="14553"/>
                  </a:cubicBezTo>
                </a:path>
              </a:pathLst>
            </a:custGeom>
            <a:noFill/>
            <a:ln w="9175" cap="rnd" cmpd="sng">
              <a:solidFill>
                <a:srgbClr val="EB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7"/>
            <p:cNvSpPr/>
            <p:nvPr/>
          </p:nvSpPr>
          <p:spPr>
            <a:xfrm>
              <a:off x="4025909" y="1542850"/>
              <a:ext cx="571964" cy="375269"/>
            </a:xfrm>
            <a:custGeom>
              <a:avLst/>
              <a:gdLst/>
              <a:ahLst/>
              <a:cxnLst/>
              <a:rect l="l" t="t" r="r" b="b"/>
              <a:pathLst>
                <a:path w="12405" h="8139" fill="none" extrusionOk="0">
                  <a:moveTo>
                    <a:pt x="5849" y="481"/>
                  </a:moveTo>
                  <a:lnTo>
                    <a:pt x="0" y="8139"/>
                  </a:lnTo>
                  <a:lnTo>
                    <a:pt x="6216" y="8139"/>
                  </a:lnTo>
                  <a:lnTo>
                    <a:pt x="12405" y="8139"/>
                  </a:lnTo>
                  <a:lnTo>
                    <a:pt x="6216"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7"/>
            <p:cNvSpPr/>
            <p:nvPr/>
          </p:nvSpPr>
          <p:spPr>
            <a:xfrm>
              <a:off x="4028491" y="1945408"/>
              <a:ext cx="564171" cy="1012382"/>
            </a:xfrm>
            <a:custGeom>
              <a:avLst/>
              <a:gdLst/>
              <a:ahLst/>
              <a:cxnLst/>
              <a:rect l="l" t="t" r="r" b="b"/>
              <a:pathLst>
                <a:path w="12236" h="21957" extrusionOk="0">
                  <a:moveTo>
                    <a:pt x="1" y="1"/>
                  </a:moveTo>
                  <a:lnTo>
                    <a:pt x="1" y="21956"/>
                  </a:lnTo>
                  <a:lnTo>
                    <a:pt x="12236" y="21956"/>
                  </a:lnTo>
                  <a:lnTo>
                    <a:pt x="12236" y="1"/>
                  </a:ln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7"/>
            <p:cNvSpPr/>
            <p:nvPr/>
          </p:nvSpPr>
          <p:spPr>
            <a:xfrm>
              <a:off x="4028491" y="1945408"/>
              <a:ext cx="564171" cy="218965"/>
            </a:xfrm>
            <a:custGeom>
              <a:avLst/>
              <a:gdLst/>
              <a:ahLst/>
              <a:cxnLst/>
              <a:rect l="l" t="t" r="r" b="b"/>
              <a:pathLst>
                <a:path w="12236" h="4749" extrusionOk="0">
                  <a:moveTo>
                    <a:pt x="1" y="1"/>
                  </a:moveTo>
                  <a:lnTo>
                    <a:pt x="1" y="4748"/>
                  </a:lnTo>
                  <a:lnTo>
                    <a:pt x="12236" y="4748"/>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7"/>
            <p:cNvSpPr/>
            <p:nvPr/>
          </p:nvSpPr>
          <p:spPr>
            <a:xfrm>
              <a:off x="4028491" y="2737522"/>
              <a:ext cx="564171" cy="220256"/>
            </a:xfrm>
            <a:custGeom>
              <a:avLst/>
              <a:gdLst/>
              <a:ahLst/>
              <a:cxnLst/>
              <a:rect l="l" t="t" r="r" b="b"/>
              <a:pathLst>
                <a:path w="12236" h="4777" extrusionOk="0">
                  <a:moveTo>
                    <a:pt x="1" y="1"/>
                  </a:moveTo>
                  <a:lnTo>
                    <a:pt x="1" y="4776"/>
                  </a:lnTo>
                  <a:lnTo>
                    <a:pt x="12236" y="477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7"/>
            <p:cNvSpPr/>
            <p:nvPr/>
          </p:nvSpPr>
          <p:spPr>
            <a:xfrm>
              <a:off x="4028491" y="2415743"/>
              <a:ext cx="564171" cy="70406"/>
            </a:xfrm>
            <a:custGeom>
              <a:avLst/>
              <a:gdLst/>
              <a:ahLst/>
              <a:cxnLst/>
              <a:rect l="l" t="t" r="r" b="b"/>
              <a:pathLst>
                <a:path w="12236" h="1527" extrusionOk="0">
                  <a:moveTo>
                    <a:pt x="1" y="1"/>
                  </a:moveTo>
                  <a:lnTo>
                    <a:pt x="1" y="1526"/>
                  </a:lnTo>
                  <a:lnTo>
                    <a:pt x="12236" y="1526"/>
                  </a:lnTo>
                  <a:lnTo>
                    <a:pt x="12236" y="1"/>
                  </a:ln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7"/>
            <p:cNvSpPr/>
            <p:nvPr/>
          </p:nvSpPr>
          <p:spPr>
            <a:xfrm>
              <a:off x="3981600" y="1906356"/>
              <a:ext cx="657954" cy="39099"/>
            </a:xfrm>
            <a:custGeom>
              <a:avLst/>
              <a:gdLst/>
              <a:ahLst/>
              <a:cxnLst/>
              <a:rect l="l" t="t" r="r" b="b"/>
              <a:pathLst>
                <a:path w="14270" h="848" extrusionOk="0">
                  <a:moveTo>
                    <a:pt x="0" y="0"/>
                  </a:moveTo>
                  <a:cubicBezTo>
                    <a:pt x="0" y="452"/>
                    <a:pt x="396" y="848"/>
                    <a:pt x="848" y="848"/>
                  </a:cubicBezTo>
                  <a:lnTo>
                    <a:pt x="13422" y="848"/>
                  </a:lnTo>
                  <a:cubicBezTo>
                    <a:pt x="13874" y="848"/>
                    <a:pt x="14270" y="452"/>
                    <a:pt x="14270"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7"/>
            <p:cNvSpPr/>
            <p:nvPr/>
          </p:nvSpPr>
          <p:spPr>
            <a:xfrm>
              <a:off x="3981600" y="2938179"/>
              <a:ext cx="657954" cy="39145"/>
            </a:xfrm>
            <a:custGeom>
              <a:avLst/>
              <a:gdLst/>
              <a:ahLst/>
              <a:cxnLst/>
              <a:rect l="l" t="t" r="r" b="b"/>
              <a:pathLst>
                <a:path w="14270" h="849" extrusionOk="0">
                  <a:moveTo>
                    <a:pt x="848" y="0"/>
                  </a:moveTo>
                  <a:cubicBezTo>
                    <a:pt x="396" y="0"/>
                    <a:pt x="0" y="368"/>
                    <a:pt x="0" y="848"/>
                  </a:cubicBezTo>
                  <a:lnTo>
                    <a:pt x="14270" y="848"/>
                  </a:lnTo>
                  <a:cubicBezTo>
                    <a:pt x="14270" y="368"/>
                    <a:pt x="13874" y="0"/>
                    <a:pt x="13422"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7" name="Google Shape;9587;p17"/>
          <p:cNvGrpSpPr/>
          <p:nvPr/>
        </p:nvGrpSpPr>
        <p:grpSpPr>
          <a:xfrm>
            <a:off x="401288" y="3749645"/>
            <a:ext cx="170431" cy="208992"/>
            <a:chOff x="7314226" y="2364570"/>
            <a:chExt cx="170431" cy="208992"/>
          </a:xfrm>
        </p:grpSpPr>
        <p:sp>
          <p:nvSpPr>
            <p:cNvPr id="9588" name="Google Shape;9588;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2" name="Google Shape;9592;p17"/>
          <p:cNvSpPr/>
          <p:nvPr/>
        </p:nvSpPr>
        <p:spPr>
          <a:xfrm>
            <a:off x="585846" y="42806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3" name="Google Shape;9593;p17"/>
          <p:cNvGrpSpPr/>
          <p:nvPr/>
        </p:nvGrpSpPr>
        <p:grpSpPr>
          <a:xfrm>
            <a:off x="200226" y="3242007"/>
            <a:ext cx="170431" cy="208992"/>
            <a:chOff x="7314226" y="2364570"/>
            <a:chExt cx="170431" cy="208992"/>
          </a:xfrm>
        </p:grpSpPr>
        <p:sp>
          <p:nvSpPr>
            <p:cNvPr id="9594" name="Google Shape;9594;p1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8" name="Google Shape;9598;p17"/>
          <p:cNvSpPr/>
          <p:nvPr/>
        </p:nvSpPr>
        <p:spPr>
          <a:xfrm>
            <a:off x="646368" y="3005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7"/>
          <p:cNvSpPr/>
          <p:nvPr/>
        </p:nvSpPr>
        <p:spPr>
          <a:xfrm>
            <a:off x="209750" y="25806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0" name="Google Shape;9600;p17"/>
          <p:cNvGrpSpPr/>
          <p:nvPr/>
        </p:nvGrpSpPr>
        <p:grpSpPr>
          <a:xfrm>
            <a:off x="8176399" y="-173550"/>
            <a:ext cx="815736" cy="3658127"/>
            <a:chOff x="5833699" y="209050"/>
            <a:chExt cx="815736" cy="3658127"/>
          </a:xfrm>
        </p:grpSpPr>
        <p:sp>
          <p:nvSpPr>
            <p:cNvPr id="9601" name="Google Shape;9601;p17"/>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7"/>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7"/>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7"/>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7"/>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0334"/>
        <p:cNvGrpSpPr/>
        <p:nvPr/>
      </p:nvGrpSpPr>
      <p:grpSpPr>
        <a:xfrm>
          <a:off x="0" y="0"/>
          <a:ext cx="0" cy="0"/>
          <a:chOff x="0" y="0"/>
          <a:chExt cx="0" cy="0"/>
        </a:xfrm>
      </p:grpSpPr>
      <p:grpSp>
        <p:nvGrpSpPr>
          <p:cNvPr id="10335" name="Google Shape;10335;p19"/>
          <p:cNvGrpSpPr/>
          <p:nvPr/>
        </p:nvGrpSpPr>
        <p:grpSpPr>
          <a:xfrm>
            <a:off x="-44372" y="-112096"/>
            <a:ext cx="9232744" cy="5367692"/>
            <a:chOff x="-36097" y="-112100"/>
            <a:chExt cx="9232744" cy="5367692"/>
          </a:xfrm>
        </p:grpSpPr>
        <p:sp>
          <p:nvSpPr>
            <p:cNvPr id="10336" name="Google Shape;10336;p1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1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1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1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1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1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1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1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1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1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1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1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1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1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1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1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1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1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1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1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1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1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1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1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1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1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1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1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1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1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1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1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1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1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1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1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1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1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1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1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1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1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1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1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1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1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1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1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1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1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1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1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1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1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1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1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1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1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1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1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1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1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1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1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1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1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1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1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1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1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1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1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1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1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1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1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1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1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1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1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1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1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1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1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1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1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1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1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1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1" name="Google Shape;10971;p19"/>
          <p:cNvSpPr txBox="1">
            <a:spLocks noGrp="1"/>
          </p:cNvSpPr>
          <p:nvPr>
            <p:ph type="subTitle" idx="1"/>
          </p:nvPr>
        </p:nvSpPr>
        <p:spPr>
          <a:xfrm>
            <a:off x="720000" y="2761100"/>
            <a:ext cx="2538900" cy="9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72" name="Google Shape;10972;p19"/>
          <p:cNvSpPr txBox="1">
            <a:spLocks noGrp="1"/>
          </p:cNvSpPr>
          <p:nvPr>
            <p:ph type="title"/>
          </p:nvPr>
        </p:nvSpPr>
        <p:spPr>
          <a:xfrm>
            <a:off x="715100" y="1800450"/>
            <a:ext cx="3058200" cy="90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73" name="Google Shape;10973;p19"/>
          <p:cNvGrpSpPr/>
          <p:nvPr/>
        </p:nvGrpSpPr>
        <p:grpSpPr>
          <a:xfrm>
            <a:off x="529029" y="-34124"/>
            <a:ext cx="303465" cy="1123270"/>
            <a:chOff x="529029" y="-34124"/>
            <a:chExt cx="303465" cy="1123270"/>
          </a:xfrm>
        </p:grpSpPr>
        <p:sp>
          <p:nvSpPr>
            <p:cNvPr id="10974" name="Google Shape;10974;p19"/>
            <p:cNvSpPr/>
            <p:nvPr/>
          </p:nvSpPr>
          <p:spPr>
            <a:xfrm flipH="1">
              <a:off x="603210" y="-34124"/>
              <a:ext cx="229284" cy="928799"/>
            </a:xfrm>
            <a:custGeom>
              <a:avLst/>
              <a:gdLst/>
              <a:ahLst/>
              <a:cxnLst/>
              <a:rect l="l" t="t" r="r" b="b"/>
              <a:pathLst>
                <a:path w="7687" h="31139" fill="none" extrusionOk="0">
                  <a:moveTo>
                    <a:pt x="1" y="0"/>
                  </a:moveTo>
                  <a:cubicBezTo>
                    <a:pt x="2233" y="7121"/>
                    <a:pt x="5765" y="18819"/>
                    <a:pt x="7687" y="31139"/>
                  </a:cubicBezTo>
                </a:path>
              </a:pathLst>
            </a:custGeom>
            <a:solidFill>
              <a:schemeClr val="lt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9"/>
            <p:cNvSpPr/>
            <p:nvPr/>
          </p:nvSpPr>
          <p:spPr>
            <a:xfrm flipH="1">
              <a:off x="611651" y="221436"/>
              <a:ext cx="203125" cy="383940"/>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9"/>
            <p:cNvSpPr/>
            <p:nvPr/>
          </p:nvSpPr>
          <p:spPr>
            <a:xfrm flipH="1">
              <a:off x="529029" y="704401"/>
              <a:ext cx="159339" cy="384745"/>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7" name="Google Shape;10977;p19"/>
          <p:cNvSpPr/>
          <p:nvPr/>
        </p:nvSpPr>
        <p:spPr>
          <a:xfrm flipH="1">
            <a:off x="273609" y="-649392"/>
            <a:ext cx="306239" cy="2018576"/>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9"/>
          <p:cNvSpPr/>
          <p:nvPr/>
        </p:nvSpPr>
        <p:spPr>
          <a:xfrm>
            <a:off x="8586568" y="7971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9" name="Google Shape;10979;p19"/>
          <p:cNvGrpSpPr/>
          <p:nvPr/>
        </p:nvGrpSpPr>
        <p:grpSpPr>
          <a:xfrm>
            <a:off x="8761701" y="1093832"/>
            <a:ext cx="170431" cy="208992"/>
            <a:chOff x="7314226" y="2364570"/>
            <a:chExt cx="170431" cy="208992"/>
          </a:xfrm>
        </p:grpSpPr>
        <p:sp>
          <p:nvSpPr>
            <p:cNvPr id="10980" name="Google Shape;10980;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4" name="Google Shape;10984;p19"/>
          <p:cNvSpPr/>
          <p:nvPr/>
        </p:nvSpPr>
        <p:spPr>
          <a:xfrm>
            <a:off x="8866250" y="257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9"/>
          <p:cNvSpPr/>
          <p:nvPr/>
        </p:nvSpPr>
        <p:spPr>
          <a:xfrm>
            <a:off x="8563950" y="20710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6" name="Google Shape;10986;p19"/>
          <p:cNvGrpSpPr/>
          <p:nvPr/>
        </p:nvGrpSpPr>
        <p:grpSpPr>
          <a:xfrm>
            <a:off x="8848226" y="2533382"/>
            <a:ext cx="170431" cy="208992"/>
            <a:chOff x="7314226" y="2364570"/>
            <a:chExt cx="170431" cy="208992"/>
          </a:xfrm>
        </p:grpSpPr>
        <p:sp>
          <p:nvSpPr>
            <p:cNvPr id="10987" name="Google Shape;10987;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1" name="Google Shape;10991;p19"/>
          <p:cNvGrpSpPr/>
          <p:nvPr/>
        </p:nvGrpSpPr>
        <p:grpSpPr>
          <a:xfrm flipH="1">
            <a:off x="8650475" y="3025607"/>
            <a:ext cx="170431" cy="208992"/>
            <a:chOff x="7314226" y="2364570"/>
            <a:chExt cx="170431" cy="208992"/>
          </a:xfrm>
        </p:grpSpPr>
        <p:sp>
          <p:nvSpPr>
            <p:cNvPr id="10992" name="Google Shape;1099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6" name="Google Shape;10996;p19"/>
          <p:cNvSpPr/>
          <p:nvPr/>
        </p:nvSpPr>
        <p:spPr>
          <a:xfrm flipH="1">
            <a:off x="8767013" y="4002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7" name="Google Shape;10997;p19"/>
          <p:cNvGrpSpPr/>
          <p:nvPr/>
        </p:nvGrpSpPr>
        <p:grpSpPr>
          <a:xfrm flipH="1">
            <a:off x="8487750" y="4541357"/>
            <a:ext cx="170431" cy="208992"/>
            <a:chOff x="7314226" y="2364570"/>
            <a:chExt cx="170431" cy="208992"/>
          </a:xfrm>
        </p:grpSpPr>
        <p:sp>
          <p:nvSpPr>
            <p:cNvPr id="10998" name="Google Shape;1099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2" name="Google Shape;11002;p19"/>
          <p:cNvGrpSpPr/>
          <p:nvPr/>
        </p:nvGrpSpPr>
        <p:grpSpPr>
          <a:xfrm>
            <a:off x="880817" y="4324032"/>
            <a:ext cx="792576" cy="928730"/>
            <a:chOff x="980046" y="4157735"/>
            <a:chExt cx="953418" cy="1117202"/>
          </a:xfrm>
        </p:grpSpPr>
        <p:sp>
          <p:nvSpPr>
            <p:cNvPr id="11003" name="Google Shape;11003;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7" name="Google Shape;11007;p19"/>
          <p:cNvGrpSpPr/>
          <p:nvPr/>
        </p:nvGrpSpPr>
        <p:grpSpPr>
          <a:xfrm rot="-1099139">
            <a:off x="-69439" y="4004897"/>
            <a:ext cx="1205138" cy="1207147"/>
            <a:chOff x="120127" y="3982427"/>
            <a:chExt cx="1205165" cy="1207175"/>
          </a:xfrm>
        </p:grpSpPr>
        <p:sp>
          <p:nvSpPr>
            <p:cNvPr id="11008" name="Google Shape;11008;p19"/>
            <p:cNvSpPr/>
            <p:nvPr/>
          </p:nvSpPr>
          <p:spPr>
            <a:xfrm rot="2490538" flipH="1">
              <a:off x="388729" y="4060577"/>
              <a:ext cx="634076" cy="105087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9"/>
            <p:cNvSpPr/>
            <p:nvPr/>
          </p:nvSpPr>
          <p:spPr>
            <a:xfrm rot="2490538" flipH="1">
              <a:off x="697587" y="4286811"/>
              <a:ext cx="71421" cy="375669"/>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9"/>
            <p:cNvSpPr/>
            <p:nvPr/>
          </p:nvSpPr>
          <p:spPr>
            <a:xfrm rot="2490538" flipH="1">
              <a:off x="773678" y="4120849"/>
              <a:ext cx="474853" cy="411595"/>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9"/>
            <p:cNvSpPr/>
            <p:nvPr/>
          </p:nvSpPr>
          <p:spPr>
            <a:xfrm rot="2490538" flipH="1">
              <a:off x="963486" y="4223437"/>
              <a:ext cx="218113" cy="123441"/>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9"/>
            <p:cNvSpPr/>
            <p:nvPr/>
          </p:nvSpPr>
          <p:spPr>
            <a:xfrm rot="2490538" flipH="1">
              <a:off x="1109617" y="4176336"/>
              <a:ext cx="41933" cy="11099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9"/>
            <p:cNvSpPr/>
            <p:nvPr/>
          </p:nvSpPr>
          <p:spPr>
            <a:xfrm rot="2490538" flipH="1">
              <a:off x="798647" y="4159908"/>
              <a:ext cx="301949" cy="331523"/>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4" name="Google Shape;11014;p19"/>
          <p:cNvSpPr/>
          <p:nvPr/>
        </p:nvSpPr>
        <p:spPr>
          <a:xfrm flipH="1">
            <a:off x="273613" y="34644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5" name="Google Shape;11015;p19"/>
          <p:cNvGrpSpPr/>
          <p:nvPr/>
        </p:nvGrpSpPr>
        <p:grpSpPr>
          <a:xfrm rot="1222236" flipH="1">
            <a:off x="1804631" y="4535600"/>
            <a:ext cx="627502" cy="735404"/>
            <a:chOff x="980046" y="4157735"/>
            <a:chExt cx="953418" cy="1117202"/>
          </a:xfrm>
        </p:grpSpPr>
        <p:sp>
          <p:nvSpPr>
            <p:cNvPr id="11016" name="Google Shape;11016;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0" name="Google Shape;11020;p19"/>
          <p:cNvGrpSpPr/>
          <p:nvPr/>
        </p:nvGrpSpPr>
        <p:grpSpPr>
          <a:xfrm rot="-900029">
            <a:off x="2503047" y="4621289"/>
            <a:ext cx="453452" cy="531457"/>
            <a:chOff x="980046" y="4157735"/>
            <a:chExt cx="953418" cy="1117202"/>
          </a:xfrm>
        </p:grpSpPr>
        <p:sp>
          <p:nvSpPr>
            <p:cNvPr id="11021" name="Google Shape;11021;p19"/>
            <p:cNvSpPr/>
            <p:nvPr/>
          </p:nvSpPr>
          <p:spPr>
            <a:xfrm rot="3306587" flipH="1">
              <a:off x="1155147" y="4626003"/>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9"/>
            <p:cNvSpPr/>
            <p:nvPr/>
          </p:nvSpPr>
          <p:spPr>
            <a:xfrm rot="3306587" flipH="1">
              <a:off x="1396294" y="4246160"/>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9"/>
            <p:cNvSpPr/>
            <p:nvPr/>
          </p:nvSpPr>
          <p:spPr>
            <a:xfrm rot="3306587" flipH="1">
              <a:off x="1600551" y="4238438"/>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9"/>
            <p:cNvSpPr/>
            <p:nvPr/>
          </p:nvSpPr>
          <p:spPr>
            <a:xfrm rot="3306587" flipH="1">
              <a:off x="1403644" y="4370864"/>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5" name="Google Shape;11025;p19"/>
          <p:cNvGrpSpPr/>
          <p:nvPr/>
        </p:nvGrpSpPr>
        <p:grpSpPr>
          <a:xfrm flipH="1">
            <a:off x="103200" y="2902507"/>
            <a:ext cx="170431" cy="208992"/>
            <a:chOff x="7314226" y="2364570"/>
            <a:chExt cx="170431" cy="208992"/>
          </a:xfrm>
        </p:grpSpPr>
        <p:sp>
          <p:nvSpPr>
            <p:cNvPr id="11026" name="Google Shape;1102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0" name="Google Shape;11030;p19"/>
          <p:cNvSpPr/>
          <p:nvPr/>
        </p:nvSpPr>
        <p:spPr>
          <a:xfrm>
            <a:off x="3169293" y="4563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1" name="Google Shape;11031;p19"/>
          <p:cNvGrpSpPr/>
          <p:nvPr/>
        </p:nvGrpSpPr>
        <p:grpSpPr>
          <a:xfrm flipH="1">
            <a:off x="3533800" y="4747432"/>
            <a:ext cx="170431" cy="208992"/>
            <a:chOff x="7314226" y="2364570"/>
            <a:chExt cx="170431" cy="208992"/>
          </a:xfrm>
        </p:grpSpPr>
        <p:sp>
          <p:nvSpPr>
            <p:cNvPr id="11032" name="Google Shape;11032;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6" name="Google Shape;11036;p19"/>
          <p:cNvSpPr/>
          <p:nvPr/>
        </p:nvSpPr>
        <p:spPr>
          <a:xfrm>
            <a:off x="199388" y="19907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7" name="Google Shape;11037;p19"/>
          <p:cNvGrpSpPr/>
          <p:nvPr/>
        </p:nvGrpSpPr>
        <p:grpSpPr>
          <a:xfrm>
            <a:off x="483663" y="2453082"/>
            <a:ext cx="170431" cy="208992"/>
            <a:chOff x="7314226" y="2364570"/>
            <a:chExt cx="170431" cy="208992"/>
          </a:xfrm>
        </p:grpSpPr>
        <p:sp>
          <p:nvSpPr>
            <p:cNvPr id="11038" name="Google Shape;1103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2" name="Google Shape;11042;p19"/>
          <p:cNvSpPr/>
          <p:nvPr/>
        </p:nvSpPr>
        <p:spPr>
          <a:xfrm>
            <a:off x="449043" y="1687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9"/>
          <p:cNvSpPr/>
          <p:nvPr/>
        </p:nvSpPr>
        <p:spPr>
          <a:xfrm>
            <a:off x="8090643" y="480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9"/>
          <p:cNvSpPr/>
          <p:nvPr/>
        </p:nvSpPr>
        <p:spPr>
          <a:xfrm>
            <a:off x="1490421" y="467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5" name="Google Shape;11045;p19"/>
          <p:cNvGrpSpPr/>
          <p:nvPr/>
        </p:nvGrpSpPr>
        <p:grpSpPr>
          <a:xfrm>
            <a:off x="2053601" y="635832"/>
            <a:ext cx="170431" cy="208992"/>
            <a:chOff x="7314226" y="2364570"/>
            <a:chExt cx="170431" cy="208992"/>
          </a:xfrm>
        </p:grpSpPr>
        <p:sp>
          <p:nvSpPr>
            <p:cNvPr id="11046" name="Google Shape;1104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0" name="Google Shape;11050;p19"/>
          <p:cNvSpPr/>
          <p:nvPr/>
        </p:nvSpPr>
        <p:spPr>
          <a:xfrm>
            <a:off x="2569943" y="1023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9"/>
          <p:cNvSpPr/>
          <p:nvPr/>
        </p:nvSpPr>
        <p:spPr>
          <a:xfrm>
            <a:off x="3214875" y="438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2" name="Google Shape;11052;p19"/>
          <p:cNvGrpSpPr/>
          <p:nvPr/>
        </p:nvGrpSpPr>
        <p:grpSpPr>
          <a:xfrm>
            <a:off x="3727476" y="659107"/>
            <a:ext cx="170431" cy="208992"/>
            <a:chOff x="7314226" y="2364570"/>
            <a:chExt cx="170431" cy="208992"/>
          </a:xfrm>
        </p:grpSpPr>
        <p:sp>
          <p:nvSpPr>
            <p:cNvPr id="11053" name="Google Shape;11053;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7" name="Google Shape;11057;p19"/>
          <p:cNvGrpSpPr/>
          <p:nvPr/>
        </p:nvGrpSpPr>
        <p:grpSpPr>
          <a:xfrm>
            <a:off x="4336751" y="384845"/>
            <a:ext cx="170431" cy="208992"/>
            <a:chOff x="7314226" y="2364570"/>
            <a:chExt cx="170431" cy="208992"/>
          </a:xfrm>
        </p:grpSpPr>
        <p:sp>
          <p:nvSpPr>
            <p:cNvPr id="11058" name="Google Shape;11058;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2" name="Google Shape;11062;p19"/>
          <p:cNvSpPr/>
          <p:nvPr/>
        </p:nvSpPr>
        <p:spPr>
          <a:xfrm>
            <a:off x="5046768" y="4669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3" name="Google Shape;11063;p19"/>
          <p:cNvGrpSpPr/>
          <p:nvPr/>
        </p:nvGrpSpPr>
        <p:grpSpPr>
          <a:xfrm rot="10800000">
            <a:off x="7613614" y="614325"/>
            <a:ext cx="170431" cy="208992"/>
            <a:chOff x="7314226" y="2364570"/>
            <a:chExt cx="170431" cy="208992"/>
          </a:xfrm>
        </p:grpSpPr>
        <p:sp>
          <p:nvSpPr>
            <p:cNvPr id="11064" name="Google Shape;11064;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8" name="Google Shape;11068;p19"/>
          <p:cNvSpPr/>
          <p:nvPr/>
        </p:nvSpPr>
        <p:spPr>
          <a:xfrm rot="10800000">
            <a:off x="7178096" y="422147"/>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9"/>
          <p:cNvSpPr/>
          <p:nvPr/>
        </p:nvSpPr>
        <p:spPr>
          <a:xfrm rot="10800000">
            <a:off x="6371128" y="9191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0" name="Google Shape;11070;p19"/>
          <p:cNvGrpSpPr/>
          <p:nvPr/>
        </p:nvGrpSpPr>
        <p:grpSpPr>
          <a:xfrm rot="10800000">
            <a:off x="5939739" y="667250"/>
            <a:ext cx="170431" cy="208992"/>
            <a:chOff x="7314226" y="2364570"/>
            <a:chExt cx="170431" cy="208992"/>
          </a:xfrm>
        </p:grpSpPr>
        <p:sp>
          <p:nvSpPr>
            <p:cNvPr id="11071" name="Google Shape;11071;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5" name="Google Shape;11075;p19"/>
          <p:cNvGrpSpPr/>
          <p:nvPr/>
        </p:nvGrpSpPr>
        <p:grpSpPr>
          <a:xfrm rot="10800000">
            <a:off x="5330464" y="941512"/>
            <a:ext cx="170431" cy="208992"/>
            <a:chOff x="7314226" y="2364570"/>
            <a:chExt cx="170431" cy="208992"/>
          </a:xfrm>
        </p:grpSpPr>
        <p:sp>
          <p:nvSpPr>
            <p:cNvPr id="11076" name="Google Shape;11076;p1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0" name="Google Shape;11080;p19"/>
          <p:cNvSpPr/>
          <p:nvPr/>
        </p:nvSpPr>
        <p:spPr>
          <a:xfrm rot="10800000">
            <a:off x="4701271" y="978822"/>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882"/>
        <p:cNvGrpSpPr/>
        <p:nvPr/>
      </p:nvGrpSpPr>
      <p:grpSpPr>
        <a:xfrm>
          <a:off x="0" y="0"/>
          <a:ext cx="0" cy="0"/>
          <a:chOff x="0" y="0"/>
          <a:chExt cx="0" cy="0"/>
        </a:xfrm>
      </p:grpSpPr>
      <p:grpSp>
        <p:nvGrpSpPr>
          <p:cNvPr id="13883" name="Google Shape;13883;p24"/>
          <p:cNvGrpSpPr/>
          <p:nvPr/>
        </p:nvGrpSpPr>
        <p:grpSpPr>
          <a:xfrm>
            <a:off x="-44372" y="-112096"/>
            <a:ext cx="9232744" cy="5367692"/>
            <a:chOff x="-36097" y="-112100"/>
            <a:chExt cx="9232744" cy="5367692"/>
          </a:xfrm>
        </p:grpSpPr>
        <p:sp>
          <p:nvSpPr>
            <p:cNvPr id="13884" name="Google Shape;13884;p2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2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2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2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2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2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2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2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2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2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2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2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2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2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2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2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2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2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2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2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2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2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2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2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2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2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2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2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2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2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2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2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2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2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2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2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2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2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2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2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2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2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2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2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2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2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2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2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2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2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2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2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2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2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2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2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2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2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2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2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2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2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2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2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2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2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2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2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2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2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2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2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2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2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2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2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2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2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2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2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2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2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2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2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2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2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2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2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2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2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2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2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2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2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2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2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2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2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2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2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2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2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2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2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2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2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2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2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2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2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2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2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2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2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2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2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2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2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2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2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2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2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2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2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2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2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2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2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2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2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2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2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2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2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2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2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2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2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2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2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2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2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2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2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2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2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2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2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2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2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2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2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2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2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2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2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2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2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2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2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2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2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2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2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2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2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2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2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2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2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2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2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2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2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2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2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2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2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2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2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2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2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2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2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2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2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2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2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2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2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2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2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2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2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2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2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2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2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2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2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2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2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2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2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2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2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2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2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2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2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2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2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2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2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2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2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2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2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2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2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2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2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2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2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2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2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2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2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2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2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2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2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2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2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2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2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2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2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2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2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2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2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2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2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2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2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2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2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2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2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2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2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2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2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2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2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2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2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2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2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2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2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2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2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2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2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2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2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2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2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2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2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2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2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2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2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2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2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2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2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2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2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2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2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2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2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2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2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2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2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2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2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2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2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2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2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2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2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2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2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2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2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2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2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2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2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2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2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2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2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2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2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2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2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2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2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2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2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2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2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2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2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2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2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2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2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2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2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2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2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2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2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2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2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2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2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2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2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2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2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2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2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2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2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2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2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2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2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2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2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2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2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2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2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2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2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2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2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2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2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2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2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2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2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2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2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2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2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2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2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2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2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2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2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2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2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2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2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2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2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2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2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2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2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2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2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2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2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2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2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2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2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2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2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2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2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2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2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2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2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2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2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2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2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2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2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2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2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2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2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2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2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2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2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2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2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2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2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2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2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2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2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2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2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2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2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2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2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2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2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2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2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2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2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2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2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2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2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2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2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2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2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2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2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2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2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2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2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2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2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2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2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2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2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2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2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2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2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2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2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2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2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2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2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2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2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2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2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2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2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2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2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2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2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2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2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2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2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2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2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2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2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2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2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2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2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2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2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2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2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2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2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2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2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2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2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2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2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2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2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2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2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2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2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2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2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2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2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2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2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2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2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2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2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2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2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2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2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2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2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2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2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2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2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2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2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2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2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2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2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2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2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2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2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2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2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2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2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2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2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2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2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2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2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2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2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2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2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2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2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2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2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2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2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2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2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2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2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2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2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2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2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2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2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2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2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2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2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2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2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2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2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2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2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2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2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2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2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2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2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2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2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2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2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2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2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2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2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2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2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2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2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2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2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2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2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2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2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2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2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2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2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2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2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2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2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2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2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2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2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2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2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2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2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8" name="Google Shape;14498;p2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2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2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2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2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2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2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2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2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2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2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2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2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2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2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2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2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2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2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2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2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9" name="Google Shape;14519;p24"/>
          <p:cNvSpPr txBox="1">
            <a:spLocks noGrp="1"/>
          </p:cNvSpPr>
          <p:nvPr>
            <p:ph type="subTitle" idx="1"/>
          </p:nvPr>
        </p:nvSpPr>
        <p:spPr>
          <a:xfrm>
            <a:off x="1016400" y="2892425"/>
            <a:ext cx="16023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14520" name="Google Shape;14520;p24"/>
          <p:cNvSpPr txBox="1">
            <a:spLocks noGrp="1"/>
          </p:cNvSpPr>
          <p:nvPr>
            <p:ph type="subTitle" idx="2"/>
          </p:nvPr>
        </p:nvSpPr>
        <p:spPr>
          <a:xfrm>
            <a:off x="1016400" y="3198550"/>
            <a:ext cx="16023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1" name="Google Shape;14521;p24"/>
          <p:cNvSpPr txBox="1">
            <a:spLocks noGrp="1"/>
          </p:cNvSpPr>
          <p:nvPr>
            <p:ph type="subTitle" idx="3"/>
          </p:nvPr>
        </p:nvSpPr>
        <p:spPr>
          <a:xfrm>
            <a:off x="3700200" y="3198566"/>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2" name="Google Shape;14522;p24"/>
          <p:cNvSpPr txBox="1">
            <a:spLocks noGrp="1"/>
          </p:cNvSpPr>
          <p:nvPr>
            <p:ph type="subTitle" idx="4"/>
          </p:nvPr>
        </p:nvSpPr>
        <p:spPr>
          <a:xfrm>
            <a:off x="6384000" y="3198550"/>
            <a:ext cx="17436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23" name="Google Shape;14523;p24"/>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24" name="Google Shape;14524;p24"/>
          <p:cNvSpPr txBox="1">
            <a:spLocks noGrp="1"/>
          </p:cNvSpPr>
          <p:nvPr>
            <p:ph type="subTitle" idx="5"/>
          </p:nvPr>
        </p:nvSpPr>
        <p:spPr>
          <a:xfrm>
            <a:off x="37002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14525" name="Google Shape;14525;p24"/>
          <p:cNvSpPr txBox="1">
            <a:spLocks noGrp="1"/>
          </p:cNvSpPr>
          <p:nvPr>
            <p:ph type="subTitle" idx="6"/>
          </p:nvPr>
        </p:nvSpPr>
        <p:spPr>
          <a:xfrm>
            <a:off x="6384000" y="2892425"/>
            <a:ext cx="17436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grpSp>
        <p:nvGrpSpPr>
          <p:cNvPr id="14526" name="Google Shape;14526;p24"/>
          <p:cNvGrpSpPr/>
          <p:nvPr/>
        </p:nvGrpSpPr>
        <p:grpSpPr>
          <a:xfrm>
            <a:off x="8472880" y="3804994"/>
            <a:ext cx="647340" cy="672912"/>
            <a:chOff x="8472880" y="3804994"/>
            <a:chExt cx="647340" cy="672912"/>
          </a:xfrm>
        </p:grpSpPr>
        <p:sp>
          <p:nvSpPr>
            <p:cNvPr id="14527" name="Google Shape;14527;p24"/>
            <p:cNvSpPr/>
            <p:nvPr/>
          </p:nvSpPr>
          <p:spPr>
            <a:xfrm rot="-4356141">
              <a:off x="8548623" y="3933880"/>
              <a:ext cx="575094" cy="41514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24"/>
            <p:cNvSpPr/>
            <p:nvPr/>
          </p:nvSpPr>
          <p:spPr>
            <a:xfrm rot="-4356141">
              <a:off x="8631414" y="4057005"/>
              <a:ext cx="324145" cy="168936"/>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24"/>
            <p:cNvSpPr/>
            <p:nvPr/>
          </p:nvSpPr>
          <p:spPr>
            <a:xfrm rot="-4356141">
              <a:off x="8783775" y="4150289"/>
              <a:ext cx="64818" cy="38888"/>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24"/>
            <p:cNvSpPr/>
            <p:nvPr/>
          </p:nvSpPr>
          <p:spPr>
            <a:xfrm rot="-4356141">
              <a:off x="8817472" y="4147753"/>
              <a:ext cx="41850" cy="7418"/>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24"/>
            <p:cNvSpPr/>
            <p:nvPr/>
          </p:nvSpPr>
          <p:spPr>
            <a:xfrm rot="-4356141">
              <a:off x="8475860" y="4152168"/>
              <a:ext cx="111467" cy="8812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24"/>
            <p:cNvSpPr/>
            <p:nvPr/>
          </p:nvSpPr>
          <p:spPr>
            <a:xfrm rot="-4356141">
              <a:off x="8558991" y="4080724"/>
              <a:ext cx="49268" cy="60266"/>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3" name="Google Shape;14533;p24"/>
          <p:cNvSpPr/>
          <p:nvPr/>
        </p:nvSpPr>
        <p:spPr>
          <a:xfrm>
            <a:off x="8732425" y="2175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34" name="Google Shape;14534;p24"/>
          <p:cNvGrpSpPr/>
          <p:nvPr/>
        </p:nvGrpSpPr>
        <p:grpSpPr>
          <a:xfrm>
            <a:off x="7316500" y="4169663"/>
            <a:ext cx="1077204" cy="1029884"/>
            <a:chOff x="7316500" y="4169663"/>
            <a:chExt cx="1077204" cy="1029884"/>
          </a:xfrm>
        </p:grpSpPr>
        <p:sp>
          <p:nvSpPr>
            <p:cNvPr id="14535" name="Google Shape;14535;p24"/>
            <p:cNvSpPr/>
            <p:nvPr/>
          </p:nvSpPr>
          <p:spPr>
            <a:xfrm rot="-2093510" flipH="1">
              <a:off x="7429083" y="4353910"/>
              <a:ext cx="852038" cy="661389"/>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24"/>
            <p:cNvSpPr/>
            <p:nvPr/>
          </p:nvSpPr>
          <p:spPr>
            <a:xfrm rot="-2093510" flipH="1">
              <a:off x="7626435" y="4507945"/>
              <a:ext cx="443237" cy="354926"/>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24"/>
            <p:cNvSpPr/>
            <p:nvPr/>
          </p:nvSpPr>
          <p:spPr>
            <a:xfrm rot="-2093510" flipH="1">
              <a:off x="7844077" y="4605096"/>
              <a:ext cx="80264" cy="60667"/>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24"/>
            <p:cNvSpPr/>
            <p:nvPr/>
          </p:nvSpPr>
          <p:spPr>
            <a:xfrm rot="-2093510" flipH="1">
              <a:off x="7802045" y="4667399"/>
              <a:ext cx="61622" cy="36789"/>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24"/>
            <p:cNvSpPr/>
            <p:nvPr/>
          </p:nvSpPr>
          <p:spPr>
            <a:xfrm rot="-2093510" flipH="1">
              <a:off x="7406310" y="4562362"/>
              <a:ext cx="142823" cy="91707"/>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0" name="Google Shape;14540;p24"/>
          <p:cNvGrpSpPr/>
          <p:nvPr/>
        </p:nvGrpSpPr>
        <p:grpSpPr>
          <a:xfrm>
            <a:off x="8040026" y="231432"/>
            <a:ext cx="170431" cy="208992"/>
            <a:chOff x="7314226" y="2364570"/>
            <a:chExt cx="170431" cy="208992"/>
          </a:xfrm>
        </p:grpSpPr>
        <p:sp>
          <p:nvSpPr>
            <p:cNvPr id="14541" name="Google Shape;14541;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2" name="Google Shape;14542;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3" name="Google Shape;14543;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5" name="Google Shape;14545;p24"/>
          <p:cNvGrpSpPr/>
          <p:nvPr/>
        </p:nvGrpSpPr>
        <p:grpSpPr>
          <a:xfrm>
            <a:off x="354276" y="2785782"/>
            <a:ext cx="170431" cy="208992"/>
            <a:chOff x="7314226" y="2364570"/>
            <a:chExt cx="170431" cy="208992"/>
          </a:xfrm>
        </p:grpSpPr>
        <p:sp>
          <p:nvSpPr>
            <p:cNvPr id="14546" name="Google Shape;14546;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0" name="Google Shape;14550;p24"/>
          <p:cNvSpPr/>
          <p:nvPr/>
        </p:nvSpPr>
        <p:spPr>
          <a:xfrm>
            <a:off x="188468" y="3121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24"/>
          <p:cNvSpPr/>
          <p:nvPr/>
        </p:nvSpPr>
        <p:spPr>
          <a:xfrm>
            <a:off x="325275" y="36903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2" name="Google Shape;14552;p24"/>
          <p:cNvGrpSpPr/>
          <p:nvPr/>
        </p:nvGrpSpPr>
        <p:grpSpPr>
          <a:xfrm>
            <a:off x="76801" y="4303457"/>
            <a:ext cx="170431" cy="208992"/>
            <a:chOff x="7314226" y="2364570"/>
            <a:chExt cx="170431" cy="208992"/>
          </a:xfrm>
        </p:grpSpPr>
        <p:sp>
          <p:nvSpPr>
            <p:cNvPr id="14553" name="Google Shape;14553;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4" name="Google Shape;14554;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7" name="Google Shape;14557;p24"/>
          <p:cNvSpPr/>
          <p:nvPr/>
        </p:nvSpPr>
        <p:spPr>
          <a:xfrm>
            <a:off x="178825" y="22708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24"/>
          <p:cNvSpPr/>
          <p:nvPr/>
        </p:nvSpPr>
        <p:spPr>
          <a:xfrm>
            <a:off x="797550" y="4712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4559"/>
        <p:cNvGrpSpPr/>
        <p:nvPr/>
      </p:nvGrpSpPr>
      <p:grpSpPr>
        <a:xfrm>
          <a:off x="0" y="0"/>
          <a:ext cx="0" cy="0"/>
          <a:chOff x="0" y="0"/>
          <a:chExt cx="0" cy="0"/>
        </a:xfrm>
      </p:grpSpPr>
      <p:grpSp>
        <p:nvGrpSpPr>
          <p:cNvPr id="14560" name="Google Shape;14560;p25"/>
          <p:cNvGrpSpPr/>
          <p:nvPr/>
        </p:nvGrpSpPr>
        <p:grpSpPr>
          <a:xfrm>
            <a:off x="-44372" y="-112096"/>
            <a:ext cx="9232744" cy="5367692"/>
            <a:chOff x="-36097" y="-112100"/>
            <a:chExt cx="9232744" cy="5367692"/>
          </a:xfrm>
        </p:grpSpPr>
        <p:sp>
          <p:nvSpPr>
            <p:cNvPr id="14561" name="Google Shape;14561;p2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2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2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2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2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2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2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2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2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2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2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2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2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2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5" name="Google Shape;14575;p2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2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2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2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2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2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2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2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2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2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2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2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2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2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2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2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1" name="Google Shape;14591;p2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2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3" name="Google Shape;14593;p2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2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5" name="Google Shape;14595;p2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2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7" name="Google Shape;14597;p2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2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9" name="Google Shape;14599;p2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0" name="Google Shape;14600;p2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1" name="Google Shape;14601;p2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2" name="Google Shape;14602;p2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3" name="Google Shape;14603;p2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4" name="Google Shape;14604;p2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2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6" name="Google Shape;14606;p2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7" name="Google Shape;14607;p2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2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2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2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2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2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2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2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2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2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2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2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2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2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2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2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2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4" name="Google Shape;14624;p2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2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2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2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2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2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2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2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2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2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2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2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2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2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2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9" name="Google Shape;14639;p2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0" name="Google Shape;14640;p2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2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2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2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2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2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2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2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2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2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2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2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2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2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2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2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2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2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2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2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2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2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2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2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4" name="Google Shape;14664;p2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5" name="Google Shape;14665;p2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2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2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2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2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2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2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2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2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2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2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2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2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2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2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2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2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2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3" name="Google Shape;14683;p2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4" name="Google Shape;14684;p2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2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2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2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2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2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2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2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2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2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2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2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2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2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2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2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2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2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2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2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2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2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2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2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2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2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2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2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2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2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2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2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2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2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2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2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2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2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2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2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2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5" name="Google Shape;14725;p2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6" name="Google Shape;14726;p2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7" name="Google Shape;14727;p2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2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2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2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2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2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2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2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2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2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2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2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2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2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1" name="Google Shape;14741;p2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2" name="Google Shape;14742;p2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2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2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2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2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2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2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2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2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2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2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2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4" name="Google Shape;14754;p2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5" name="Google Shape;14755;p2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2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2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2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2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2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2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2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2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2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2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2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2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8" name="Google Shape;14768;p2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9" name="Google Shape;14769;p2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2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2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2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2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2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2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2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2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2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2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0" name="Google Shape;14780;p2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1" name="Google Shape;14781;p2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2" name="Google Shape;14782;p2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2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2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2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2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2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2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2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2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2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2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2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2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2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2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2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2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2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2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1" name="Google Shape;14801;p2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2" name="Google Shape;14802;p2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2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2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2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2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7" name="Google Shape;14807;p2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8" name="Google Shape;14808;p2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9" name="Google Shape;14809;p2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0" name="Google Shape;14810;p2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1" name="Google Shape;14811;p2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2" name="Google Shape;14812;p2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3" name="Google Shape;14813;p2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4" name="Google Shape;14814;p2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5" name="Google Shape;14815;p2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6" name="Google Shape;14816;p2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7" name="Google Shape;14817;p2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8" name="Google Shape;14818;p2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2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0" name="Google Shape;14820;p2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1" name="Google Shape;14821;p2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2" name="Google Shape;14822;p2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3" name="Google Shape;14823;p2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4" name="Google Shape;14824;p2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5" name="Google Shape;14825;p2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2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2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2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2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2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2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2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2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2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2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2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2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2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2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2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2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2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2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2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2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2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2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2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2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0" name="Google Shape;14850;p2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1" name="Google Shape;14851;p2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2" name="Google Shape;14852;p2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3" name="Google Shape;14853;p2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4" name="Google Shape;14854;p2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5" name="Google Shape;14855;p2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6" name="Google Shape;14856;p2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7" name="Google Shape;14857;p2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8" name="Google Shape;14858;p2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9" name="Google Shape;14859;p2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0" name="Google Shape;14860;p2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1" name="Google Shape;14861;p2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2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2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2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2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2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2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2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2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2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2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2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2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4" name="Google Shape;14874;p2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5" name="Google Shape;14875;p2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6" name="Google Shape;14876;p2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7" name="Google Shape;14877;p2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8" name="Google Shape;14878;p2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9" name="Google Shape;14879;p2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0" name="Google Shape;14880;p2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1" name="Google Shape;14881;p2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2" name="Google Shape;14882;p2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3" name="Google Shape;14883;p2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4" name="Google Shape;14884;p2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5" name="Google Shape;14885;p2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6" name="Google Shape;14886;p2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7" name="Google Shape;14887;p2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8" name="Google Shape;14888;p2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9" name="Google Shape;14889;p2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0" name="Google Shape;14890;p2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1" name="Google Shape;14891;p2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2" name="Google Shape;14892;p2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3" name="Google Shape;14893;p2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4" name="Google Shape;14894;p2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5" name="Google Shape;14895;p2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6" name="Google Shape;14896;p2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7" name="Google Shape;14897;p2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8" name="Google Shape;14898;p2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9" name="Google Shape;14899;p2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0" name="Google Shape;14900;p2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1" name="Google Shape;14901;p2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2" name="Google Shape;14902;p2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3" name="Google Shape;14903;p2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4" name="Google Shape;14904;p2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5" name="Google Shape;14905;p2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6" name="Google Shape;14906;p2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7" name="Google Shape;14907;p2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8" name="Google Shape;14908;p2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9" name="Google Shape;14909;p2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0" name="Google Shape;14910;p2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1" name="Google Shape;14911;p2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2" name="Google Shape;14912;p2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3" name="Google Shape;14913;p2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4" name="Google Shape;14914;p2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5" name="Google Shape;14915;p2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6" name="Google Shape;14916;p2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7" name="Google Shape;14917;p2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8" name="Google Shape;14918;p2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9" name="Google Shape;14919;p2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0" name="Google Shape;14920;p2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1" name="Google Shape;14921;p2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2" name="Google Shape;14922;p2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3" name="Google Shape;14923;p2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4" name="Google Shape;14924;p2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5" name="Google Shape;14925;p2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6" name="Google Shape;14926;p2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7" name="Google Shape;14927;p2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8" name="Google Shape;14928;p2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9" name="Google Shape;14929;p2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0" name="Google Shape;14930;p2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1" name="Google Shape;14931;p2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2" name="Google Shape;14932;p2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3" name="Google Shape;14933;p2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4" name="Google Shape;14934;p2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5" name="Google Shape;14935;p2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6" name="Google Shape;14936;p2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7" name="Google Shape;14937;p2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8" name="Google Shape;14938;p2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9" name="Google Shape;14939;p2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0" name="Google Shape;14940;p2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1" name="Google Shape;14941;p2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2" name="Google Shape;14942;p2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3" name="Google Shape;14943;p2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4" name="Google Shape;14944;p2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5" name="Google Shape;14945;p2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6" name="Google Shape;14946;p2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7" name="Google Shape;14947;p2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8" name="Google Shape;14948;p2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9" name="Google Shape;14949;p2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0" name="Google Shape;14950;p2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1" name="Google Shape;14951;p2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2" name="Google Shape;14952;p2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3" name="Google Shape;14953;p2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4" name="Google Shape;14954;p2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5" name="Google Shape;14955;p2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6" name="Google Shape;14956;p2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7" name="Google Shape;14957;p2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8" name="Google Shape;14958;p2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9" name="Google Shape;14959;p2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0" name="Google Shape;14960;p2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1" name="Google Shape;14961;p2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2" name="Google Shape;14962;p2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3" name="Google Shape;14963;p2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4" name="Google Shape;14964;p2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2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2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2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2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2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2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2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2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2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2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2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2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2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2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2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2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2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2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2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2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2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2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2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2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2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2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2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2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2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2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2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2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2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2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2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2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2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2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2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2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2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2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2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2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2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2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2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2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2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2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2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2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2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2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2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2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2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2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2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2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2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2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2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8" name="Google Shape;15028;p2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9" name="Google Shape;15029;p2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2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2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2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2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2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2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2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2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2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2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2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2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2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3" name="Google Shape;15043;p2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4" name="Google Shape;15044;p2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2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2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2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2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2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2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2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2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2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2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2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2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2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2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9" name="Google Shape;15059;p2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2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1" name="Google Shape;15061;p2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2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2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2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2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2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2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8" name="Google Shape;15068;p2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9" name="Google Shape;15069;p2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2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2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2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2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2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2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2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2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2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2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2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2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2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2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2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2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2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2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2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2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2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2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2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2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2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2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2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2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2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2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2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2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2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2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2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2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2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2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2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2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2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2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2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2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2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2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2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2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2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2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2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2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2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2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2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2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2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2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2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2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2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2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2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2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2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2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2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2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2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2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2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2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2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2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2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2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2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2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2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2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2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2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2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2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2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2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2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2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2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2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2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2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2" name="Google Shape;15162;p2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3" name="Google Shape;15163;p2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4" name="Google Shape;15164;p2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2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6" name="Google Shape;15166;p2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7" name="Google Shape;15167;p2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8" name="Google Shape;15168;p2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9" name="Google Shape;15169;p2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0" name="Google Shape;15170;p2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1" name="Google Shape;15171;p2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2" name="Google Shape;15172;p2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2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4" name="Google Shape;15174;p2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5" name="Google Shape;15175;p2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2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7" name="Google Shape;15177;p2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2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9" name="Google Shape;15179;p2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0" name="Google Shape;15180;p2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1" name="Google Shape;15181;p2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2" name="Google Shape;15182;p2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3" name="Google Shape;15183;p2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4" name="Google Shape;15184;p2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5" name="Google Shape;15185;p2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6" name="Google Shape;15186;p2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2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2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2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2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2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2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2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2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2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96" name="Google Shape;15196;p2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97" name="Google Shape;15197;p25"/>
          <p:cNvSpPr txBox="1">
            <a:spLocks noGrp="1"/>
          </p:cNvSpPr>
          <p:nvPr>
            <p:ph type="subTitle" idx="1"/>
          </p:nvPr>
        </p:nvSpPr>
        <p:spPr>
          <a:xfrm>
            <a:off x="720000" y="3114500"/>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15198" name="Google Shape;15198;p25"/>
          <p:cNvSpPr txBox="1">
            <a:spLocks noGrp="1"/>
          </p:cNvSpPr>
          <p:nvPr>
            <p:ph type="subTitle" idx="2"/>
          </p:nvPr>
        </p:nvSpPr>
        <p:spPr>
          <a:xfrm>
            <a:off x="720000" y="3420632"/>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99" name="Google Shape;15199;p25"/>
          <p:cNvSpPr txBox="1">
            <a:spLocks noGrp="1"/>
          </p:cNvSpPr>
          <p:nvPr>
            <p:ph type="subTitle" idx="3"/>
          </p:nvPr>
        </p:nvSpPr>
        <p:spPr>
          <a:xfrm>
            <a:off x="3403800" y="2107607"/>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00" name="Google Shape;15200;p25"/>
          <p:cNvSpPr txBox="1">
            <a:spLocks noGrp="1"/>
          </p:cNvSpPr>
          <p:nvPr>
            <p:ph type="subTitle" idx="4"/>
          </p:nvPr>
        </p:nvSpPr>
        <p:spPr>
          <a:xfrm>
            <a:off x="6087600" y="3420632"/>
            <a:ext cx="2336400" cy="7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01" name="Google Shape;15201;p25"/>
          <p:cNvSpPr txBox="1">
            <a:spLocks noGrp="1"/>
          </p:cNvSpPr>
          <p:nvPr>
            <p:ph type="subTitle" idx="5"/>
          </p:nvPr>
        </p:nvSpPr>
        <p:spPr>
          <a:xfrm>
            <a:off x="3403800" y="1801475"/>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15202" name="Google Shape;15202;p25"/>
          <p:cNvSpPr txBox="1">
            <a:spLocks noGrp="1"/>
          </p:cNvSpPr>
          <p:nvPr>
            <p:ph type="subTitle" idx="6"/>
          </p:nvPr>
        </p:nvSpPr>
        <p:spPr>
          <a:xfrm>
            <a:off x="6087600" y="3114500"/>
            <a:ext cx="2336400" cy="35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algn="ctr" rtl="0">
              <a:lnSpc>
                <a:spcPct val="100000"/>
              </a:lnSpc>
              <a:spcBef>
                <a:spcPts val="0"/>
              </a:spcBef>
              <a:spcAft>
                <a:spcPts val="0"/>
              </a:spcAft>
              <a:buClr>
                <a:schemeClr val="dk2"/>
              </a:buClr>
              <a:buSzPts val="18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15203" name="Google Shape;15203;p25"/>
          <p:cNvSpPr/>
          <p:nvPr/>
        </p:nvSpPr>
        <p:spPr>
          <a:xfrm flipH="1">
            <a:off x="8685101" y="1757114"/>
            <a:ext cx="140834" cy="93010"/>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25"/>
          <p:cNvSpPr/>
          <p:nvPr/>
        </p:nvSpPr>
        <p:spPr>
          <a:xfrm flipH="1">
            <a:off x="8522937" y="1395850"/>
            <a:ext cx="465189" cy="380705"/>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25"/>
          <p:cNvSpPr/>
          <p:nvPr/>
        </p:nvSpPr>
        <p:spPr>
          <a:xfrm flipH="1">
            <a:off x="8582176" y="1395850"/>
            <a:ext cx="346712" cy="380705"/>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25"/>
          <p:cNvSpPr/>
          <p:nvPr/>
        </p:nvSpPr>
        <p:spPr>
          <a:xfrm flipH="1">
            <a:off x="8662771" y="1395850"/>
            <a:ext cx="185520" cy="380705"/>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25"/>
          <p:cNvSpPr/>
          <p:nvPr/>
        </p:nvSpPr>
        <p:spPr>
          <a:xfrm flipH="1">
            <a:off x="8739479" y="844260"/>
            <a:ext cx="32077" cy="40798"/>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08" name="Google Shape;15208;p25"/>
          <p:cNvCxnSpPr/>
          <p:nvPr/>
        </p:nvCxnSpPr>
        <p:spPr>
          <a:xfrm rot="10800000">
            <a:off x="8755532" y="-9526"/>
            <a:ext cx="0" cy="1411500"/>
          </a:xfrm>
          <a:prstGeom prst="straightConnector1">
            <a:avLst/>
          </a:prstGeom>
          <a:noFill/>
          <a:ln w="9525" cap="flat" cmpd="sng">
            <a:solidFill>
              <a:schemeClr val="lt2"/>
            </a:solidFill>
            <a:prstDash val="solid"/>
            <a:round/>
            <a:headEnd type="none" w="med" len="med"/>
            <a:tailEnd type="none" w="med" len="med"/>
          </a:ln>
        </p:spPr>
      </p:cxnSp>
      <p:sp>
        <p:nvSpPr>
          <p:cNvPr id="15209" name="Google Shape;15209;p25"/>
          <p:cNvSpPr/>
          <p:nvPr/>
        </p:nvSpPr>
        <p:spPr>
          <a:xfrm>
            <a:off x="8496250" y="2211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25"/>
          <p:cNvSpPr/>
          <p:nvPr/>
        </p:nvSpPr>
        <p:spPr>
          <a:xfrm>
            <a:off x="8898521" y="27257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1" name="Google Shape;15211;p25"/>
          <p:cNvGrpSpPr/>
          <p:nvPr/>
        </p:nvGrpSpPr>
        <p:grpSpPr>
          <a:xfrm>
            <a:off x="8706613" y="3420632"/>
            <a:ext cx="170431" cy="208992"/>
            <a:chOff x="7314226" y="2364570"/>
            <a:chExt cx="170431" cy="208992"/>
          </a:xfrm>
        </p:grpSpPr>
        <p:sp>
          <p:nvSpPr>
            <p:cNvPr id="15212" name="Google Shape;15212;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3" name="Google Shape;15213;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5" name="Google Shape;15215;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6" name="Google Shape;15216;p25"/>
          <p:cNvSpPr/>
          <p:nvPr/>
        </p:nvSpPr>
        <p:spPr>
          <a:xfrm>
            <a:off x="8429000" y="42617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7" name="Google Shape;15217;p25"/>
          <p:cNvSpPr/>
          <p:nvPr/>
        </p:nvSpPr>
        <p:spPr>
          <a:xfrm flipH="1">
            <a:off x="120996" y="-473601"/>
            <a:ext cx="503827" cy="3320981"/>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8" name="Google Shape;15218;p25"/>
          <p:cNvSpPr/>
          <p:nvPr/>
        </p:nvSpPr>
        <p:spPr>
          <a:xfrm>
            <a:off x="455496" y="27257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9" name="Google Shape;15219;p25"/>
          <p:cNvGrpSpPr/>
          <p:nvPr/>
        </p:nvGrpSpPr>
        <p:grpSpPr>
          <a:xfrm>
            <a:off x="3629238" y="4667557"/>
            <a:ext cx="170431" cy="208992"/>
            <a:chOff x="7314226" y="2364570"/>
            <a:chExt cx="170431" cy="208992"/>
          </a:xfrm>
        </p:grpSpPr>
        <p:sp>
          <p:nvSpPr>
            <p:cNvPr id="15220" name="Google Shape;15220;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1" name="Google Shape;15221;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2" name="Google Shape;15222;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3" name="Google Shape;15223;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4" name="Google Shape;15224;p25"/>
          <p:cNvSpPr/>
          <p:nvPr/>
        </p:nvSpPr>
        <p:spPr>
          <a:xfrm>
            <a:off x="3360221" y="45155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5" name="Google Shape;15225;p25"/>
          <p:cNvGrpSpPr/>
          <p:nvPr/>
        </p:nvGrpSpPr>
        <p:grpSpPr>
          <a:xfrm>
            <a:off x="171888" y="3379232"/>
            <a:ext cx="170431" cy="208992"/>
            <a:chOff x="7314226" y="2364570"/>
            <a:chExt cx="170431" cy="208992"/>
          </a:xfrm>
        </p:grpSpPr>
        <p:sp>
          <p:nvSpPr>
            <p:cNvPr id="15226" name="Google Shape;15226;p2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7" name="Google Shape;15227;p2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8" name="Google Shape;15228;p2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9" name="Google Shape;15229;p2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30" name="Google Shape;15230;p25"/>
          <p:cNvSpPr/>
          <p:nvPr/>
        </p:nvSpPr>
        <p:spPr>
          <a:xfrm>
            <a:off x="719996" y="21542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_ONLY_1_1_1_1">
    <p:spTree>
      <p:nvGrpSpPr>
        <p:cNvPr id="1" name="Shape 19296"/>
        <p:cNvGrpSpPr/>
        <p:nvPr/>
      </p:nvGrpSpPr>
      <p:grpSpPr>
        <a:xfrm>
          <a:off x="0" y="0"/>
          <a:ext cx="0" cy="0"/>
          <a:chOff x="0" y="0"/>
          <a:chExt cx="0" cy="0"/>
        </a:xfrm>
      </p:grpSpPr>
      <p:grpSp>
        <p:nvGrpSpPr>
          <p:cNvPr id="19297" name="Google Shape;19297;p32"/>
          <p:cNvGrpSpPr/>
          <p:nvPr/>
        </p:nvGrpSpPr>
        <p:grpSpPr>
          <a:xfrm>
            <a:off x="-44372" y="-112096"/>
            <a:ext cx="9232744" cy="5367692"/>
            <a:chOff x="-36097" y="-112100"/>
            <a:chExt cx="9232744" cy="5367692"/>
          </a:xfrm>
        </p:grpSpPr>
        <p:sp>
          <p:nvSpPr>
            <p:cNvPr id="19298" name="Google Shape;19298;p32"/>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9" name="Google Shape;19299;p32"/>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0" name="Google Shape;19300;p32"/>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1" name="Google Shape;19301;p32"/>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2" name="Google Shape;19302;p32"/>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3" name="Google Shape;19303;p32"/>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4" name="Google Shape;19304;p32"/>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5" name="Google Shape;19305;p32"/>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6" name="Google Shape;19306;p32"/>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7" name="Google Shape;19307;p32"/>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8" name="Google Shape;19308;p32"/>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9" name="Google Shape;19309;p32"/>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0" name="Google Shape;19310;p32"/>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1" name="Google Shape;19311;p32"/>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2" name="Google Shape;19312;p32"/>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3" name="Google Shape;19313;p32"/>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4" name="Google Shape;19314;p32"/>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5" name="Google Shape;19315;p32"/>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6" name="Google Shape;19316;p32"/>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7" name="Google Shape;19317;p32"/>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8" name="Google Shape;19318;p32"/>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9" name="Google Shape;19319;p32"/>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0" name="Google Shape;19320;p32"/>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1" name="Google Shape;19321;p32"/>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2" name="Google Shape;19322;p32"/>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3" name="Google Shape;19323;p32"/>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4" name="Google Shape;19324;p32"/>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5" name="Google Shape;19325;p32"/>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6" name="Google Shape;19326;p32"/>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7" name="Google Shape;19327;p32"/>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8" name="Google Shape;19328;p32"/>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9" name="Google Shape;19329;p32"/>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0" name="Google Shape;19330;p32"/>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1" name="Google Shape;19331;p32"/>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2" name="Google Shape;19332;p32"/>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3" name="Google Shape;19333;p32"/>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4" name="Google Shape;19334;p32"/>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5" name="Google Shape;19335;p32"/>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6" name="Google Shape;19336;p32"/>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7" name="Google Shape;19337;p32"/>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8" name="Google Shape;19338;p32"/>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9" name="Google Shape;19339;p32"/>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0" name="Google Shape;19340;p32"/>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1" name="Google Shape;19341;p32"/>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2" name="Google Shape;19342;p32"/>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3" name="Google Shape;19343;p32"/>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4" name="Google Shape;19344;p32"/>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5" name="Google Shape;19345;p32"/>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6" name="Google Shape;19346;p32"/>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7" name="Google Shape;19347;p32"/>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8" name="Google Shape;19348;p32"/>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9" name="Google Shape;19349;p32"/>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0" name="Google Shape;19350;p32"/>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1" name="Google Shape;19351;p32"/>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2" name="Google Shape;19352;p32"/>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3" name="Google Shape;19353;p32"/>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4" name="Google Shape;19354;p32"/>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5" name="Google Shape;19355;p32"/>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6" name="Google Shape;19356;p32"/>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7" name="Google Shape;19357;p32"/>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8" name="Google Shape;19358;p32"/>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9" name="Google Shape;19359;p32"/>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0" name="Google Shape;19360;p32"/>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1" name="Google Shape;19361;p32"/>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2" name="Google Shape;19362;p32"/>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3" name="Google Shape;19363;p32"/>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4" name="Google Shape;19364;p32"/>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5" name="Google Shape;19365;p32"/>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6" name="Google Shape;19366;p32"/>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7" name="Google Shape;19367;p32"/>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8" name="Google Shape;19368;p32"/>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9" name="Google Shape;19369;p32"/>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0" name="Google Shape;19370;p32"/>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1" name="Google Shape;19371;p32"/>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2" name="Google Shape;19372;p32"/>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3" name="Google Shape;19373;p32"/>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4" name="Google Shape;19374;p32"/>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5" name="Google Shape;19375;p32"/>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6" name="Google Shape;19376;p32"/>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7" name="Google Shape;19377;p32"/>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8" name="Google Shape;19378;p32"/>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9" name="Google Shape;19379;p32"/>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0" name="Google Shape;19380;p32"/>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1" name="Google Shape;19381;p32"/>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2" name="Google Shape;19382;p32"/>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3" name="Google Shape;19383;p32"/>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4" name="Google Shape;19384;p32"/>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5" name="Google Shape;19385;p32"/>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6" name="Google Shape;19386;p32"/>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7" name="Google Shape;19387;p32"/>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8" name="Google Shape;19388;p32"/>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9" name="Google Shape;19389;p32"/>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0" name="Google Shape;19390;p32"/>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1" name="Google Shape;19391;p32"/>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2" name="Google Shape;19392;p32"/>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3" name="Google Shape;19393;p32"/>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4" name="Google Shape;19394;p32"/>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5" name="Google Shape;19395;p32"/>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6" name="Google Shape;19396;p32"/>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7" name="Google Shape;19397;p32"/>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8" name="Google Shape;19398;p32"/>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9" name="Google Shape;19399;p32"/>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0" name="Google Shape;19400;p32"/>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1" name="Google Shape;19401;p32"/>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2" name="Google Shape;19402;p32"/>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3" name="Google Shape;19403;p32"/>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4" name="Google Shape;19404;p32"/>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5" name="Google Shape;19405;p32"/>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6" name="Google Shape;19406;p32"/>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7" name="Google Shape;19407;p32"/>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8" name="Google Shape;19408;p32"/>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9" name="Google Shape;19409;p32"/>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0" name="Google Shape;19410;p32"/>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1" name="Google Shape;19411;p32"/>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2" name="Google Shape;19412;p32"/>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3" name="Google Shape;19413;p32"/>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4" name="Google Shape;19414;p32"/>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5" name="Google Shape;19415;p32"/>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6" name="Google Shape;19416;p32"/>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7" name="Google Shape;19417;p32"/>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8" name="Google Shape;19418;p32"/>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9" name="Google Shape;19419;p32"/>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0" name="Google Shape;19420;p32"/>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1" name="Google Shape;19421;p32"/>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2" name="Google Shape;19422;p32"/>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3" name="Google Shape;19423;p32"/>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4" name="Google Shape;19424;p32"/>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5" name="Google Shape;19425;p32"/>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6" name="Google Shape;19426;p32"/>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7" name="Google Shape;19427;p32"/>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8" name="Google Shape;19428;p32"/>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9" name="Google Shape;19429;p32"/>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0" name="Google Shape;19430;p32"/>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1" name="Google Shape;19431;p32"/>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2" name="Google Shape;19432;p32"/>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3" name="Google Shape;19433;p32"/>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4" name="Google Shape;19434;p32"/>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5" name="Google Shape;19435;p32"/>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6" name="Google Shape;19436;p32"/>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7" name="Google Shape;19437;p32"/>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8" name="Google Shape;19438;p32"/>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9" name="Google Shape;19439;p32"/>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0" name="Google Shape;19440;p32"/>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1" name="Google Shape;19441;p32"/>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2" name="Google Shape;19442;p32"/>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3" name="Google Shape;19443;p32"/>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4" name="Google Shape;19444;p32"/>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5" name="Google Shape;19445;p32"/>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6" name="Google Shape;19446;p32"/>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7" name="Google Shape;19447;p32"/>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8" name="Google Shape;19448;p32"/>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9" name="Google Shape;19449;p32"/>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0" name="Google Shape;19450;p32"/>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1" name="Google Shape;19451;p32"/>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2" name="Google Shape;19452;p32"/>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3" name="Google Shape;19453;p32"/>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4" name="Google Shape;19454;p32"/>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5" name="Google Shape;19455;p32"/>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6" name="Google Shape;19456;p32"/>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7" name="Google Shape;19457;p32"/>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8" name="Google Shape;19458;p32"/>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9" name="Google Shape;19459;p32"/>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0" name="Google Shape;19460;p32"/>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1" name="Google Shape;19461;p32"/>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2" name="Google Shape;19462;p32"/>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3" name="Google Shape;19463;p32"/>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4" name="Google Shape;19464;p32"/>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5" name="Google Shape;19465;p32"/>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6" name="Google Shape;19466;p32"/>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7" name="Google Shape;19467;p32"/>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8" name="Google Shape;19468;p32"/>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9" name="Google Shape;19469;p32"/>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0" name="Google Shape;19470;p32"/>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1" name="Google Shape;19471;p32"/>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2" name="Google Shape;19472;p32"/>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3" name="Google Shape;19473;p32"/>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4" name="Google Shape;19474;p32"/>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5" name="Google Shape;19475;p32"/>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6" name="Google Shape;19476;p32"/>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7" name="Google Shape;19477;p32"/>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8" name="Google Shape;19478;p32"/>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9" name="Google Shape;19479;p32"/>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0" name="Google Shape;19480;p32"/>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1" name="Google Shape;19481;p32"/>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2" name="Google Shape;19482;p32"/>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3" name="Google Shape;19483;p32"/>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4" name="Google Shape;19484;p32"/>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5" name="Google Shape;19485;p32"/>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6" name="Google Shape;19486;p32"/>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7" name="Google Shape;19487;p32"/>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8" name="Google Shape;19488;p32"/>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9" name="Google Shape;19489;p32"/>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0" name="Google Shape;19490;p32"/>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1" name="Google Shape;19491;p32"/>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2" name="Google Shape;19492;p32"/>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3" name="Google Shape;19493;p32"/>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4" name="Google Shape;19494;p32"/>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5" name="Google Shape;19495;p32"/>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6" name="Google Shape;19496;p32"/>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7" name="Google Shape;19497;p32"/>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8" name="Google Shape;19498;p32"/>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9" name="Google Shape;19499;p32"/>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0" name="Google Shape;19500;p32"/>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1" name="Google Shape;19501;p32"/>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2" name="Google Shape;19502;p32"/>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3" name="Google Shape;19503;p32"/>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4" name="Google Shape;19504;p32"/>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5" name="Google Shape;19505;p32"/>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6" name="Google Shape;19506;p32"/>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7" name="Google Shape;19507;p32"/>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8" name="Google Shape;19508;p32"/>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9" name="Google Shape;19509;p32"/>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0" name="Google Shape;19510;p32"/>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1" name="Google Shape;19511;p32"/>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2" name="Google Shape;19512;p32"/>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3" name="Google Shape;19513;p32"/>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4" name="Google Shape;19514;p32"/>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5" name="Google Shape;19515;p32"/>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6" name="Google Shape;19516;p32"/>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7" name="Google Shape;19517;p32"/>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8" name="Google Shape;19518;p32"/>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9" name="Google Shape;19519;p32"/>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0" name="Google Shape;19520;p32"/>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1" name="Google Shape;19521;p32"/>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2" name="Google Shape;19522;p32"/>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3" name="Google Shape;19523;p32"/>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4" name="Google Shape;19524;p32"/>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5" name="Google Shape;19525;p32"/>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6" name="Google Shape;19526;p32"/>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7" name="Google Shape;19527;p32"/>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8" name="Google Shape;19528;p32"/>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9" name="Google Shape;19529;p32"/>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0" name="Google Shape;19530;p32"/>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1" name="Google Shape;19531;p32"/>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2" name="Google Shape;19532;p32"/>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3" name="Google Shape;19533;p32"/>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4" name="Google Shape;19534;p32"/>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5" name="Google Shape;19535;p32"/>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6" name="Google Shape;19536;p32"/>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7" name="Google Shape;19537;p32"/>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8" name="Google Shape;19538;p32"/>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9" name="Google Shape;19539;p32"/>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0" name="Google Shape;19540;p32"/>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1" name="Google Shape;19541;p32"/>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2" name="Google Shape;19542;p32"/>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3" name="Google Shape;19543;p32"/>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4" name="Google Shape;19544;p32"/>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5" name="Google Shape;19545;p32"/>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6" name="Google Shape;19546;p32"/>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7" name="Google Shape;19547;p32"/>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8" name="Google Shape;19548;p32"/>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9" name="Google Shape;19549;p32"/>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0" name="Google Shape;19550;p32"/>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1" name="Google Shape;19551;p32"/>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2" name="Google Shape;19552;p32"/>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3" name="Google Shape;19553;p32"/>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4" name="Google Shape;19554;p32"/>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5" name="Google Shape;19555;p32"/>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6" name="Google Shape;19556;p32"/>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7" name="Google Shape;19557;p32"/>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8" name="Google Shape;19558;p32"/>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9" name="Google Shape;19559;p32"/>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0" name="Google Shape;19560;p32"/>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1" name="Google Shape;19561;p32"/>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2" name="Google Shape;19562;p32"/>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3" name="Google Shape;19563;p32"/>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4" name="Google Shape;19564;p32"/>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5" name="Google Shape;19565;p32"/>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6" name="Google Shape;19566;p32"/>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7" name="Google Shape;19567;p32"/>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8" name="Google Shape;19568;p32"/>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9" name="Google Shape;19569;p32"/>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0" name="Google Shape;19570;p32"/>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1" name="Google Shape;19571;p32"/>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2" name="Google Shape;19572;p32"/>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3" name="Google Shape;19573;p32"/>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4" name="Google Shape;19574;p32"/>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5" name="Google Shape;19575;p32"/>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6" name="Google Shape;19576;p32"/>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7" name="Google Shape;19577;p32"/>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8" name="Google Shape;19578;p32"/>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9" name="Google Shape;19579;p32"/>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0" name="Google Shape;19580;p32"/>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1" name="Google Shape;19581;p32"/>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2" name="Google Shape;19582;p32"/>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3" name="Google Shape;19583;p32"/>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4" name="Google Shape;19584;p32"/>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5" name="Google Shape;19585;p32"/>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6" name="Google Shape;19586;p32"/>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7" name="Google Shape;19587;p32"/>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8" name="Google Shape;19588;p32"/>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9" name="Google Shape;19589;p32"/>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0" name="Google Shape;19590;p32"/>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1" name="Google Shape;19591;p32"/>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2" name="Google Shape;19592;p32"/>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3" name="Google Shape;19593;p32"/>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4" name="Google Shape;19594;p32"/>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5" name="Google Shape;19595;p32"/>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6" name="Google Shape;19596;p32"/>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7" name="Google Shape;19597;p32"/>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8" name="Google Shape;19598;p32"/>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9" name="Google Shape;19599;p32"/>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0" name="Google Shape;19600;p32"/>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1" name="Google Shape;19601;p32"/>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2" name="Google Shape;19602;p32"/>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3" name="Google Shape;19603;p32"/>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4" name="Google Shape;19604;p32"/>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5" name="Google Shape;19605;p32"/>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6" name="Google Shape;19606;p32"/>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7" name="Google Shape;19607;p32"/>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8" name="Google Shape;19608;p32"/>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9" name="Google Shape;19609;p32"/>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0" name="Google Shape;19610;p32"/>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1" name="Google Shape;19611;p32"/>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2" name="Google Shape;19612;p32"/>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3" name="Google Shape;19613;p32"/>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4" name="Google Shape;19614;p32"/>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5" name="Google Shape;19615;p32"/>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6" name="Google Shape;19616;p32"/>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7" name="Google Shape;19617;p32"/>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8" name="Google Shape;19618;p32"/>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9" name="Google Shape;19619;p32"/>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0" name="Google Shape;19620;p32"/>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1" name="Google Shape;19621;p32"/>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2" name="Google Shape;19622;p32"/>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3" name="Google Shape;19623;p32"/>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4" name="Google Shape;19624;p32"/>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5" name="Google Shape;19625;p32"/>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6" name="Google Shape;19626;p32"/>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7" name="Google Shape;19627;p32"/>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8" name="Google Shape;19628;p32"/>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9" name="Google Shape;19629;p32"/>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0" name="Google Shape;19630;p32"/>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1" name="Google Shape;19631;p32"/>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2" name="Google Shape;19632;p32"/>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3" name="Google Shape;19633;p32"/>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32"/>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32"/>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32"/>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32"/>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32"/>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32"/>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32"/>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32"/>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32"/>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32"/>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32"/>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32"/>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32"/>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32"/>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32"/>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32"/>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32"/>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32"/>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32"/>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32"/>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32"/>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32"/>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32"/>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32"/>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32"/>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32"/>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32"/>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32"/>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32"/>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32"/>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32"/>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32"/>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32"/>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32"/>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32"/>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32"/>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32"/>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32"/>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32"/>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32"/>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32"/>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32"/>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32"/>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32"/>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32"/>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32"/>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32"/>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32"/>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32"/>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32"/>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32"/>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32"/>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32"/>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32"/>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32"/>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32"/>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32"/>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32"/>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32"/>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32"/>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32"/>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32"/>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32"/>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32"/>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32"/>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32"/>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32"/>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32"/>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32"/>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32"/>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32"/>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32"/>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32"/>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32"/>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32"/>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32"/>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32"/>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32"/>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32"/>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32"/>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32"/>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32"/>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32"/>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32"/>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32"/>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32"/>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32"/>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32"/>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32"/>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32"/>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32"/>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32"/>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32"/>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32"/>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32"/>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32"/>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32"/>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32"/>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32"/>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32"/>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32"/>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32"/>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32"/>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32"/>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32"/>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32"/>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32"/>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32"/>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32"/>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32"/>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32"/>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32"/>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32"/>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32"/>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32"/>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32"/>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32"/>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32"/>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32"/>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32"/>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32"/>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32"/>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32"/>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32"/>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32"/>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32"/>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32"/>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32"/>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32"/>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32"/>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32"/>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32"/>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32"/>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32"/>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32"/>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32"/>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32"/>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32"/>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32"/>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32"/>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32"/>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32"/>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32"/>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32"/>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32"/>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32"/>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32"/>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32"/>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32"/>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32"/>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32"/>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32"/>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32"/>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32"/>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32"/>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32"/>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32"/>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32"/>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32"/>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32"/>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32"/>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32"/>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32"/>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32"/>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32"/>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32"/>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32"/>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32"/>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32"/>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32"/>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32"/>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32"/>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32"/>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32"/>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32"/>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32"/>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32"/>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32"/>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32"/>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32"/>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32"/>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32"/>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32"/>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32"/>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32"/>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32"/>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32"/>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32"/>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32"/>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32"/>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32"/>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32"/>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32"/>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32"/>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32"/>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32"/>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32"/>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32"/>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32"/>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32"/>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32"/>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32"/>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32"/>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32"/>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32"/>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32"/>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32"/>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32"/>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32"/>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32"/>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32"/>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32"/>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32"/>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32"/>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32"/>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32"/>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32"/>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32"/>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32"/>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32"/>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32"/>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32"/>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32"/>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32"/>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32"/>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32"/>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32"/>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32"/>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32"/>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32"/>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32"/>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32"/>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32"/>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32"/>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32"/>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32"/>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32"/>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32"/>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32"/>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32"/>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32"/>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32"/>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32"/>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32"/>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32"/>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32"/>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32"/>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32"/>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32"/>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32"/>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32"/>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32"/>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32"/>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32"/>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32"/>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32"/>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32"/>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32"/>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32"/>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32"/>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32"/>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32"/>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32"/>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32"/>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32"/>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32"/>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32"/>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32"/>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32"/>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32"/>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32"/>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32"/>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32"/>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32"/>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32"/>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32"/>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32"/>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32"/>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32"/>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32"/>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32"/>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32"/>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32"/>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32"/>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32"/>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32"/>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32"/>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32"/>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32"/>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32"/>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32"/>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32"/>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32"/>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32"/>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32"/>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32"/>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32"/>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32"/>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32"/>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33" name="Google Shape;19933;p32"/>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934" name="Google Shape;19934;p32"/>
          <p:cNvGrpSpPr/>
          <p:nvPr/>
        </p:nvGrpSpPr>
        <p:grpSpPr>
          <a:xfrm flipH="1">
            <a:off x="66748" y="-87644"/>
            <a:ext cx="648347" cy="2907480"/>
            <a:chOff x="5833699" y="209050"/>
            <a:chExt cx="815736" cy="3658127"/>
          </a:xfrm>
        </p:grpSpPr>
        <p:sp>
          <p:nvSpPr>
            <p:cNvPr id="19935" name="Google Shape;19935;p32"/>
            <p:cNvSpPr/>
            <p:nvPr/>
          </p:nvSpPr>
          <p:spPr>
            <a:xfrm flipH="1">
              <a:off x="5901116" y="20905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32"/>
            <p:cNvSpPr/>
            <p:nvPr/>
          </p:nvSpPr>
          <p:spPr>
            <a:xfrm flipH="1">
              <a:off x="5833699" y="67355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32"/>
            <p:cNvSpPr/>
            <p:nvPr/>
          </p:nvSpPr>
          <p:spPr>
            <a:xfrm flipH="1">
              <a:off x="6042603" y="228990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32"/>
            <p:cNvSpPr/>
            <p:nvPr/>
          </p:nvSpPr>
          <p:spPr>
            <a:xfrm flipH="1">
              <a:off x="5886615" y="152091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32"/>
            <p:cNvSpPr/>
            <p:nvPr/>
          </p:nvSpPr>
          <p:spPr>
            <a:xfrm flipH="1">
              <a:off x="6317571" y="309689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0" name="Google Shape;19940;p32"/>
          <p:cNvGrpSpPr/>
          <p:nvPr/>
        </p:nvGrpSpPr>
        <p:grpSpPr>
          <a:xfrm rot="10038000" flipH="1">
            <a:off x="52829" y="3319642"/>
            <a:ext cx="637000" cy="637471"/>
            <a:chOff x="7654583" y="1341698"/>
            <a:chExt cx="1103561" cy="1104377"/>
          </a:xfrm>
        </p:grpSpPr>
        <p:sp>
          <p:nvSpPr>
            <p:cNvPr id="19941" name="Google Shape;19941;p32"/>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32"/>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32"/>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32"/>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32"/>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32"/>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7" name="Google Shape;19947;p32"/>
          <p:cNvGrpSpPr/>
          <p:nvPr/>
        </p:nvGrpSpPr>
        <p:grpSpPr>
          <a:xfrm>
            <a:off x="85032" y="3983190"/>
            <a:ext cx="881717" cy="864272"/>
            <a:chOff x="7683447" y="2854250"/>
            <a:chExt cx="1259236" cy="1234322"/>
          </a:xfrm>
        </p:grpSpPr>
        <p:sp>
          <p:nvSpPr>
            <p:cNvPr id="19948" name="Google Shape;19948;p32"/>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32"/>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32"/>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32"/>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32"/>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32"/>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32"/>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55" name="Google Shape;19955;p32"/>
          <p:cNvSpPr/>
          <p:nvPr/>
        </p:nvSpPr>
        <p:spPr>
          <a:xfrm>
            <a:off x="8014793" y="2398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32"/>
          <p:cNvSpPr/>
          <p:nvPr/>
        </p:nvSpPr>
        <p:spPr>
          <a:xfrm>
            <a:off x="8836375" y="20467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7" name="Google Shape;19957;p32"/>
          <p:cNvGrpSpPr/>
          <p:nvPr/>
        </p:nvGrpSpPr>
        <p:grpSpPr>
          <a:xfrm>
            <a:off x="8523651" y="1611782"/>
            <a:ext cx="170431" cy="208992"/>
            <a:chOff x="7314226" y="2364570"/>
            <a:chExt cx="170431" cy="208992"/>
          </a:xfrm>
        </p:grpSpPr>
        <p:sp>
          <p:nvSpPr>
            <p:cNvPr id="19958" name="Google Shape;1995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2" name="Google Shape;19962;p32"/>
          <p:cNvGrpSpPr/>
          <p:nvPr/>
        </p:nvGrpSpPr>
        <p:grpSpPr>
          <a:xfrm>
            <a:off x="8523651" y="445020"/>
            <a:ext cx="170431" cy="208992"/>
            <a:chOff x="7314226" y="2364570"/>
            <a:chExt cx="170431" cy="208992"/>
          </a:xfrm>
        </p:grpSpPr>
        <p:sp>
          <p:nvSpPr>
            <p:cNvPr id="19963" name="Google Shape;19963;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7" name="Google Shape;19967;p32"/>
          <p:cNvSpPr/>
          <p:nvPr/>
        </p:nvSpPr>
        <p:spPr>
          <a:xfrm>
            <a:off x="8777475" y="893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8" name="Google Shape;19968;p32"/>
          <p:cNvGrpSpPr/>
          <p:nvPr/>
        </p:nvGrpSpPr>
        <p:grpSpPr>
          <a:xfrm>
            <a:off x="8880751" y="2848045"/>
            <a:ext cx="170431" cy="208992"/>
            <a:chOff x="7314226" y="2364570"/>
            <a:chExt cx="170431" cy="208992"/>
          </a:xfrm>
        </p:grpSpPr>
        <p:sp>
          <p:nvSpPr>
            <p:cNvPr id="19969" name="Google Shape;19969;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3" name="Google Shape;19973;p32"/>
          <p:cNvSpPr/>
          <p:nvPr/>
        </p:nvSpPr>
        <p:spPr>
          <a:xfrm>
            <a:off x="8642068" y="24738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32"/>
          <p:cNvSpPr/>
          <p:nvPr/>
        </p:nvSpPr>
        <p:spPr>
          <a:xfrm>
            <a:off x="8556225" y="33859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32"/>
          <p:cNvSpPr/>
          <p:nvPr/>
        </p:nvSpPr>
        <p:spPr>
          <a:xfrm>
            <a:off x="8791143" y="3792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32"/>
          <p:cNvSpPr/>
          <p:nvPr/>
        </p:nvSpPr>
        <p:spPr>
          <a:xfrm>
            <a:off x="8878238" y="42884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77" name="Google Shape;19977;p32"/>
          <p:cNvGrpSpPr/>
          <p:nvPr/>
        </p:nvGrpSpPr>
        <p:grpSpPr>
          <a:xfrm>
            <a:off x="8319251" y="4757382"/>
            <a:ext cx="170431" cy="208992"/>
            <a:chOff x="7314226" y="2364570"/>
            <a:chExt cx="170431" cy="208992"/>
          </a:xfrm>
        </p:grpSpPr>
        <p:sp>
          <p:nvSpPr>
            <p:cNvPr id="19978" name="Google Shape;19978;p3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3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3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3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8">
  <p:cSld name="TITLE_ONLY_1_1_1_1_2">
    <p:spTree>
      <p:nvGrpSpPr>
        <p:cNvPr id="1" name="Shape 19982"/>
        <p:cNvGrpSpPr/>
        <p:nvPr/>
      </p:nvGrpSpPr>
      <p:grpSpPr>
        <a:xfrm>
          <a:off x="0" y="0"/>
          <a:ext cx="0" cy="0"/>
          <a:chOff x="0" y="0"/>
          <a:chExt cx="0" cy="0"/>
        </a:xfrm>
      </p:grpSpPr>
      <p:grpSp>
        <p:nvGrpSpPr>
          <p:cNvPr id="19983" name="Google Shape;19983;p33"/>
          <p:cNvGrpSpPr/>
          <p:nvPr/>
        </p:nvGrpSpPr>
        <p:grpSpPr>
          <a:xfrm>
            <a:off x="-44372" y="-112096"/>
            <a:ext cx="9232744" cy="5367692"/>
            <a:chOff x="-36097" y="-112100"/>
            <a:chExt cx="9232744" cy="5367692"/>
          </a:xfrm>
        </p:grpSpPr>
        <p:sp>
          <p:nvSpPr>
            <p:cNvPr id="19984" name="Google Shape;19984;p3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3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3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3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3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3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3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3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3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3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3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3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3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3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3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3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3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3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3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3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3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3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3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3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3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3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3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3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3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3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3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3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3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3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3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3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3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3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3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3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3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3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3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3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3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3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3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3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3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3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3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3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3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3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3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3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3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3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3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3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3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3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3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3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3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3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3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3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3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3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3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3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3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3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3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3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3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3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3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3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3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3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3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3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3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3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3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3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3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3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3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3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3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3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3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3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3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3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3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3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3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3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3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3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3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3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3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3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3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3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3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3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3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3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3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3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3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3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3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3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3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3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3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3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3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3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3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3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3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3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3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3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3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3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3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3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3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3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3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3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3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3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3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3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3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3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3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3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3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3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3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3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3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3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3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3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3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3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3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3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3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3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3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3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3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3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3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3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3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3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3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3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3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3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3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3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3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3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3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3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3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3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3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3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3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3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3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3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3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3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3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3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3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3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3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3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3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3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3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3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3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3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3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3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3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3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3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3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3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3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3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3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3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3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3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3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3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3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3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3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3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3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3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3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3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3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3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3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3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3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3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3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3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3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3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3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3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3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3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3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3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3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3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3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3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3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3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3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3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3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3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3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3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3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3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3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3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3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3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3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3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3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3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3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3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3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3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3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3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3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3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3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3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3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3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3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3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3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3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3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3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3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3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3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3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3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3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3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3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3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3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3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3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3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3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3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3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3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3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3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3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3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3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3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3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3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3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3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3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3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3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3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3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3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3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3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3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3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3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3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3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3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3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3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3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3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3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3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3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3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3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3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3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3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3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3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3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3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3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3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3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3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3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3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3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3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3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3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3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3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3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3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3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3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3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3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3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3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3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3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3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3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3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3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3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3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3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3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3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3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3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3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3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3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3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3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3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3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3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3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3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3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3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3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3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3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3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3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3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3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3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3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3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3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3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3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3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3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3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3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3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3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3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3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3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3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3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3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3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3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3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3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3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3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3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3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3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3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3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3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3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3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3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3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3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3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3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3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3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3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3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3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3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3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3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3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3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3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3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3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3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3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3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3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3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3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3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3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3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3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3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3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3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3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3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3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3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3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3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3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3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3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3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3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3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3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3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3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3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3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3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3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3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3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3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3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3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3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3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3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3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3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3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3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3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3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3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3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3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3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3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3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3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3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3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3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3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3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3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3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3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3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3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3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3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3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3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3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3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3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3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3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3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3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3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3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3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3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3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3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3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3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3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3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3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3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3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3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3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3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3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3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3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3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3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3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3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3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3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3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3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3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3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3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3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3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3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3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3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3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3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3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3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3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3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3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3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3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3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3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3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3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3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3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3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3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3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3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3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3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3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3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3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3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3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3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3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3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3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3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3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3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3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3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3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3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3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3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3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3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3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3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3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3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3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3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3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3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3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3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3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3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3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3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3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3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3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3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3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3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3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3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3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3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3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3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3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3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3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3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3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3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3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3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3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3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3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3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3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3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3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3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3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3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3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9" name="Google Shape;20619;p33"/>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620" name="Google Shape;20620;p33"/>
          <p:cNvGrpSpPr/>
          <p:nvPr/>
        </p:nvGrpSpPr>
        <p:grpSpPr>
          <a:xfrm>
            <a:off x="250726" y="-507175"/>
            <a:ext cx="343093" cy="2138992"/>
            <a:chOff x="4842737" y="1623629"/>
            <a:chExt cx="472971" cy="2948300"/>
          </a:xfrm>
        </p:grpSpPr>
        <p:sp>
          <p:nvSpPr>
            <p:cNvPr id="20621" name="Google Shape;20621;p33"/>
            <p:cNvSpPr/>
            <p:nvPr/>
          </p:nvSpPr>
          <p:spPr>
            <a:xfrm>
              <a:off x="4883126" y="2572091"/>
              <a:ext cx="397401" cy="440419"/>
            </a:xfrm>
            <a:custGeom>
              <a:avLst/>
              <a:gdLst/>
              <a:ahLst/>
              <a:cxnLst/>
              <a:rect l="l" t="t" r="r" b="b"/>
              <a:pathLst>
                <a:path w="8619" h="9552" fill="none" extrusionOk="0">
                  <a:moveTo>
                    <a:pt x="8619" y="9551"/>
                  </a:moveTo>
                  <a:lnTo>
                    <a:pt x="4239" y="0"/>
                  </a:lnTo>
                  <a:lnTo>
                    <a:pt x="1" y="955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33"/>
            <p:cNvSpPr/>
            <p:nvPr/>
          </p:nvSpPr>
          <p:spPr>
            <a:xfrm>
              <a:off x="5078573" y="1623629"/>
              <a:ext cx="46" cy="948523"/>
            </a:xfrm>
            <a:custGeom>
              <a:avLst/>
              <a:gdLst/>
              <a:ahLst/>
              <a:cxnLst/>
              <a:rect l="l" t="t" r="r" b="b"/>
              <a:pathLst>
                <a:path w="1" h="20572" fill="none" extrusionOk="0">
                  <a:moveTo>
                    <a:pt x="0" y="20571"/>
                  </a:moveTo>
                  <a:lnTo>
                    <a:pt x="0" y="1"/>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33"/>
            <p:cNvSpPr/>
            <p:nvPr/>
          </p:nvSpPr>
          <p:spPr>
            <a:xfrm>
              <a:off x="4871415" y="3030669"/>
              <a:ext cx="415659" cy="932893"/>
            </a:xfrm>
            <a:custGeom>
              <a:avLst/>
              <a:gdLst/>
              <a:ahLst/>
              <a:cxnLst/>
              <a:rect l="l" t="t" r="r" b="b"/>
              <a:pathLst>
                <a:path w="9015" h="20233" extrusionOk="0">
                  <a:moveTo>
                    <a:pt x="0" y="1"/>
                  </a:moveTo>
                  <a:lnTo>
                    <a:pt x="0" y="20232"/>
                  </a:lnTo>
                  <a:lnTo>
                    <a:pt x="9014" y="20232"/>
                  </a:lnTo>
                  <a:lnTo>
                    <a:pt x="9014"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33"/>
            <p:cNvSpPr/>
            <p:nvPr/>
          </p:nvSpPr>
          <p:spPr>
            <a:xfrm>
              <a:off x="4950903" y="3209148"/>
              <a:ext cx="256680" cy="575929"/>
            </a:xfrm>
            <a:custGeom>
              <a:avLst/>
              <a:gdLst/>
              <a:ahLst/>
              <a:cxnLst/>
              <a:rect l="l" t="t" r="r" b="b"/>
              <a:pathLst>
                <a:path w="5567" h="12491" extrusionOk="0">
                  <a:moveTo>
                    <a:pt x="0" y="1"/>
                  </a:moveTo>
                  <a:lnTo>
                    <a:pt x="0" y="12490"/>
                  </a:lnTo>
                  <a:lnTo>
                    <a:pt x="5567" y="12490"/>
                  </a:ln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33"/>
            <p:cNvSpPr/>
            <p:nvPr/>
          </p:nvSpPr>
          <p:spPr>
            <a:xfrm>
              <a:off x="4868787" y="3970001"/>
              <a:ext cx="422160" cy="226757"/>
            </a:xfrm>
            <a:custGeom>
              <a:avLst/>
              <a:gdLst/>
              <a:ahLst/>
              <a:cxnLst/>
              <a:rect l="l" t="t" r="r" b="b"/>
              <a:pathLst>
                <a:path w="9156" h="4918" fill="none" extrusionOk="0">
                  <a:moveTo>
                    <a:pt x="4578" y="4917"/>
                  </a:moveTo>
                  <a:lnTo>
                    <a:pt x="1" y="1"/>
                  </a:lnTo>
                  <a:lnTo>
                    <a:pt x="4578" y="1"/>
                  </a:lnTo>
                  <a:lnTo>
                    <a:pt x="9156" y="1"/>
                  </a:lnTo>
                  <a:close/>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33"/>
            <p:cNvSpPr/>
            <p:nvPr/>
          </p:nvSpPr>
          <p:spPr>
            <a:xfrm>
              <a:off x="4842737" y="2996780"/>
              <a:ext cx="472971" cy="49566"/>
            </a:xfrm>
            <a:custGeom>
              <a:avLst/>
              <a:gdLst/>
              <a:ahLst/>
              <a:cxnLst/>
              <a:rect l="l" t="t" r="r" b="b"/>
              <a:pathLst>
                <a:path w="10258" h="1075" extrusionOk="0">
                  <a:moveTo>
                    <a:pt x="538" y="1"/>
                  </a:moveTo>
                  <a:cubicBezTo>
                    <a:pt x="255" y="1"/>
                    <a:pt x="1" y="227"/>
                    <a:pt x="1" y="538"/>
                  </a:cubicBezTo>
                  <a:cubicBezTo>
                    <a:pt x="1" y="820"/>
                    <a:pt x="255" y="1075"/>
                    <a:pt x="538" y="1075"/>
                  </a:cubicBezTo>
                  <a:lnTo>
                    <a:pt x="9721" y="1075"/>
                  </a:lnTo>
                  <a:cubicBezTo>
                    <a:pt x="10004" y="1075"/>
                    <a:pt x="10258" y="820"/>
                    <a:pt x="10258" y="538"/>
                  </a:cubicBezTo>
                  <a:cubicBezTo>
                    <a:pt x="10258" y="227"/>
                    <a:pt x="10004" y="1"/>
                    <a:pt x="9721"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33"/>
            <p:cNvSpPr/>
            <p:nvPr/>
          </p:nvSpPr>
          <p:spPr>
            <a:xfrm>
              <a:off x="4842737" y="3938741"/>
              <a:ext cx="472971" cy="49566"/>
            </a:xfrm>
            <a:custGeom>
              <a:avLst/>
              <a:gdLst/>
              <a:ahLst/>
              <a:cxnLst/>
              <a:rect l="l" t="t" r="r" b="b"/>
              <a:pathLst>
                <a:path w="10258" h="1075" extrusionOk="0">
                  <a:moveTo>
                    <a:pt x="538" y="0"/>
                  </a:moveTo>
                  <a:cubicBezTo>
                    <a:pt x="255" y="0"/>
                    <a:pt x="1" y="226"/>
                    <a:pt x="1" y="537"/>
                  </a:cubicBezTo>
                  <a:cubicBezTo>
                    <a:pt x="1" y="820"/>
                    <a:pt x="255" y="1074"/>
                    <a:pt x="538" y="1074"/>
                  </a:cubicBezTo>
                  <a:lnTo>
                    <a:pt x="9721" y="1074"/>
                  </a:lnTo>
                  <a:cubicBezTo>
                    <a:pt x="10004" y="1074"/>
                    <a:pt x="10258" y="820"/>
                    <a:pt x="10258" y="537"/>
                  </a:cubicBezTo>
                  <a:cubicBezTo>
                    <a:pt x="10258" y="226"/>
                    <a:pt x="10004" y="0"/>
                    <a:pt x="9721" y="0"/>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33"/>
            <p:cNvSpPr/>
            <p:nvPr/>
          </p:nvSpPr>
          <p:spPr>
            <a:xfrm>
              <a:off x="5016006"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33"/>
            <p:cNvSpPr/>
            <p:nvPr/>
          </p:nvSpPr>
          <p:spPr>
            <a:xfrm>
              <a:off x="5038183"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33"/>
            <p:cNvSpPr/>
            <p:nvPr/>
          </p:nvSpPr>
          <p:spPr>
            <a:xfrm>
              <a:off x="506294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33"/>
            <p:cNvSpPr/>
            <p:nvPr/>
          </p:nvSpPr>
          <p:spPr>
            <a:xfrm>
              <a:off x="5141094" y="4313958"/>
              <a:ext cx="46" cy="237131"/>
            </a:xfrm>
            <a:custGeom>
              <a:avLst/>
              <a:gdLst/>
              <a:ahLst/>
              <a:cxnLst/>
              <a:rect l="l" t="t" r="r" b="b"/>
              <a:pathLst>
                <a:path w="1" h="5143" fill="none" extrusionOk="0">
                  <a:moveTo>
                    <a:pt x="1" y="0"/>
                  </a:moveTo>
                  <a:lnTo>
                    <a:pt x="1" y="5143"/>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33"/>
            <p:cNvSpPr/>
            <p:nvPr/>
          </p:nvSpPr>
          <p:spPr>
            <a:xfrm>
              <a:off x="5118962" y="4321750"/>
              <a:ext cx="46" cy="241096"/>
            </a:xfrm>
            <a:custGeom>
              <a:avLst/>
              <a:gdLst/>
              <a:ahLst/>
              <a:cxnLst/>
              <a:rect l="l" t="t" r="r" b="b"/>
              <a:pathLst>
                <a:path w="1" h="5229" fill="none" extrusionOk="0">
                  <a:moveTo>
                    <a:pt x="0" y="1"/>
                  </a:moveTo>
                  <a:lnTo>
                    <a:pt x="0" y="5228"/>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33"/>
            <p:cNvSpPr/>
            <p:nvPr/>
          </p:nvSpPr>
          <p:spPr>
            <a:xfrm>
              <a:off x="5094203" y="4321750"/>
              <a:ext cx="46" cy="250179"/>
            </a:xfrm>
            <a:custGeom>
              <a:avLst/>
              <a:gdLst/>
              <a:ahLst/>
              <a:cxnLst/>
              <a:rect l="l" t="t" r="r" b="b"/>
              <a:pathLst>
                <a:path w="1" h="5426" fill="none" extrusionOk="0">
                  <a:moveTo>
                    <a:pt x="0" y="1"/>
                  </a:moveTo>
                  <a:lnTo>
                    <a:pt x="0" y="5426"/>
                  </a:ln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33"/>
            <p:cNvSpPr/>
            <p:nvPr/>
          </p:nvSpPr>
          <p:spPr>
            <a:xfrm>
              <a:off x="4984745" y="4238389"/>
              <a:ext cx="188949" cy="145654"/>
            </a:xfrm>
            <a:custGeom>
              <a:avLst/>
              <a:gdLst/>
              <a:ahLst/>
              <a:cxnLst/>
              <a:rect l="l" t="t" r="r" b="b"/>
              <a:pathLst>
                <a:path w="4098" h="3159" extrusionOk="0">
                  <a:moveTo>
                    <a:pt x="2063" y="0"/>
                  </a:moveTo>
                  <a:cubicBezTo>
                    <a:pt x="905" y="0"/>
                    <a:pt x="1" y="905"/>
                    <a:pt x="1" y="2063"/>
                  </a:cubicBezTo>
                  <a:lnTo>
                    <a:pt x="1" y="2120"/>
                  </a:lnTo>
                  <a:cubicBezTo>
                    <a:pt x="1" y="2812"/>
                    <a:pt x="1025" y="3158"/>
                    <a:pt x="2049" y="3158"/>
                  </a:cubicBezTo>
                  <a:cubicBezTo>
                    <a:pt x="3074" y="3158"/>
                    <a:pt x="4098" y="2812"/>
                    <a:pt x="4098" y="2120"/>
                  </a:cubicBezTo>
                  <a:lnTo>
                    <a:pt x="4098" y="2063"/>
                  </a:lnTo>
                  <a:cubicBezTo>
                    <a:pt x="4098" y="905"/>
                    <a:pt x="3194" y="0"/>
                    <a:pt x="2063"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33"/>
            <p:cNvSpPr/>
            <p:nvPr/>
          </p:nvSpPr>
          <p:spPr>
            <a:xfrm>
              <a:off x="5027763" y="4178450"/>
              <a:ext cx="91247" cy="78244"/>
            </a:xfrm>
            <a:custGeom>
              <a:avLst/>
              <a:gdLst/>
              <a:ahLst/>
              <a:cxnLst/>
              <a:rect l="l" t="t" r="r" b="b"/>
              <a:pathLst>
                <a:path w="1979" h="1697" extrusionOk="0">
                  <a:moveTo>
                    <a:pt x="1130" y="1"/>
                  </a:moveTo>
                  <a:cubicBezTo>
                    <a:pt x="368" y="1"/>
                    <a:pt x="0" y="905"/>
                    <a:pt x="509" y="1442"/>
                  </a:cubicBezTo>
                  <a:cubicBezTo>
                    <a:pt x="684" y="1617"/>
                    <a:pt x="902" y="1696"/>
                    <a:pt x="1116" y="1696"/>
                  </a:cubicBezTo>
                  <a:cubicBezTo>
                    <a:pt x="1556" y="1696"/>
                    <a:pt x="1978" y="1362"/>
                    <a:pt x="1978" y="848"/>
                  </a:cubicBezTo>
                  <a:cubicBezTo>
                    <a:pt x="1978" y="368"/>
                    <a:pt x="1583" y="1"/>
                    <a:pt x="113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6" name="Google Shape;20636;p33"/>
          <p:cNvGrpSpPr/>
          <p:nvPr/>
        </p:nvGrpSpPr>
        <p:grpSpPr>
          <a:xfrm flipH="1">
            <a:off x="8152306" y="303407"/>
            <a:ext cx="170431" cy="208992"/>
            <a:chOff x="7314226" y="2364570"/>
            <a:chExt cx="170431" cy="208992"/>
          </a:xfrm>
        </p:grpSpPr>
        <p:sp>
          <p:nvSpPr>
            <p:cNvPr id="20637" name="Google Shape;20637;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1" name="Google Shape;20641;p33"/>
          <p:cNvSpPr/>
          <p:nvPr/>
        </p:nvSpPr>
        <p:spPr>
          <a:xfrm flipH="1">
            <a:off x="8691376" y="4346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33"/>
          <p:cNvSpPr/>
          <p:nvPr/>
        </p:nvSpPr>
        <p:spPr>
          <a:xfrm flipH="1">
            <a:off x="8725744" y="931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43" name="Google Shape;20643;p33"/>
          <p:cNvGrpSpPr/>
          <p:nvPr/>
        </p:nvGrpSpPr>
        <p:grpSpPr>
          <a:xfrm flipH="1">
            <a:off x="8428906" y="1431732"/>
            <a:ext cx="170431" cy="208992"/>
            <a:chOff x="7314226" y="2364570"/>
            <a:chExt cx="170431" cy="208992"/>
          </a:xfrm>
        </p:grpSpPr>
        <p:sp>
          <p:nvSpPr>
            <p:cNvPr id="20644" name="Google Shape;20644;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8" name="Google Shape;20648;p33"/>
          <p:cNvGrpSpPr/>
          <p:nvPr/>
        </p:nvGrpSpPr>
        <p:grpSpPr>
          <a:xfrm flipH="1">
            <a:off x="130356" y="1914232"/>
            <a:ext cx="170431" cy="208992"/>
            <a:chOff x="7314226" y="2364570"/>
            <a:chExt cx="170431" cy="208992"/>
          </a:xfrm>
        </p:grpSpPr>
        <p:sp>
          <p:nvSpPr>
            <p:cNvPr id="20649" name="Google Shape;20649;p3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3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3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3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3" name="Google Shape;20653;p33"/>
          <p:cNvSpPr/>
          <p:nvPr/>
        </p:nvSpPr>
        <p:spPr>
          <a:xfrm flipH="1">
            <a:off x="406976" y="23003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33"/>
          <p:cNvSpPr/>
          <p:nvPr/>
        </p:nvSpPr>
        <p:spPr>
          <a:xfrm flipH="1">
            <a:off x="8897426" y="20632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5">
  <p:cSld name="TITLE_ONLY_1_1_1_1_1_1">
    <p:spTree>
      <p:nvGrpSpPr>
        <p:cNvPr id="1" name="Shape 21325"/>
        <p:cNvGrpSpPr/>
        <p:nvPr/>
      </p:nvGrpSpPr>
      <p:grpSpPr>
        <a:xfrm>
          <a:off x="0" y="0"/>
          <a:ext cx="0" cy="0"/>
          <a:chOff x="0" y="0"/>
          <a:chExt cx="0" cy="0"/>
        </a:xfrm>
      </p:grpSpPr>
      <p:grpSp>
        <p:nvGrpSpPr>
          <p:cNvPr id="21326" name="Google Shape;21326;p35"/>
          <p:cNvGrpSpPr/>
          <p:nvPr/>
        </p:nvGrpSpPr>
        <p:grpSpPr>
          <a:xfrm>
            <a:off x="-44372" y="-112096"/>
            <a:ext cx="9232744" cy="5367692"/>
            <a:chOff x="-36097" y="-112100"/>
            <a:chExt cx="9232744" cy="5367692"/>
          </a:xfrm>
        </p:grpSpPr>
        <p:sp>
          <p:nvSpPr>
            <p:cNvPr id="21327" name="Google Shape;21327;p3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8" name="Google Shape;21328;p3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9" name="Google Shape;21329;p3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0" name="Google Shape;21330;p3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1" name="Google Shape;21331;p3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2" name="Google Shape;21332;p3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3" name="Google Shape;21333;p3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4" name="Google Shape;21334;p3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5" name="Google Shape;21335;p3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6" name="Google Shape;21336;p3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7" name="Google Shape;21337;p3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8" name="Google Shape;21338;p3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9" name="Google Shape;21339;p3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0" name="Google Shape;21340;p3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1" name="Google Shape;21341;p3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2" name="Google Shape;21342;p3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3" name="Google Shape;21343;p3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4" name="Google Shape;21344;p3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5" name="Google Shape;21345;p3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6" name="Google Shape;21346;p3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7" name="Google Shape;21347;p3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8" name="Google Shape;21348;p3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9" name="Google Shape;21349;p3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0" name="Google Shape;21350;p3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1" name="Google Shape;21351;p3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2" name="Google Shape;21352;p3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3" name="Google Shape;21353;p3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4" name="Google Shape;21354;p3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5" name="Google Shape;21355;p3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6" name="Google Shape;21356;p3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7" name="Google Shape;21357;p3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8" name="Google Shape;21358;p3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9" name="Google Shape;21359;p3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0" name="Google Shape;21360;p3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1" name="Google Shape;21361;p3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2" name="Google Shape;21362;p3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3" name="Google Shape;21363;p3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4" name="Google Shape;21364;p3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5" name="Google Shape;21365;p3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6" name="Google Shape;21366;p3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7" name="Google Shape;21367;p3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8" name="Google Shape;21368;p3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9" name="Google Shape;21369;p3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0" name="Google Shape;21370;p3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1" name="Google Shape;21371;p3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2" name="Google Shape;21372;p3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3" name="Google Shape;21373;p3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4" name="Google Shape;21374;p3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5" name="Google Shape;21375;p3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6" name="Google Shape;21376;p3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7" name="Google Shape;21377;p3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8" name="Google Shape;21378;p3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9" name="Google Shape;21379;p3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0" name="Google Shape;21380;p3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1" name="Google Shape;21381;p3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2" name="Google Shape;21382;p3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3" name="Google Shape;21383;p3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4" name="Google Shape;21384;p3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5" name="Google Shape;21385;p3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6" name="Google Shape;21386;p3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7" name="Google Shape;21387;p3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8" name="Google Shape;21388;p3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9" name="Google Shape;21389;p3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0" name="Google Shape;21390;p3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1" name="Google Shape;21391;p3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2" name="Google Shape;21392;p3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3" name="Google Shape;21393;p3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4" name="Google Shape;21394;p3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5" name="Google Shape;21395;p3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6" name="Google Shape;21396;p3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7" name="Google Shape;21397;p3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8" name="Google Shape;21398;p3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9" name="Google Shape;21399;p3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0" name="Google Shape;21400;p3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1" name="Google Shape;21401;p3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2" name="Google Shape;21402;p3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3" name="Google Shape;21403;p3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4" name="Google Shape;21404;p3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5" name="Google Shape;21405;p3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6" name="Google Shape;21406;p3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7" name="Google Shape;21407;p3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8" name="Google Shape;21408;p3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9" name="Google Shape;21409;p3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0" name="Google Shape;21410;p3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1" name="Google Shape;21411;p3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2" name="Google Shape;21412;p3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3" name="Google Shape;21413;p3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4" name="Google Shape;21414;p3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5" name="Google Shape;21415;p3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6" name="Google Shape;21416;p3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7" name="Google Shape;21417;p3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8" name="Google Shape;21418;p3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9" name="Google Shape;21419;p3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0" name="Google Shape;21420;p3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1" name="Google Shape;21421;p3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2" name="Google Shape;21422;p3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3" name="Google Shape;21423;p3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4" name="Google Shape;21424;p3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5" name="Google Shape;21425;p3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6" name="Google Shape;21426;p3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7" name="Google Shape;21427;p3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8" name="Google Shape;21428;p3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9" name="Google Shape;21429;p3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0" name="Google Shape;21430;p3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1" name="Google Shape;21431;p3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2" name="Google Shape;21432;p3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3" name="Google Shape;21433;p3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4" name="Google Shape;21434;p3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5" name="Google Shape;21435;p3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6" name="Google Shape;21436;p3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7" name="Google Shape;21437;p3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8" name="Google Shape;21438;p3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9" name="Google Shape;21439;p3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0" name="Google Shape;21440;p3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1" name="Google Shape;21441;p3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2" name="Google Shape;21442;p3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3" name="Google Shape;21443;p3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4" name="Google Shape;21444;p3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5" name="Google Shape;21445;p3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6" name="Google Shape;21446;p3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7" name="Google Shape;21447;p3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8" name="Google Shape;21448;p3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9" name="Google Shape;21449;p3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0" name="Google Shape;21450;p3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1" name="Google Shape;21451;p3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2" name="Google Shape;21452;p3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3" name="Google Shape;21453;p3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4" name="Google Shape;21454;p3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5" name="Google Shape;21455;p3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6" name="Google Shape;21456;p3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7" name="Google Shape;21457;p3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8" name="Google Shape;21458;p3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9" name="Google Shape;21459;p3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0" name="Google Shape;21460;p3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1" name="Google Shape;21461;p3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2" name="Google Shape;21462;p3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3" name="Google Shape;21463;p3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4" name="Google Shape;21464;p3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5" name="Google Shape;21465;p3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6" name="Google Shape;21466;p3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7" name="Google Shape;21467;p3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8" name="Google Shape;21468;p3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9" name="Google Shape;21469;p3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0" name="Google Shape;21470;p3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1" name="Google Shape;21471;p3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2" name="Google Shape;21472;p3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3" name="Google Shape;21473;p3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4" name="Google Shape;21474;p3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5" name="Google Shape;21475;p3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6" name="Google Shape;21476;p3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7" name="Google Shape;21477;p3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8" name="Google Shape;21478;p3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9" name="Google Shape;21479;p3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0" name="Google Shape;21480;p3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1" name="Google Shape;21481;p3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2" name="Google Shape;21482;p3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3" name="Google Shape;21483;p3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4" name="Google Shape;21484;p3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5" name="Google Shape;21485;p3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6" name="Google Shape;21486;p3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7" name="Google Shape;21487;p3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8" name="Google Shape;21488;p3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9" name="Google Shape;21489;p3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0" name="Google Shape;21490;p3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1" name="Google Shape;21491;p3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2" name="Google Shape;21492;p3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3" name="Google Shape;21493;p3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4" name="Google Shape;21494;p3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5" name="Google Shape;21495;p3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6" name="Google Shape;21496;p3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7" name="Google Shape;21497;p3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8" name="Google Shape;21498;p3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9" name="Google Shape;21499;p3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0" name="Google Shape;21500;p3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1" name="Google Shape;21501;p3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2" name="Google Shape;21502;p3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3" name="Google Shape;21503;p3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4" name="Google Shape;21504;p3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5" name="Google Shape;21505;p3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6" name="Google Shape;21506;p3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7" name="Google Shape;21507;p3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8" name="Google Shape;21508;p3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9" name="Google Shape;21509;p3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0" name="Google Shape;21510;p3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1" name="Google Shape;21511;p3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2" name="Google Shape;21512;p3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3" name="Google Shape;21513;p3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4" name="Google Shape;21514;p3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5" name="Google Shape;21515;p3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6" name="Google Shape;21516;p3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7" name="Google Shape;21517;p3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8" name="Google Shape;21518;p3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9" name="Google Shape;21519;p3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0" name="Google Shape;21520;p3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1" name="Google Shape;21521;p3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2" name="Google Shape;21522;p3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3" name="Google Shape;21523;p3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4" name="Google Shape;21524;p3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5" name="Google Shape;21525;p3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6" name="Google Shape;21526;p3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7" name="Google Shape;21527;p3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8" name="Google Shape;21528;p3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9" name="Google Shape;21529;p3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0" name="Google Shape;21530;p3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1" name="Google Shape;21531;p3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2" name="Google Shape;21532;p3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3" name="Google Shape;21533;p3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4" name="Google Shape;21534;p3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5" name="Google Shape;21535;p3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6" name="Google Shape;21536;p3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7" name="Google Shape;21537;p3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8" name="Google Shape;21538;p3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9" name="Google Shape;21539;p3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0" name="Google Shape;21540;p3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1" name="Google Shape;21541;p3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2" name="Google Shape;21542;p3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3" name="Google Shape;21543;p3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4" name="Google Shape;21544;p3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5" name="Google Shape;21545;p3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6" name="Google Shape;21546;p3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7" name="Google Shape;21547;p3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8" name="Google Shape;21548;p3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9" name="Google Shape;21549;p3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0" name="Google Shape;21550;p3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1" name="Google Shape;21551;p3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2" name="Google Shape;21552;p3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3" name="Google Shape;21553;p3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4" name="Google Shape;21554;p3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5" name="Google Shape;21555;p3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6" name="Google Shape;21556;p3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7" name="Google Shape;21557;p3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8" name="Google Shape;21558;p3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9" name="Google Shape;21559;p3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0" name="Google Shape;21560;p3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1" name="Google Shape;21561;p3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2" name="Google Shape;21562;p3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3" name="Google Shape;21563;p3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4" name="Google Shape;21564;p3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5" name="Google Shape;21565;p3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6" name="Google Shape;21566;p3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7" name="Google Shape;21567;p3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8" name="Google Shape;21568;p3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9" name="Google Shape;21569;p3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0" name="Google Shape;21570;p3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1" name="Google Shape;21571;p3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2" name="Google Shape;21572;p3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3" name="Google Shape;21573;p3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4" name="Google Shape;21574;p3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5" name="Google Shape;21575;p3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6" name="Google Shape;21576;p3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7" name="Google Shape;21577;p3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8" name="Google Shape;21578;p3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9" name="Google Shape;21579;p3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0" name="Google Shape;21580;p3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1" name="Google Shape;21581;p3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2" name="Google Shape;21582;p3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3" name="Google Shape;21583;p3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4" name="Google Shape;21584;p3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5" name="Google Shape;21585;p3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6" name="Google Shape;21586;p3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7" name="Google Shape;21587;p3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8" name="Google Shape;21588;p3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9" name="Google Shape;21589;p3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0" name="Google Shape;21590;p3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1" name="Google Shape;21591;p3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2" name="Google Shape;21592;p3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3" name="Google Shape;21593;p3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4" name="Google Shape;21594;p3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5" name="Google Shape;21595;p3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6" name="Google Shape;21596;p3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7" name="Google Shape;21597;p3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8" name="Google Shape;21598;p3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9" name="Google Shape;21599;p3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0" name="Google Shape;21600;p3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1" name="Google Shape;21601;p3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2" name="Google Shape;21602;p3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3" name="Google Shape;21603;p3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4" name="Google Shape;21604;p3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5" name="Google Shape;21605;p3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6" name="Google Shape;21606;p3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7" name="Google Shape;21607;p3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8" name="Google Shape;21608;p3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9" name="Google Shape;21609;p3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0" name="Google Shape;21610;p3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1" name="Google Shape;21611;p3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2" name="Google Shape;21612;p3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3" name="Google Shape;21613;p3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4" name="Google Shape;21614;p3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5" name="Google Shape;21615;p3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6" name="Google Shape;21616;p3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7" name="Google Shape;21617;p3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8" name="Google Shape;21618;p3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9" name="Google Shape;21619;p3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0" name="Google Shape;21620;p3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1" name="Google Shape;21621;p3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2" name="Google Shape;21622;p3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3" name="Google Shape;21623;p3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4" name="Google Shape;21624;p3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5" name="Google Shape;21625;p3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6" name="Google Shape;21626;p3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7" name="Google Shape;21627;p3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8" name="Google Shape;21628;p3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9" name="Google Shape;21629;p3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0" name="Google Shape;21630;p3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1" name="Google Shape;21631;p3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2" name="Google Shape;21632;p3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3" name="Google Shape;21633;p3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4" name="Google Shape;21634;p3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5" name="Google Shape;21635;p3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6" name="Google Shape;21636;p3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7" name="Google Shape;21637;p3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8" name="Google Shape;21638;p3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9" name="Google Shape;21639;p3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0" name="Google Shape;21640;p3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1" name="Google Shape;21641;p3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2" name="Google Shape;21642;p3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3" name="Google Shape;21643;p3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4" name="Google Shape;21644;p3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5" name="Google Shape;21645;p3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6" name="Google Shape;21646;p3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7" name="Google Shape;21647;p3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8" name="Google Shape;21648;p3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9" name="Google Shape;21649;p3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0" name="Google Shape;21650;p3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1" name="Google Shape;21651;p3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2" name="Google Shape;21652;p3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3" name="Google Shape;21653;p3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4" name="Google Shape;21654;p3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5" name="Google Shape;21655;p3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6" name="Google Shape;21656;p3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7" name="Google Shape;21657;p3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8" name="Google Shape;21658;p3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9" name="Google Shape;21659;p3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0" name="Google Shape;21660;p3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1" name="Google Shape;21661;p3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2" name="Google Shape;21662;p3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3" name="Google Shape;21663;p3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4" name="Google Shape;21664;p3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5" name="Google Shape;21665;p3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6" name="Google Shape;21666;p3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7" name="Google Shape;21667;p3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8" name="Google Shape;21668;p3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9" name="Google Shape;21669;p3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0" name="Google Shape;21670;p3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1" name="Google Shape;21671;p3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2" name="Google Shape;21672;p3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3" name="Google Shape;21673;p3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4" name="Google Shape;21674;p3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5" name="Google Shape;21675;p3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6" name="Google Shape;21676;p3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7" name="Google Shape;21677;p3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8" name="Google Shape;21678;p3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9" name="Google Shape;21679;p3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0" name="Google Shape;21680;p3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1" name="Google Shape;21681;p3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2" name="Google Shape;21682;p3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3" name="Google Shape;21683;p3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4" name="Google Shape;21684;p3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5" name="Google Shape;21685;p3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6" name="Google Shape;21686;p3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7" name="Google Shape;21687;p3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8" name="Google Shape;21688;p3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9" name="Google Shape;21689;p3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0" name="Google Shape;21690;p3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1" name="Google Shape;21691;p3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2" name="Google Shape;21692;p3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3" name="Google Shape;21693;p3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4" name="Google Shape;21694;p3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5" name="Google Shape;21695;p3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6" name="Google Shape;21696;p3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7" name="Google Shape;21697;p3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8" name="Google Shape;21698;p3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9" name="Google Shape;21699;p3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0" name="Google Shape;21700;p3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1" name="Google Shape;21701;p3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2" name="Google Shape;21702;p3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3" name="Google Shape;21703;p3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4" name="Google Shape;21704;p3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5" name="Google Shape;21705;p3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6" name="Google Shape;21706;p3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7" name="Google Shape;21707;p3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8" name="Google Shape;21708;p3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9" name="Google Shape;21709;p3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0" name="Google Shape;21710;p3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1" name="Google Shape;21711;p3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2" name="Google Shape;21712;p3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3" name="Google Shape;21713;p3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4" name="Google Shape;21714;p3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5" name="Google Shape;21715;p3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6" name="Google Shape;21716;p3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7" name="Google Shape;21717;p3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8" name="Google Shape;21718;p3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9" name="Google Shape;21719;p3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0" name="Google Shape;21720;p3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1" name="Google Shape;21721;p3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2" name="Google Shape;21722;p3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3" name="Google Shape;21723;p3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4" name="Google Shape;21724;p3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5" name="Google Shape;21725;p3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6" name="Google Shape;21726;p3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7" name="Google Shape;21727;p3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8" name="Google Shape;21728;p3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9" name="Google Shape;21729;p3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0" name="Google Shape;21730;p3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1" name="Google Shape;21731;p3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2" name="Google Shape;21732;p3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3" name="Google Shape;21733;p3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4" name="Google Shape;21734;p3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5" name="Google Shape;21735;p3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6" name="Google Shape;21736;p3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7" name="Google Shape;21737;p3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8" name="Google Shape;21738;p3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9" name="Google Shape;21739;p3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0" name="Google Shape;21740;p3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1" name="Google Shape;21741;p3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2" name="Google Shape;21742;p3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3" name="Google Shape;21743;p3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4" name="Google Shape;21744;p3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5" name="Google Shape;21745;p3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6" name="Google Shape;21746;p3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7" name="Google Shape;21747;p3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8" name="Google Shape;21748;p3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9" name="Google Shape;21749;p3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0" name="Google Shape;21750;p3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1" name="Google Shape;21751;p3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2" name="Google Shape;21752;p3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3" name="Google Shape;21753;p3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4" name="Google Shape;21754;p3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5" name="Google Shape;21755;p3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6" name="Google Shape;21756;p3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7" name="Google Shape;21757;p3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8" name="Google Shape;21758;p3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9" name="Google Shape;21759;p3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0" name="Google Shape;21760;p3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1" name="Google Shape;21761;p3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2" name="Google Shape;21762;p3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3" name="Google Shape;21763;p3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4" name="Google Shape;21764;p3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5" name="Google Shape;21765;p3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6" name="Google Shape;21766;p3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7" name="Google Shape;21767;p3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8" name="Google Shape;21768;p3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9" name="Google Shape;21769;p3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0" name="Google Shape;21770;p3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1" name="Google Shape;21771;p3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2" name="Google Shape;21772;p3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3" name="Google Shape;21773;p3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4" name="Google Shape;21774;p3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5" name="Google Shape;21775;p3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6" name="Google Shape;21776;p3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7" name="Google Shape;21777;p3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8" name="Google Shape;21778;p3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9" name="Google Shape;21779;p3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0" name="Google Shape;21780;p3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1" name="Google Shape;21781;p3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2" name="Google Shape;21782;p3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3" name="Google Shape;21783;p3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4" name="Google Shape;21784;p3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5" name="Google Shape;21785;p3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6" name="Google Shape;21786;p3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7" name="Google Shape;21787;p3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8" name="Google Shape;21788;p3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9" name="Google Shape;21789;p3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0" name="Google Shape;21790;p3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1" name="Google Shape;21791;p3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2" name="Google Shape;21792;p3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3" name="Google Shape;21793;p3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4" name="Google Shape;21794;p3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5" name="Google Shape;21795;p3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6" name="Google Shape;21796;p3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7" name="Google Shape;21797;p3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8" name="Google Shape;21798;p3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9" name="Google Shape;21799;p3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0" name="Google Shape;21800;p3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1" name="Google Shape;21801;p3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2" name="Google Shape;21802;p3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3" name="Google Shape;21803;p3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4" name="Google Shape;21804;p3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5" name="Google Shape;21805;p3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6" name="Google Shape;21806;p3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3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3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3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3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3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3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3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3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3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3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3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3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3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3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3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3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3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3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3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3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3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3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3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3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3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3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3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3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3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3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3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3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3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3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3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3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3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3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3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3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3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3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3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3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3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3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3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3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3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3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3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3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3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3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3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3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3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3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3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3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3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3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3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3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3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3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3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3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3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3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3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3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3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3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3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3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3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3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3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3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3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3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3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3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3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3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3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3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3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3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3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3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3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3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3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3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3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3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3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3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3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3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3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3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3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3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3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3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3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3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3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3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3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3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3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3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3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3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3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3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3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3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3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3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3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3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3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3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3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3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3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3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3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3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3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3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3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3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3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3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3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3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3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3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3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3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3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3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3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3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3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3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3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3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3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2" name="Google Shape;21962;p3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63" name="Google Shape;21963;p35"/>
          <p:cNvGrpSpPr/>
          <p:nvPr/>
        </p:nvGrpSpPr>
        <p:grpSpPr>
          <a:xfrm rot="6119681" flipH="1">
            <a:off x="8427832" y="4236066"/>
            <a:ext cx="1016653" cy="867617"/>
            <a:chOff x="6844761" y="3813808"/>
            <a:chExt cx="948728" cy="809649"/>
          </a:xfrm>
        </p:grpSpPr>
        <p:sp>
          <p:nvSpPr>
            <p:cNvPr id="21964" name="Google Shape;21964;p35"/>
            <p:cNvSpPr/>
            <p:nvPr/>
          </p:nvSpPr>
          <p:spPr>
            <a:xfrm rot="8706649" flipH="1">
              <a:off x="6967710" y="3858794"/>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35"/>
            <p:cNvSpPr/>
            <p:nvPr/>
          </p:nvSpPr>
          <p:spPr>
            <a:xfrm rot="8706649" flipH="1">
              <a:off x="7337188" y="4167809"/>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35"/>
            <p:cNvSpPr/>
            <p:nvPr/>
          </p:nvSpPr>
          <p:spPr>
            <a:xfrm rot="8706649" flipH="1">
              <a:off x="7534787" y="4318277"/>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35"/>
            <p:cNvSpPr/>
            <p:nvPr/>
          </p:nvSpPr>
          <p:spPr>
            <a:xfrm rot="8706649" flipH="1">
              <a:off x="7358386" y="4180468"/>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8" name="Google Shape;21968;p35"/>
          <p:cNvSpPr/>
          <p:nvPr/>
        </p:nvSpPr>
        <p:spPr>
          <a:xfrm>
            <a:off x="8498443" y="844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69" name="Google Shape;21969;p35"/>
          <p:cNvGrpSpPr/>
          <p:nvPr/>
        </p:nvGrpSpPr>
        <p:grpSpPr>
          <a:xfrm>
            <a:off x="8716076" y="1141057"/>
            <a:ext cx="170431" cy="208992"/>
            <a:chOff x="7314226" y="2364570"/>
            <a:chExt cx="170431" cy="208992"/>
          </a:xfrm>
        </p:grpSpPr>
        <p:sp>
          <p:nvSpPr>
            <p:cNvPr id="21970" name="Google Shape;21970;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4" name="Google Shape;21974;p35"/>
          <p:cNvSpPr/>
          <p:nvPr/>
        </p:nvSpPr>
        <p:spPr>
          <a:xfrm>
            <a:off x="8778125" y="304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35"/>
          <p:cNvSpPr/>
          <p:nvPr/>
        </p:nvSpPr>
        <p:spPr>
          <a:xfrm>
            <a:off x="8475825" y="21182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35"/>
          <p:cNvSpPr/>
          <p:nvPr/>
        </p:nvSpPr>
        <p:spPr>
          <a:xfrm>
            <a:off x="8767800" y="33317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77" name="Google Shape;21977;p35"/>
          <p:cNvGrpSpPr/>
          <p:nvPr/>
        </p:nvGrpSpPr>
        <p:grpSpPr>
          <a:xfrm>
            <a:off x="8760101" y="2580607"/>
            <a:ext cx="170431" cy="208992"/>
            <a:chOff x="7314226" y="2364570"/>
            <a:chExt cx="170431" cy="208992"/>
          </a:xfrm>
        </p:grpSpPr>
        <p:sp>
          <p:nvSpPr>
            <p:cNvPr id="21978" name="Google Shape;21978;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2" name="Google Shape;21982;p35"/>
          <p:cNvGrpSpPr/>
          <p:nvPr/>
        </p:nvGrpSpPr>
        <p:grpSpPr>
          <a:xfrm>
            <a:off x="159580" y="156004"/>
            <a:ext cx="806569" cy="817291"/>
            <a:chOff x="159580" y="156004"/>
            <a:chExt cx="806569" cy="817291"/>
          </a:xfrm>
        </p:grpSpPr>
        <p:sp>
          <p:nvSpPr>
            <p:cNvPr id="21983" name="Google Shape;21983;p35"/>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35"/>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35"/>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35"/>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35"/>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35"/>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89" name="Google Shape;21989;p35"/>
          <p:cNvSpPr/>
          <p:nvPr/>
        </p:nvSpPr>
        <p:spPr>
          <a:xfrm flipH="1">
            <a:off x="494125" y="10366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35"/>
          <p:cNvSpPr/>
          <p:nvPr/>
        </p:nvSpPr>
        <p:spPr>
          <a:xfrm flipH="1">
            <a:off x="202150" y="2326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1" name="Google Shape;21991;p35"/>
          <p:cNvGrpSpPr/>
          <p:nvPr/>
        </p:nvGrpSpPr>
        <p:grpSpPr>
          <a:xfrm flipH="1">
            <a:off x="214862" y="1499007"/>
            <a:ext cx="170431" cy="208992"/>
            <a:chOff x="7314226" y="2364570"/>
            <a:chExt cx="170431" cy="208992"/>
          </a:xfrm>
        </p:grpSpPr>
        <p:sp>
          <p:nvSpPr>
            <p:cNvPr id="21992" name="Google Shape;21992;p3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3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3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3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96" name="Google Shape;21996;p35"/>
          <p:cNvSpPr/>
          <p:nvPr/>
        </p:nvSpPr>
        <p:spPr>
          <a:xfrm>
            <a:off x="385293" y="2077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6"/>
        <p:cNvGrpSpPr/>
        <p:nvPr/>
      </p:nvGrpSpPr>
      <p:grpSpPr>
        <a:xfrm>
          <a:off x="0" y="0"/>
          <a:ext cx="0" cy="0"/>
          <a:chOff x="0" y="0"/>
          <a:chExt cx="0" cy="0"/>
        </a:xfrm>
      </p:grpSpPr>
      <p:grpSp>
        <p:nvGrpSpPr>
          <p:cNvPr id="1347" name="Google Shape;1347;p4"/>
          <p:cNvGrpSpPr/>
          <p:nvPr/>
        </p:nvGrpSpPr>
        <p:grpSpPr>
          <a:xfrm>
            <a:off x="-44372" y="-112096"/>
            <a:ext cx="9232744" cy="5367692"/>
            <a:chOff x="-36097" y="-112100"/>
            <a:chExt cx="9232744" cy="5367692"/>
          </a:xfrm>
        </p:grpSpPr>
        <p:sp>
          <p:nvSpPr>
            <p:cNvPr id="1348" name="Google Shape;1348;p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
          <p:cNvSpPr txBox="1">
            <a:spLocks noGrp="1"/>
          </p:cNvSpPr>
          <p:nvPr>
            <p:ph type="body" idx="1"/>
          </p:nvPr>
        </p:nvSpPr>
        <p:spPr>
          <a:xfrm>
            <a:off x="715100" y="2818600"/>
            <a:ext cx="3110400" cy="9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984" name="Google Shape;1984;p4"/>
          <p:cNvSpPr txBox="1">
            <a:spLocks noGrp="1"/>
          </p:cNvSpPr>
          <p:nvPr>
            <p:ph type="title"/>
          </p:nvPr>
        </p:nvSpPr>
        <p:spPr>
          <a:xfrm>
            <a:off x="715100" y="1370900"/>
            <a:ext cx="3110400" cy="138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85" name="Google Shape;1985;p4"/>
          <p:cNvGrpSpPr/>
          <p:nvPr/>
        </p:nvGrpSpPr>
        <p:grpSpPr>
          <a:xfrm rot="10800000" flipH="1">
            <a:off x="850983" y="4010962"/>
            <a:ext cx="1299542" cy="1242440"/>
            <a:chOff x="5960783" y="635087"/>
            <a:chExt cx="1299542" cy="1242440"/>
          </a:xfrm>
        </p:grpSpPr>
        <p:sp>
          <p:nvSpPr>
            <p:cNvPr id="1986" name="Google Shape;1986;p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4"/>
          <p:cNvGrpSpPr/>
          <p:nvPr/>
        </p:nvGrpSpPr>
        <p:grpSpPr>
          <a:xfrm rot="-10038048">
            <a:off x="8106657" y="4056102"/>
            <a:ext cx="909625" cy="910298"/>
            <a:chOff x="7654583" y="1341698"/>
            <a:chExt cx="1103561" cy="1104377"/>
          </a:xfrm>
        </p:grpSpPr>
        <p:sp>
          <p:nvSpPr>
            <p:cNvPr id="1992" name="Google Shape;1992;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4"/>
          <p:cNvGrpSpPr/>
          <p:nvPr/>
        </p:nvGrpSpPr>
        <p:grpSpPr>
          <a:xfrm rot="-5012877">
            <a:off x="202253" y="3819365"/>
            <a:ext cx="823951" cy="824560"/>
            <a:chOff x="7654583" y="1341698"/>
            <a:chExt cx="1103561" cy="1104377"/>
          </a:xfrm>
        </p:grpSpPr>
        <p:sp>
          <p:nvSpPr>
            <p:cNvPr id="1999" name="Google Shape;1999;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4"/>
          <p:cNvGrpSpPr/>
          <p:nvPr/>
        </p:nvGrpSpPr>
        <p:grpSpPr>
          <a:xfrm>
            <a:off x="2877951" y="4127157"/>
            <a:ext cx="170431" cy="208992"/>
            <a:chOff x="7314226" y="2364570"/>
            <a:chExt cx="170431" cy="208992"/>
          </a:xfrm>
        </p:grpSpPr>
        <p:sp>
          <p:nvSpPr>
            <p:cNvPr id="2006" name="Google Shape;2006;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0" name="Google Shape;2010;p4"/>
          <p:cNvSpPr/>
          <p:nvPr/>
        </p:nvSpPr>
        <p:spPr>
          <a:xfrm>
            <a:off x="3470493" y="4438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4165175" y="46538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
          <p:cNvGrpSpPr/>
          <p:nvPr/>
        </p:nvGrpSpPr>
        <p:grpSpPr>
          <a:xfrm>
            <a:off x="4856626" y="4379032"/>
            <a:ext cx="170431" cy="208992"/>
            <a:chOff x="7314226" y="2364570"/>
            <a:chExt cx="170431" cy="208992"/>
          </a:xfrm>
        </p:grpSpPr>
        <p:sp>
          <p:nvSpPr>
            <p:cNvPr id="2013" name="Google Shape;2013;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4"/>
          <p:cNvGrpSpPr/>
          <p:nvPr/>
        </p:nvGrpSpPr>
        <p:grpSpPr>
          <a:xfrm>
            <a:off x="8807051" y="2504270"/>
            <a:ext cx="170431" cy="208992"/>
            <a:chOff x="7314226" y="2364570"/>
            <a:chExt cx="170431" cy="208992"/>
          </a:xfrm>
        </p:grpSpPr>
        <p:sp>
          <p:nvSpPr>
            <p:cNvPr id="2018" name="Google Shape;2018;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4"/>
          <p:cNvSpPr/>
          <p:nvPr/>
        </p:nvSpPr>
        <p:spPr>
          <a:xfrm>
            <a:off x="8473750" y="1940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2327875" y="44816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4" name="Google Shape;2024;p4"/>
          <p:cNvGrpSpPr/>
          <p:nvPr/>
        </p:nvGrpSpPr>
        <p:grpSpPr>
          <a:xfrm>
            <a:off x="158276" y="1517182"/>
            <a:ext cx="170431" cy="208992"/>
            <a:chOff x="7314226" y="2364570"/>
            <a:chExt cx="170431" cy="208992"/>
          </a:xfrm>
        </p:grpSpPr>
        <p:sp>
          <p:nvSpPr>
            <p:cNvPr id="2025" name="Google Shape;2025;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4"/>
          <p:cNvSpPr/>
          <p:nvPr/>
        </p:nvSpPr>
        <p:spPr>
          <a:xfrm>
            <a:off x="569430" y="20891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
          <p:cNvSpPr/>
          <p:nvPr/>
        </p:nvSpPr>
        <p:spPr>
          <a:xfrm>
            <a:off x="155763" y="23162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1" name="Google Shape;2031;p4"/>
          <p:cNvGrpSpPr/>
          <p:nvPr/>
        </p:nvGrpSpPr>
        <p:grpSpPr>
          <a:xfrm rot="6858664">
            <a:off x="-506979" y="762874"/>
            <a:ext cx="1539462" cy="833114"/>
            <a:chOff x="6837853" y="4004081"/>
            <a:chExt cx="2125358" cy="1150184"/>
          </a:xfrm>
        </p:grpSpPr>
        <p:sp>
          <p:nvSpPr>
            <p:cNvPr id="2032" name="Google Shape;2032;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4"/>
          <p:cNvGrpSpPr/>
          <p:nvPr/>
        </p:nvGrpSpPr>
        <p:grpSpPr>
          <a:xfrm>
            <a:off x="328701" y="2941857"/>
            <a:ext cx="170431" cy="208992"/>
            <a:chOff x="7314226" y="2364570"/>
            <a:chExt cx="170431" cy="208992"/>
          </a:xfrm>
        </p:grpSpPr>
        <p:sp>
          <p:nvSpPr>
            <p:cNvPr id="2041" name="Google Shape;2041;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4"/>
          <p:cNvGrpSpPr/>
          <p:nvPr/>
        </p:nvGrpSpPr>
        <p:grpSpPr>
          <a:xfrm rot="-1613481">
            <a:off x="8318266" y="-25727"/>
            <a:ext cx="1385265" cy="749667"/>
            <a:chOff x="6837853" y="4004081"/>
            <a:chExt cx="2125358" cy="1150184"/>
          </a:xfrm>
        </p:grpSpPr>
        <p:sp>
          <p:nvSpPr>
            <p:cNvPr id="2046" name="Google Shape;2046;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4"/>
          <p:cNvSpPr/>
          <p:nvPr/>
        </p:nvSpPr>
        <p:spPr>
          <a:xfrm flipH="1">
            <a:off x="27260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flipH="1">
            <a:off x="1945538" y="7218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6" name="Google Shape;2056;p4"/>
          <p:cNvGrpSpPr/>
          <p:nvPr/>
        </p:nvGrpSpPr>
        <p:grpSpPr>
          <a:xfrm flipH="1">
            <a:off x="1259100" y="446982"/>
            <a:ext cx="170431" cy="208992"/>
            <a:chOff x="7314226" y="2364570"/>
            <a:chExt cx="170431" cy="208992"/>
          </a:xfrm>
        </p:grpSpPr>
        <p:sp>
          <p:nvSpPr>
            <p:cNvPr id="2057" name="Google Shape;2057;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 name="Google Shape;2061;p4"/>
          <p:cNvSpPr/>
          <p:nvPr/>
        </p:nvSpPr>
        <p:spPr>
          <a:xfrm flipH="1">
            <a:off x="3782838" y="5495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flipH="1">
            <a:off x="5983457" y="5066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4"/>
          <p:cNvGrpSpPr/>
          <p:nvPr/>
        </p:nvGrpSpPr>
        <p:grpSpPr>
          <a:xfrm flipH="1">
            <a:off x="4516500" y="294582"/>
            <a:ext cx="170431" cy="208992"/>
            <a:chOff x="7314226" y="2364570"/>
            <a:chExt cx="170431" cy="208992"/>
          </a:xfrm>
        </p:grpSpPr>
        <p:sp>
          <p:nvSpPr>
            <p:cNvPr id="2064" name="Google Shape;2064;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8" name="Google Shape;2068;p4"/>
          <p:cNvSpPr/>
          <p:nvPr/>
        </p:nvSpPr>
        <p:spPr>
          <a:xfrm flipH="1">
            <a:off x="7192638" y="7019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flipH="1">
            <a:off x="5040682" y="6316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0"/>
        <p:cNvGrpSpPr/>
        <p:nvPr/>
      </p:nvGrpSpPr>
      <p:grpSpPr>
        <a:xfrm>
          <a:off x="0" y="0"/>
          <a:ext cx="0" cy="0"/>
          <a:chOff x="0" y="0"/>
          <a:chExt cx="0" cy="0"/>
        </a:xfrm>
      </p:grpSpPr>
      <p:grpSp>
        <p:nvGrpSpPr>
          <p:cNvPr id="2071" name="Google Shape;2071;p5"/>
          <p:cNvGrpSpPr/>
          <p:nvPr/>
        </p:nvGrpSpPr>
        <p:grpSpPr>
          <a:xfrm>
            <a:off x="-44372" y="-112096"/>
            <a:ext cx="9232744" cy="5367692"/>
            <a:chOff x="-36097" y="-112100"/>
            <a:chExt cx="9232744" cy="5367692"/>
          </a:xfrm>
        </p:grpSpPr>
        <p:sp>
          <p:nvSpPr>
            <p:cNvPr id="2072" name="Google Shape;2072;p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 name="Google Shape;2707;p5"/>
          <p:cNvSpPr txBox="1">
            <a:spLocks noGrp="1"/>
          </p:cNvSpPr>
          <p:nvPr>
            <p:ph type="subTitle" idx="1"/>
          </p:nvPr>
        </p:nvSpPr>
        <p:spPr>
          <a:xfrm>
            <a:off x="1516663" y="2834050"/>
            <a:ext cx="2455800" cy="352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24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algn="ctr">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algn="ctr">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algn="ctr">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algn="ctr">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algn="ctr">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algn="ctr">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algn="ctr">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algn="ctr">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2708" name="Google Shape;2708;p5"/>
          <p:cNvSpPr txBox="1">
            <a:spLocks noGrp="1"/>
          </p:cNvSpPr>
          <p:nvPr>
            <p:ph type="subTitle" idx="2"/>
          </p:nvPr>
        </p:nvSpPr>
        <p:spPr>
          <a:xfrm>
            <a:off x="5171538" y="2834100"/>
            <a:ext cx="2455800" cy="35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400"/>
              <a:buFont typeface="RocknRoll One" panose="02020900000000000000" charset="-120"/>
              <a:buNone/>
              <a:defRPr sz="18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algn="ctr" rtl="0">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2pPr>
            <a:lvl3pPr lvl="2" algn="ctr" rtl="0">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3pPr>
            <a:lvl4pPr lvl="3" algn="ctr" rtl="0">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4pPr>
            <a:lvl5pPr lvl="4" algn="ctr" rtl="0">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5pPr>
            <a:lvl6pPr lvl="5" algn="ctr" rtl="0">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6pPr>
            <a:lvl7pPr lvl="6" algn="ctr" rtl="0">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7pPr>
            <a:lvl8pPr lvl="7" algn="ctr" rtl="0">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8pPr>
            <a:lvl9pPr lvl="8" algn="ctr" rtl="0">
              <a:lnSpc>
                <a:spcPct val="100000"/>
              </a:lnSpc>
              <a:spcBef>
                <a:spcPts val="0"/>
              </a:spcBef>
              <a:spcAft>
                <a:spcPts val="0"/>
              </a:spcAft>
              <a:buClr>
                <a:schemeClr val="dk2"/>
              </a:buClr>
              <a:buSzPts val="2400"/>
              <a:buFont typeface="RocknRoll One" panose="02020900000000000000" charset="-120"/>
              <a:buNone/>
              <a:defRPr sz="24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9pPr>
          </a:lstStyle>
          <a:p>
            <a:endParaRPr/>
          </a:p>
        </p:txBody>
      </p:sp>
      <p:sp>
        <p:nvSpPr>
          <p:cNvPr id="2709" name="Google Shape;2709;p5"/>
          <p:cNvSpPr txBox="1">
            <a:spLocks noGrp="1"/>
          </p:cNvSpPr>
          <p:nvPr>
            <p:ph type="subTitle" idx="3"/>
          </p:nvPr>
        </p:nvSpPr>
        <p:spPr>
          <a:xfrm>
            <a:off x="1516663" y="3140177"/>
            <a:ext cx="2455800" cy="89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0" name="Google Shape;2710;p5"/>
          <p:cNvSpPr txBox="1">
            <a:spLocks noGrp="1"/>
          </p:cNvSpPr>
          <p:nvPr>
            <p:ph type="subTitle" idx="4"/>
          </p:nvPr>
        </p:nvSpPr>
        <p:spPr>
          <a:xfrm>
            <a:off x="5171538" y="3145225"/>
            <a:ext cx="2455800" cy="8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1" name="Google Shape;2711;p5"/>
          <p:cNvGrpSpPr/>
          <p:nvPr/>
        </p:nvGrpSpPr>
        <p:grpSpPr>
          <a:xfrm rot="-1512879">
            <a:off x="7736269" y="3655871"/>
            <a:ext cx="1424192" cy="1625245"/>
            <a:chOff x="3302100" y="2045388"/>
            <a:chExt cx="743075" cy="847975"/>
          </a:xfrm>
        </p:grpSpPr>
        <p:sp>
          <p:nvSpPr>
            <p:cNvPr id="2712" name="Google Shape;2712;p5"/>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0" name="Google Shape;2720;p5"/>
          <p:cNvSpPr/>
          <p:nvPr/>
        </p:nvSpPr>
        <p:spPr>
          <a:xfrm>
            <a:off x="8762200" y="25204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1" name="Google Shape;2721;p5"/>
          <p:cNvGrpSpPr/>
          <p:nvPr/>
        </p:nvGrpSpPr>
        <p:grpSpPr>
          <a:xfrm>
            <a:off x="8727026" y="1506145"/>
            <a:ext cx="170431" cy="208992"/>
            <a:chOff x="7314226" y="2364570"/>
            <a:chExt cx="170431" cy="208992"/>
          </a:xfrm>
        </p:grpSpPr>
        <p:sp>
          <p:nvSpPr>
            <p:cNvPr id="2722" name="Google Shape;2722;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6" name="Google Shape;2726;p5"/>
          <p:cNvSpPr/>
          <p:nvPr/>
        </p:nvSpPr>
        <p:spPr>
          <a:xfrm>
            <a:off x="8589021" y="19219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7" name="Google Shape;2727;p5"/>
          <p:cNvGrpSpPr/>
          <p:nvPr/>
        </p:nvGrpSpPr>
        <p:grpSpPr>
          <a:xfrm>
            <a:off x="8418601" y="1014182"/>
            <a:ext cx="170431" cy="208992"/>
            <a:chOff x="7314226" y="2364570"/>
            <a:chExt cx="170431" cy="208992"/>
          </a:xfrm>
        </p:grpSpPr>
        <p:sp>
          <p:nvSpPr>
            <p:cNvPr id="2728" name="Google Shape;2728;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2" name="Google Shape;2732;p5"/>
          <p:cNvSpPr/>
          <p:nvPr/>
        </p:nvSpPr>
        <p:spPr>
          <a:xfrm>
            <a:off x="8727018" y="687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
          <p:cNvSpPr/>
          <p:nvPr/>
        </p:nvSpPr>
        <p:spPr>
          <a:xfrm>
            <a:off x="8512525" y="219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
          <p:cNvSpPr/>
          <p:nvPr/>
        </p:nvSpPr>
        <p:spPr>
          <a:xfrm>
            <a:off x="8637421" y="31042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36" name="Google Shape;2736;p5"/>
          <p:cNvSpPr/>
          <p:nvPr/>
        </p:nvSpPr>
        <p:spPr>
          <a:xfrm>
            <a:off x="230825" y="40959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7" name="Google Shape;2737;p5"/>
          <p:cNvGrpSpPr/>
          <p:nvPr/>
        </p:nvGrpSpPr>
        <p:grpSpPr>
          <a:xfrm>
            <a:off x="544676" y="4563232"/>
            <a:ext cx="170431" cy="208992"/>
            <a:chOff x="7314226" y="2364570"/>
            <a:chExt cx="170431" cy="208992"/>
          </a:xfrm>
        </p:grpSpPr>
        <p:sp>
          <p:nvSpPr>
            <p:cNvPr id="2738" name="Google Shape;2738;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2"/>
        <p:cNvGrpSpPr/>
        <p:nvPr/>
      </p:nvGrpSpPr>
      <p:grpSpPr>
        <a:xfrm>
          <a:off x="0" y="0"/>
          <a:ext cx="0" cy="0"/>
          <a:chOff x="0" y="0"/>
          <a:chExt cx="0" cy="0"/>
        </a:xfrm>
      </p:grpSpPr>
      <p:grpSp>
        <p:nvGrpSpPr>
          <p:cNvPr id="2743" name="Google Shape;2743;p6"/>
          <p:cNvGrpSpPr/>
          <p:nvPr/>
        </p:nvGrpSpPr>
        <p:grpSpPr>
          <a:xfrm>
            <a:off x="-44372" y="-112096"/>
            <a:ext cx="9232744" cy="5367692"/>
            <a:chOff x="-36097" y="-112100"/>
            <a:chExt cx="9232744" cy="5367692"/>
          </a:xfrm>
        </p:grpSpPr>
        <p:sp>
          <p:nvSpPr>
            <p:cNvPr id="2744" name="Google Shape;2744;p6"/>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9" name="Google Shape;3379;p6"/>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380" name="Google Shape;3380;p6"/>
          <p:cNvGrpSpPr/>
          <p:nvPr/>
        </p:nvGrpSpPr>
        <p:grpSpPr>
          <a:xfrm rot="-1512845">
            <a:off x="8158710" y="4112338"/>
            <a:ext cx="996519" cy="1137198"/>
            <a:chOff x="3302100" y="2045388"/>
            <a:chExt cx="743075" cy="847975"/>
          </a:xfrm>
        </p:grpSpPr>
        <p:sp>
          <p:nvSpPr>
            <p:cNvPr id="3381" name="Google Shape;3381;p6"/>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6"/>
          <p:cNvGrpSpPr/>
          <p:nvPr/>
        </p:nvGrpSpPr>
        <p:grpSpPr>
          <a:xfrm>
            <a:off x="8831583" y="2228544"/>
            <a:ext cx="140686" cy="172547"/>
            <a:chOff x="1034783" y="1329944"/>
            <a:chExt cx="140686" cy="172547"/>
          </a:xfrm>
        </p:grpSpPr>
        <p:sp>
          <p:nvSpPr>
            <p:cNvPr id="3390" name="Google Shape;339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3394;p6"/>
          <p:cNvSpPr/>
          <p:nvPr/>
        </p:nvSpPr>
        <p:spPr>
          <a:xfrm>
            <a:off x="8620971" y="17099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
          <p:cNvSpPr/>
          <p:nvPr/>
        </p:nvSpPr>
        <p:spPr>
          <a:xfrm>
            <a:off x="7963948" y="15058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7" name="Google Shape;3397;p6"/>
          <p:cNvGrpSpPr/>
          <p:nvPr/>
        </p:nvGrpSpPr>
        <p:grpSpPr>
          <a:xfrm>
            <a:off x="8823633" y="195669"/>
            <a:ext cx="140686" cy="172547"/>
            <a:chOff x="1034783" y="1329944"/>
            <a:chExt cx="140686" cy="172547"/>
          </a:xfrm>
        </p:grpSpPr>
        <p:sp>
          <p:nvSpPr>
            <p:cNvPr id="3398" name="Google Shape;339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2" name="Google Shape;3402;p6"/>
          <p:cNvGrpSpPr/>
          <p:nvPr/>
        </p:nvGrpSpPr>
        <p:grpSpPr>
          <a:xfrm>
            <a:off x="8682933" y="2996619"/>
            <a:ext cx="140686" cy="172547"/>
            <a:chOff x="1034783" y="1329944"/>
            <a:chExt cx="140686" cy="172547"/>
          </a:xfrm>
        </p:grpSpPr>
        <p:sp>
          <p:nvSpPr>
            <p:cNvPr id="3403" name="Google Shape;3403;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7" name="Google Shape;3407;p6"/>
          <p:cNvGrpSpPr/>
          <p:nvPr/>
        </p:nvGrpSpPr>
        <p:grpSpPr>
          <a:xfrm flipH="1">
            <a:off x="119296" y="2559169"/>
            <a:ext cx="140686" cy="172547"/>
            <a:chOff x="1034783" y="1329944"/>
            <a:chExt cx="140686" cy="172547"/>
          </a:xfrm>
        </p:grpSpPr>
        <p:sp>
          <p:nvSpPr>
            <p:cNvPr id="3408" name="Google Shape;3408;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2" name="Google Shape;3412;p6"/>
          <p:cNvSpPr/>
          <p:nvPr/>
        </p:nvSpPr>
        <p:spPr>
          <a:xfrm flipH="1">
            <a:off x="400967" y="204053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
          <p:cNvSpPr/>
          <p:nvPr/>
        </p:nvSpPr>
        <p:spPr>
          <a:xfrm flipH="1">
            <a:off x="412847" y="14997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4" name="Google Shape;3414;p6"/>
          <p:cNvGrpSpPr/>
          <p:nvPr/>
        </p:nvGrpSpPr>
        <p:grpSpPr>
          <a:xfrm flipH="1">
            <a:off x="379496" y="3248744"/>
            <a:ext cx="140686" cy="172547"/>
            <a:chOff x="1034783" y="1329944"/>
            <a:chExt cx="140686" cy="172547"/>
          </a:xfrm>
        </p:grpSpPr>
        <p:sp>
          <p:nvSpPr>
            <p:cNvPr id="3415" name="Google Shape;3415;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9" name="Google Shape;3419;p6"/>
          <p:cNvGrpSpPr/>
          <p:nvPr/>
        </p:nvGrpSpPr>
        <p:grpSpPr>
          <a:xfrm>
            <a:off x="8907783" y="3586994"/>
            <a:ext cx="140686" cy="172547"/>
            <a:chOff x="1034783" y="1329944"/>
            <a:chExt cx="140686" cy="172547"/>
          </a:xfrm>
        </p:grpSpPr>
        <p:sp>
          <p:nvSpPr>
            <p:cNvPr id="3420" name="Google Shape;3420;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4" name="Google Shape;3424;p6"/>
          <p:cNvSpPr/>
          <p:nvPr/>
        </p:nvSpPr>
        <p:spPr>
          <a:xfrm>
            <a:off x="8754923" y="395425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5" name="Google Shape;3425;p6"/>
          <p:cNvGrpSpPr/>
          <p:nvPr/>
        </p:nvGrpSpPr>
        <p:grpSpPr>
          <a:xfrm>
            <a:off x="8540258" y="512119"/>
            <a:ext cx="140686" cy="172547"/>
            <a:chOff x="1034783" y="1329944"/>
            <a:chExt cx="140686" cy="172547"/>
          </a:xfrm>
        </p:grpSpPr>
        <p:sp>
          <p:nvSpPr>
            <p:cNvPr id="3426" name="Google Shape;3426;p6"/>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30"/>
        <p:cNvGrpSpPr/>
        <p:nvPr/>
      </p:nvGrpSpPr>
      <p:grpSpPr>
        <a:xfrm>
          <a:off x="0" y="0"/>
          <a:ext cx="0" cy="0"/>
          <a:chOff x="0" y="0"/>
          <a:chExt cx="0" cy="0"/>
        </a:xfrm>
      </p:grpSpPr>
      <p:grpSp>
        <p:nvGrpSpPr>
          <p:cNvPr id="3431" name="Google Shape;3431;p7"/>
          <p:cNvGrpSpPr/>
          <p:nvPr/>
        </p:nvGrpSpPr>
        <p:grpSpPr>
          <a:xfrm>
            <a:off x="-44372" y="-112096"/>
            <a:ext cx="9232744" cy="5367692"/>
            <a:chOff x="-36097" y="-112100"/>
            <a:chExt cx="9232744" cy="5367692"/>
          </a:xfrm>
        </p:grpSpPr>
        <p:sp>
          <p:nvSpPr>
            <p:cNvPr id="3432" name="Google Shape;3432;p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7" name="Google Shape;4067;p7"/>
          <p:cNvSpPr txBox="1">
            <a:spLocks noGrp="1"/>
          </p:cNvSpPr>
          <p:nvPr>
            <p:ph type="body" idx="1"/>
          </p:nvPr>
        </p:nvSpPr>
        <p:spPr>
          <a:xfrm>
            <a:off x="720000" y="1937025"/>
            <a:ext cx="4200300" cy="210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068" name="Google Shape;4068;p7"/>
          <p:cNvSpPr txBox="1">
            <a:spLocks noGrp="1"/>
          </p:cNvSpPr>
          <p:nvPr>
            <p:ph type="title"/>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69" name="Google Shape;4069;p7"/>
          <p:cNvSpPr/>
          <p:nvPr/>
        </p:nvSpPr>
        <p:spPr>
          <a:xfrm>
            <a:off x="254423" y="4450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0" name="Google Shape;4070;p7"/>
          <p:cNvGrpSpPr/>
          <p:nvPr/>
        </p:nvGrpSpPr>
        <p:grpSpPr>
          <a:xfrm>
            <a:off x="373626" y="-64425"/>
            <a:ext cx="490836" cy="1481231"/>
            <a:chOff x="373626" y="-64425"/>
            <a:chExt cx="490836" cy="1481231"/>
          </a:xfrm>
        </p:grpSpPr>
        <p:sp>
          <p:nvSpPr>
            <p:cNvPr id="4071" name="Google Shape;4071;p7"/>
            <p:cNvSpPr/>
            <p:nvPr/>
          </p:nvSpPr>
          <p:spPr>
            <a:xfrm>
              <a:off x="544090" y="1317699"/>
              <a:ext cx="149938" cy="99107"/>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
            <p:cNvSpPr/>
            <p:nvPr/>
          </p:nvSpPr>
          <p:spPr>
            <a:xfrm>
              <a:off x="373626" y="935720"/>
              <a:ext cx="490836" cy="40253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
            <p:cNvSpPr/>
            <p:nvPr/>
          </p:nvSpPr>
          <p:spPr>
            <a:xfrm>
              <a:off x="435234" y="935720"/>
              <a:ext cx="367620" cy="40253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
            <p:cNvSpPr/>
            <p:nvPr/>
          </p:nvSpPr>
          <p:spPr>
            <a:xfrm>
              <a:off x="520451" y="935720"/>
              <a:ext cx="197186" cy="40253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5" name="Google Shape;4075;p7"/>
            <p:cNvCxnSpPr/>
            <p:nvPr/>
          </p:nvCxnSpPr>
          <p:spPr>
            <a:xfrm rot="10800000">
              <a:off x="623750" y="-64425"/>
              <a:ext cx="0" cy="1005000"/>
            </a:xfrm>
            <a:prstGeom prst="straightConnector1">
              <a:avLst/>
            </a:prstGeom>
            <a:noFill/>
            <a:ln w="9525" cap="flat" cmpd="sng">
              <a:solidFill>
                <a:schemeClr val="accent2"/>
              </a:solidFill>
              <a:prstDash val="solid"/>
              <a:round/>
              <a:headEnd type="none" w="med" len="med"/>
              <a:tailEnd type="none" w="med" len="med"/>
            </a:ln>
          </p:spPr>
        </p:cxnSp>
      </p:grpSp>
      <p:grpSp>
        <p:nvGrpSpPr>
          <p:cNvPr id="4076" name="Google Shape;4076;p7"/>
          <p:cNvGrpSpPr/>
          <p:nvPr/>
        </p:nvGrpSpPr>
        <p:grpSpPr>
          <a:xfrm>
            <a:off x="7776208" y="202319"/>
            <a:ext cx="140686" cy="172547"/>
            <a:chOff x="1034783" y="1329944"/>
            <a:chExt cx="140686" cy="172547"/>
          </a:xfrm>
        </p:grpSpPr>
        <p:sp>
          <p:nvSpPr>
            <p:cNvPr id="4077" name="Google Shape;4077;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1" name="Google Shape;4081;p7"/>
          <p:cNvGrpSpPr/>
          <p:nvPr/>
        </p:nvGrpSpPr>
        <p:grpSpPr>
          <a:xfrm>
            <a:off x="8766808" y="735719"/>
            <a:ext cx="140686" cy="172547"/>
            <a:chOff x="1034783" y="1329944"/>
            <a:chExt cx="140686" cy="172547"/>
          </a:xfrm>
        </p:grpSpPr>
        <p:sp>
          <p:nvSpPr>
            <p:cNvPr id="4082" name="Google Shape;4082;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6" name="Google Shape;4086;p7"/>
          <p:cNvSpPr/>
          <p:nvPr/>
        </p:nvSpPr>
        <p:spPr>
          <a:xfrm>
            <a:off x="8341896" y="29868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
          <p:cNvSpPr/>
          <p:nvPr/>
        </p:nvSpPr>
        <p:spPr>
          <a:xfrm>
            <a:off x="8907773" y="21670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89"/>
        <p:cNvGrpSpPr/>
        <p:nvPr/>
      </p:nvGrpSpPr>
      <p:grpSpPr>
        <a:xfrm>
          <a:off x="0" y="0"/>
          <a:ext cx="0" cy="0"/>
          <a:chOff x="0" y="0"/>
          <a:chExt cx="0" cy="0"/>
        </a:xfrm>
      </p:grpSpPr>
      <p:grpSp>
        <p:nvGrpSpPr>
          <p:cNvPr id="4090" name="Google Shape;4090;p8"/>
          <p:cNvGrpSpPr/>
          <p:nvPr/>
        </p:nvGrpSpPr>
        <p:grpSpPr>
          <a:xfrm>
            <a:off x="-44372" y="-112096"/>
            <a:ext cx="9232744" cy="5367692"/>
            <a:chOff x="-36097" y="-112100"/>
            <a:chExt cx="9232744" cy="5367692"/>
          </a:xfrm>
        </p:grpSpPr>
        <p:sp>
          <p:nvSpPr>
            <p:cNvPr id="4091" name="Google Shape;4091;p8"/>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8"/>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8"/>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8"/>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8"/>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8"/>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8"/>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8"/>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8"/>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8"/>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8"/>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8"/>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8"/>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8"/>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8"/>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8"/>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8"/>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8"/>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8"/>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8"/>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8"/>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8"/>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8"/>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8"/>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8"/>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8"/>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8"/>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8"/>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8"/>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8"/>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8"/>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8"/>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8"/>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8"/>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8"/>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8"/>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8"/>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8"/>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8"/>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8"/>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8"/>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8"/>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8"/>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8"/>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8"/>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8"/>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8"/>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8"/>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8"/>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8"/>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8"/>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8"/>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8"/>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8"/>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8"/>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8"/>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8"/>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8"/>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8"/>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8"/>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8"/>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8"/>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8"/>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8"/>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8"/>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8"/>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8"/>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8"/>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8"/>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8"/>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8"/>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8"/>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8"/>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8"/>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8"/>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8"/>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8"/>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8"/>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8"/>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8"/>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8"/>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8"/>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8"/>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8"/>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8"/>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8"/>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6" name="Google Shape;4726;p8"/>
          <p:cNvSpPr txBox="1">
            <a:spLocks noGrp="1"/>
          </p:cNvSpPr>
          <p:nvPr>
            <p:ph type="title"/>
          </p:nvPr>
        </p:nvSpPr>
        <p:spPr>
          <a:xfrm>
            <a:off x="715050" y="1307100"/>
            <a:ext cx="7713900" cy="25293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4727" name="Google Shape;4727;p8"/>
          <p:cNvGrpSpPr/>
          <p:nvPr/>
        </p:nvGrpSpPr>
        <p:grpSpPr>
          <a:xfrm>
            <a:off x="7733159" y="3813800"/>
            <a:ext cx="1259236" cy="1234322"/>
            <a:chOff x="7683447" y="2854250"/>
            <a:chExt cx="1259236" cy="1234322"/>
          </a:xfrm>
        </p:grpSpPr>
        <p:sp>
          <p:nvSpPr>
            <p:cNvPr id="4728" name="Google Shape;4728;p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5" name="Google Shape;4735;p8"/>
          <p:cNvGrpSpPr/>
          <p:nvPr/>
        </p:nvGrpSpPr>
        <p:grpSpPr>
          <a:xfrm rot="4884314">
            <a:off x="8087114" y="-56116"/>
            <a:ext cx="1252684" cy="1424212"/>
            <a:chOff x="7302137" y="3521630"/>
            <a:chExt cx="832404" cy="946383"/>
          </a:xfrm>
        </p:grpSpPr>
        <p:sp>
          <p:nvSpPr>
            <p:cNvPr id="4736" name="Google Shape;4736;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2" name="Google Shape;4742;p8"/>
          <p:cNvSpPr/>
          <p:nvPr/>
        </p:nvSpPr>
        <p:spPr>
          <a:xfrm>
            <a:off x="8869938" y="15363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3" name="Google Shape;4743;p8"/>
          <p:cNvGrpSpPr/>
          <p:nvPr/>
        </p:nvGrpSpPr>
        <p:grpSpPr>
          <a:xfrm>
            <a:off x="8524961" y="2041312"/>
            <a:ext cx="174925" cy="214535"/>
            <a:chOff x="2067386" y="2215512"/>
            <a:chExt cx="174925" cy="214535"/>
          </a:xfrm>
        </p:grpSpPr>
        <p:sp>
          <p:nvSpPr>
            <p:cNvPr id="4744" name="Google Shape;4744;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8" name="Google Shape;4748;p8"/>
          <p:cNvGrpSpPr/>
          <p:nvPr/>
        </p:nvGrpSpPr>
        <p:grpSpPr>
          <a:xfrm>
            <a:off x="8742236" y="2590462"/>
            <a:ext cx="174925" cy="214535"/>
            <a:chOff x="2067386" y="2215512"/>
            <a:chExt cx="174925" cy="214535"/>
          </a:xfrm>
        </p:grpSpPr>
        <p:sp>
          <p:nvSpPr>
            <p:cNvPr id="4749" name="Google Shape;4749;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3" name="Google Shape;4753;p8"/>
          <p:cNvSpPr/>
          <p:nvPr/>
        </p:nvSpPr>
        <p:spPr>
          <a:xfrm flipH="1">
            <a:off x="8524945" y="32182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
          <p:cNvSpPr/>
          <p:nvPr/>
        </p:nvSpPr>
        <p:spPr>
          <a:xfrm>
            <a:off x="8741963" y="3605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5" name="Google Shape;4755;p8"/>
          <p:cNvGrpSpPr/>
          <p:nvPr/>
        </p:nvGrpSpPr>
        <p:grpSpPr>
          <a:xfrm>
            <a:off x="7297659" y="-142080"/>
            <a:ext cx="953418" cy="1117202"/>
            <a:chOff x="7297659" y="-142080"/>
            <a:chExt cx="953418" cy="1117202"/>
          </a:xfrm>
        </p:grpSpPr>
        <p:sp>
          <p:nvSpPr>
            <p:cNvPr id="4756" name="Google Shape;4756;p8"/>
            <p:cNvSpPr/>
            <p:nvPr/>
          </p:nvSpPr>
          <p:spPr>
            <a:xfrm rot="-7493413" flipH="1">
              <a:off x="7693953" y="-119424"/>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
            <p:cNvSpPr/>
            <p:nvPr/>
          </p:nvSpPr>
          <p:spPr>
            <a:xfrm rot="-7493413" flipH="1">
              <a:off x="7385316" y="438416"/>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
            <p:cNvSpPr/>
            <p:nvPr/>
          </p:nvSpPr>
          <p:spPr>
            <a:xfrm rot="-7493413" flipH="1">
              <a:off x="7433102" y="644034"/>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
            <p:cNvSpPr/>
            <p:nvPr/>
          </p:nvSpPr>
          <p:spPr>
            <a:xfrm rot="-7493413" flipH="1">
              <a:off x="7520081" y="470928"/>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0" name="Google Shape;4760;p8"/>
          <p:cNvSpPr/>
          <p:nvPr/>
        </p:nvSpPr>
        <p:spPr>
          <a:xfrm flipH="1">
            <a:off x="7491295" y="2545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1" name="Google Shape;4761;p8"/>
          <p:cNvGrpSpPr/>
          <p:nvPr/>
        </p:nvGrpSpPr>
        <p:grpSpPr>
          <a:xfrm>
            <a:off x="8155536" y="193312"/>
            <a:ext cx="174925" cy="214535"/>
            <a:chOff x="2067386" y="2215512"/>
            <a:chExt cx="174925" cy="214535"/>
          </a:xfrm>
        </p:grpSpPr>
        <p:sp>
          <p:nvSpPr>
            <p:cNvPr id="4762" name="Google Shape;4762;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6" name="Google Shape;4766;p8"/>
          <p:cNvGrpSpPr/>
          <p:nvPr/>
        </p:nvGrpSpPr>
        <p:grpSpPr>
          <a:xfrm rot="-9733467">
            <a:off x="773522" y="4186886"/>
            <a:ext cx="882001" cy="843246"/>
            <a:chOff x="7746758" y="194662"/>
            <a:chExt cx="1299542" cy="1242440"/>
          </a:xfrm>
        </p:grpSpPr>
        <p:sp>
          <p:nvSpPr>
            <p:cNvPr id="4767" name="Google Shape;4767;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2" name="Google Shape;4772;p8"/>
          <p:cNvGrpSpPr/>
          <p:nvPr/>
        </p:nvGrpSpPr>
        <p:grpSpPr>
          <a:xfrm rot="-6576248">
            <a:off x="-252584" y="3788319"/>
            <a:ext cx="1252626" cy="1424145"/>
            <a:chOff x="7302137" y="3521630"/>
            <a:chExt cx="832404" cy="946383"/>
          </a:xfrm>
        </p:grpSpPr>
        <p:sp>
          <p:nvSpPr>
            <p:cNvPr id="4773" name="Google Shape;4773;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9" name="Google Shape;4779;p8"/>
          <p:cNvGrpSpPr/>
          <p:nvPr/>
        </p:nvGrpSpPr>
        <p:grpSpPr>
          <a:xfrm>
            <a:off x="2073125" y="4645942"/>
            <a:ext cx="223981" cy="274679"/>
            <a:chOff x="7314226" y="2364570"/>
            <a:chExt cx="170431" cy="208992"/>
          </a:xfrm>
        </p:grpSpPr>
        <p:sp>
          <p:nvSpPr>
            <p:cNvPr id="4780" name="Google Shape;4780;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4" name="Google Shape;4784;p8"/>
          <p:cNvGrpSpPr/>
          <p:nvPr/>
        </p:nvGrpSpPr>
        <p:grpSpPr>
          <a:xfrm>
            <a:off x="513486" y="4585837"/>
            <a:ext cx="174925" cy="214535"/>
            <a:chOff x="2067386" y="2215512"/>
            <a:chExt cx="174925" cy="214535"/>
          </a:xfrm>
        </p:grpSpPr>
        <p:sp>
          <p:nvSpPr>
            <p:cNvPr id="4785" name="Google Shape;478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9" name="Google Shape;4789;p8"/>
          <p:cNvSpPr/>
          <p:nvPr/>
        </p:nvSpPr>
        <p:spPr>
          <a:xfrm flipH="1">
            <a:off x="2725645" y="45625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0" name="Google Shape;4790;p8"/>
          <p:cNvGrpSpPr/>
          <p:nvPr/>
        </p:nvGrpSpPr>
        <p:grpSpPr>
          <a:xfrm>
            <a:off x="3212061" y="4450762"/>
            <a:ext cx="174925" cy="214535"/>
            <a:chOff x="2067386" y="2215512"/>
            <a:chExt cx="174925" cy="214535"/>
          </a:xfrm>
        </p:grpSpPr>
        <p:sp>
          <p:nvSpPr>
            <p:cNvPr id="4791" name="Google Shape;4791;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5" name="Google Shape;4795;p8"/>
          <p:cNvGrpSpPr/>
          <p:nvPr/>
        </p:nvGrpSpPr>
        <p:grpSpPr>
          <a:xfrm rot="-10038048">
            <a:off x="6845582" y="4278102"/>
            <a:ext cx="909625" cy="910298"/>
            <a:chOff x="7654583" y="1341698"/>
            <a:chExt cx="1103561" cy="1104377"/>
          </a:xfrm>
        </p:grpSpPr>
        <p:sp>
          <p:nvSpPr>
            <p:cNvPr id="4796" name="Google Shape;4796;p8"/>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2" name="Google Shape;4802;p8"/>
          <p:cNvGrpSpPr/>
          <p:nvPr/>
        </p:nvGrpSpPr>
        <p:grpSpPr>
          <a:xfrm rot="-3416449">
            <a:off x="156850" y="223245"/>
            <a:ext cx="1299530" cy="1242429"/>
            <a:chOff x="7746758" y="194662"/>
            <a:chExt cx="1299542" cy="1242440"/>
          </a:xfrm>
        </p:grpSpPr>
        <p:sp>
          <p:nvSpPr>
            <p:cNvPr id="4803" name="Google Shape;4803;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8" name="Google Shape;4808;p8"/>
          <p:cNvGrpSpPr/>
          <p:nvPr/>
        </p:nvGrpSpPr>
        <p:grpSpPr>
          <a:xfrm>
            <a:off x="1567750" y="346542"/>
            <a:ext cx="223981" cy="274679"/>
            <a:chOff x="7314226" y="2364570"/>
            <a:chExt cx="170431" cy="208992"/>
          </a:xfrm>
        </p:grpSpPr>
        <p:sp>
          <p:nvSpPr>
            <p:cNvPr id="4809" name="Google Shape;4809;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3" name="Google Shape;4813;p8"/>
          <p:cNvSpPr/>
          <p:nvPr/>
        </p:nvSpPr>
        <p:spPr>
          <a:xfrm>
            <a:off x="286013" y="16496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4" name="Google Shape;4814;p8"/>
          <p:cNvGrpSpPr/>
          <p:nvPr/>
        </p:nvGrpSpPr>
        <p:grpSpPr>
          <a:xfrm>
            <a:off x="2512411" y="132012"/>
            <a:ext cx="174925" cy="214535"/>
            <a:chOff x="2067386" y="2215512"/>
            <a:chExt cx="174925" cy="214535"/>
          </a:xfrm>
        </p:grpSpPr>
        <p:sp>
          <p:nvSpPr>
            <p:cNvPr id="4815" name="Google Shape;4815;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9" name="Google Shape;4819;p8"/>
          <p:cNvSpPr/>
          <p:nvPr/>
        </p:nvSpPr>
        <p:spPr>
          <a:xfrm flipH="1">
            <a:off x="2224995" y="4623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8"/>
          <p:cNvSpPr/>
          <p:nvPr/>
        </p:nvSpPr>
        <p:spPr>
          <a:xfrm flipH="1">
            <a:off x="554945" y="21298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21"/>
        <p:cNvGrpSpPr/>
        <p:nvPr/>
      </p:nvGrpSpPr>
      <p:grpSpPr>
        <a:xfrm>
          <a:off x="0" y="0"/>
          <a:ext cx="0" cy="0"/>
          <a:chOff x="0" y="0"/>
          <a:chExt cx="0" cy="0"/>
        </a:xfrm>
      </p:grpSpPr>
      <p:grpSp>
        <p:nvGrpSpPr>
          <p:cNvPr id="4822" name="Google Shape;4822;p9"/>
          <p:cNvGrpSpPr/>
          <p:nvPr/>
        </p:nvGrpSpPr>
        <p:grpSpPr>
          <a:xfrm>
            <a:off x="-44372" y="-112096"/>
            <a:ext cx="9232744" cy="5367692"/>
            <a:chOff x="-36097" y="-112100"/>
            <a:chExt cx="9232744" cy="5367692"/>
          </a:xfrm>
        </p:grpSpPr>
        <p:sp>
          <p:nvSpPr>
            <p:cNvPr id="4823" name="Google Shape;4823;p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8" name="Google Shape;5458;p9"/>
          <p:cNvSpPr txBox="1">
            <a:spLocks noGrp="1"/>
          </p:cNvSpPr>
          <p:nvPr>
            <p:ph type="title"/>
          </p:nvPr>
        </p:nvSpPr>
        <p:spPr>
          <a:xfrm>
            <a:off x="720000" y="1456675"/>
            <a:ext cx="5692800" cy="14376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3600"/>
              <a:buNone/>
              <a:defRPr sz="11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59" name="Google Shape;5459;p9"/>
          <p:cNvSpPr txBox="1">
            <a:spLocks noGrp="1"/>
          </p:cNvSpPr>
          <p:nvPr>
            <p:ph type="subTitle" idx="1"/>
          </p:nvPr>
        </p:nvSpPr>
        <p:spPr>
          <a:xfrm>
            <a:off x="720000" y="2963225"/>
            <a:ext cx="5692800" cy="72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460" name="Google Shape;5460;p9"/>
          <p:cNvGrpSpPr/>
          <p:nvPr/>
        </p:nvGrpSpPr>
        <p:grpSpPr>
          <a:xfrm>
            <a:off x="292809" y="-42504"/>
            <a:ext cx="940996" cy="1373488"/>
            <a:chOff x="2423325" y="228725"/>
            <a:chExt cx="682425" cy="996075"/>
          </a:xfrm>
        </p:grpSpPr>
        <p:sp>
          <p:nvSpPr>
            <p:cNvPr id="5461" name="Google Shape;5461;p9"/>
            <p:cNvSpPr/>
            <p:nvPr/>
          </p:nvSpPr>
          <p:spPr>
            <a:xfrm>
              <a:off x="2685425" y="1011425"/>
              <a:ext cx="93975" cy="213375"/>
            </a:xfrm>
            <a:custGeom>
              <a:avLst/>
              <a:gdLst/>
              <a:ahLst/>
              <a:cxnLst/>
              <a:rect l="l" t="t" r="r" b="b"/>
              <a:pathLst>
                <a:path w="3759" h="8535" fill="none" extrusionOk="0">
                  <a:moveTo>
                    <a:pt x="3758" y="1"/>
                  </a:moveTo>
                  <a:cubicBezTo>
                    <a:pt x="3673" y="3787"/>
                    <a:pt x="2515" y="6697"/>
                    <a:pt x="0" y="8534"/>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9"/>
            <p:cNvSpPr/>
            <p:nvPr/>
          </p:nvSpPr>
          <p:spPr>
            <a:xfrm>
              <a:off x="2637375" y="1002950"/>
              <a:ext cx="111650" cy="208425"/>
            </a:xfrm>
            <a:custGeom>
              <a:avLst/>
              <a:gdLst/>
              <a:ahLst/>
              <a:cxnLst/>
              <a:rect l="l" t="t" r="r" b="b"/>
              <a:pathLst>
                <a:path w="4466" h="8337" fill="none" extrusionOk="0">
                  <a:moveTo>
                    <a:pt x="4465" y="1"/>
                  </a:moveTo>
                  <a:cubicBezTo>
                    <a:pt x="3928" y="3194"/>
                    <a:pt x="2346" y="6132"/>
                    <a:pt x="1" y="8336"/>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9"/>
            <p:cNvSpPr/>
            <p:nvPr/>
          </p:nvSpPr>
          <p:spPr>
            <a:xfrm>
              <a:off x="2582275" y="988125"/>
              <a:ext cx="137075" cy="200650"/>
            </a:xfrm>
            <a:custGeom>
              <a:avLst/>
              <a:gdLst/>
              <a:ahLst/>
              <a:cxnLst/>
              <a:rect l="l" t="t" r="r" b="b"/>
              <a:pathLst>
                <a:path w="5483" h="8026" fill="none" extrusionOk="0">
                  <a:moveTo>
                    <a:pt x="5482" y="0"/>
                  </a:moveTo>
                  <a:cubicBezTo>
                    <a:pt x="4832" y="2967"/>
                    <a:pt x="2515" y="6414"/>
                    <a:pt x="1" y="802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9"/>
            <p:cNvSpPr/>
            <p:nvPr/>
          </p:nvSpPr>
          <p:spPr>
            <a:xfrm>
              <a:off x="2423325" y="933025"/>
              <a:ext cx="201375" cy="126475"/>
            </a:xfrm>
            <a:custGeom>
              <a:avLst/>
              <a:gdLst/>
              <a:ahLst/>
              <a:cxnLst/>
              <a:rect l="l" t="t" r="r" b="b"/>
              <a:pathLst>
                <a:path w="8055" h="5059" fill="none" extrusionOk="0">
                  <a:moveTo>
                    <a:pt x="8054" y="0"/>
                  </a:moveTo>
                  <a:cubicBezTo>
                    <a:pt x="6669" y="2967"/>
                    <a:pt x="3109" y="3561"/>
                    <a:pt x="1" y="5058"/>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9"/>
            <p:cNvSpPr/>
            <p:nvPr/>
          </p:nvSpPr>
          <p:spPr>
            <a:xfrm>
              <a:off x="2475600" y="953500"/>
              <a:ext cx="173800" cy="176625"/>
            </a:xfrm>
            <a:custGeom>
              <a:avLst/>
              <a:gdLst/>
              <a:ahLst/>
              <a:cxnLst/>
              <a:rect l="l" t="t" r="r" b="b"/>
              <a:pathLst>
                <a:path w="6952" h="7065" fill="none" extrusionOk="0">
                  <a:moveTo>
                    <a:pt x="6952" y="1"/>
                  </a:moveTo>
                  <a:cubicBezTo>
                    <a:pt x="5793" y="4126"/>
                    <a:pt x="2487" y="4748"/>
                    <a:pt x="1" y="706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9"/>
            <p:cNvSpPr/>
            <p:nvPr/>
          </p:nvSpPr>
          <p:spPr>
            <a:xfrm>
              <a:off x="2537075" y="968350"/>
              <a:ext cx="142000" cy="194275"/>
            </a:xfrm>
            <a:custGeom>
              <a:avLst/>
              <a:gdLst/>
              <a:ahLst/>
              <a:cxnLst/>
              <a:rect l="l" t="t" r="r" b="b"/>
              <a:pathLst>
                <a:path w="5680" h="7771" fill="none" extrusionOk="0">
                  <a:moveTo>
                    <a:pt x="5680" y="0"/>
                  </a:moveTo>
                  <a:cubicBezTo>
                    <a:pt x="4663" y="3871"/>
                    <a:pt x="2232" y="5990"/>
                    <a:pt x="0" y="777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9"/>
            <p:cNvSpPr/>
            <p:nvPr/>
          </p:nvSpPr>
          <p:spPr>
            <a:xfrm>
              <a:off x="2937600" y="228725"/>
              <a:ext cx="86925" cy="276225"/>
            </a:xfrm>
            <a:custGeom>
              <a:avLst/>
              <a:gdLst/>
              <a:ahLst/>
              <a:cxnLst/>
              <a:rect l="l" t="t" r="r" b="b"/>
              <a:pathLst>
                <a:path w="3477" h="11049" fill="none" extrusionOk="0">
                  <a:moveTo>
                    <a:pt x="1" y="11049"/>
                  </a:moveTo>
                  <a:cubicBezTo>
                    <a:pt x="2205" y="7602"/>
                    <a:pt x="3476" y="3730"/>
                    <a:pt x="2318" y="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9"/>
            <p:cNvSpPr/>
            <p:nvPr/>
          </p:nvSpPr>
          <p:spPr>
            <a:xfrm>
              <a:off x="2610525" y="887100"/>
              <a:ext cx="196425" cy="143425"/>
            </a:xfrm>
            <a:custGeom>
              <a:avLst/>
              <a:gdLst/>
              <a:ahLst/>
              <a:cxnLst/>
              <a:rect l="l" t="t" r="r" b="b"/>
              <a:pathLst>
                <a:path w="7857" h="5737" extrusionOk="0">
                  <a:moveTo>
                    <a:pt x="1216" y="1"/>
                  </a:moveTo>
                  <a:lnTo>
                    <a:pt x="1" y="2402"/>
                  </a:lnTo>
                  <a:cubicBezTo>
                    <a:pt x="1809" y="4183"/>
                    <a:pt x="4155" y="5369"/>
                    <a:pt x="6669" y="5737"/>
                  </a:cubicBezTo>
                  <a:lnTo>
                    <a:pt x="7856" y="3335"/>
                  </a:lnTo>
                  <a:lnTo>
                    <a:pt x="1216" y="1"/>
                  </a:ln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9"/>
            <p:cNvSpPr/>
            <p:nvPr/>
          </p:nvSpPr>
          <p:spPr>
            <a:xfrm>
              <a:off x="2840125" y="480400"/>
              <a:ext cx="157550" cy="124450"/>
            </a:xfrm>
            <a:custGeom>
              <a:avLst/>
              <a:gdLst/>
              <a:ahLst/>
              <a:cxnLst/>
              <a:rect l="l" t="t" r="r" b="b"/>
              <a:pathLst>
                <a:path w="6302" h="4978" extrusionOk="0">
                  <a:moveTo>
                    <a:pt x="2723" y="1"/>
                  </a:moveTo>
                  <a:cubicBezTo>
                    <a:pt x="1796" y="1"/>
                    <a:pt x="964" y="420"/>
                    <a:pt x="594" y="1180"/>
                  </a:cubicBezTo>
                  <a:cubicBezTo>
                    <a:pt x="0" y="2366"/>
                    <a:pt x="650" y="3892"/>
                    <a:pt x="2091" y="4599"/>
                  </a:cubicBezTo>
                  <a:cubicBezTo>
                    <a:pt x="2584" y="4855"/>
                    <a:pt x="3105" y="4977"/>
                    <a:pt x="3598" y="4977"/>
                  </a:cubicBezTo>
                  <a:cubicBezTo>
                    <a:pt x="4517" y="4977"/>
                    <a:pt x="5340" y="4552"/>
                    <a:pt x="5708" y="3779"/>
                  </a:cubicBezTo>
                  <a:cubicBezTo>
                    <a:pt x="6301" y="2621"/>
                    <a:pt x="5651" y="1067"/>
                    <a:pt x="4210" y="360"/>
                  </a:cubicBezTo>
                  <a:cubicBezTo>
                    <a:pt x="3724" y="117"/>
                    <a:pt x="3210" y="1"/>
                    <a:pt x="2723"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9"/>
            <p:cNvSpPr/>
            <p:nvPr/>
          </p:nvSpPr>
          <p:spPr>
            <a:xfrm>
              <a:off x="2522225" y="521300"/>
              <a:ext cx="583525" cy="458950"/>
            </a:xfrm>
            <a:custGeom>
              <a:avLst/>
              <a:gdLst/>
              <a:ahLst/>
              <a:cxnLst/>
              <a:rect l="l" t="t" r="r" b="b"/>
              <a:pathLst>
                <a:path w="23341" h="18358" extrusionOk="0">
                  <a:moveTo>
                    <a:pt x="10112" y="1"/>
                  </a:moveTo>
                  <a:cubicBezTo>
                    <a:pt x="6689" y="1"/>
                    <a:pt x="3620" y="1572"/>
                    <a:pt x="2177" y="4404"/>
                  </a:cubicBezTo>
                  <a:cubicBezTo>
                    <a:pt x="1" y="8727"/>
                    <a:pt x="2487" y="14378"/>
                    <a:pt x="7715" y="17006"/>
                  </a:cubicBezTo>
                  <a:cubicBezTo>
                    <a:pt x="9518" y="17922"/>
                    <a:pt x="11415" y="18358"/>
                    <a:pt x="13216" y="18358"/>
                  </a:cubicBezTo>
                  <a:cubicBezTo>
                    <a:pt x="16637" y="18358"/>
                    <a:pt x="19711" y="16787"/>
                    <a:pt x="21137" y="13954"/>
                  </a:cubicBezTo>
                  <a:cubicBezTo>
                    <a:pt x="23341" y="9631"/>
                    <a:pt x="20854" y="3980"/>
                    <a:pt x="15627" y="1352"/>
                  </a:cubicBezTo>
                  <a:cubicBezTo>
                    <a:pt x="13814" y="436"/>
                    <a:pt x="11914" y="1"/>
                    <a:pt x="101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9"/>
            <p:cNvSpPr/>
            <p:nvPr/>
          </p:nvSpPr>
          <p:spPr>
            <a:xfrm>
              <a:off x="2587925" y="507050"/>
              <a:ext cx="452125" cy="487450"/>
            </a:xfrm>
            <a:custGeom>
              <a:avLst/>
              <a:gdLst/>
              <a:ahLst/>
              <a:cxnLst/>
              <a:rect l="l" t="t" r="r" b="b"/>
              <a:pathLst>
                <a:path w="18085" h="19498" fill="none" extrusionOk="0">
                  <a:moveTo>
                    <a:pt x="12999" y="1922"/>
                  </a:moveTo>
                  <a:cubicBezTo>
                    <a:pt x="16785" y="3843"/>
                    <a:pt x="18085" y="8901"/>
                    <a:pt x="15909" y="13225"/>
                  </a:cubicBezTo>
                  <a:cubicBezTo>
                    <a:pt x="13733" y="17548"/>
                    <a:pt x="8873" y="19498"/>
                    <a:pt x="5087" y="17576"/>
                  </a:cubicBezTo>
                  <a:cubicBezTo>
                    <a:pt x="1300" y="15683"/>
                    <a:pt x="1" y="10625"/>
                    <a:pt x="2176" y="6302"/>
                  </a:cubicBezTo>
                  <a:cubicBezTo>
                    <a:pt x="4352" y="1950"/>
                    <a:pt x="9212" y="1"/>
                    <a:pt x="12999" y="1922"/>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9"/>
            <p:cNvSpPr/>
            <p:nvPr/>
          </p:nvSpPr>
          <p:spPr>
            <a:xfrm>
              <a:off x="2672000" y="533200"/>
              <a:ext cx="284000" cy="435175"/>
            </a:xfrm>
            <a:custGeom>
              <a:avLst/>
              <a:gdLst/>
              <a:ahLst/>
              <a:cxnLst/>
              <a:rect l="l" t="t" r="r" b="b"/>
              <a:pathLst>
                <a:path w="11360" h="17407" fill="none" extrusionOk="0">
                  <a:moveTo>
                    <a:pt x="2572" y="7121"/>
                  </a:moveTo>
                  <a:cubicBezTo>
                    <a:pt x="396" y="11472"/>
                    <a:pt x="0" y="15682"/>
                    <a:pt x="1724" y="16530"/>
                  </a:cubicBezTo>
                  <a:cubicBezTo>
                    <a:pt x="3447" y="17406"/>
                    <a:pt x="6612" y="14609"/>
                    <a:pt x="8788" y="10257"/>
                  </a:cubicBezTo>
                  <a:cubicBezTo>
                    <a:pt x="10964" y="5934"/>
                    <a:pt x="11359" y="1724"/>
                    <a:pt x="9636" y="876"/>
                  </a:cubicBezTo>
                  <a:cubicBezTo>
                    <a:pt x="7912" y="0"/>
                    <a:pt x="4747" y="2797"/>
                    <a:pt x="2572" y="7121"/>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9"/>
            <p:cNvSpPr/>
            <p:nvPr/>
          </p:nvSpPr>
          <p:spPr>
            <a:xfrm>
              <a:off x="2522225" y="585475"/>
              <a:ext cx="546075" cy="394475"/>
            </a:xfrm>
            <a:custGeom>
              <a:avLst/>
              <a:gdLst/>
              <a:ahLst/>
              <a:cxnLst/>
              <a:rect l="l" t="t" r="r" b="b"/>
              <a:pathLst>
                <a:path w="21843" h="15779" extrusionOk="0">
                  <a:moveTo>
                    <a:pt x="3476" y="0"/>
                  </a:moveTo>
                  <a:cubicBezTo>
                    <a:pt x="2968" y="537"/>
                    <a:pt x="2516" y="1159"/>
                    <a:pt x="2177" y="1808"/>
                  </a:cubicBezTo>
                  <a:cubicBezTo>
                    <a:pt x="1" y="6160"/>
                    <a:pt x="2487" y="11783"/>
                    <a:pt x="7715" y="14439"/>
                  </a:cubicBezTo>
                  <a:cubicBezTo>
                    <a:pt x="9518" y="15346"/>
                    <a:pt x="11416" y="15778"/>
                    <a:pt x="13217" y="15778"/>
                  </a:cubicBezTo>
                  <a:cubicBezTo>
                    <a:pt x="16638" y="15778"/>
                    <a:pt x="19711" y="14219"/>
                    <a:pt x="21137" y="11387"/>
                  </a:cubicBezTo>
                  <a:cubicBezTo>
                    <a:pt x="21476" y="10709"/>
                    <a:pt x="21702" y="10003"/>
                    <a:pt x="21843" y="9268"/>
                  </a:cubicBezTo>
                  <a:lnTo>
                    <a:pt x="21843" y="9268"/>
                  </a:lnTo>
                  <a:cubicBezTo>
                    <a:pt x="20205" y="10940"/>
                    <a:pt x="17805" y="11840"/>
                    <a:pt x="15199" y="11840"/>
                  </a:cubicBezTo>
                  <a:cubicBezTo>
                    <a:pt x="13401" y="11840"/>
                    <a:pt x="11504" y="11411"/>
                    <a:pt x="9693" y="10511"/>
                  </a:cubicBezTo>
                  <a:cubicBezTo>
                    <a:pt x="5285" y="8279"/>
                    <a:pt x="2855" y="3899"/>
                    <a:pt x="3476"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4" name="Google Shape;5474;p9"/>
          <p:cNvSpPr/>
          <p:nvPr/>
        </p:nvSpPr>
        <p:spPr>
          <a:xfrm>
            <a:off x="1373175" y="1962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5" name="Google Shape;5475;p9"/>
          <p:cNvGrpSpPr/>
          <p:nvPr/>
        </p:nvGrpSpPr>
        <p:grpSpPr>
          <a:xfrm>
            <a:off x="1671326" y="534995"/>
            <a:ext cx="170431" cy="208992"/>
            <a:chOff x="7314226" y="2364570"/>
            <a:chExt cx="170431" cy="208992"/>
          </a:xfrm>
        </p:grpSpPr>
        <p:sp>
          <p:nvSpPr>
            <p:cNvPr id="5476" name="Google Shape;5476;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0" name="Google Shape;5480;p9"/>
          <p:cNvSpPr/>
          <p:nvPr/>
        </p:nvSpPr>
        <p:spPr>
          <a:xfrm>
            <a:off x="2100021" y="238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1" name="Google Shape;5481;p9"/>
          <p:cNvGrpSpPr/>
          <p:nvPr/>
        </p:nvGrpSpPr>
        <p:grpSpPr>
          <a:xfrm>
            <a:off x="2663201" y="178632"/>
            <a:ext cx="170431" cy="208992"/>
            <a:chOff x="7314226" y="2364570"/>
            <a:chExt cx="170431" cy="208992"/>
          </a:xfrm>
        </p:grpSpPr>
        <p:sp>
          <p:nvSpPr>
            <p:cNvPr id="5482" name="Google Shape;5482;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6" name="Google Shape;5486;p9"/>
          <p:cNvSpPr/>
          <p:nvPr/>
        </p:nvSpPr>
        <p:spPr>
          <a:xfrm>
            <a:off x="3179543" y="4901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9"/>
          <p:cNvSpPr/>
          <p:nvPr/>
        </p:nvSpPr>
        <p:spPr>
          <a:xfrm>
            <a:off x="3900675" y="1338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8" name="Google Shape;5488;p9"/>
          <p:cNvGrpSpPr/>
          <p:nvPr/>
        </p:nvGrpSpPr>
        <p:grpSpPr>
          <a:xfrm>
            <a:off x="4337076" y="430507"/>
            <a:ext cx="170431" cy="208992"/>
            <a:chOff x="7314226" y="2364570"/>
            <a:chExt cx="170431" cy="208992"/>
          </a:xfrm>
        </p:grpSpPr>
        <p:sp>
          <p:nvSpPr>
            <p:cNvPr id="5489" name="Google Shape;5489;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9"/>
          <p:cNvGrpSpPr/>
          <p:nvPr/>
        </p:nvGrpSpPr>
        <p:grpSpPr>
          <a:xfrm>
            <a:off x="4946351" y="156245"/>
            <a:ext cx="170431" cy="208992"/>
            <a:chOff x="7314226" y="2364570"/>
            <a:chExt cx="170431" cy="208992"/>
          </a:xfrm>
        </p:grpSpPr>
        <p:sp>
          <p:nvSpPr>
            <p:cNvPr id="5494" name="Google Shape;5494;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8" name="Google Shape;5498;p9"/>
          <p:cNvSpPr/>
          <p:nvPr/>
        </p:nvSpPr>
        <p:spPr>
          <a:xfrm>
            <a:off x="5656368" y="238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9" name="Google Shape;5499;p9"/>
          <p:cNvGrpSpPr/>
          <p:nvPr/>
        </p:nvGrpSpPr>
        <p:grpSpPr>
          <a:xfrm flipH="1">
            <a:off x="3103339" y="4130846"/>
            <a:ext cx="1037025" cy="2036746"/>
            <a:chOff x="6146500" y="2878738"/>
            <a:chExt cx="728350" cy="1430500"/>
          </a:xfrm>
        </p:grpSpPr>
        <p:sp>
          <p:nvSpPr>
            <p:cNvPr id="5500" name="Google Shape;5500;p9"/>
            <p:cNvSpPr/>
            <p:nvPr/>
          </p:nvSpPr>
          <p:spPr>
            <a:xfrm>
              <a:off x="6157100" y="3429738"/>
              <a:ext cx="511475" cy="879500"/>
            </a:xfrm>
            <a:custGeom>
              <a:avLst/>
              <a:gdLst/>
              <a:ahLst/>
              <a:cxnLst/>
              <a:rect l="l" t="t" r="r" b="b"/>
              <a:pathLst>
                <a:path w="20459" h="35180" fill="none" extrusionOk="0">
                  <a:moveTo>
                    <a:pt x="1" y="35179"/>
                  </a:moveTo>
                  <a:lnTo>
                    <a:pt x="3504" y="16502"/>
                  </a:lnTo>
                  <a:lnTo>
                    <a:pt x="20458"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9"/>
            <p:cNvSpPr/>
            <p:nvPr/>
          </p:nvSpPr>
          <p:spPr>
            <a:xfrm>
              <a:off x="6373275" y="3344963"/>
              <a:ext cx="124350" cy="372300"/>
            </a:xfrm>
            <a:custGeom>
              <a:avLst/>
              <a:gdLst/>
              <a:ahLst/>
              <a:cxnLst/>
              <a:rect l="l" t="t" r="r" b="b"/>
              <a:pathLst>
                <a:path w="4974" h="14892" fill="none" extrusionOk="0">
                  <a:moveTo>
                    <a:pt x="4973" y="0"/>
                  </a:moveTo>
                  <a:lnTo>
                    <a:pt x="0" y="1489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9"/>
            <p:cNvSpPr/>
            <p:nvPr/>
          </p:nvSpPr>
          <p:spPr>
            <a:xfrm>
              <a:off x="6244700" y="3222763"/>
              <a:ext cx="84075" cy="619525"/>
            </a:xfrm>
            <a:custGeom>
              <a:avLst/>
              <a:gdLst/>
              <a:ahLst/>
              <a:cxnLst/>
              <a:rect l="l" t="t" r="r" b="b"/>
              <a:pathLst>
                <a:path w="3363" h="24781" fill="none" extrusionOk="0">
                  <a:moveTo>
                    <a:pt x="3363" y="0"/>
                  </a:moveTo>
                  <a:lnTo>
                    <a:pt x="0" y="2478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9"/>
            <p:cNvSpPr/>
            <p:nvPr/>
          </p:nvSpPr>
          <p:spPr>
            <a:xfrm>
              <a:off x="6668550" y="3354838"/>
              <a:ext cx="206300" cy="80900"/>
            </a:xfrm>
            <a:custGeom>
              <a:avLst/>
              <a:gdLst/>
              <a:ahLst/>
              <a:cxnLst/>
              <a:rect l="l" t="t" r="r" b="b"/>
              <a:pathLst>
                <a:path w="8252" h="3236" extrusionOk="0">
                  <a:moveTo>
                    <a:pt x="8251" y="1"/>
                  </a:moveTo>
                  <a:lnTo>
                    <a:pt x="0" y="2996"/>
                  </a:lnTo>
                  <a:cubicBezTo>
                    <a:pt x="0" y="2996"/>
                    <a:pt x="656" y="3236"/>
                    <a:pt x="1708" y="3236"/>
                  </a:cubicBezTo>
                  <a:cubicBezTo>
                    <a:pt x="3287" y="3236"/>
                    <a:pt x="5759" y="2697"/>
                    <a:pt x="825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9"/>
            <p:cNvSpPr/>
            <p:nvPr/>
          </p:nvSpPr>
          <p:spPr>
            <a:xfrm>
              <a:off x="6248225" y="3838788"/>
              <a:ext cx="190050" cy="86025"/>
            </a:xfrm>
            <a:custGeom>
              <a:avLst/>
              <a:gdLst/>
              <a:ahLst/>
              <a:cxnLst/>
              <a:rect l="l" t="t" r="r" b="b"/>
              <a:pathLst>
                <a:path w="7602" h="3441" extrusionOk="0">
                  <a:moveTo>
                    <a:pt x="833" y="1"/>
                  </a:moveTo>
                  <a:cubicBezTo>
                    <a:pt x="560" y="1"/>
                    <a:pt x="283" y="9"/>
                    <a:pt x="1" y="27"/>
                  </a:cubicBezTo>
                  <a:cubicBezTo>
                    <a:pt x="753" y="1156"/>
                    <a:pt x="3543" y="3441"/>
                    <a:pt x="6103" y="3441"/>
                  </a:cubicBezTo>
                  <a:cubicBezTo>
                    <a:pt x="6618" y="3441"/>
                    <a:pt x="7124" y="3348"/>
                    <a:pt x="7602" y="3135"/>
                  </a:cubicBezTo>
                  <a:cubicBezTo>
                    <a:pt x="5953" y="946"/>
                    <a:pt x="3647" y="1"/>
                    <a:pt x="83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9"/>
            <p:cNvSpPr/>
            <p:nvPr/>
          </p:nvSpPr>
          <p:spPr>
            <a:xfrm>
              <a:off x="6497600" y="3152813"/>
              <a:ext cx="204875" cy="192275"/>
            </a:xfrm>
            <a:custGeom>
              <a:avLst/>
              <a:gdLst/>
              <a:ahLst/>
              <a:cxnLst/>
              <a:rect l="l" t="t" r="r" b="b"/>
              <a:pathLst>
                <a:path w="8195" h="7691" extrusionOk="0">
                  <a:moveTo>
                    <a:pt x="8195" y="1"/>
                  </a:moveTo>
                  <a:lnTo>
                    <a:pt x="0" y="7686"/>
                  </a:lnTo>
                  <a:cubicBezTo>
                    <a:pt x="0" y="7686"/>
                    <a:pt x="48" y="7690"/>
                    <a:pt x="136" y="7690"/>
                  </a:cubicBezTo>
                  <a:cubicBezTo>
                    <a:pt x="984" y="7690"/>
                    <a:pt x="5585" y="7343"/>
                    <a:pt x="819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9"/>
            <p:cNvSpPr/>
            <p:nvPr/>
          </p:nvSpPr>
          <p:spPr>
            <a:xfrm>
              <a:off x="6239750" y="2878738"/>
              <a:ext cx="138475" cy="351800"/>
            </a:xfrm>
            <a:custGeom>
              <a:avLst/>
              <a:gdLst/>
              <a:ahLst/>
              <a:cxnLst/>
              <a:rect l="l" t="t" r="r" b="b"/>
              <a:pathLst>
                <a:path w="5539" h="14072" extrusionOk="0">
                  <a:moveTo>
                    <a:pt x="2713" y="0"/>
                  </a:moveTo>
                  <a:lnTo>
                    <a:pt x="2713" y="0"/>
                  </a:lnTo>
                  <a:cubicBezTo>
                    <a:pt x="1" y="7855"/>
                    <a:pt x="905" y="10540"/>
                    <a:pt x="3533" y="14072"/>
                  </a:cubicBezTo>
                  <a:cubicBezTo>
                    <a:pt x="4833" y="12235"/>
                    <a:pt x="5539" y="4408"/>
                    <a:pt x="2713"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9"/>
            <p:cNvSpPr/>
            <p:nvPr/>
          </p:nvSpPr>
          <p:spPr>
            <a:xfrm>
              <a:off x="6146500" y="3385238"/>
              <a:ext cx="130725" cy="219000"/>
            </a:xfrm>
            <a:custGeom>
              <a:avLst/>
              <a:gdLst/>
              <a:ahLst/>
              <a:cxnLst/>
              <a:rect l="l" t="t" r="r" b="b"/>
              <a:pathLst>
                <a:path w="5229" h="8760" extrusionOk="0">
                  <a:moveTo>
                    <a:pt x="1" y="0"/>
                  </a:moveTo>
                  <a:lnTo>
                    <a:pt x="1" y="0"/>
                  </a:lnTo>
                  <a:cubicBezTo>
                    <a:pt x="29" y="3250"/>
                    <a:pt x="2233" y="6075"/>
                    <a:pt x="5228" y="8760"/>
                  </a:cubicBezTo>
                  <a:cubicBezTo>
                    <a:pt x="5228" y="8760"/>
                    <a:pt x="3674" y="2063"/>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9"/>
            <p:cNvSpPr/>
            <p:nvPr/>
          </p:nvSpPr>
          <p:spPr>
            <a:xfrm>
              <a:off x="6668550" y="3109013"/>
              <a:ext cx="187925" cy="320750"/>
            </a:xfrm>
            <a:custGeom>
              <a:avLst/>
              <a:gdLst/>
              <a:ahLst/>
              <a:cxnLst/>
              <a:rect l="l" t="t" r="r" b="b"/>
              <a:pathLst>
                <a:path w="7517" h="12830" extrusionOk="0">
                  <a:moveTo>
                    <a:pt x="7516" y="1"/>
                  </a:moveTo>
                  <a:lnTo>
                    <a:pt x="7516" y="1"/>
                  </a:lnTo>
                  <a:cubicBezTo>
                    <a:pt x="3419" y="3024"/>
                    <a:pt x="1046" y="7404"/>
                    <a:pt x="0" y="12829"/>
                  </a:cubicBezTo>
                  <a:cubicBezTo>
                    <a:pt x="0" y="12829"/>
                    <a:pt x="5878" y="6980"/>
                    <a:pt x="7516"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9"/>
            <p:cNvSpPr/>
            <p:nvPr/>
          </p:nvSpPr>
          <p:spPr>
            <a:xfrm>
              <a:off x="6378200" y="3686588"/>
              <a:ext cx="228900" cy="59000"/>
            </a:xfrm>
            <a:custGeom>
              <a:avLst/>
              <a:gdLst/>
              <a:ahLst/>
              <a:cxnLst/>
              <a:rect l="l" t="t" r="r" b="b"/>
              <a:pathLst>
                <a:path w="9156" h="2360" extrusionOk="0">
                  <a:moveTo>
                    <a:pt x="4501" y="1"/>
                  </a:moveTo>
                  <a:cubicBezTo>
                    <a:pt x="2950" y="1"/>
                    <a:pt x="1450" y="354"/>
                    <a:pt x="1" y="1057"/>
                  </a:cubicBezTo>
                  <a:cubicBezTo>
                    <a:pt x="1" y="1057"/>
                    <a:pt x="2245" y="2359"/>
                    <a:pt x="4935" y="2359"/>
                  </a:cubicBezTo>
                  <a:cubicBezTo>
                    <a:pt x="6306" y="2359"/>
                    <a:pt x="7792" y="2021"/>
                    <a:pt x="9156" y="1001"/>
                  </a:cubicBezTo>
                  <a:cubicBezTo>
                    <a:pt x="7556" y="333"/>
                    <a:pt x="6005" y="1"/>
                    <a:pt x="450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9"/>
            <p:cNvSpPr/>
            <p:nvPr/>
          </p:nvSpPr>
          <p:spPr>
            <a:xfrm>
              <a:off x="6469325" y="3110438"/>
              <a:ext cx="97525" cy="234550"/>
            </a:xfrm>
            <a:custGeom>
              <a:avLst/>
              <a:gdLst/>
              <a:ahLst/>
              <a:cxnLst/>
              <a:rect l="l" t="t" r="r" b="b"/>
              <a:pathLst>
                <a:path w="3901" h="9382" extrusionOk="0">
                  <a:moveTo>
                    <a:pt x="3081" y="0"/>
                  </a:moveTo>
                  <a:lnTo>
                    <a:pt x="3081" y="0"/>
                  </a:lnTo>
                  <a:cubicBezTo>
                    <a:pt x="538" y="2798"/>
                    <a:pt x="1" y="5934"/>
                    <a:pt x="1103" y="9381"/>
                  </a:cubicBezTo>
                  <a:cubicBezTo>
                    <a:pt x="1103" y="9381"/>
                    <a:pt x="3900" y="4804"/>
                    <a:pt x="308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9"/>
            <p:cNvSpPr/>
            <p:nvPr/>
          </p:nvSpPr>
          <p:spPr>
            <a:xfrm>
              <a:off x="6325925" y="2971263"/>
              <a:ext cx="207025" cy="259275"/>
            </a:xfrm>
            <a:custGeom>
              <a:avLst/>
              <a:gdLst/>
              <a:ahLst/>
              <a:cxnLst/>
              <a:rect l="l" t="t" r="r" b="b"/>
              <a:pathLst>
                <a:path w="8281" h="10371" extrusionOk="0">
                  <a:moveTo>
                    <a:pt x="8280" y="1"/>
                  </a:moveTo>
                  <a:lnTo>
                    <a:pt x="8280" y="1"/>
                  </a:lnTo>
                  <a:cubicBezTo>
                    <a:pt x="8280" y="1"/>
                    <a:pt x="1" y="2742"/>
                    <a:pt x="86" y="10371"/>
                  </a:cubicBezTo>
                  <a:lnTo>
                    <a:pt x="8280"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2" name="Google Shape;5512;p9"/>
          <p:cNvGrpSpPr/>
          <p:nvPr/>
        </p:nvGrpSpPr>
        <p:grpSpPr>
          <a:xfrm rot="2699747" flipH="1">
            <a:off x="5170427" y="4125858"/>
            <a:ext cx="1940919" cy="1505170"/>
            <a:chOff x="665975" y="3810425"/>
            <a:chExt cx="2022603" cy="1568400"/>
          </a:xfrm>
        </p:grpSpPr>
        <p:sp>
          <p:nvSpPr>
            <p:cNvPr id="5513" name="Google Shape;5513;p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9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194"/>
        <p:cNvGrpSpPr/>
        <p:nvPr/>
      </p:nvGrpSpPr>
      <p:grpSpPr>
        <a:xfrm>
          <a:off x="0" y="0"/>
          <a:ext cx="0" cy="0"/>
          <a:chOff x="0" y="0"/>
          <a:chExt cx="0" cy="0"/>
        </a:xfrm>
      </p:grpSpPr>
      <p:grpSp>
        <p:nvGrpSpPr>
          <p:cNvPr id="6195" name="Google Shape;6195;p13"/>
          <p:cNvGrpSpPr/>
          <p:nvPr/>
        </p:nvGrpSpPr>
        <p:grpSpPr>
          <a:xfrm>
            <a:off x="-44372" y="-112096"/>
            <a:ext cx="9232744" cy="5367692"/>
            <a:chOff x="-36097" y="-112100"/>
            <a:chExt cx="9232744" cy="5367692"/>
          </a:xfrm>
        </p:grpSpPr>
        <p:sp>
          <p:nvSpPr>
            <p:cNvPr id="6196" name="Google Shape;6196;p1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1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1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1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1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1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1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1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1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1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1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1" name="Google Shape;6831;p13"/>
          <p:cNvSpPr txBox="1">
            <a:spLocks noGrp="1"/>
          </p:cNvSpPr>
          <p:nvPr>
            <p:ph type="title"/>
          </p:nvPr>
        </p:nvSpPr>
        <p:spPr>
          <a:xfrm>
            <a:off x="715100" y="2098100"/>
            <a:ext cx="6069000" cy="939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32" name="Google Shape;6832;p13"/>
          <p:cNvSpPr txBox="1">
            <a:spLocks noGrp="1"/>
          </p:cNvSpPr>
          <p:nvPr>
            <p:ph type="title" idx="2" hasCustomPrompt="1"/>
          </p:nvPr>
        </p:nvSpPr>
        <p:spPr>
          <a:xfrm>
            <a:off x="862937" y="800950"/>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3" name="Google Shape;6833;p13"/>
          <p:cNvSpPr txBox="1">
            <a:spLocks noGrp="1"/>
          </p:cNvSpPr>
          <p:nvPr>
            <p:ph type="subTitle" idx="1"/>
          </p:nvPr>
        </p:nvSpPr>
        <p:spPr>
          <a:xfrm>
            <a:off x="715100" y="2936025"/>
            <a:ext cx="6069000" cy="4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34" name="Google Shape;6834;p13"/>
          <p:cNvSpPr/>
          <p:nvPr/>
        </p:nvSpPr>
        <p:spPr>
          <a:xfrm flipH="1">
            <a:off x="5313920" y="5097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5" name="Google Shape;6835;p13"/>
          <p:cNvGrpSpPr/>
          <p:nvPr/>
        </p:nvGrpSpPr>
        <p:grpSpPr>
          <a:xfrm>
            <a:off x="8341448" y="4340212"/>
            <a:ext cx="174925" cy="214535"/>
            <a:chOff x="2067386" y="2215512"/>
            <a:chExt cx="174925" cy="214535"/>
          </a:xfrm>
        </p:grpSpPr>
        <p:sp>
          <p:nvSpPr>
            <p:cNvPr id="6836" name="Google Shape;6836;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13"/>
          <p:cNvGrpSpPr/>
          <p:nvPr/>
        </p:nvGrpSpPr>
        <p:grpSpPr>
          <a:xfrm>
            <a:off x="4373300" y="725742"/>
            <a:ext cx="223981" cy="274679"/>
            <a:chOff x="7314226" y="2364570"/>
            <a:chExt cx="170431" cy="208992"/>
          </a:xfrm>
        </p:grpSpPr>
        <p:sp>
          <p:nvSpPr>
            <p:cNvPr id="6841" name="Google Shape;6841;p1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5" name="Google Shape;6845;p13"/>
          <p:cNvSpPr/>
          <p:nvPr/>
        </p:nvSpPr>
        <p:spPr>
          <a:xfrm flipH="1">
            <a:off x="8715245" y="36944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3"/>
          <p:cNvSpPr/>
          <p:nvPr/>
        </p:nvSpPr>
        <p:spPr>
          <a:xfrm>
            <a:off x="8848563" y="46583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7" name="Google Shape;6847;p13"/>
          <p:cNvGrpSpPr/>
          <p:nvPr/>
        </p:nvGrpSpPr>
        <p:grpSpPr>
          <a:xfrm>
            <a:off x="8368061" y="3277512"/>
            <a:ext cx="174925" cy="214535"/>
            <a:chOff x="2067386" y="2215512"/>
            <a:chExt cx="174925" cy="214535"/>
          </a:xfrm>
        </p:grpSpPr>
        <p:sp>
          <p:nvSpPr>
            <p:cNvPr id="6848" name="Google Shape;6848;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2" name="Google Shape;6852;p13"/>
          <p:cNvGrpSpPr/>
          <p:nvPr/>
        </p:nvGrpSpPr>
        <p:grpSpPr>
          <a:xfrm>
            <a:off x="6097261" y="251237"/>
            <a:ext cx="174925" cy="214535"/>
            <a:chOff x="2067386" y="2215512"/>
            <a:chExt cx="174925" cy="214535"/>
          </a:xfrm>
        </p:grpSpPr>
        <p:sp>
          <p:nvSpPr>
            <p:cNvPr id="6853" name="Google Shape;6853;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7" name="Google Shape;6857;p13"/>
          <p:cNvSpPr/>
          <p:nvPr/>
        </p:nvSpPr>
        <p:spPr>
          <a:xfrm>
            <a:off x="2378178" y="1964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3"/>
          <p:cNvSpPr/>
          <p:nvPr/>
        </p:nvSpPr>
        <p:spPr>
          <a:xfrm flipH="1">
            <a:off x="2792445" y="5818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9" name="Google Shape;6859;p13"/>
          <p:cNvGrpSpPr/>
          <p:nvPr/>
        </p:nvGrpSpPr>
        <p:grpSpPr>
          <a:xfrm>
            <a:off x="3324786" y="346337"/>
            <a:ext cx="174925" cy="214535"/>
            <a:chOff x="2067386" y="2215512"/>
            <a:chExt cx="174925" cy="214535"/>
          </a:xfrm>
        </p:grpSpPr>
        <p:sp>
          <p:nvSpPr>
            <p:cNvPr id="6860" name="Google Shape;6860;p13"/>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3"/>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3"/>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3"/>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4" name="Google Shape;6864;p13"/>
          <p:cNvGrpSpPr/>
          <p:nvPr/>
        </p:nvGrpSpPr>
        <p:grpSpPr>
          <a:xfrm>
            <a:off x="7660611" y="-1143907"/>
            <a:ext cx="1363395" cy="4139629"/>
            <a:chOff x="7660611" y="-1143907"/>
            <a:chExt cx="1363395" cy="4139629"/>
          </a:xfrm>
        </p:grpSpPr>
        <p:sp>
          <p:nvSpPr>
            <p:cNvPr id="6865" name="Google Shape;6865;p13"/>
            <p:cNvSpPr/>
            <p:nvPr/>
          </p:nvSpPr>
          <p:spPr>
            <a:xfrm flipH="1">
              <a:off x="8539763" y="-430773"/>
              <a:ext cx="484243" cy="3426494"/>
            </a:xfrm>
            <a:custGeom>
              <a:avLst/>
              <a:gdLst/>
              <a:ahLst/>
              <a:cxnLst/>
              <a:rect l="l" t="t" r="r" b="b"/>
              <a:pathLst>
                <a:path w="9608" h="67986" extrusionOk="0">
                  <a:moveTo>
                    <a:pt x="5426" y="0"/>
                  </a:moveTo>
                  <a:lnTo>
                    <a:pt x="4182" y="1159"/>
                  </a:lnTo>
                  <a:cubicBezTo>
                    <a:pt x="4182" y="1159"/>
                    <a:pt x="4166" y="1143"/>
                    <a:pt x="4139" y="1143"/>
                  </a:cubicBezTo>
                  <a:cubicBezTo>
                    <a:pt x="3893" y="1143"/>
                    <a:pt x="2724" y="2404"/>
                    <a:pt x="4098" y="27748"/>
                  </a:cubicBezTo>
                  <a:cubicBezTo>
                    <a:pt x="5115" y="46228"/>
                    <a:pt x="0" y="60639"/>
                    <a:pt x="0" y="60639"/>
                  </a:cubicBezTo>
                  <a:lnTo>
                    <a:pt x="5115" y="67985"/>
                  </a:lnTo>
                  <a:cubicBezTo>
                    <a:pt x="5115" y="67985"/>
                    <a:pt x="7008" y="64934"/>
                    <a:pt x="8308" y="47669"/>
                  </a:cubicBezTo>
                  <a:cubicBezTo>
                    <a:pt x="9608" y="30432"/>
                    <a:pt x="5115" y="12207"/>
                    <a:pt x="5426"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3"/>
            <p:cNvSpPr/>
            <p:nvPr/>
          </p:nvSpPr>
          <p:spPr>
            <a:xfrm flipH="1">
              <a:off x="8217554" y="-104252"/>
              <a:ext cx="387425" cy="1569406"/>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3"/>
            <p:cNvSpPr/>
            <p:nvPr/>
          </p:nvSpPr>
          <p:spPr>
            <a:xfrm flipH="1">
              <a:off x="8231816" y="327584"/>
              <a:ext cx="343224" cy="64874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3"/>
            <p:cNvSpPr/>
            <p:nvPr/>
          </p:nvSpPr>
          <p:spPr>
            <a:xfrm flipH="1">
              <a:off x="8092202" y="1143678"/>
              <a:ext cx="269237" cy="650110"/>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3"/>
            <p:cNvSpPr/>
            <p:nvPr/>
          </p:nvSpPr>
          <p:spPr>
            <a:xfrm flipH="1">
              <a:off x="7660611" y="-1143907"/>
              <a:ext cx="517457" cy="3410820"/>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RocknRoll One" panose="02020900000000000000" charset="-120"/>
              <a:buNone/>
              <a:defRPr sz="3000">
                <a:solidFill>
                  <a:schemeClr val="dk2"/>
                </a:solidFill>
                <a:latin typeface="RocknRoll One" panose="02020900000000000000" charset="-120"/>
                <a:ea typeface="RocknRoll One" panose="02020900000000000000" charset="-120"/>
                <a:cs typeface="RocknRoll One" panose="02020900000000000000" charset="-120"/>
                <a:sym typeface="RocknRoll One" panose="02020900000000000000" charset="-120"/>
              </a:defRPr>
            </a:lvl1pPr>
            <a:lvl2pPr lvl="1" rtl="0">
              <a:spcBef>
                <a:spcPts val="0"/>
              </a:spcBef>
              <a:spcAft>
                <a:spcPts val="0"/>
              </a:spcAft>
              <a:buClr>
                <a:schemeClr val="dk2"/>
              </a:buClr>
              <a:buSzPts val="3500"/>
              <a:buFont typeface="Bebas Neue" panose="020B0606020202050201"/>
              <a:buNone/>
              <a:defRPr sz="3500">
                <a:solidFill>
                  <a:schemeClr val="dk2"/>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2"/>
              </a:buClr>
              <a:buSzPts val="3500"/>
              <a:buFont typeface="Bebas Neue" panose="020B0606020202050201"/>
              <a:buNone/>
              <a:defRPr sz="3500">
                <a:solidFill>
                  <a:schemeClr val="dk2"/>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2"/>
              </a:buClr>
              <a:buSzPts val="3500"/>
              <a:buFont typeface="Bebas Neue" panose="020B0606020202050201"/>
              <a:buNone/>
              <a:defRPr sz="3500">
                <a:solidFill>
                  <a:schemeClr val="dk2"/>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2"/>
              </a:buClr>
              <a:buSzPts val="3500"/>
              <a:buFont typeface="Bebas Neue" panose="020B0606020202050201"/>
              <a:buNone/>
              <a:defRPr sz="3500">
                <a:solidFill>
                  <a:schemeClr val="dk2"/>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2"/>
              </a:buClr>
              <a:buSzPts val="3500"/>
              <a:buFont typeface="Bebas Neue" panose="020B0606020202050201"/>
              <a:buNone/>
              <a:defRPr sz="3500">
                <a:solidFill>
                  <a:schemeClr val="dk2"/>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2"/>
              </a:buClr>
              <a:buSzPts val="3500"/>
              <a:buFont typeface="Bebas Neue" panose="020B0606020202050201"/>
              <a:buNone/>
              <a:defRPr sz="3500">
                <a:solidFill>
                  <a:schemeClr val="dk2"/>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2"/>
              </a:buClr>
              <a:buSzPts val="3500"/>
              <a:buFont typeface="Bebas Neue" panose="020B0606020202050201"/>
              <a:buNone/>
              <a:defRPr sz="3500">
                <a:solidFill>
                  <a:schemeClr val="dk2"/>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2"/>
              </a:buClr>
              <a:buSzPts val="3500"/>
              <a:buFont typeface="Bebas Neue" panose="020B0606020202050201"/>
              <a:buNone/>
              <a:defRPr sz="3500">
                <a:solidFill>
                  <a:schemeClr val="dk2"/>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1pPr>
            <a:lvl2pPr marL="914400" lvl="1"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2pPr>
            <a:lvl3pPr marL="1371600" lvl="2"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3pPr>
            <a:lvl4pPr marL="1828800" lvl="3"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4pPr>
            <a:lvl5pPr marL="2286000" lvl="4"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5pPr>
            <a:lvl6pPr marL="2743200" lvl="5"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6pPr>
            <a:lvl7pPr marL="3200400" lvl="6"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7pPr>
            <a:lvl8pPr marL="3657600" lvl="7" indent="-317500">
              <a:lnSpc>
                <a:spcPct val="100000"/>
              </a:lnSpc>
              <a:spcBef>
                <a:spcPts val="160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8pPr>
            <a:lvl9pPr marL="4114800" lvl="8" indent="-317500">
              <a:lnSpc>
                <a:spcPct val="100000"/>
              </a:lnSpc>
              <a:spcBef>
                <a:spcPts val="1600"/>
              </a:spcBef>
              <a:spcAft>
                <a:spcPts val="1600"/>
              </a:spcAft>
              <a:buClr>
                <a:schemeClr val="lt2"/>
              </a:buClr>
              <a:buSzPts val="1400"/>
              <a:buFont typeface="Inria Sans"/>
              <a:buChar char="■"/>
              <a:defRPr>
                <a:solidFill>
                  <a:schemeClr val="lt2"/>
                </a:solidFill>
                <a:latin typeface="Inria Sans"/>
                <a:ea typeface="Inria Sans"/>
                <a:cs typeface="Inria Sans"/>
                <a:sym typeface="Inri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89"/>
        <p:cNvGrpSpPr/>
        <p:nvPr/>
      </p:nvGrpSpPr>
      <p:grpSpPr>
        <a:xfrm>
          <a:off x="0" y="0"/>
          <a:ext cx="0" cy="0"/>
          <a:chOff x="0" y="0"/>
          <a:chExt cx="0" cy="0"/>
        </a:xfrm>
      </p:grpSpPr>
      <p:sp>
        <p:nvSpPr>
          <p:cNvPr id="26892" name="Google Shape;26892;p49"/>
          <p:cNvSpPr/>
          <p:nvPr/>
        </p:nvSpPr>
        <p:spPr>
          <a:xfrm>
            <a:off x="7687392" y="2379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3" name="Google Shape;26893;p49"/>
          <p:cNvSpPr/>
          <p:nvPr/>
        </p:nvSpPr>
        <p:spPr>
          <a:xfrm>
            <a:off x="6304150" y="5410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4" name="Google Shape;26894;p49"/>
          <p:cNvSpPr/>
          <p:nvPr/>
        </p:nvSpPr>
        <p:spPr>
          <a:xfrm>
            <a:off x="7591593" y="2908133"/>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5" name="Google Shape;26895;p49"/>
          <p:cNvSpPr/>
          <p:nvPr/>
        </p:nvSpPr>
        <p:spPr>
          <a:xfrm>
            <a:off x="8457346" y="405996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6" name="Google Shape;26896;p49"/>
          <p:cNvSpPr/>
          <p:nvPr/>
        </p:nvSpPr>
        <p:spPr>
          <a:xfrm>
            <a:off x="8469797" y="4420719"/>
            <a:ext cx="36" cy="7342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7" name="Google Shape;26897;p49"/>
          <p:cNvSpPr/>
          <p:nvPr/>
        </p:nvSpPr>
        <p:spPr>
          <a:xfrm>
            <a:off x="8469797" y="4555045"/>
            <a:ext cx="36" cy="7342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8" name="Google Shape;26898;p49"/>
          <p:cNvSpPr/>
          <p:nvPr/>
        </p:nvSpPr>
        <p:spPr>
          <a:xfrm>
            <a:off x="8385203"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9" name="Google Shape;26899;p49"/>
          <p:cNvSpPr/>
          <p:nvPr/>
        </p:nvSpPr>
        <p:spPr>
          <a:xfrm>
            <a:off x="8500888" y="4525199"/>
            <a:ext cx="54782" cy="36"/>
          </a:xfrm>
          <a:custGeom>
            <a:avLst/>
            <a:gdLst/>
            <a:ahLst/>
            <a:cxnLst/>
            <a:rect l="l" t="t" r="r" b="b"/>
            <a:pathLst>
              <a:path w="1540" h="1" fill="none" extrusionOk="0">
                <a:moveTo>
                  <a:pt x="1" y="1"/>
                </a:moveTo>
                <a:lnTo>
                  <a:pt x="1539" y="1"/>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0" name="Google Shape;26900;p49"/>
          <p:cNvGrpSpPr/>
          <p:nvPr/>
        </p:nvGrpSpPr>
        <p:grpSpPr>
          <a:xfrm>
            <a:off x="7314226" y="2364570"/>
            <a:ext cx="170431" cy="208992"/>
            <a:chOff x="7314226" y="2364570"/>
            <a:chExt cx="170431" cy="208992"/>
          </a:xfrm>
        </p:grpSpPr>
        <p:sp>
          <p:nvSpPr>
            <p:cNvPr id="26901" name="Google Shape;26901;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2" name="Google Shape;26902;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3" name="Google Shape;26903;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4" name="Google Shape;26904;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5" name="Google Shape;26905;p49"/>
          <p:cNvGrpSpPr/>
          <p:nvPr/>
        </p:nvGrpSpPr>
        <p:grpSpPr>
          <a:xfrm>
            <a:off x="6356408" y="-153075"/>
            <a:ext cx="2834882" cy="5611140"/>
            <a:chOff x="6356408" y="-153075"/>
            <a:chExt cx="2834882" cy="5611140"/>
          </a:xfrm>
        </p:grpSpPr>
        <p:sp>
          <p:nvSpPr>
            <p:cNvPr id="26906" name="Google Shape;26906;p49"/>
            <p:cNvSpPr/>
            <p:nvPr/>
          </p:nvSpPr>
          <p:spPr>
            <a:xfrm>
              <a:off x="7815493" y="2508856"/>
              <a:ext cx="472723" cy="2949209"/>
            </a:xfrm>
            <a:custGeom>
              <a:avLst/>
              <a:gdLst/>
              <a:ahLst/>
              <a:cxnLst/>
              <a:rect l="l" t="t" r="r" b="b"/>
              <a:pathLst>
                <a:path w="13289" h="82907" fill="none" extrusionOk="0">
                  <a:moveTo>
                    <a:pt x="11889" y="0"/>
                  </a:moveTo>
                  <a:cubicBezTo>
                    <a:pt x="12484" y="13218"/>
                    <a:pt x="13288" y="39478"/>
                    <a:pt x="6644" y="59479"/>
                  </a:cubicBezTo>
                  <a:cubicBezTo>
                    <a:pt x="1" y="79515"/>
                    <a:pt x="1469" y="82907"/>
                    <a:pt x="1469" y="82907"/>
                  </a:cubicBez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7" name="Google Shape;26907;p49"/>
            <p:cNvSpPr/>
            <p:nvPr/>
          </p:nvSpPr>
          <p:spPr>
            <a:xfrm>
              <a:off x="8174999" y="2197872"/>
              <a:ext cx="829693" cy="1425497"/>
            </a:xfrm>
            <a:custGeom>
              <a:avLst/>
              <a:gdLst/>
              <a:ahLst/>
              <a:cxnLst/>
              <a:rect l="l" t="t" r="r" b="b"/>
              <a:pathLst>
                <a:path w="23324" h="40073" fill="none" extrusionOk="0">
                  <a:moveTo>
                    <a:pt x="0" y="0"/>
                  </a:moveTo>
                  <a:cubicBezTo>
                    <a:pt x="17449" y="11225"/>
                    <a:pt x="22274" y="31750"/>
                    <a:pt x="23323" y="40073"/>
                  </a:cubicBez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8" name="Google Shape;26908;p49"/>
            <p:cNvSpPr/>
            <p:nvPr/>
          </p:nvSpPr>
          <p:spPr>
            <a:xfrm>
              <a:off x="8161303" y="2880457"/>
              <a:ext cx="155523" cy="530528"/>
            </a:xfrm>
            <a:custGeom>
              <a:avLst/>
              <a:gdLst/>
              <a:ahLst/>
              <a:cxnLst/>
              <a:rect l="l" t="t" r="r" b="b"/>
              <a:pathLst>
                <a:path w="4372" h="14914" extrusionOk="0">
                  <a:moveTo>
                    <a:pt x="2173" y="1"/>
                  </a:moveTo>
                  <a:cubicBezTo>
                    <a:pt x="1434" y="1"/>
                    <a:pt x="700" y="132"/>
                    <a:pt x="1" y="394"/>
                  </a:cubicBezTo>
                  <a:lnTo>
                    <a:pt x="1" y="14521"/>
                  </a:lnTo>
                  <a:cubicBezTo>
                    <a:pt x="700" y="14783"/>
                    <a:pt x="1434" y="14914"/>
                    <a:pt x="2173" y="14914"/>
                  </a:cubicBezTo>
                  <a:cubicBezTo>
                    <a:pt x="2912" y="14914"/>
                    <a:pt x="3655" y="14783"/>
                    <a:pt x="4371" y="14521"/>
                  </a:cubicBezTo>
                  <a:lnTo>
                    <a:pt x="4371" y="394"/>
                  </a:lnTo>
                  <a:cubicBezTo>
                    <a:pt x="3655" y="132"/>
                    <a:pt x="2912" y="1"/>
                    <a:pt x="2173"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9" name="Google Shape;26909;p49"/>
            <p:cNvSpPr/>
            <p:nvPr/>
          </p:nvSpPr>
          <p:spPr>
            <a:xfrm>
              <a:off x="8696187" y="2798602"/>
              <a:ext cx="308520" cy="526331"/>
            </a:xfrm>
            <a:custGeom>
              <a:avLst/>
              <a:gdLst/>
              <a:ahLst/>
              <a:cxnLst/>
              <a:rect l="l" t="t" r="r" b="b"/>
              <a:pathLst>
                <a:path w="8673" h="14796" extrusionOk="0">
                  <a:moveTo>
                    <a:pt x="4011" y="1"/>
                  </a:moveTo>
                  <a:cubicBezTo>
                    <a:pt x="2560" y="1"/>
                    <a:pt x="1149" y="489"/>
                    <a:pt x="0" y="1401"/>
                  </a:cubicBezTo>
                  <a:lnTo>
                    <a:pt x="4546" y="14794"/>
                  </a:lnTo>
                  <a:cubicBezTo>
                    <a:pt x="4596" y="14795"/>
                    <a:pt x="4646" y="14795"/>
                    <a:pt x="4697" y="14795"/>
                  </a:cubicBezTo>
                  <a:cubicBezTo>
                    <a:pt x="6147" y="14795"/>
                    <a:pt x="7557" y="14307"/>
                    <a:pt x="8672" y="13395"/>
                  </a:cubicBezTo>
                  <a:lnTo>
                    <a:pt x="4161" y="2"/>
                  </a:lnTo>
                  <a:cubicBezTo>
                    <a:pt x="4111" y="1"/>
                    <a:pt x="4061" y="1"/>
                    <a:pt x="4011"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0" name="Google Shape;26910;p49"/>
            <p:cNvSpPr/>
            <p:nvPr/>
          </p:nvSpPr>
          <p:spPr>
            <a:xfrm>
              <a:off x="7933668" y="4182875"/>
              <a:ext cx="298560" cy="526686"/>
            </a:xfrm>
            <a:custGeom>
              <a:avLst/>
              <a:gdLst/>
              <a:ahLst/>
              <a:cxnLst/>
              <a:rect l="l" t="t" r="r" b="b"/>
              <a:pathLst>
                <a:path w="8393" h="14806" extrusionOk="0">
                  <a:moveTo>
                    <a:pt x="4533" y="1"/>
                  </a:moveTo>
                  <a:cubicBezTo>
                    <a:pt x="4433" y="1"/>
                    <a:pt x="4332" y="3"/>
                    <a:pt x="4232" y="8"/>
                  </a:cubicBezTo>
                  <a:lnTo>
                    <a:pt x="1" y="13505"/>
                  </a:lnTo>
                  <a:cubicBezTo>
                    <a:pt x="1110" y="14353"/>
                    <a:pt x="2463" y="14806"/>
                    <a:pt x="3860" y="14806"/>
                  </a:cubicBezTo>
                  <a:cubicBezTo>
                    <a:pt x="3960" y="14806"/>
                    <a:pt x="4061" y="14803"/>
                    <a:pt x="4162" y="14799"/>
                  </a:cubicBezTo>
                  <a:lnTo>
                    <a:pt x="8393" y="1301"/>
                  </a:lnTo>
                  <a:cubicBezTo>
                    <a:pt x="7283" y="453"/>
                    <a:pt x="5931" y="1"/>
                    <a:pt x="4533"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1" name="Google Shape;26911;p49"/>
            <p:cNvSpPr/>
            <p:nvPr/>
          </p:nvSpPr>
          <p:spPr>
            <a:xfrm>
              <a:off x="8308080" y="2241414"/>
              <a:ext cx="435407" cy="490118"/>
            </a:xfrm>
            <a:custGeom>
              <a:avLst/>
              <a:gdLst/>
              <a:ahLst/>
              <a:cxnLst/>
              <a:rect l="l" t="t" r="r" b="b"/>
              <a:pathLst>
                <a:path w="12240" h="13778" extrusionOk="0">
                  <a:moveTo>
                    <a:pt x="3392" y="0"/>
                  </a:moveTo>
                  <a:cubicBezTo>
                    <a:pt x="1959" y="490"/>
                    <a:pt x="770" y="1434"/>
                    <a:pt x="1" y="2728"/>
                  </a:cubicBezTo>
                  <a:lnTo>
                    <a:pt x="8812" y="13777"/>
                  </a:lnTo>
                  <a:cubicBezTo>
                    <a:pt x="10246" y="13288"/>
                    <a:pt x="11435" y="12309"/>
                    <a:pt x="12239" y="11050"/>
                  </a:cubicBezTo>
                  <a:lnTo>
                    <a:pt x="3392" y="0"/>
                  </a:ln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2" name="Google Shape;26912;p49"/>
            <p:cNvSpPr/>
            <p:nvPr/>
          </p:nvSpPr>
          <p:spPr>
            <a:xfrm>
              <a:off x="8096630" y="3559840"/>
              <a:ext cx="220194" cy="530101"/>
            </a:xfrm>
            <a:custGeom>
              <a:avLst/>
              <a:gdLst/>
              <a:ahLst/>
              <a:cxnLst/>
              <a:rect l="l" t="t" r="r" b="b"/>
              <a:pathLst>
                <a:path w="6190" h="14902" extrusionOk="0">
                  <a:moveTo>
                    <a:pt x="3200" y="1"/>
                  </a:moveTo>
                  <a:cubicBezTo>
                    <a:pt x="2750" y="1"/>
                    <a:pt x="2299" y="48"/>
                    <a:pt x="1853" y="143"/>
                  </a:cubicBezTo>
                  <a:lnTo>
                    <a:pt x="0" y="14165"/>
                  </a:lnTo>
                  <a:cubicBezTo>
                    <a:pt x="951" y="14652"/>
                    <a:pt x="1969" y="14902"/>
                    <a:pt x="2996" y="14902"/>
                  </a:cubicBezTo>
                  <a:cubicBezTo>
                    <a:pt x="3443" y="14902"/>
                    <a:pt x="3891" y="14855"/>
                    <a:pt x="4336" y="14759"/>
                  </a:cubicBezTo>
                  <a:lnTo>
                    <a:pt x="6189" y="738"/>
                  </a:lnTo>
                  <a:cubicBezTo>
                    <a:pt x="5263" y="250"/>
                    <a:pt x="4235" y="1"/>
                    <a:pt x="320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3" name="Google Shape;26913;p49"/>
            <p:cNvSpPr/>
            <p:nvPr/>
          </p:nvSpPr>
          <p:spPr>
            <a:xfrm>
              <a:off x="7815493" y="4837890"/>
              <a:ext cx="236379" cy="529497"/>
            </a:xfrm>
            <a:custGeom>
              <a:avLst/>
              <a:gdLst/>
              <a:ahLst/>
              <a:cxnLst/>
              <a:rect l="l" t="t" r="r" b="b"/>
              <a:pathLst>
                <a:path w="6645" h="14885" extrusionOk="0">
                  <a:moveTo>
                    <a:pt x="3453" y="0"/>
                  </a:moveTo>
                  <a:cubicBezTo>
                    <a:pt x="3082" y="0"/>
                    <a:pt x="2711" y="31"/>
                    <a:pt x="2343" y="92"/>
                  </a:cubicBezTo>
                  <a:lnTo>
                    <a:pt x="1" y="14044"/>
                  </a:lnTo>
                  <a:cubicBezTo>
                    <a:pt x="989" y="14590"/>
                    <a:pt x="2074" y="14885"/>
                    <a:pt x="3170" y="14885"/>
                  </a:cubicBezTo>
                  <a:cubicBezTo>
                    <a:pt x="3547" y="14885"/>
                    <a:pt x="3925" y="14850"/>
                    <a:pt x="4302" y="14778"/>
                  </a:cubicBezTo>
                  <a:lnTo>
                    <a:pt x="6644" y="826"/>
                  </a:lnTo>
                  <a:cubicBezTo>
                    <a:pt x="5674" y="276"/>
                    <a:pt x="4566" y="0"/>
                    <a:pt x="345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4" name="Google Shape;26914;p49"/>
            <p:cNvSpPr/>
            <p:nvPr/>
          </p:nvSpPr>
          <p:spPr>
            <a:xfrm>
              <a:off x="7977210" y="150403"/>
              <a:ext cx="32371" cy="1261330"/>
            </a:xfrm>
            <a:custGeom>
              <a:avLst/>
              <a:gdLst/>
              <a:ahLst/>
              <a:cxnLst/>
              <a:rect l="l" t="t" r="r" b="b"/>
              <a:pathLst>
                <a:path w="910" h="35458" fill="none" extrusionOk="0">
                  <a:moveTo>
                    <a:pt x="0" y="35457"/>
                  </a:moveTo>
                  <a:lnTo>
                    <a:pt x="0" y="14512"/>
                  </a:lnTo>
                  <a:lnTo>
                    <a:pt x="91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5" name="Google Shape;26915;p49"/>
            <p:cNvSpPr/>
            <p:nvPr/>
          </p:nvSpPr>
          <p:spPr>
            <a:xfrm>
              <a:off x="7026862" y="150403"/>
              <a:ext cx="748837" cy="635681"/>
            </a:xfrm>
            <a:custGeom>
              <a:avLst/>
              <a:gdLst/>
              <a:ahLst/>
              <a:cxnLst/>
              <a:rect l="l" t="t" r="r" b="b"/>
              <a:pathLst>
                <a:path w="21051" h="17870" fill="none" extrusionOk="0">
                  <a:moveTo>
                    <a:pt x="1" y="10316"/>
                  </a:moveTo>
                  <a:lnTo>
                    <a:pt x="21051" y="17869"/>
                  </a:lnTo>
                  <a:lnTo>
                    <a:pt x="15526"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6" name="Google Shape;26916;p49"/>
            <p:cNvSpPr/>
            <p:nvPr/>
          </p:nvSpPr>
          <p:spPr>
            <a:xfrm>
              <a:off x="7130097" y="322081"/>
              <a:ext cx="221474" cy="311010"/>
            </a:xfrm>
            <a:custGeom>
              <a:avLst/>
              <a:gdLst/>
              <a:ahLst/>
              <a:cxnLst/>
              <a:rect l="l" t="t" r="r" b="b"/>
              <a:pathLst>
                <a:path w="6226" h="8743" fill="none" extrusionOk="0">
                  <a:moveTo>
                    <a:pt x="1" y="0"/>
                  </a:moveTo>
                  <a:lnTo>
                    <a:pt x="6225" y="874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7" name="Google Shape;26917;p49"/>
            <p:cNvSpPr/>
            <p:nvPr/>
          </p:nvSpPr>
          <p:spPr>
            <a:xfrm>
              <a:off x="8161303" y="807197"/>
              <a:ext cx="604555" cy="1191643"/>
            </a:xfrm>
            <a:custGeom>
              <a:avLst/>
              <a:gdLst/>
              <a:ahLst/>
              <a:cxnLst/>
              <a:rect l="l" t="t" r="r" b="b"/>
              <a:pathLst>
                <a:path w="16995" h="33499" fill="none" extrusionOk="0">
                  <a:moveTo>
                    <a:pt x="1" y="33499"/>
                  </a:moveTo>
                  <a:lnTo>
                    <a:pt x="4266" y="20491"/>
                  </a:lnTo>
                  <a:lnTo>
                    <a:pt x="16994"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8" name="Google Shape;26918;p49"/>
            <p:cNvSpPr/>
            <p:nvPr/>
          </p:nvSpPr>
          <p:spPr>
            <a:xfrm>
              <a:off x="8417540" y="584542"/>
              <a:ext cx="78402" cy="655530"/>
            </a:xfrm>
            <a:custGeom>
              <a:avLst/>
              <a:gdLst/>
              <a:ahLst/>
              <a:cxnLst/>
              <a:rect l="l" t="t" r="r" b="b"/>
              <a:pathLst>
                <a:path w="2204" h="18428" fill="none" extrusionOk="0">
                  <a:moveTo>
                    <a:pt x="1" y="0"/>
                  </a:moveTo>
                  <a:lnTo>
                    <a:pt x="2204" y="184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9" name="Google Shape;26919;p49"/>
            <p:cNvSpPr/>
            <p:nvPr/>
          </p:nvSpPr>
          <p:spPr>
            <a:xfrm>
              <a:off x="8313060" y="1743847"/>
              <a:ext cx="519963" cy="761287"/>
            </a:xfrm>
            <a:custGeom>
              <a:avLst/>
              <a:gdLst/>
              <a:ahLst/>
              <a:cxnLst/>
              <a:rect l="l" t="t" r="r" b="b"/>
              <a:pathLst>
                <a:path w="14617" h="21401" fill="none" extrusionOk="0">
                  <a:moveTo>
                    <a:pt x="0" y="21400"/>
                  </a:moveTo>
                  <a:lnTo>
                    <a:pt x="5980" y="6504"/>
                  </a:lnTo>
                  <a:lnTo>
                    <a:pt x="14617"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0" name="Google Shape;26920;p49"/>
            <p:cNvSpPr/>
            <p:nvPr/>
          </p:nvSpPr>
          <p:spPr>
            <a:xfrm>
              <a:off x="6422325" y="202660"/>
              <a:ext cx="604555" cy="314745"/>
            </a:xfrm>
            <a:custGeom>
              <a:avLst/>
              <a:gdLst/>
              <a:ahLst/>
              <a:cxnLst/>
              <a:rect l="l" t="t" r="r" b="b"/>
              <a:pathLst>
                <a:path w="16995" h="8848" extrusionOk="0">
                  <a:moveTo>
                    <a:pt x="1" y="1"/>
                  </a:moveTo>
                  <a:lnTo>
                    <a:pt x="1" y="1"/>
                  </a:lnTo>
                  <a:cubicBezTo>
                    <a:pt x="7414" y="7064"/>
                    <a:pt x="16995" y="8847"/>
                    <a:pt x="16995" y="8847"/>
                  </a:cubicBezTo>
                  <a:cubicBezTo>
                    <a:pt x="12938" y="3637"/>
                    <a:pt x="6959" y="1119"/>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1" name="Google Shape;26921;p49"/>
            <p:cNvSpPr/>
            <p:nvPr/>
          </p:nvSpPr>
          <p:spPr>
            <a:xfrm>
              <a:off x="7311735" y="252179"/>
              <a:ext cx="368211" cy="226668"/>
            </a:xfrm>
            <a:custGeom>
              <a:avLst/>
              <a:gdLst/>
              <a:ahLst/>
              <a:cxnLst/>
              <a:rect l="l" t="t" r="r" b="b"/>
              <a:pathLst>
                <a:path w="10351" h="6372" extrusionOk="0">
                  <a:moveTo>
                    <a:pt x="326" y="1"/>
                  </a:moveTo>
                  <a:cubicBezTo>
                    <a:pt x="217" y="1"/>
                    <a:pt x="109" y="3"/>
                    <a:pt x="0" y="7"/>
                  </a:cubicBezTo>
                  <a:cubicBezTo>
                    <a:pt x="2658" y="5357"/>
                    <a:pt x="10350" y="6371"/>
                    <a:pt x="10350" y="6371"/>
                  </a:cubicBezTo>
                  <a:cubicBezTo>
                    <a:pt x="7063" y="2135"/>
                    <a:pt x="3743" y="1"/>
                    <a:pt x="326"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2" name="Google Shape;26922;p49"/>
            <p:cNvSpPr/>
            <p:nvPr/>
          </p:nvSpPr>
          <p:spPr>
            <a:xfrm>
              <a:off x="7977210" y="322081"/>
              <a:ext cx="170428" cy="330895"/>
            </a:xfrm>
            <a:custGeom>
              <a:avLst/>
              <a:gdLst/>
              <a:ahLst/>
              <a:cxnLst/>
              <a:rect l="l" t="t" r="r" b="b"/>
              <a:pathLst>
                <a:path w="4791" h="9302" extrusionOk="0">
                  <a:moveTo>
                    <a:pt x="4791" y="0"/>
                  </a:moveTo>
                  <a:lnTo>
                    <a:pt x="0" y="9302"/>
                  </a:lnTo>
                  <a:cubicBezTo>
                    <a:pt x="3882" y="8427"/>
                    <a:pt x="4791" y="1"/>
                    <a:pt x="479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3" name="Google Shape;26923;p49"/>
            <p:cNvSpPr/>
            <p:nvPr/>
          </p:nvSpPr>
          <p:spPr>
            <a:xfrm>
              <a:off x="7977210" y="718868"/>
              <a:ext cx="268715" cy="289631"/>
            </a:xfrm>
            <a:custGeom>
              <a:avLst/>
              <a:gdLst/>
              <a:ahLst/>
              <a:cxnLst/>
              <a:rect l="l" t="t" r="r" b="b"/>
              <a:pathLst>
                <a:path w="7554" h="8142" extrusionOk="0">
                  <a:moveTo>
                    <a:pt x="7553" y="1"/>
                  </a:moveTo>
                  <a:lnTo>
                    <a:pt x="0" y="7973"/>
                  </a:lnTo>
                  <a:cubicBezTo>
                    <a:pt x="351" y="8088"/>
                    <a:pt x="691" y="8142"/>
                    <a:pt x="1021" y="8142"/>
                  </a:cubicBezTo>
                  <a:cubicBezTo>
                    <a:pt x="5099" y="8142"/>
                    <a:pt x="7553" y="1"/>
                    <a:pt x="7553"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4" name="Google Shape;26924;p49"/>
            <p:cNvSpPr/>
            <p:nvPr/>
          </p:nvSpPr>
          <p:spPr>
            <a:xfrm>
              <a:off x="8270763" y="130517"/>
              <a:ext cx="156768" cy="454047"/>
            </a:xfrm>
            <a:custGeom>
              <a:avLst/>
              <a:gdLst/>
              <a:ahLst/>
              <a:cxnLst/>
              <a:rect l="l" t="t" r="r" b="b"/>
              <a:pathLst>
                <a:path w="4407" h="12764" extrusionOk="0">
                  <a:moveTo>
                    <a:pt x="315" y="0"/>
                  </a:moveTo>
                  <a:cubicBezTo>
                    <a:pt x="1" y="4581"/>
                    <a:pt x="1364" y="9127"/>
                    <a:pt x="4162" y="12763"/>
                  </a:cubicBezTo>
                  <a:cubicBezTo>
                    <a:pt x="4406" y="8113"/>
                    <a:pt x="3462" y="3777"/>
                    <a:pt x="31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5" name="Google Shape;26925;p49"/>
            <p:cNvSpPr/>
            <p:nvPr/>
          </p:nvSpPr>
          <p:spPr>
            <a:xfrm>
              <a:off x="8635214" y="358152"/>
              <a:ext cx="130658" cy="449067"/>
            </a:xfrm>
            <a:custGeom>
              <a:avLst/>
              <a:gdLst/>
              <a:ahLst/>
              <a:cxnLst/>
              <a:rect l="l" t="t" r="r" b="b"/>
              <a:pathLst>
                <a:path w="3673" h="12624" extrusionOk="0">
                  <a:moveTo>
                    <a:pt x="2204" y="0"/>
                  </a:moveTo>
                  <a:cubicBezTo>
                    <a:pt x="1" y="7693"/>
                    <a:pt x="3672" y="12623"/>
                    <a:pt x="3672" y="12623"/>
                  </a:cubicBezTo>
                  <a:lnTo>
                    <a:pt x="2204"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6" name="Google Shape;26926;p49"/>
            <p:cNvSpPr/>
            <p:nvPr/>
          </p:nvSpPr>
          <p:spPr>
            <a:xfrm>
              <a:off x="8765840" y="470102"/>
              <a:ext cx="322180" cy="337121"/>
            </a:xfrm>
            <a:custGeom>
              <a:avLst/>
              <a:gdLst/>
              <a:ahLst/>
              <a:cxnLst/>
              <a:rect l="l" t="t" r="r" b="b"/>
              <a:pathLst>
                <a:path w="9057" h="9477" extrusionOk="0">
                  <a:moveTo>
                    <a:pt x="9057" y="0"/>
                  </a:moveTo>
                  <a:cubicBezTo>
                    <a:pt x="1084" y="2763"/>
                    <a:pt x="0" y="9476"/>
                    <a:pt x="0" y="9476"/>
                  </a:cubicBezTo>
                  <a:cubicBezTo>
                    <a:pt x="4092" y="7553"/>
                    <a:pt x="7309" y="4161"/>
                    <a:pt x="905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7" name="Google Shape;26927;p49"/>
            <p:cNvSpPr/>
            <p:nvPr/>
          </p:nvSpPr>
          <p:spPr>
            <a:xfrm>
              <a:off x="8387693" y="1522438"/>
              <a:ext cx="185368" cy="452802"/>
            </a:xfrm>
            <a:custGeom>
              <a:avLst/>
              <a:gdLst/>
              <a:ahLst/>
              <a:cxnLst/>
              <a:rect l="l" t="t" r="r" b="b"/>
              <a:pathLst>
                <a:path w="5211" h="12729" extrusionOk="0">
                  <a:moveTo>
                    <a:pt x="5211" y="0"/>
                  </a:moveTo>
                  <a:lnTo>
                    <a:pt x="5211" y="0"/>
                  </a:lnTo>
                  <a:cubicBezTo>
                    <a:pt x="1" y="5490"/>
                    <a:pt x="3882" y="12728"/>
                    <a:pt x="3882" y="12728"/>
                  </a:cubicBezTo>
                  <a:lnTo>
                    <a:pt x="5211"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8" name="Google Shape;26928;p49"/>
            <p:cNvSpPr/>
            <p:nvPr/>
          </p:nvSpPr>
          <p:spPr>
            <a:xfrm>
              <a:off x="8833003" y="1567225"/>
              <a:ext cx="358286" cy="176653"/>
            </a:xfrm>
            <a:custGeom>
              <a:avLst/>
              <a:gdLst/>
              <a:ahLst/>
              <a:cxnLst/>
              <a:rect l="l" t="t" r="r" b="b"/>
              <a:pathLst>
                <a:path w="10072" h="4966" extrusionOk="0">
                  <a:moveTo>
                    <a:pt x="10071" y="0"/>
                  </a:moveTo>
                  <a:lnTo>
                    <a:pt x="10071" y="0"/>
                  </a:lnTo>
                  <a:cubicBezTo>
                    <a:pt x="2343" y="874"/>
                    <a:pt x="1" y="4966"/>
                    <a:pt x="1" y="4966"/>
                  </a:cubicBezTo>
                  <a:cubicBezTo>
                    <a:pt x="3847" y="4756"/>
                    <a:pt x="7204" y="3112"/>
                    <a:pt x="100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9" name="Google Shape;26929;p49"/>
            <p:cNvSpPr/>
            <p:nvPr/>
          </p:nvSpPr>
          <p:spPr>
            <a:xfrm>
              <a:off x="6607664" y="517379"/>
              <a:ext cx="419222" cy="89785"/>
            </a:xfrm>
            <a:custGeom>
              <a:avLst/>
              <a:gdLst/>
              <a:ahLst/>
              <a:cxnLst/>
              <a:rect l="l" t="t" r="r" b="b"/>
              <a:pathLst>
                <a:path w="11785" h="2524" extrusionOk="0">
                  <a:moveTo>
                    <a:pt x="11785" y="0"/>
                  </a:moveTo>
                  <a:lnTo>
                    <a:pt x="1" y="1399"/>
                  </a:lnTo>
                  <a:cubicBezTo>
                    <a:pt x="2498" y="2219"/>
                    <a:pt x="4490" y="2524"/>
                    <a:pt x="6073" y="2524"/>
                  </a:cubicBezTo>
                  <a:cubicBezTo>
                    <a:pt x="10629" y="2524"/>
                    <a:pt x="11785" y="0"/>
                    <a:pt x="1178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0" name="Google Shape;26930;p49"/>
            <p:cNvSpPr/>
            <p:nvPr/>
          </p:nvSpPr>
          <p:spPr>
            <a:xfrm>
              <a:off x="6797982" y="-28710"/>
              <a:ext cx="340856" cy="363266"/>
            </a:xfrm>
            <a:custGeom>
              <a:avLst/>
              <a:gdLst/>
              <a:ahLst/>
              <a:cxnLst/>
              <a:rect l="l" t="t" r="r" b="b"/>
              <a:pathLst>
                <a:path w="9582" h="10212" extrusionOk="0">
                  <a:moveTo>
                    <a:pt x="1" y="1"/>
                  </a:moveTo>
                  <a:lnTo>
                    <a:pt x="1" y="1"/>
                  </a:lnTo>
                  <a:cubicBezTo>
                    <a:pt x="2344" y="6435"/>
                    <a:pt x="9582" y="10211"/>
                    <a:pt x="9582" y="10211"/>
                  </a:cubicBezTo>
                  <a:cubicBezTo>
                    <a:pt x="7938" y="5141"/>
                    <a:pt x="4686" y="1819"/>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1" name="Google Shape;26931;p49"/>
            <p:cNvSpPr/>
            <p:nvPr/>
          </p:nvSpPr>
          <p:spPr>
            <a:xfrm>
              <a:off x="7339092" y="-136925"/>
              <a:ext cx="240079" cy="289845"/>
            </a:xfrm>
            <a:custGeom>
              <a:avLst/>
              <a:gdLst/>
              <a:ahLst/>
              <a:cxnLst/>
              <a:rect l="l" t="t" r="r" b="b"/>
              <a:pathLst>
                <a:path w="6749" h="8148" extrusionOk="0">
                  <a:moveTo>
                    <a:pt x="0" y="1"/>
                  </a:moveTo>
                  <a:cubicBezTo>
                    <a:pt x="3042" y="7064"/>
                    <a:pt x="6749" y="8148"/>
                    <a:pt x="6749" y="8148"/>
                  </a:cubicBezTo>
                  <a:cubicBezTo>
                    <a:pt x="5595" y="4406"/>
                    <a:pt x="3462" y="1574"/>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2" name="Google Shape;26932;p49"/>
            <p:cNvSpPr/>
            <p:nvPr/>
          </p:nvSpPr>
          <p:spPr>
            <a:xfrm>
              <a:off x="7757045" y="287254"/>
              <a:ext cx="220194" cy="365721"/>
            </a:xfrm>
            <a:custGeom>
              <a:avLst/>
              <a:gdLst/>
              <a:ahLst/>
              <a:cxnLst/>
              <a:rect l="l" t="t" r="r" b="b"/>
              <a:pathLst>
                <a:path w="6190" h="10281" extrusionOk="0">
                  <a:moveTo>
                    <a:pt x="0" y="0"/>
                  </a:moveTo>
                  <a:lnTo>
                    <a:pt x="0" y="0"/>
                  </a:lnTo>
                  <a:cubicBezTo>
                    <a:pt x="1434" y="6959"/>
                    <a:pt x="6189" y="10281"/>
                    <a:pt x="6189" y="10281"/>
                  </a:cubicBezTo>
                  <a:cubicBezTo>
                    <a:pt x="5350" y="5700"/>
                    <a:pt x="3287" y="2273"/>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3" name="Google Shape;26933;p49"/>
            <p:cNvSpPr/>
            <p:nvPr/>
          </p:nvSpPr>
          <p:spPr>
            <a:xfrm>
              <a:off x="7881410" y="-153075"/>
              <a:ext cx="126923" cy="312220"/>
            </a:xfrm>
            <a:custGeom>
              <a:avLst/>
              <a:gdLst/>
              <a:ahLst/>
              <a:cxnLst/>
              <a:rect l="l" t="t" r="r" b="b"/>
              <a:pathLst>
                <a:path w="3568" h="8777" extrusionOk="0">
                  <a:moveTo>
                    <a:pt x="1" y="0"/>
                  </a:moveTo>
                  <a:cubicBezTo>
                    <a:pt x="1" y="6364"/>
                    <a:pt x="3568" y="8777"/>
                    <a:pt x="3568" y="8777"/>
                  </a:cubicBezTo>
                  <a:cubicBezTo>
                    <a:pt x="3393" y="5805"/>
                    <a:pt x="2693" y="2867"/>
                    <a:pt x="1"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4" name="Google Shape;26934;p49"/>
            <p:cNvSpPr/>
            <p:nvPr/>
          </p:nvSpPr>
          <p:spPr>
            <a:xfrm>
              <a:off x="8350377" y="64599"/>
              <a:ext cx="204044" cy="519963"/>
            </a:xfrm>
            <a:custGeom>
              <a:avLst/>
              <a:gdLst/>
              <a:ahLst/>
              <a:cxnLst/>
              <a:rect l="l" t="t" r="r" b="b"/>
              <a:pathLst>
                <a:path w="5736" h="14617" extrusionOk="0">
                  <a:moveTo>
                    <a:pt x="5735" y="0"/>
                  </a:moveTo>
                  <a:lnTo>
                    <a:pt x="5735" y="0"/>
                  </a:lnTo>
                  <a:cubicBezTo>
                    <a:pt x="0" y="6259"/>
                    <a:pt x="1924" y="14616"/>
                    <a:pt x="1924" y="14616"/>
                  </a:cubicBezTo>
                  <a:lnTo>
                    <a:pt x="573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5" name="Google Shape;26935;p49"/>
            <p:cNvSpPr/>
            <p:nvPr/>
          </p:nvSpPr>
          <p:spPr>
            <a:xfrm>
              <a:off x="8196130" y="978839"/>
              <a:ext cx="138092" cy="557314"/>
            </a:xfrm>
            <a:custGeom>
              <a:avLst/>
              <a:gdLst/>
              <a:ahLst/>
              <a:cxnLst/>
              <a:rect l="l" t="t" r="r" b="b"/>
              <a:pathLst>
                <a:path w="3882" h="15667" extrusionOk="0">
                  <a:moveTo>
                    <a:pt x="1399" y="1"/>
                  </a:moveTo>
                  <a:lnTo>
                    <a:pt x="1399" y="1"/>
                  </a:lnTo>
                  <a:cubicBezTo>
                    <a:pt x="1" y="5281"/>
                    <a:pt x="665" y="10876"/>
                    <a:pt x="3287" y="15666"/>
                  </a:cubicBezTo>
                  <a:cubicBezTo>
                    <a:pt x="3882" y="10351"/>
                    <a:pt x="3253" y="5001"/>
                    <a:pt x="13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6" name="Google Shape;26936;p49"/>
            <p:cNvSpPr/>
            <p:nvPr/>
          </p:nvSpPr>
          <p:spPr>
            <a:xfrm>
              <a:off x="8747164" y="1190323"/>
              <a:ext cx="167973" cy="553544"/>
            </a:xfrm>
            <a:custGeom>
              <a:avLst/>
              <a:gdLst/>
              <a:ahLst/>
              <a:cxnLst/>
              <a:rect l="l" t="t" r="r" b="b"/>
              <a:pathLst>
                <a:path w="4722" h="15561" extrusionOk="0">
                  <a:moveTo>
                    <a:pt x="3498" y="0"/>
                  </a:moveTo>
                  <a:lnTo>
                    <a:pt x="3498" y="0"/>
                  </a:lnTo>
                  <a:cubicBezTo>
                    <a:pt x="1" y="6854"/>
                    <a:pt x="2414" y="15561"/>
                    <a:pt x="2414" y="15561"/>
                  </a:cubicBezTo>
                  <a:cubicBezTo>
                    <a:pt x="4477" y="10455"/>
                    <a:pt x="4721" y="5280"/>
                    <a:pt x="34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7" name="Google Shape;26937;p49"/>
            <p:cNvSpPr/>
            <p:nvPr/>
          </p:nvSpPr>
          <p:spPr>
            <a:xfrm>
              <a:off x="8525754" y="1929043"/>
              <a:ext cx="307275" cy="68086"/>
            </a:xfrm>
            <a:custGeom>
              <a:avLst/>
              <a:gdLst/>
              <a:ahLst/>
              <a:cxnLst/>
              <a:rect l="l" t="t" r="r" b="b"/>
              <a:pathLst>
                <a:path w="8638" h="1914" extrusionOk="0">
                  <a:moveTo>
                    <a:pt x="6718" y="0"/>
                  </a:moveTo>
                  <a:cubicBezTo>
                    <a:pt x="4715" y="0"/>
                    <a:pt x="2466" y="433"/>
                    <a:pt x="1" y="1298"/>
                  </a:cubicBezTo>
                  <a:cubicBezTo>
                    <a:pt x="1057" y="1710"/>
                    <a:pt x="2170" y="1914"/>
                    <a:pt x="3278" y="1914"/>
                  </a:cubicBezTo>
                  <a:cubicBezTo>
                    <a:pt x="5180" y="1914"/>
                    <a:pt x="7069" y="1315"/>
                    <a:pt x="8638" y="144"/>
                  </a:cubicBezTo>
                  <a:cubicBezTo>
                    <a:pt x="8026" y="48"/>
                    <a:pt x="7385" y="0"/>
                    <a:pt x="671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8" name="Google Shape;26938;p49"/>
            <p:cNvSpPr/>
            <p:nvPr/>
          </p:nvSpPr>
          <p:spPr>
            <a:xfrm>
              <a:off x="7758290" y="779841"/>
              <a:ext cx="1302345" cy="4398326"/>
            </a:xfrm>
            <a:custGeom>
              <a:avLst/>
              <a:gdLst/>
              <a:ahLst/>
              <a:cxnLst/>
              <a:rect l="l" t="t" r="r" b="b"/>
              <a:pathLst>
                <a:path w="36611" h="123644" extrusionOk="0">
                  <a:moveTo>
                    <a:pt x="0" y="0"/>
                  </a:moveTo>
                  <a:lnTo>
                    <a:pt x="4371" y="17309"/>
                  </a:lnTo>
                  <a:lnTo>
                    <a:pt x="9127" y="34443"/>
                  </a:lnTo>
                  <a:lnTo>
                    <a:pt x="12623" y="49199"/>
                  </a:lnTo>
                  <a:lnTo>
                    <a:pt x="16435" y="64479"/>
                  </a:lnTo>
                  <a:lnTo>
                    <a:pt x="22204" y="82802"/>
                  </a:lnTo>
                  <a:lnTo>
                    <a:pt x="27974" y="102174"/>
                  </a:lnTo>
                  <a:lnTo>
                    <a:pt x="32869" y="123643"/>
                  </a:lnTo>
                  <a:lnTo>
                    <a:pt x="36611" y="122035"/>
                  </a:lnTo>
                  <a:lnTo>
                    <a:pt x="31540" y="101474"/>
                  </a:lnTo>
                  <a:lnTo>
                    <a:pt x="25596" y="82487"/>
                  </a:lnTo>
                  <a:lnTo>
                    <a:pt x="20176" y="64130"/>
                  </a:lnTo>
                  <a:lnTo>
                    <a:pt x="15595" y="48499"/>
                  </a:lnTo>
                  <a:lnTo>
                    <a:pt x="11330" y="34268"/>
                  </a:lnTo>
                  <a:lnTo>
                    <a:pt x="5910" y="16959"/>
                  </a:lnTo>
                  <a:lnTo>
                    <a:pt x="665" y="245"/>
                  </a:lnTo>
                  <a:lnTo>
                    <a:pt x="0" y="0"/>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9" name="Google Shape;26939;p49"/>
            <p:cNvSpPr/>
            <p:nvPr/>
          </p:nvSpPr>
          <p:spPr>
            <a:xfrm>
              <a:off x="8082935" y="1998838"/>
              <a:ext cx="78402" cy="6261"/>
            </a:xfrm>
            <a:custGeom>
              <a:avLst/>
              <a:gdLst/>
              <a:ahLst/>
              <a:cxnLst/>
              <a:rect l="l" t="t" r="r" b="b"/>
              <a:pathLst>
                <a:path w="2204" h="176" fill="none" extrusionOk="0">
                  <a:moveTo>
                    <a:pt x="1" y="176"/>
                  </a:moveTo>
                  <a:lnTo>
                    <a:pt x="2204"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0" name="Google Shape;26940;p49"/>
            <p:cNvSpPr/>
            <p:nvPr/>
          </p:nvSpPr>
          <p:spPr>
            <a:xfrm>
              <a:off x="8207335" y="2505121"/>
              <a:ext cx="104512" cy="24901"/>
            </a:xfrm>
            <a:custGeom>
              <a:avLst/>
              <a:gdLst/>
              <a:ahLst/>
              <a:cxnLst/>
              <a:rect l="l" t="t" r="r" b="b"/>
              <a:pathLst>
                <a:path w="2938" h="700" fill="none" extrusionOk="0">
                  <a:moveTo>
                    <a:pt x="2938" y="0"/>
                  </a:moveTo>
                  <a:lnTo>
                    <a:pt x="0" y="70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1" name="Google Shape;26941;p49"/>
            <p:cNvSpPr/>
            <p:nvPr/>
          </p:nvSpPr>
          <p:spPr>
            <a:xfrm>
              <a:off x="8342906" y="3061135"/>
              <a:ext cx="133148" cy="12486"/>
            </a:xfrm>
            <a:custGeom>
              <a:avLst/>
              <a:gdLst/>
              <a:ahLst/>
              <a:cxnLst/>
              <a:rect l="l" t="t" r="r" b="b"/>
              <a:pathLst>
                <a:path w="3743" h="351" fill="none" extrusionOk="0">
                  <a:moveTo>
                    <a:pt x="1" y="350"/>
                  </a:moveTo>
                  <a:lnTo>
                    <a:pt x="3742"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2" name="Google Shape;26942;p49"/>
            <p:cNvSpPr/>
            <p:nvPr/>
          </p:nvSpPr>
          <p:spPr>
            <a:xfrm>
              <a:off x="8548166" y="3712949"/>
              <a:ext cx="120697" cy="12450"/>
            </a:xfrm>
            <a:custGeom>
              <a:avLst/>
              <a:gdLst/>
              <a:ahLst/>
              <a:cxnLst/>
              <a:rect l="l" t="t" r="r" b="b"/>
              <a:pathLst>
                <a:path w="3393" h="350" fill="none" extrusionOk="0">
                  <a:moveTo>
                    <a:pt x="3392" y="0"/>
                  </a:moveTo>
                  <a:lnTo>
                    <a:pt x="0" y="35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3" name="Google Shape;26943;p49"/>
            <p:cNvSpPr/>
            <p:nvPr/>
          </p:nvSpPr>
          <p:spPr>
            <a:xfrm>
              <a:off x="8753389" y="4389628"/>
              <a:ext cx="126923" cy="24901"/>
            </a:xfrm>
            <a:custGeom>
              <a:avLst/>
              <a:gdLst/>
              <a:ahLst/>
              <a:cxnLst/>
              <a:rect l="l" t="t" r="r" b="b"/>
              <a:pathLst>
                <a:path w="3568" h="700" fill="none" extrusionOk="0">
                  <a:moveTo>
                    <a:pt x="1" y="700"/>
                  </a:moveTo>
                  <a:lnTo>
                    <a:pt x="3567"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4" name="Google Shape;26944;p49"/>
            <p:cNvSpPr/>
            <p:nvPr/>
          </p:nvSpPr>
          <p:spPr>
            <a:xfrm>
              <a:off x="6356408" y="871834"/>
              <a:ext cx="1818573" cy="1369577"/>
            </a:xfrm>
            <a:custGeom>
              <a:avLst/>
              <a:gdLst/>
              <a:ahLst/>
              <a:cxnLst/>
              <a:rect l="l" t="t" r="r" b="b"/>
              <a:pathLst>
                <a:path w="51123" h="38501" extrusionOk="0">
                  <a:moveTo>
                    <a:pt x="14810" y="1"/>
                  </a:moveTo>
                  <a:cubicBezTo>
                    <a:pt x="4752" y="1"/>
                    <a:pt x="0" y="3848"/>
                    <a:pt x="0" y="3848"/>
                  </a:cubicBezTo>
                  <a:lnTo>
                    <a:pt x="5350" y="38500"/>
                  </a:lnTo>
                  <a:cubicBezTo>
                    <a:pt x="5350" y="38500"/>
                    <a:pt x="12343" y="32511"/>
                    <a:pt x="23725" y="32511"/>
                  </a:cubicBezTo>
                  <a:cubicBezTo>
                    <a:pt x="24735" y="32511"/>
                    <a:pt x="25779" y="32558"/>
                    <a:pt x="26855" y="32661"/>
                  </a:cubicBezTo>
                  <a:cubicBezTo>
                    <a:pt x="31462" y="33100"/>
                    <a:pt x="36081" y="33322"/>
                    <a:pt x="40698" y="33322"/>
                  </a:cubicBezTo>
                  <a:cubicBezTo>
                    <a:pt x="44175" y="33322"/>
                    <a:pt x="47652" y="33196"/>
                    <a:pt x="51122" y="32941"/>
                  </a:cubicBezTo>
                  <a:lnTo>
                    <a:pt x="41052" y="1191"/>
                  </a:lnTo>
                  <a:cubicBezTo>
                    <a:pt x="41052" y="1191"/>
                    <a:pt x="39357" y="2346"/>
                    <a:pt x="34619" y="2346"/>
                  </a:cubicBezTo>
                  <a:cubicBezTo>
                    <a:pt x="32218" y="2346"/>
                    <a:pt x="29036" y="2049"/>
                    <a:pt x="24897" y="1156"/>
                  </a:cubicBezTo>
                  <a:cubicBezTo>
                    <a:pt x="21081" y="323"/>
                    <a:pt x="17723" y="1"/>
                    <a:pt x="14810"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5" name="Google Shape;26945;p49"/>
            <p:cNvSpPr/>
            <p:nvPr/>
          </p:nvSpPr>
          <p:spPr>
            <a:xfrm>
              <a:off x="6579062" y="1036183"/>
              <a:ext cx="1288685" cy="870637"/>
            </a:xfrm>
            <a:custGeom>
              <a:avLst/>
              <a:gdLst/>
              <a:ahLst/>
              <a:cxnLst/>
              <a:rect l="l" t="t" r="r" b="b"/>
              <a:pathLst>
                <a:path w="36227" h="24475" extrusionOk="0">
                  <a:moveTo>
                    <a:pt x="7758" y="0"/>
                  </a:moveTo>
                  <a:cubicBezTo>
                    <a:pt x="4689" y="0"/>
                    <a:pt x="2051" y="586"/>
                    <a:pt x="1" y="2340"/>
                  </a:cubicBezTo>
                  <a:lnTo>
                    <a:pt x="3148" y="24474"/>
                  </a:lnTo>
                  <a:cubicBezTo>
                    <a:pt x="7875" y="22176"/>
                    <a:pt x="11671" y="21496"/>
                    <a:pt x="15336" y="21496"/>
                  </a:cubicBezTo>
                  <a:cubicBezTo>
                    <a:pt x="20658" y="21496"/>
                    <a:pt x="25706" y="22930"/>
                    <a:pt x="32935" y="22930"/>
                  </a:cubicBezTo>
                  <a:cubicBezTo>
                    <a:pt x="33983" y="22930"/>
                    <a:pt x="35078" y="22900"/>
                    <a:pt x="36226" y="22831"/>
                  </a:cubicBezTo>
                  <a:lnTo>
                    <a:pt x="30981" y="2340"/>
                  </a:lnTo>
                  <a:cubicBezTo>
                    <a:pt x="30705" y="2345"/>
                    <a:pt x="30429" y="2348"/>
                    <a:pt x="30153" y="2348"/>
                  </a:cubicBezTo>
                  <a:cubicBezTo>
                    <a:pt x="21785" y="2348"/>
                    <a:pt x="13906" y="0"/>
                    <a:pt x="7758"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6" name="Google Shape;26946;p49"/>
            <p:cNvSpPr/>
            <p:nvPr/>
          </p:nvSpPr>
          <p:spPr>
            <a:xfrm>
              <a:off x="6817903" y="1231197"/>
              <a:ext cx="834673" cy="424344"/>
            </a:xfrm>
            <a:custGeom>
              <a:avLst/>
              <a:gdLst/>
              <a:ahLst/>
              <a:cxnLst/>
              <a:rect l="l" t="t" r="r" b="b"/>
              <a:pathLst>
                <a:path w="23464" h="11929" extrusionOk="0">
                  <a:moveTo>
                    <a:pt x="3625" y="1"/>
                  </a:moveTo>
                  <a:cubicBezTo>
                    <a:pt x="1835" y="1"/>
                    <a:pt x="548" y="397"/>
                    <a:pt x="0" y="1579"/>
                  </a:cubicBezTo>
                  <a:lnTo>
                    <a:pt x="1154" y="11369"/>
                  </a:lnTo>
                  <a:cubicBezTo>
                    <a:pt x="3501" y="10420"/>
                    <a:pt x="5740" y="10087"/>
                    <a:pt x="7933" y="10087"/>
                  </a:cubicBezTo>
                  <a:cubicBezTo>
                    <a:pt x="13089" y="10087"/>
                    <a:pt x="17992" y="11929"/>
                    <a:pt x="23463" y="11929"/>
                  </a:cubicBezTo>
                  <a:lnTo>
                    <a:pt x="20666" y="1579"/>
                  </a:lnTo>
                  <a:cubicBezTo>
                    <a:pt x="20039" y="1621"/>
                    <a:pt x="19410" y="1640"/>
                    <a:pt x="18782" y="1640"/>
                  </a:cubicBezTo>
                  <a:cubicBezTo>
                    <a:pt x="12984" y="1640"/>
                    <a:pt x="7265" y="1"/>
                    <a:pt x="3625"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7" name="Google Shape;26947;p49"/>
            <p:cNvSpPr/>
            <p:nvPr/>
          </p:nvSpPr>
          <p:spPr>
            <a:xfrm>
              <a:off x="6356408" y="871834"/>
              <a:ext cx="1818573" cy="1179264"/>
            </a:xfrm>
            <a:custGeom>
              <a:avLst/>
              <a:gdLst/>
              <a:ahLst/>
              <a:cxnLst/>
              <a:rect l="l" t="t" r="r" b="b"/>
              <a:pathLst>
                <a:path w="51123" h="33151" extrusionOk="0">
                  <a:moveTo>
                    <a:pt x="14810" y="1"/>
                  </a:moveTo>
                  <a:cubicBezTo>
                    <a:pt x="4752" y="1"/>
                    <a:pt x="0" y="3848"/>
                    <a:pt x="0" y="3848"/>
                  </a:cubicBezTo>
                  <a:lnTo>
                    <a:pt x="455" y="6610"/>
                  </a:lnTo>
                  <a:cubicBezTo>
                    <a:pt x="1191" y="6587"/>
                    <a:pt x="1927" y="6575"/>
                    <a:pt x="2663" y="6575"/>
                  </a:cubicBezTo>
                  <a:cubicBezTo>
                    <a:pt x="20366" y="6575"/>
                    <a:pt x="37952" y="13371"/>
                    <a:pt x="43290" y="23744"/>
                  </a:cubicBezTo>
                  <a:cubicBezTo>
                    <a:pt x="44898" y="26786"/>
                    <a:pt x="46262" y="29933"/>
                    <a:pt x="47451" y="33150"/>
                  </a:cubicBezTo>
                  <a:cubicBezTo>
                    <a:pt x="49793" y="33045"/>
                    <a:pt x="51122" y="32941"/>
                    <a:pt x="51122" y="32941"/>
                  </a:cubicBezTo>
                  <a:lnTo>
                    <a:pt x="41052" y="1191"/>
                  </a:lnTo>
                  <a:cubicBezTo>
                    <a:pt x="41052" y="1191"/>
                    <a:pt x="39357" y="2346"/>
                    <a:pt x="34619" y="2346"/>
                  </a:cubicBezTo>
                  <a:cubicBezTo>
                    <a:pt x="32218" y="2346"/>
                    <a:pt x="29036" y="2049"/>
                    <a:pt x="24897" y="1156"/>
                  </a:cubicBezTo>
                  <a:cubicBezTo>
                    <a:pt x="21081" y="323"/>
                    <a:pt x="17723" y="1"/>
                    <a:pt x="14810"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8" name="Google Shape;26948;p49"/>
          <p:cNvGrpSpPr/>
          <p:nvPr/>
        </p:nvGrpSpPr>
        <p:grpSpPr>
          <a:xfrm rot="-1391835">
            <a:off x="-130168" y="3802895"/>
            <a:ext cx="2277302" cy="1765965"/>
            <a:chOff x="665975" y="3810425"/>
            <a:chExt cx="2022603" cy="1568400"/>
          </a:xfrm>
        </p:grpSpPr>
        <p:sp>
          <p:nvSpPr>
            <p:cNvPr id="26949" name="Google Shape;26949;p4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0" name="Google Shape;26950;p4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1" name="Google Shape;26951;p4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2" name="Google Shape;26952;p4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3" name="Google Shape;26953;p4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4" name="Google Shape;26954;p4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5" name="Google Shape;26955;p4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6" name="Google Shape;26956;p4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7" name="Google Shape;26957;p4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8" name="Google Shape;26958;p4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9" name="Google Shape;26959;p4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0" name="Google Shape;26960;p4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1" name="Google Shape;26961;p4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2" name="Google Shape;26962;p4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3" name="Google Shape;26963;p4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64" name="Google Shape;26964;p49"/>
          <p:cNvSpPr/>
          <p:nvPr/>
        </p:nvSpPr>
        <p:spPr>
          <a:xfrm>
            <a:off x="7256717" y="33414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5" name="Google Shape;26965;p49"/>
          <p:cNvGrpSpPr/>
          <p:nvPr/>
        </p:nvGrpSpPr>
        <p:grpSpPr>
          <a:xfrm>
            <a:off x="7591601" y="3983770"/>
            <a:ext cx="170431" cy="208992"/>
            <a:chOff x="7314226" y="2364570"/>
            <a:chExt cx="170431" cy="208992"/>
          </a:xfrm>
        </p:grpSpPr>
        <p:sp>
          <p:nvSpPr>
            <p:cNvPr id="26966" name="Google Shape;26966;p4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7" name="Google Shape;26967;p4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8" name="Google Shape;26968;p4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9" name="Google Shape;26969;p4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70" name="Google Shape;26970;p49"/>
          <p:cNvSpPr/>
          <p:nvPr/>
        </p:nvSpPr>
        <p:spPr>
          <a:xfrm>
            <a:off x="7345817" y="4331175"/>
            <a:ext cx="175408" cy="252529"/>
          </a:xfrm>
          <a:custGeom>
            <a:avLst/>
            <a:gdLst/>
            <a:ahLst/>
            <a:cxnLst/>
            <a:rect l="l" t="t" r="r" b="b"/>
            <a:pathLst>
              <a:path w="4931" h="7099" fill="none" extrusionOk="0">
                <a:moveTo>
                  <a:pt x="2448" y="7099"/>
                </a:moveTo>
                <a:lnTo>
                  <a:pt x="0" y="3532"/>
                </a:lnTo>
                <a:lnTo>
                  <a:pt x="2448" y="1"/>
                </a:lnTo>
                <a:lnTo>
                  <a:pt x="4930" y="3532"/>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2095696" y="748006"/>
            <a:ext cx="3955417" cy="461665"/>
          </a:xfrm>
          <a:prstGeom prst="rect">
            <a:avLst/>
          </a:prstGeom>
          <a:noFill/>
        </p:spPr>
        <p:txBody>
          <a:bodyPr wrap="square" rtlCol="0">
            <a:spAutoFit/>
          </a:bodyPr>
          <a:lstStyle/>
          <a:p>
            <a:r>
              <a:rPr lang="en-US" sz="2400" dirty="0">
                <a:solidFill>
                  <a:schemeClr val="bg1">
                    <a:lumMod val="50000"/>
                  </a:schemeClr>
                </a:solidFill>
                <a:latin typeface="SVN-Internation" panose="02040603050506020204" pitchFamily="18" charset="0"/>
              </a:rPr>
              <a:t>GIÁO DỤC CÔNG DÂN 8</a:t>
            </a:r>
          </a:p>
        </p:txBody>
      </p:sp>
      <p:sp>
        <p:nvSpPr>
          <p:cNvPr id="8" name="文本框 15"/>
          <p:cNvSpPr txBox="1"/>
          <p:nvPr/>
        </p:nvSpPr>
        <p:spPr>
          <a:xfrm>
            <a:off x="2757478" y="933332"/>
            <a:ext cx="1317990" cy="830997"/>
          </a:xfrm>
          <a:prstGeom prst="rect">
            <a:avLst/>
          </a:prstGeom>
          <a:noFill/>
        </p:spPr>
        <p:txBody>
          <a:bodyPr wrap="none" rtlCol="0">
            <a:spAutoFit/>
          </a:bodyPr>
          <a:lstStyle/>
          <a:p>
            <a:r>
              <a:rPr lang="en-US" altLang="zh-CN" sz="4800" dirty="0" err="1">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 2:</a:t>
            </a:r>
          </a:p>
        </p:txBody>
      </p:sp>
      <p:sp>
        <p:nvSpPr>
          <p:cNvPr id="9" name="文本框 15"/>
          <p:cNvSpPr txBox="1"/>
          <p:nvPr/>
        </p:nvSpPr>
        <p:spPr>
          <a:xfrm>
            <a:off x="171527" y="1800037"/>
            <a:ext cx="6537184" cy="1446550"/>
          </a:xfrm>
          <a:prstGeom prst="rect">
            <a:avLst/>
          </a:prstGeom>
          <a:noFill/>
        </p:spPr>
        <p:txBody>
          <a:bodyPr wrap="square" rtlCol="0">
            <a:spAutoFit/>
          </a:bodyPr>
          <a:lstStyle/>
          <a:p>
            <a:pPr algn="ctr"/>
            <a:r>
              <a:rPr lang="en-US" sz="44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SVN-Caprica Script" pitchFamily="2" charset="0"/>
              </a:rPr>
              <a:t>TÔN TRỌNG SỰ ĐA DẠNG </a:t>
            </a:r>
          </a:p>
          <a:p>
            <a:pPr algn="ctr"/>
            <a:r>
              <a:rPr lang="en-US" sz="4400" dirty="0">
                <a:ln w="19050">
                  <a:solidFill>
                    <a:schemeClr val="bg1">
                      <a:lumMod val="10000"/>
                    </a:schemeClr>
                  </a:solidFill>
                </a:ln>
                <a:solidFill>
                  <a:schemeClr val="accent1"/>
                </a:solidFill>
                <a:effectLst>
                  <a:outerShdw blurRad="38100" dist="25400" dir="5400000" algn="ctr" rotWithShape="0">
                    <a:srgbClr val="6E747A">
                      <a:alpha val="43000"/>
                    </a:srgbClr>
                  </a:outerShdw>
                </a:effectLst>
                <a:latin typeface="SVN-Caprica Script" pitchFamily="2" charset="0"/>
              </a:rPr>
              <a:t>CỦA CÁC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1060" y="703671"/>
            <a:ext cx="6253271" cy="2005239"/>
          </a:xfrm>
          <a:prstGeom prst="round2DiagRect">
            <a:avLst>
              <a:gd name="adj1" fmla="val 16667"/>
              <a:gd name="adj2" fmla="val 0"/>
            </a:avLst>
          </a:prstGeom>
          <a:ln w="88900" cap="sq">
            <a:solidFill>
              <a:schemeClr val="accent3">
                <a:lumMod val="60000"/>
                <a:lumOff val="40000"/>
              </a:schemeClr>
            </a:solidFill>
            <a:miter lim="800000"/>
            <a:headEnd/>
            <a:tailEnd/>
          </a:ln>
          <a:effectLst>
            <a:outerShdw blurRad="254000" algn="tl" rotWithShape="0">
              <a:srgbClr val="000000">
                <a:alpha val="43000"/>
              </a:srgbClr>
            </a:outerShdw>
          </a:effectLst>
        </p:spPr>
      </p:pic>
      <p:sp>
        <p:nvSpPr>
          <p:cNvPr id="4" name="TextBox 3"/>
          <p:cNvSpPr txBox="1"/>
          <p:nvPr/>
        </p:nvSpPr>
        <p:spPr>
          <a:xfrm>
            <a:off x="295274" y="85963"/>
            <a:ext cx="8553451" cy="369332"/>
          </a:xfrm>
          <a:prstGeom prst="rect">
            <a:avLst/>
          </a:prstGeom>
          <a:solidFill>
            <a:schemeClr val="accent6"/>
          </a:solidFill>
        </p:spPr>
        <p:txBody>
          <a:bodyPr wrap="square">
            <a:spAutoFit/>
          </a:bodyPr>
          <a:lstStyle/>
          <a:p>
            <a:pPr algn="ct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pic>
        <p:nvPicPr>
          <p:cNvPr id="5" name="Picture 4"/>
          <p:cNvPicPr>
            <a:picLocks noChangeAspect="1"/>
          </p:cNvPicPr>
          <p:nvPr/>
        </p:nvPicPr>
        <p:blipFill>
          <a:blip r:embed="rId3"/>
          <a:stretch>
            <a:fillRect/>
          </a:stretch>
        </p:blipFill>
        <p:spPr>
          <a:xfrm>
            <a:off x="2225040" y="2957286"/>
            <a:ext cx="6075045" cy="1975405"/>
          </a:xfrm>
          <a:prstGeom prst="round2DiagRect">
            <a:avLst>
              <a:gd name="adj1" fmla="val 16667"/>
              <a:gd name="adj2" fmla="val 0"/>
            </a:avLst>
          </a:prstGeom>
          <a:ln w="88900" cap="sq">
            <a:solidFill>
              <a:schemeClr val="accent1"/>
            </a:solidFill>
            <a:miter lim="800000"/>
            <a:headEnd/>
            <a:tailEnd/>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45"/>
        <p:cNvGrpSpPr/>
        <p:nvPr/>
      </p:nvGrpSpPr>
      <p:grpSpPr>
        <a:xfrm>
          <a:off x="0" y="0"/>
          <a:ext cx="0" cy="0"/>
          <a:chOff x="0" y="0"/>
          <a:chExt cx="0" cy="0"/>
        </a:xfrm>
      </p:grpSpPr>
      <p:pic>
        <p:nvPicPr>
          <p:cNvPr id="27348" name="Google Shape;27348;p59"/>
          <p:cNvPicPr preferRelativeResize="0"/>
          <p:nvPr/>
        </p:nvPicPr>
        <p:blipFill rotWithShape="1">
          <a:blip r:embed="rId3"/>
          <a:srcRect l="8205" t="25538" r="2308" b="14820"/>
          <a:stretch>
            <a:fillRect/>
          </a:stretch>
        </p:blipFill>
        <p:spPr>
          <a:xfrm>
            <a:off x="5130300" y="1083225"/>
            <a:ext cx="3293700" cy="3293700"/>
          </a:xfrm>
          <a:prstGeom prst="ellipse">
            <a:avLst/>
          </a:prstGeom>
          <a:noFill/>
          <a:ln w="9525" cap="flat" cmpd="sng">
            <a:solidFill>
              <a:schemeClr val="lt2"/>
            </a:solidFill>
            <a:prstDash val="solid"/>
            <a:round/>
            <a:headEnd type="none" w="sm" len="sm"/>
            <a:tailEnd type="none" w="sm" len="sm"/>
          </a:ln>
        </p:spPr>
      </p:pic>
      <p:grpSp>
        <p:nvGrpSpPr>
          <p:cNvPr id="27349" name="Google Shape;27349;p59"/>
          <p:cNvGrpSpPr/>
          <p:nvPr/>
        </p:nvGrpSpPr>
        <p:grpSpPr>
          <a:xfrm>
            <a:off x="7594084" y="1136177"/>
            <a:ext cx="911939" cy="893896"/>
            <a:chOff x="7683447" y="2854250"/>
            <a:chExt cx="1259236" cy="1234322"/>
          </a:xfrm>
        </p:grpSpPr>
        <p:sp>
          <p:nvSpPr>
            <p:cNvPr id="27350" name="Google Shape;27350;p59"/>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59"/>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59"/>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59"/>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59"/>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59"/>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59"/>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637977" y="1244958"/>
            <a:ext cx="4044614" cy="2239844"/>
          </a:xfrm>
          <a:prstGeom prst="rect">
            <a:avLst/>
          </a:prstGeom>
          <a:noFill/>
        </p:spPr>
        <p:txBody>
          <a:bodyPr wrap="square">
            <a:spAutoFit/>
          </a:bodyPr>
          <a:lstStyle/>
          <a:p>
            <a:pPr algn="just">
              <a:lnSpc>
                <a:spcPct val="150000"/>
              </a:lnSpc>
            </a:pPr>
            <a:r>
              <a:rPr lang="en-US" sz="2400" b="1" dirty="0" err="1">
                <a:solidFill>
                  <a:schemeClr val="accent4">
                    <a:lumMod val="75000"/>
                  </a:schemeClr>
                </a:solidFill>
              </a:rPr>
              <a:t>Em</a:t>
            </a:r>
            <a:r>
              <a:rPr lang="en-US" sz="2400" b="1" dirty="0">
                <a:solidFill>
                  <a:schemeClr val="accent4">
                    <a:lumMod val="75000"/>
                  </a:schemeClr>
                </a:solidFill>
              </a:rPr>
              <a:t> </a:t>
            </a:r>
            <a:r>
              <a:rPr lang="en-US" sz="2400" b="1" dirty="0" err="1">
                <a:solidFill>
                  <a:schemeClr val="accent4">
                    <a:lumMod val="75000"/>
                  </a:schemeClr>
                </a:solidFill>
              </a:rPr>
              <a:t>hãy</a:t>
            </a:r>
            <a:r>
              <a:rPr lang="en-US" sz="2400" b="1" dirty="0">
                <a:solidFill>
                  <a:schemeClr val="accent4">
                    <a:lumMod val="75000"/>
                  </a:schemeClr>
                </a:solidFill>
              </a:rPr>
              <a:t> </a:t>
            </a:r>
            <a:r>
              <a:rPr lang="en-US" sz="2400" b="1" dirty="0" err="1">
                <a:solidFill>
                  <a:schemeClr val="accent4">
                    <a:lumMod val="75000"/>
                  </a:schemeClr>
                </a:solidFill>
              </a:rPr>
              <a:t>nêu</a:t>
            </a:r>
            <a:r>
              <a:rPr lang="en-US" sz="2400" b="1" dirty="0">
                <a:solidFill>
                  <a:schemeClr val="accent4">
                    <a:lumMod val="75000"/>
                  </a:schemeClr>
                </a:solidFill>
              </a:rPr>
              <a:t> </a:t>
            </a:r>
            <a:r>
              <a:rPr lang="en-US" sz="2400" b="1" dirty="0" err="1">
                <a:solidFill>
                  <a:schemeClr val="accent4">
                    <a:lumMod val="75000"/>
                  </a:schemeClr>
                </a:solidFill>
              </a:rPr>
              <a:t>thêm</a:t>
            </a:r>
            <a:r>
              <a:rPr lang="en-US" sz="2400" b="1" dirty="0">
                <a:solidFill>
                  <a:schemeClr val="accent4">
                    <a:lumMod val="75000"/>
                  </a:schemeClr>
                </a:solidFill>
              </a:rPr>
              <a:t> một </a:t>
            </a:r>
            <a:r>
              <a:rPr lang="en-US" sz="2400" b="1" dirty="0" err="1">
                <a:solidFill>
                  <a:schemeClr val="accent4">
                    <a:lumMod val="75000"/>
                  </a:schemeClr>
                </a:solidFill>
              </a:rPr>
              <a:t>số</a:t>
            </a:r>
            <a:r>
              <a:rPr lang="en-US" sz="2400" b="1" dirty="0">
                <a:solidFill>
                  <a:schemeClr val="accent4">
                    <a:lumMod val="75000"/>
                  </a:schemeClr>
                </a:solidFill>
              </a:rPr>
              <a:t> </a:t>
            </a:r>
            <a:r>
              <a:rPr lang="en-US" sz="2400" b="1" dirty="0" err="1">
                <a:solidFill>
                  <a:schemeClr val="accent4">
                    <a:lumMod val="75000"/>
                  </a:schemeClr>
                </a:solidFill>
              </a:rPr>
              <a:t>biểu</a:t>
            </a:r>
            <a:r>
              <a:rPr lang="en-US" sz="2400" b="1" dirty="0">
                <a:solidFill>
                  <a:schemeClr val="accent4">
                    <a:lumMod val="75000"/>
                  </a:schemeClr>
                </a:solidFill>
              </a:rPr>
              <a:t> hiện </a:t>
            </a:r>
            <a:r>
              <a:rPr lang="en-US" sz="2400" b="1" dirty="0" err="1">
                <a:solidFill>
                  <a:schemeClr val="accent4">
                    <a:lumMod val="75000"/>
                  </a:schemeClr>
                </a:solidFill>
              </a:rPr>
              <a:t>khác</a:t>
            </a:r>
            <a:r>
              <a:rPr lang="en-US" sz="2400" b="1" dirty="0">
                <a:solidFill>
                  <a:schemeClr val="accent4">
                    <a:lumMod val="75000"/>
                  </a:schemeClr>
                </a:solidFill>
              </a:rPr>
              <a:t> </a:t>
            </a:r>
            <a:r>
              <a:rPr lang="en-US" sz="2400" b="1" dirty="0" err="1">
                <a:solidFill>
                  <a:schemeClr val="accent4">
                    <a:lumMod val="75000"/>
                  </a:schemeClr>
                </a:solidFill>
              </a:rPr>
              <a:t>về</a:t>
            </a:r>
            <a:r>
              <a:rPr lang="en-US" sz="2400" b="1" dirty="0">
                <a:solidFill>
                  <a:schemeClr val="accent4">
                    <a:lumMod val="75000"/>
                  </a:schemeClr>
                </a:solidFill>
              </a:rPr>
              <a:t> </a:t>
            </a:r>
            <a:r>
              <a:rPr lang="en-US" sz="2400" b="1" dirty="0" err="1">
                <a:solidFill>
                  <a:schemeClr val="accent4">
                    <a:lumMod val="75000"/>
                  </a:schemeClr>
                </a:solidFill>
              </a:rPr>
              <a:t>sự</a:t>
            </a:r>
            <a:r>
              <a:rPr lang="en-US" sz="2400" b="1" dirty="0">
                <a:solidFill>
                  <a:schemeClr val="accent4">
                    <a:lumMod val="75000"/>
                  </a:schemeClr>
                </a:solidFill>
              </a:rPr>
              <a:t> </a:t>
            </a:r>
            <a:r>
              <a:rPr lang="en-US" sz="2400" b="1" dirty="0" err="1">
                <a:solidFill>
                  <a:schemeClr val="accent4">
                    <a:lumMod val="75000"/>
                  </a:schemeClr>
                </a:solidFill>
              </a:rPr>
              <a:t>đa</a:t>
            </a:r>
            <a:r>
              <a:rPr lang="en-US" sz="2400" b="1" dirty="0">
                <a:solidFill>
                  <a:schemeClr val="accent4">
                    <a:lumMod val="75000"/>
                  </a:schemeClr>
                </a:solidFill>
              </a:rPr>
              <a:t> </a:t>
            </a:r>
            <a:r>
              <a:rPr lang="en-US" sz="2400" b="1" dirty="0" err="1">
                <a:solidFill>
                  <a:schemeClr val="accent4">
                    <a:lumMod val="75000"/>
                  </a:schemeClr>
                </a:solidFill>
              </a:rPr>
              <a:t>dạng</a:t>
            </a:r>
            <a:r>
              <a:rPr lang="en-US" sz="2400" b="1" dirty="0">
                <a:solidFill>
                  <a:schemeClr val="accent4">
                    <a:lumMod val="75000"/>
                  </a:schemeClr>
                </a:solidFill>
              </a:rPr>
              <a:t> </a:t>
            </a:r>
            <a:r>
              <a:rPr lang="en-US" sz="2400" b="1" dirty="0" err="1">
                <a:solidFill>
                  <a:schemeClr val="accent4">
                    <a:lumMod val="75000"/>
                  </a:schemeClr>
                </a:solidFill>
              </a:rPr>
              <a:t>của</a:t>
            </a:r>
            <a:r>
              <a:rPr lang="en-US" sz="2400" b="1" dirty="0">
                <a:solidFill>
                  <a:schemeClr val="accent4">
                    <a:lumMod val="75000"/>
                  </a:schemeClr>
                </a:solidFill>
              </a:rPr>
              <a:t> </a:t>
            </a:r>
            <a:r>
              <a:rPr lang="en-US" sz="2400" b="1" dirty="0" err="1">
                <a:solidFill>
                  <a:schemeClr val="accent4">
                    <a:lumMod val="75000"/>
                  </a:schemeClr>
                </a:solidFill>
              </a:rPr>
              <a:t>các</a:t>
            </a:r>
            <a:r>
              <a:rPr lang="en-US" sz="2400" b="1" dirty="0">
                <a:solidFill>
                  <a:schemeClr val="accent4">
                    <a:lumMod val="75000"/>
                  </a:schemeClr>
                </a:solidFill>
              </a:rPr>
              <a:t> </a:t>
            </a:r>
            <a:r>
              <a:rPr lang="en-US" sz="2400" b="1" dirty="0" err="1">
                <a:solidFill>
                  <a:schemeClr val="accent4">
                    <a:lumMod val="75000"/>
                  </a:schemeClr>
                </a:solidFill>
              </a:rPr>
              <a:t>nền</a:t>
            </a:r>
            <a:r>
              <a:rPr lang="en-US" sz="2400" b="1" dirty="0">
                <a:solidFill>
                  <a:schemeClr val="accent4">
                    <a:lumMod val="75000"/>
                  </a:schemeClr>
                </a:solidFill>
              </a:rPr>
              <a:t> </a:t>
            </a:r>
            <a:r>
              <a:rPr lang="en-US" sz="2400" b="1" dirty="0" err="1">
                <a:solidFill>
                  <a:schemeClr val="accent4">
                    <a:lumMod val="75000"/>
                  </a:schemeClr>
                </a:solidFill>
              </a:rPr>
              <a:t>văn</a:t>
            </a:r>
            <a:r>
              <a:rPr lang="en-US" sz="2400" b="1" dirty="0">
                <a:solidFill>
                  <a:schemeClr val="accent4">
                    <a:lumMod val="75000"/>
                  </a:schemeClr>
                </a:solidFill>
              </a:rPr>
              <a:t> </a:t>
            </a:r>
            <a:r>
              <a:rPr lang="en-US" sz="2400" b="1" dirty="0" err="1">
                <a:solidFill>
                  <a:schemeClr val="accent4">
                    <a:lumMod val="75000"/>
                  </a:schemeClr>
                </a:solidFill>
              </a:rPr>
              <a:t>hoá</a:t>
            </a:r>
            <a:r>
              <a:rPr lang="en-US" sz="2400" b="1" dirty="0">
                <a:solidFill>
                  <a:schemeClr val="accent4">
                    <a:lumMod val="75000"/>
                  </a:schemeClr>
                </a:solidFill>
              </a:rPr>
              <a:t> </a:t>
            </a:r>
            <a:r>
              <a:rPr lang="en-US" sz="2400" b="1" dirty="0" err="1">
                <a:solidFill>
                  <a:schemeClr val="accent4">
                    <a:lumMod val="75000"/>
                  </a:schemeClr>
                </a:solidFill>
              </a:rPr>
              <a:t>trên</a:t>
            </a:r>
            <a:r>
              <a:rPr lang="en-US" sz="2400" b="1" dirty="0">
                <a:solidFill>
                  <a:schemeClr val="accent4">
                    <a:lumMod val="75000"/>
                  </a:schemeClr>
                </a:solidFill>
              </a:rPr>
              <a:t>  </a:t>
            </a:r>
            <a:r>
              <a:rPr lang="en-US" sz="2400" b="1" dirty="0" err="1">
                <a:solidFill>
                  <a:schemeClr val="accent4">
                    <a:lumMod val="75000"/>
                  </a:schemeClr>
                </a:solidFill>
              </a:rPr>
              <a:t>thế</a:t>
            </a:r>
            <a:r>
              <a:rPr lang="en-US" sz="2400" b="1" dirty="0">
                <a:solidFill>
                  <a:schemeClr val="accent4">
                    <a:lumMod val="75000"/>
                  </a:schemeClr>
                </a:solidFill>
              </a:rPr>
              <a:t> </a:t>
            </a:r>
            <a:r>
              <a:rPr lang="en-US" sz="2400" b="1" dirty="0" err="1">
                <a:solidFill>
                  <a:schemeClr val="accent4">
                    <a:lumMod val="75000"/>
                  </a:schemeClr>
                </a:solidFill>
              </a:rPr>
              <a:t>giới</a:t>
            </a:r>
            <a:r>
              <a:rPr lang="en-US" sz="2400" b="1" dirty="0">
                <a:solidFill>
                  <a:schemeClr val="accent4">
                    <a:lumMod val="75000"/>
                  </a:schemeClr>
                </a:solidFill>
              </a:rPr>
              <a:t> </a:t>
            </a:r>
            <a:r>
              <a:rPr lang="en-US" sz="2400" b="1" dirty="0" err="1">
                <a:solidFill>
                  <a:schemeClr val="accent4">
                    <a:lumMod val="75000"/>
                  </a:schemeClr>
                </a:solidFill>
              </a:rPr>
              <a:t>mà</a:t>
            </a:r>
            <a:r>
              <a:rPr lang="en-US" sz="2400" b="1" dirty="0">
                <a:solidFill>
                  <a:schemeClr val="accent4">
                    <a:lumMod val="75000"/>
                  </a:schemeClr>
                </a:solidFill>
              </a:rPr>
              <a:t> </a:t>
            </a:r>
            <a:r>
              <a:rPr lang="en-US" sz="2400" b="1" dirty="0" err="1">
                <a:solidFill>
                  <a:schemeClr val="accent4">
                    <a:lumMod val="75000"/>
                  </a:schemeClr>
                </a:solidFill>
              </a:rPr>
              <a:t>em</a:t>
            </a:r>
            <a:r>
              <a:rPr lang="en-US" sz="2400" b="1" dirty="0">
                <a:solidFill>
                  <a:schemeClr val="accent4">
                    <a:lumMod val="75000"/>
                  </a:schemeClr>
                </a:solidFill>
              </a:rPr>
              <a:t> </a:t>
            </a:r>
            <a:r>
              <a:rPr lang="en-US" sz="2400" b="1" dirty="0" err="1">
                <a:solidFill>
                  <a:schemeClr val="accent4">
                    <a:lumMod val="75000"/>
                  </a:schemeClr>
                </a:solidFill>
              </a:rPr>
              <a:t>biết</a:t>
            </a:r>
            <a:r>
              <a:rPr lang="en-US" sz="2400" b="1" dirty="0">
                <a:solidFill>
                  <a:schemeClr val="accent4">
                    <a:lumMod val="75000"/>
                  </a:schemeClr>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3999" y="1703189"/>
            <a:ext cx="8034338" cy="2918342"/>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152400" y="593198"/>
            <a:ext cx="7780020" cy="646331"/>
          </a:xfrm>
          <a:prstGeom prst="rect">
            <a:avLst/>
          </a:prstGeom>
          <a:noFill/>
        </p:spPr>
        <p:txBody>
          <a:bodyPr wrap="square">
            <a:spAutoFit/>
          </a:bodyPr>
          <a:lstStyle/>
          <a:p>
            <a:r>
              <a:rPr lang="en-US" sz="1800" b="1" dirty="0" err="1">
                <a:solidFill>
                  <a:schemeClr val="tx2">
                    <a:lumMod val="50000"/>
                  </a:schemeClr>
                </a:solidFill>
              </a:rPr>
              <a:t>Em</a:t>
            </a:r>
            <a:r>
              <a:rPr lang="en-US" sz="1800" b="1" dirty="0">
                <a:solidFill>
                  <a:schemeClr val="tx2">
                    <a:lumMod val="50000"/>
                  </a:schemeClr>
                </a:solidFill>
              </a:rPr>
              <a:t> </a:t>
            </a:r>
            <a:r>
              <a:rPr lang="en-US" sz="1800" b="1" dirty="0" err="1">
                <a:solidFill>
                  <a:schemeClr val="tx2">
                    <a:lumMod val="50000"/>
                  </a:schemeClr>
                </a:solidFill>
              </a:rPr>
              <a:t>hãy</a:t>
            </a:r>
            <a:r>
              <a:rPr lang="en-US" sz="1800" b="1" dirty="0">
                <a:solidFill>
                  <a:schemeClr val="tx2">
                    <a:lumMod val="50000"/>
                  </a:schemeClr>
                </a:solidFill>
              </a:rPr>
              <a:t> </a:t>
            </a:r>
            <a:r>
              <a:rPr lang="en-US" sz="1800" b="1" dirty="0" err="1">
                <a:solidFill>
                  <a:schemeClr val="tx2">
                    <a:lumMod val="50000"/>
                  </a:schemeClr>
                </a:solidFill>
              </a:rPr>
              <a:t>đọc</a:t>
            </a:r>
            <a:r>
              <a:rPr lang="en-US" sz="1800" b="1" dirty="0">
                <a:solidFill>
                  <a:schemeClr val="tx2">
                    <a:lumMod val="50000"/>
                  </a:schemeClr>
                </a:solidFill>
              </a:rPr>
              <a:t> </a:t>
            </a:r>
            <a:r>
              <a:rPr lang="en-US" sz="1800" b="1" dirty="0" err="1">
                <a:solidFill>
                  <a:schemeClr val="tx2">
                    <a:lumMod val="50000"/>
                  </a:schemeClr>
                </a:solidFill>
              </a:rPr>
              <a:t>thông</a:t>
            </a:r>
            <a:r>
              <a:rPr lang="en-US" sz="1800" b="1" dirty="0">
                <a:solidFill>
                  <a:schemeClr val="tx2">
                    <a:lumMod val="50000"/>
                  </a:schemeClr>
                </a:solidFill>
              </a:rPr>
              <a:t> tin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chỉ</a:t>
            </a:r>
            <a:r>
              <a:rPr lang="en-US" sz="1800" b="1" dirty="0">
                <a:solidFill>
                  <a:schemeClr val="tx2">
                    <a:lumMod val="50000"/>
                  </a:schemeClr>
                </a:solidFill>
              </a:rPr>
              <a:t> </a:t>
            </a:r>
            <a:r>
              <a:rPr lang="en-US" sz="1800" b="1" dirty="0" err="1">
                <a:solidFill>
                  <a:schemeClr val="tx2">
                    <a:lumMod val="50000"/>
                  </a:schemeClr>
                </a:solidFill>
              </a:rPr>
              <a:t>ra</a:t>
            </a:r>
            <a:r>
              <a:rPr lang="en-US" sz="1800" b="1" dirty="0">
                <a:solidFill>
                  <a:schemeClr val="tx2">
                    <a:lumMod val="50000"/>
                  </a:schemeClr>
                </a:solidFill>
              </a:rPr>
              <a:t> ý </a:t>
            </a:r>
            <a:r>
              <a:rPr lang="en-US" sz="1800" b="1" dirty="0" err="1">
                <a:solidFill>
                  <a:schemeClr val="tx2">
                    <a:lumMod val="50000"/>
                  </a:schemeClr>
                </a:solidFill>
              </a:rPr>
              <a:t>nghĩa</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việc</a:t>
            </a:r>
            <a:r>
              <a:rPr lang="en-US" sz="1800" b="1" dirty="0">
                <a:solidFill>
                  <a:schemeClr val="tx2">
                    <a:lumMod val="50000"/>
                  </a:schemeClr>
                </a:solidFill>
              </a:rPr>
              <a:t> </a:t>
            </a:r>
            <a:r>
              <a:rPr lang="en-US" sz="1800" b="1" dirty="0" err="1">
                <a:solidFill>
                  <a:schemeClr val="tx2">
                    <a:lumMod val="50000"/>
                  </a:schemeClr>
                </a:solidFill>
              </a:rPr>
              <a:t>tôn</a:t>
            </a:r>
            <a:r>
              <a:rPr lang="en-US" sz="1800" b="1" dirty="0">
                <a:solidFill>
                  <a:schemeClr val="tx2">
                    <a:lumMod val="50000"/>
                  </a:schemeClr>
                </a:solidFill>
              </a:rPr>
              <a:t> </a:t>
            </a:r>
            <a:r>
              <a:rPr lang="en-US" sz="1800" b="1" dirty="0" err="1">
                <a:solidFill>
                  <a:schemeClr val="tx2">
                    <a:lumMod val="50000"/>
                  </a:schemeClr>
                </a:solidFill>
              </a:rPr>
              <a:t>trọng</a:t>
            </a:r>
            <a:r>
              <a:rPr lang="en-US" sz="1800" b="1" dirty="0">
                <a:solidFill>
                  <a:schemeClr val="tx2">
                    <a:lumMod val="50000"/>
                  </a:schemeClr>
                </a:solidFill>
              </a:rPr>
              <a:t> </a:t>
            </a:r>
            <a:r>
              <a:rPr lang="en-US" sz="1800" b="1" dirty="0" err="1">
                <a:solidFill>
                  <a:schemeClr val="tx2">
                    <a:lumMod val="50000"/>
                  </a:schemeClr>
                </a:solidFill>
              </a:rPr>
              <a:t>sự</a:t>
            </a:r>
            <a:r>
              <a:rPr lang="en-US" sz="1800" b="1" dirty="0">
                <a:solidFill>
                  <a:schemeClr val="tx2">
                    <a:lumMod val="50000"/>
                  </a:schemeClr>
                </a:solidFill>
              </a:rPr>
              <a:t> </a:t>
            </a:r>
            <a:r>
              <a:rPr lang="en-US" sz="1800" b="1" dirty="0" err="1">
                <a:solidFill>
                  <a:schemeClr val="tx2">
                    <a:lumMod val="50000"/>
                  </a:schemeClr>
                </a:solidFill>
              </a:rPr>
              <a:t>đa</a:t>
            </a:r>
            <a:r>
              <a:rPr lang="en-US" sz="1800" b="1" dirty="0">
                <a:solidFill>
                  <a:schemeClr val="tx2">
                    <a:lumMod val="50000"/>
                  </a:schemeClr>
                </a:solidFill>
              </a:rPr>
              <a:t> </a:t>
            </a:r>
            <a:r>
              <a:rPr lang="en-US" sz="1800" b="1" dirty="0" err="1">
                <a:solidFill>
                  <a:schemeClr val="tx2">
                    <a:lumMod val="50000"/>
                  </a:schemeClr>
                </a:solidFill>
              </a:rPr>
              <a:t>dạng</a:t>
            </a:r>
            <a:r>
              <a:rPr lang="en-US" sz="1800" b="1" dirty="0">
                <a:solidFill>
                  <a:schemeClr val="tx2">
                    <a:lumMod val="50000"/>
                  </a:schemeClr>
                </a:solidFill>
              </a:rPr>
              <a:t> </a:t>
            </a:r>
            <a:r>
              <a:rPr lang="en-US" sz="1800" b="1" dirty="0" err="1">
                <a:solidFill>
                  <a:schemeClr val="tx2">
                    <a:lumMod val="50000"/>
                  </a:schemeClr>
                </a:solidFill>
              </a:rPr>
              <a:t>của</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dân</a:t>
            </a:r>
            <a:r>
              <a:rPr lang="en-US" sz="1800" b="1" dirty="0">
                <a:solidFill>
                  <a:schemeClr val="tx2">
                    <a:lumMod val="50000"/>
                  </a:schemeClr>
                </a:solidFill>
              </a:rPr>
              <a:t> </a:t>
            </a:r>
            <a:r>
              <a:rPr lang="en-US" sz="1800" b="1" dirty="0" err="1">
                <a:solidFill>
                  <a:schemeClr val="tx2">
                    <a:lumMod val="50000"/>
                  </a:schemeClr>
                </a:solidFill>
              </a:rPr>
              <a:t>tộc</a:t>
            </a:r>
            <a:r>
              <a:rPr lang="en-US" sz="1800" b="1" dirty="0">
                <a:solidFill>
                  <a:schemeClr val="tx2">
                    <a:lumMod val="50000"/>
                  </a:schemeClr>
                </a:solidFill>
              </a:rPr>
              <a:t> </a:t>
            </a:r>
            <a:r>
              <a:rPr lang="en-US" sz="1800" b="1" dirty="0" err="1">
                <a:solidFill>
                  <a:schemeClr val="tx2">
                    <a:lumMod val="50000"/>
                  </a:schemeClr>
                </a:solidFill>
              </a:rPr>
              <a:t>và</a:t>
            </a:r>
            <a:r>
              <a:rPr lang="en-US" sz="1800" b="1" dirty="0">
                <a:solidFill>
                  <a:schemeClr val="tx2">
                    <a:lumMod val="50000"/>
                  </a:schemeClr>
                </a:solidFill>
              </a:rPr>
              <a:t> </a:t>
            </a:r>
            <a:r>
              <a:rPr lang="en-US" sz="1800" b="1" dirty="0" err="1">
                <a:solidFill>
                  <a:schemeClr val="tx2">
                    <a:lumMod val="50000"/>
                  </a:schemeClr>
                </a:solidFill>
              </a:rPr>
              <a:t>các</a:t>
            </a:r>
            <a:r>
              <a:rPr lang="en-US" sz="1800" b="1" dirty="0">
                <a:solidFill>
                  <a:schemeClr val="tx2">
                    <a:lumMod val="50000"/>
                  </a:schemeClr>
                </a:solidFill>
              </a:rPr>
              <a:t> </a:t>
            </a:r>
            <a:r>
              <a:rPr lang="en-US" sz="1800" b="1" dirty="0" err="1">
                <a:solidFill>
                  <a:schemeClr val="tx2">
                    <a:lumMod val="50000"/>
                  </a:schemeClr>
                </a:solidFill>
              </a:rPr>
              <a:t>nền</a:t>
            </a:r>
            <a:r>
              <a:rPr lang="en-US" sz="1800" b="1" dirty="0">
                <a:solidFill>
                  <a:schemeClr val="tx2">
                    <a:lumMod val="50000"/>
                  </a:schemeClr>
                </a:solidFill>
              </a:rPr>
              <a:t>  </a:t>
            </a:r>
            <a:r>
              <a:rPr lang="en-US" sz="1800" b="1" dirty="0" err="1">
                <a:solidFill>
                  <a:schemeClr val="tx2">
                    <a:lumMod val="50000"/>
                  </a:schemeClr>
                </a:solidFill>
              </a:rPr>
              <a:t>văn</a:t>
            </a:r>
            <a:r>
              <a:rPr lang="en-US" sz="1800" b="1" dirty="0">
                <a:solidFill>
                  <a:schemeClr val="tx2">
                    <a:lumMod val="50000"/>
                  </a:schemeClr>
                </a:solidFill>
              </a:rPr>
              <a:t> </a:t>
            </a:r>
            <a:r>
              <a:rPr lang="en-US" sz="1800" b="1" dirty="0" err="1">
                <a:solidFill>
                  <a:schemeClr val="tx2">
                    <a:lumMod val="50000"/>
                  </a:schemeClr>
                </a:solidFill>
              </a:rPr>
              <a:t>hoá</a:t>
            </a:r>
            <a:r>
              <a:rPr lang="en-US" sz="1800" b="1" dirty="0">
                <a:solidFill>
                  <a:schemeClr val="tx2">
                    <a:lumMod val="50000"/>
                  </a:schemeClr>
                </a:solidFill>
              </a:rPr>
              <a:t> </a:t>
            </a:r>
            <a:r>
              <a:rPr lang="en-US" sz="1800" b="1" dirty="0" err="1">
                <a:solidFill>
                  <a:schemeClr val="tx2">
                    <a:lumMod val="50000"/>
                  </a:schemeClr>
                </a:solidFill>
              </a:rPr>
              <a:t>trên</a:t>
            </a:r>
            <a:r>
              <a:rPr lang="en-US" sz="1800" b="1" dirty="0">
                <a:solidFill>
                  <a:schemeClr val="tx2">
                    <a:lumMod val="50000"/>
                  </a:schemeClr>
                </a:solidFill>
              </a:rPr>
              <a:t> </a:t>
            </a:r>
            <a:r>
              <a:rPr lang="en-US" sz="1800" b="1" dirty="0" err="1">
                <a:solidFill>
                  <a:schemeClr val="tx2">
                    <a:lumMod val="50000"/>
                  </a:schemeClr>
                </a:solidFill>
              </a:rPr>
              <a:t>thế</a:t>
            </a:r>
            <a:r>
              <a:rPr lang="en-US" sz="1800" b="1" dirty="0">
                <a:solidFill>
                  <a:schemeClr val="tx2">
                    <a:lumMod val="50000"/>
                  </a:schemeClr>
                </a:solidFill>
              </a:rPr>
              <a:t> </a:t>
            </a:r>
            <a:r>
              <a:rPr lang="en-US" sz="1800" b="1" dirty="0" err="1">
                <a:solidFill>
                  <a:schemeClr val="tx2">
                    <a:lumMod val="50000"/>
                  </a:schemeClr>
                </a:solidFill>
              </a:rPr>
              <a:t>giới</a:t>
            </a:r>
            <a:r>
              <a:rPr lang="en-US" sz="1800" b="1" dirty="0">
                <a:solidFill>
                  <a:schemeClr val="tx2">
                    <a:lumMod val="50000"/>
                  </a:schemeClr>
                </a:solidFill>
              </a:rPr>
              <a:t>. </a:t>
            </a:r>
          </a:p>
        </p:txBody>
      </p:sp>
      <p:sp>
        <p:nvSpPr>
          <p:cNvPr id="11" name="TextBox 105"/>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37"/>
        <p:cNvGrpSpPr/>
        <p:nvPr/>
      </p:nvGrpSpPr>
      <p:grpSpPr>
        <a:xfrm>
          <a:off x="0" y="0"/>
          <a:ext cx="0" cy="0"/>
          <a:chOff x="0" y="0"/>
          <a:chExt cx="0" cy="0"/>
        </a:xfrm>
      </p:grpSpPr>
      <p:grpSp>
        <p:nvGrpSpPr>
          <p:cNvPr id="26843" name="Google Shape;26843;p47"/>
          <p:cNvGrpSpPr/>
          <p:nvPr/>
        </p:nvGrpSpPr>
        <p:grpSpPr>
          <a:xfrm>
            <a:off x="159580" y="156004"/>
            <a:ext cx="806569" cy="817291"/>
            <a:chOff x="159580" y="156004"/>
            <a:chExt cx="806569" cy="817291"/>
          </a:xfrm>
        </p:grpSpPr>
        <p:sp>
          <p:nvSpPr>
            <p:cNvPr id="26844" name="Google Shape;26844;p47"/>
            <p:cNvSpPr/>
            <p:nvPr/>
          </p:nvSpPr>
          <p:spPr>
            <a:xfrm rot="7106339">
              <a:off x="196658" y="323469"/>
              <a:ext cx="668217" cy="482362"/>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5" name="Google Shape;26845;p47"/>
            <p:cNvSpPr/>
            <p:nvPr/>
          </p:nvSpPr>
          <p:spPr>
            <a:xfrm rot="7106339">
              <a:off x="391140" y="475964"/>
              <a:ext cx="376633" cy="19629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6" name="Google Shape;26846;p47"/>
            <p:cNvSpPr/>
            <p:nvPr/>
          </p:nvSpPr>
          <p:spPr>
            <a:xfrm rot="7106339">
              <a:off x="522214" y="514225"/>
              <a:ext cx="75314" cy="45185"/>
            </a:xfrm>
            <a:custGeom>
              <a:avLst/>
              <a:gdLst/>
              <a:ahLst/>
              <a:cxnLst/>
              <a:rect l="l" t="t" r="r" b="b"/>
              <a:pathLst>
                <a:path w="4727" h="2836" fill="none" extrusionOk="0">
                  <a:moveTo>
                    <a:pt x="1" y="0"/>
                  </a:moveTo>
                  <a:lnTo>
                    <a:pt x="2593" y="2836"/>
                  </a:lnTo>
                  <a:lnTo>
                    <a:pt x="4726" y="892"/>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7" name="Google Shape;26847;p47"/>
            <p:cNvSpPr/>
            <p:nvPr/>
          </p:nvSpPr>
          <p:spPr>
            <a:xfrm rot="7106339">
              <a:off x="506162" y="548398"/>
              <a:ext cx="48627" cy="8620"/>
            </a:xfrm>
            <a:custGeom>
              <a:avLst/>
              <a:gdLst/>
              <a:ahLst/>
              <a:cxnLst/>
              <a:rect l="l" t="t" r="r" b="b"/>
              <a:pathLst>
                <a:path w="3052" h="541" fill="none" extrusionOk="0">
                  <a:moveTo>
                    <a:pt x="3052" y="1"/>
                  </a:moveTo>
                  <a:lnTo>
                    <a:pt x="0" y="541"/>
                  </a:lnTo>
                </a:path>
              </a:pathLst>
            </a:custGeom>
            <a:noFill/>
            <a:ln w="87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8" name="Google Shape;26848;p47"/>
            <p:cNvSpPr/>
            <p:nvPr/>
          </p:nvSpPr>
          <p:spPr>
            <a:xfrm rot="7106339">
              <a:off x="825531" y="518742"/>
              <a:ext cx="129517" cy="102399"/>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9" name="Google Shape;26849;p47"/>
            <p:cNvSpPr/>
            <p:nvPr/>
          </p:nvSpPr>
          <p:spPr>
            <a:xfrm rot="7106339">
              <a:off x="783333" y="620702"/>
              <a:ext cx="57246" cy="70024"/>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105"/>
          <p:cNvSpPr txBox="1"/>
          <p:nvPr/>
        </p:nvSpPr>
        <p:spPr>
          <a:xfrm>
            <a:off x="2710041"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6" name="TextBox 5"/>
          <p:cNvSpPr txBox="1"/>
          <p:nvPr/>
        </p:nvSpPr>
        <p:spPr>
          <a:xfrm>
            <a:off x="888099" y="655714"/>
            <a:ext cx="7613631" cy="369332"/>
          </a:xfrm>
          <a:prstGeom prst="rect">
            <a:avLst/>
          </a:prstGeom>
          <a:noFill/>
        </p:spPr>
        <p:txBody>
          <a:bodyPr wrap="square">
            <a:spAutoFit/>
          </a:bodyPr>
          <a:lstStyle/>
          <a:p>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a:t>
            </a:r>
            <a:r>
              <a:rPr lang="en-US" sz="1800" b="1" dirty="0" err="1"/>
              <a:t>trong</a:t>
            </a:r>
            <a:r>
              <a:rPr lang="en-US" sz="1800" b="1" dirty="0"/>
              <a:t> SGK tr. 13-14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sp>
        <p:nvSpPr>
          <p:cNvPr id="8" name="TextBox 7"/>
          <p:cNvSpPr txBox="1"/>
          <p:nvPr/>
        </p:nvSpPr>
        <p:spPr>
          <a:xfrm>
            <a:off x="233254" y="1335097"/>
            <a:ext cx="5494460" cy="2473306"/>
          </a:xfrm>
          <a:prstGeom prst="rect">
            <a:avLst/>
          </a:prstGeom>
          <a:solidFill>
            <a:schemeClr val="accent5">
              <a:lumMod val="25000"/>
              <a:lumOff val="75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500" dirty="0">
                <a:solidFill>
                  <a:schemeClr val="bg2"/>
                </a:solidFill>
              </a:rPr>
              <a:t>Bạn K và bạn N cùng đi xem văn nghệ ở trường. Khi đến tiết mục văn nghệ của lớp 8B, một bạn người Lào biểu diễn tiết mục hát múa truyền thống của đất nước mình. Bạn K tập trung lắng nghe nhưng bạn N lại cười đùa với một số bạn khác. Không những thế, bạn N còn hỏi bạn K: “Bạn có hiểu gì không mà nghe chăm chú thế?”. Bạn K đáp: “Đó là tiết mục truyền thống của đất nước bạn, mình nên có thái độ tôn trọng”. </a:t>
            </a:r>
            <a:endParaRPr lang="en-US" sz="1500" dirty="0">
              <a:solidFill>
                <a:schemeClr val="bg2"/>
              </a:solidFill>
            </a:endParaRPr>
          </a:p>
        </p:txBody>
      </p:sp>
      <p:pic>
        <p:nvPicPr>
          <p:cNvPr id="10" name="Picture 9"/>
          <p:cNvPicPr>
            <a:picLocks noChangeAspect="1"/>
          </p:cNvPicPr>
          <p:nvPr/>
        </p:nvPicPr>
        <p:blipFill>
          <a:blip r:embed="rId3"/>
          <a:stretch>
            <a:fillRect/>
          </a:stretch>
        </p:blipFill>
        <p:spPr>
          <a:xfrm>
            <a:off x="5829300" y="1247651"/>
            <a:ext cx="3081446" cy="2736324"/>
          </a:xfrm>
          <a:prstGeom prst="ellipse">
            <a:avLst/>
          </a:prstGeom>
          <a:ln>
            <a:noFill/>
          </a:ln>
          <a:effectLst>
            <a:softEdge rad="112500"/>
          </a:effectLst>
        </p:spPr>
      </p:pic>
      <p:sp>
        <p:nvSpPr>
          <p:cNvPr id="12" name="TextBox 11"/>
          <p:cNvSpPr txBox="1"/>
          <p:nvPr/>
        </p:nvSpPr>
        <p:spPr>
          <a:xfrm>
            <a:off x="633557" y="4084405"/>
            <a:ext cx="6736466" cy="646331"/>
          </a:xfrm>
          <a:prstGeom prst="rect">
            <a:avLst/>
          </a:prstGeom>
          <a:noFill/>
        </p:spPr>
        <p:txBody>
          <a:bodyPr wrap="square">
            <a:spAutoFit/>
          </a:bodyPr>
          <a:lstStyle/>
          <a:p>
            <a:pPr algn="just"/>
            <a:r>
              <a:rPr lang="en-US" sz="1800" b="1" dirty="0" err="1">
                <a:solidFill>
                  <a:schemeClr val="tx2"/>
                </a:solidFill>
              </a:rPr>
              <a:t>Em</a:t>
            </a:r>
            <a:r>
              <a:rPr lang="en-US" sz="1800" b="1" dirty="0">
                <a:solidFill>
                  <a:schemeClr val="tx2"/>
                </a:solidFill>
              </a:rPr>
              <a:t> </a:t>
            </a:r>
            <a:r>
              <a:rPr lang="en-US" sz="1800" b="1" dirty="0" err="1">
                <a:solidFill>
                  <a:schemeClr val="tx2"/>
                </a:solidFill>
              </a:rPr>
              <a:t>có</a:t>
            </a:r>
            <a:r>
              <a:rPr lang="en-US" sz="1800" b="1" dirty="0">
                <a:solidFill>
                  <a:schemeClr val="tx2"/>
                </a:solidFill>
              </a:rPr>
              <a:t> </a:t>
            </a:r>
            <a:r>
              <a:rPr lang="en-US" sz="1800" b="1" dirty="0" err="1">
                <a:solidFill>
                  <a:schemeClr val="tx2"/>
                </a:solidFill>
              </a:rPr>
              <a:t>nhận</a:t>
            </a:r>
            <a:r>
              <a:rPr lang="en-US" sz="1800" b="1" dirty="0">
                <a:solidFill>
                  <a:schemeClr val="tx2"/>
                </a:solidFill>
              </a:rPr>
              <a:t> </a:t>
            </a:r>
            <a:r>
              <a:rPr lang="en-US" sz="1800" b="1" dirty="0" err="1">
                <a:solidFill>
                  <a:schemeClr val="tx2"/>
                </a:solidFill>
              </a:rPr>
              <a:t>xét</a:t>
            </a:r>
            <a:r>
              <a:rPr lang="en-US" sz="1800" b="1" dirty="0">
                <a:solidFill>
                  <a:schemeClr val="tx2"/>
                </a:solidFill>
              </a:rPr>
              <a:t> </a:t>
            </a:r>
            <a:r>
              <a:rPr lang="en-US" sz="1800" b="1" dirty="0" err="1">
                <a:solidFill>
                  <a:schemeClr val="tx2"/>
                </a:solidFill>
              </a:rPr>
              <a:t>gì</a:t>
            </a:r>
            <a:r>
              <a:rPr lang="en-US" sz="1800" b="1" dirty="0">
                <a:solidFill>
                  <a:schemeClr val="tx2"/>
                </a:solidFill>
              </a:rPr>
              <a:t> </a:t>
            </a:r>
            <a:r>
              <a:rPr lang="en-US" sz="1800" b="1" dirty="0" err="1">
                <a:solidFill>
                  <a:schemeClr val="tx2"/>
                </a:solidFill>
              </a:rPr>
              <a:t>về</a:t>
            </a:r>
            <a:r>
              <a:rPr lang="en-US" sz="1800" b="1" dirty="0">
                <a:solidFill>
                  <a:schemeClr val="tx2"/>
                </a:solidFill>
              </a:rPr>
              <a:t> </a:t>
            </a:r>
            <a:r>
              <a:rPr lang="en-US" sz="1800" b="1" dirty="0" err="1">
                <a:solidFill>
                  <a:schemeClr val="tx2"/>
                </a:solidFill>
              </a:rPr>
              <a:t>lời</a:t>
            </a:r>
            <a:r>
              <a:rPr lang="en-US" sz="1800" b="1" dirty="0">
                <a:solidFill>
                  <a:schemeClr val="tx2"/>
                </a:solidFill>
              </a:rPr>
              <a:t> </a:t>
            </a:r>
            <a:r>
              <a:rPr lang="en-US" sz="1800" b="1" dirty="0" err="1">
                <a:solidFill>
                  <a:schemeClr val="tx2"/>
                </a:solidFill>
              </a:rPr>
              <a:t>nói</a:t>
            </a:r>
            <a:r>
              <a:rPr lang="en-US" sz="1800" b="1" dirty="0">
                <a:solidFill>
                  <a:schemeClr val="tx2"/>
                </a:solidFill>
              </a:rPr>
              <a:t>, </a:t>
            </a:r>
            <a:r>
              <a:rPr lang="en-US" sz="1800" b="1" dirty="0" err="1">
                <a:solidFill>
                  <a:schemeClr val="tx2"/>
                </a:solidFill>
              </a:rPr>
              <a:t>việc</a:t>
            </a:r>
            <a:r>
              <a:rPr lang="en-US" sz="1800" b="1" dirty="0">
                <a:solidFill>
                  <a:schemeClr val="tx2"/>
                </a:solidFill>
              </a:rPr>
              <a:t> </a:t>
            </a:r>
            <a:r>
              <a:rPr lang="en-US" sz="1800" b="1" dirty="0" err="1">
                <a:solidFill>
                  <a:schemeClr val="tx2"/>
                </a:solidFill>
              </a:rPr>
              <a:t>làm</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bạn</a:t>
            </a:r>
            <a:r>
              <a:rPr lang="en-US" sz="1800" b="1" dirty="0">
                <a:solidFill>
                  <a:schemeClr val="tx2"/>
                </a:solidFill>
              </a:rPr>
              <a:t> N </a:t>
            </a:r>
            <a:r>
              <a:rPr lang="en-US" sz="1800" b="1" dirty="0" err="1">
                <a:solidFill>
                  <a:schemeClr val="tx2"/>
                </a:solidFill>
              </a:rPr>
              <a:t>và</a:t>
            </a:r>
            <a:r>
              <a:rPr lang="en-US" sz="1800" b="1" dirty="0">
                <a:solidFill>
                  <a:schemeClr val="tx2"/>
                </a:solidFill>
              </a:rPr>
              <a:t> </a:t>
            </a:r>
            <a:r>
              <a:rPr lang="en-US" sz="1800" b="1" dirty="0" err="1">
                <a:solidFill>
                  <a:schemeClr val="tx2"/>
                </a:solidFill>
              </a:rPr>
              <a:t>bạn</a:t>
            </a:r>
            <a:r>
              <a:rPr lang="en-US" sz="1800" b="1" dirty="0">
                <a:solidFill>
                  <a:schemeClr val="tx2"/>
                </a:solidFill>
              </a:rPr>
              <a:t> K </a:t>
            </a:r>
            <a:r>
              <a:rPr lang="en-US" sz="1800" b="1" dirty="0" err="1">
                <a:solidFill>
                  <a:schemeClr val="tx2"/>
                </a:solidFill>
              </a:rPr>
              <a:t>trong</a:t>
            </a:r>
            <a:r>
              <a:rPr lang="en-US" sz="1800" b="1" dirty="0">
                <a:solidFill>
                  <a:schemeClr val="tx2"/>
                </a:solidFill>
              </a:rPr>
              <a:t> </a:t>
            </a:r>
            <a:r>
              <a:rPr lang="en-US" sz="1800" b="1" dirty="0" err="1">
                <a:solidFill>
                  <a:schemeClr val="tx2"/>
                </a:solidFill>
              </a:rPr>
              <a:t>tình</a:t>
            </a:r>
            <a:r>
              <a:rPr lang="en-US" sz="1800" b="1" dirty="0">
                <a:solidFill>
                  <a:schemeClr val="tx2"/>
                </a:solidFill>
              </a:rPr>
              <a:t> </a:t>
            </a:r>
            <a:r>
              <a:rPr lang="en-US" sz="1800" b="1" dirty="0" err="1">
                <a:solidFill>
                  <a:schemeClr val="tx2"/>
                </a:solidFill>
              </a:rPr>
              <a:t>huống</a:t>
            </a:r>
            <a:r>
              <a:rPr lang="en-US" sz="1800" b="1" dirty="0">
                <a:solidFill>
                  <a:schemeClr val="tx2"/>
                </a:solidFill>
              </a:rPr>
              <a:t> </a:t>
            </a:r>
            <a:r>
              <a:rPr lang="en-US" sz="1800" b="1" dirty="0" err="1">
                <a:solidFill>
                  <a:schemeClr val="tx2"/>
                </a:solidFill>
              </a:rPr>
              <a:t>trên</a:t>
            </a:r>
            <a:r>
              <a:rPr lang="en-US" sz="1800" b="1" dirty="0">
                <a:solidFill>
                  <a:schemeClr val="tx2"/>
                </a:solidFill>
              </a:rPr>
              <a:t>? </a:t>
            </a:r>
          </a:p>
        </p:txBody>
      </p:sp>
      <p:sp>
        <p:nvSpPr>
          <p:cNvPr id="13" name="TextBox 12"/>
          <p:cNvSpPr txBox="1"/>
          <p:nvPr/>
        </p:nvSpPr>
        <p:spPr>
          <a:xfrm>
            <a:off x="392856" y="618508"/>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90714" y="1864968"/>
            <a:ext cx="5122144" cy="2632003"/>
          </a:xfrm>
          <a:prstGeom prst="rect">
            <a:avLst/>
          </a:prstGeom>
          <a:solidFill>
            <a:schemeClr val="accent1">
              <a:lumMod val="20000"/>
              <a:lumOff val="80000"/>
            </a:schemeClr>
          </a:solidFill>
          <a:ln w="28575">
            <a:solidFill>
              <a:schemeClr val="accent5">
                <a:lumMod val="90000"/>
                <a:lumOff val="10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chemeClr val="bg2"/>
                </a:solidFill>
              </a:rPr>
              <a:t>Đoàn làm phim đến gần Trường Trung học cơ sở A để quay hình cho bộ phim truyền hình sắp ra mắt. Trong đoàn làm phim, có một diễn viên người da màu.  Khi diễn viên đang thực hiện vai diễn của mình thì có một nhóm học sinh tò mò đến xem. Trong lúc xem, bạn T vừa cười, vừa chỉ tay nói rằng: “Diễn viên gì mà da đen quá, nhìn là không muốn xem phim này rồi”. </a:t>
            </a:r>
            <a:endParaRPr lang="en-US" sz="1600" dirty="0">
              <a:solidFill>
                <a:schemeClr val="bg2"/>
              </a:solidFill>
            </a:endParaRPr>
          </a:p>
        </p:txBody>
      </p:sp>
      <p:sp>
        <p:nvSpPr>
          <p:cNvPr id="15" name="TextBox 14"/>
          <p:cNvSpPr txBox="1"/>
          <p:nvPr/>
        </p:nvSpPr>
        <p:spPr>
          <a:xfrm>
            <a:off x="1505498" y="621037"/>
            <a:ext cx="6769822" cy="872034"/>
          </a:xfrm>
          <a:prstGeom prst="rect">
            <a:avLst/>
          </a:prstGeom>
          <a:noFill/>
        </p:spPr>
        <p:txBody>
          <a:bodyPr wrap="square">
            <a:spAutoFit/>
          </a:bodyPr>
          <a:lstStyle/>
          <a:p>
            <a:pPr algn="just">
              <a:lnSpc>
                <a:spcPct val="150000"/>
              </a:lnSpc>
            </a:pPr>
            <a:r>
              <a:rPr lang="vi-VN" sz="1800" b="1" dirty="0">
                <a:solidFill>
                  <a:schemeClr val="tx2"/>
                </a:solidFill>
              </a:rPr>
              <a:t> Em có suy nghĩ như thế nào về lời nói và hành vi của bạn T trong tình huống </a:t>
            </a:r>
            <a:r>
              <a:rPr lang="en-US" sz="1800" b="1" dirty="0" err="1">
                <a:solidFill>
                  <a:schemeClr val="tx2"/>
                </a:solidFill>
              </a:rPr>
              <a:t>sau</a:t>
            </a:r>
            <a:r>
              <a:rPr lang="vi-VN" sz="1800" b="1" dirty="0">
                <a:solidFill>
                  <a:schemeClr val="tx2"/>
                </a:solidFill>
              </a:rPr>
              <a:t>? </a:t>
            </a:r>
            <a:endParaRPr lang="en-US" sz="1800" b="1" dirty="0">
              <a:solidFill>
                <a:schemeClr val="tx2"/>
              </a:solidFill>
            </a:endParaRPr>
          </a:p>
        </p:txBody>
      </p:sp>
      <p:sp>
        <p:nvSpPr>
          <p:cNvPr id="16" name="TextBox 15"/>
          <p:cNvSpPr txBox="1"/>
          <p:nvPr/>
        </p:nvSpPr>
        <p:spPr>
          <a:xfrm>
            <a:off x="5876084" y="1121174"/>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2</a:t>
            </a:r>
          </a:p>
        </p:txBody>
      </p:sp>
      <p:pic>
        <p:nvPicPr>
          <p:cNvPr id="2050" name="Picture 2" descr="The Little Mermaid Live Action Remake: Cast, Release Date And All The  Details - Ca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0" y="1864968"/>
            <a:ext cx="3454400" cy="20726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solidFill>
                  <a:srgbClr val="D8181D"/>
                </a:solidFill>
                <a:latin typeface="SVN-Caprica Script" pitchFamily="2" charset="0"/>
              </a:rPr>
              <a:t>TỔNG KẾT</a:t>
            </a:r>
          </a:p>
        </p:txBody>
      </p:sp>
      <p:sp>
        <p:nvSpPr>
          <p:cNvPr id="6" name="TextBox 5"/>
          <p:cNvSpPr txBox="1"/>
          <p:nvPr/>
        </p:nvSpPr>
        <p:spPr>
          <a:xfrm>
            <a:off x="1474312" y="1091133"/>
            <a:ext cx="7163979" cy="1524007"/>
          </a:xfrm>
          <a:prstGeom prst="rect">
            <a:avLst/>
          </a:prstGeom>
          <a:solidFill>
            <a:schemeClr val="tx1">
              <a:lumMod val="75000"/>
            </a:schemeClr>
          </a:solidFill>
          <a:ln w="38100">
            <a:solidFill>
              <a:schemeClr val="accent4">
                <a:lumMod val="75000"/>
              </a:schemeClr>
            </a:solidFill>
          </a:ln>
        </p:spPr>
        <p:txBody>
          <a:bodyPr wrap="square">
            <a:spAutoFit/>
          </a:bodyPr>
          <a:lstStyle/>
          <a:p>
            <a:pPr>
              <a:lnSpc>
                <a:spcPct val="150000"/>
              </a:lnSpc>
            </a:pPr>
            <a:r>
              <a:rPr lang="vi-VN" sz="1600" dirty="0"/>
              <a:t>Sự đa dạng của các dân tộc và các nền văn </a:t>
            </a:r>
            <a:r>
              <a:rPr lang="vi-VN" sz="1600" dirty="0" err="1"/>
              <a:t>hoá</a:t>
            </a:r>
            <a:r>
              <a:rPr lang="vi-VN" sz="1600" dirty="0"/>
              <a:t> được biểu hiện thông qua: </a:t>
            </a:r>
            <a:endParaRPr lang="en-US" sz="1600" dirty="0"/>
          </a:p>
          <a:p>
            <a:pPr marL="285750" indent="-285750">
              <a:lnSpc>
                <a:spcPct val="150000"/>
              </a:lnSpc>
              <a:buFont typeface="Arial" panose="020B0604020202020204" pitchFamily="34" charset="0"/>
              <a:buChar char="•"/>
            </a:pPr>
            <a:r>
              <a:rPr lang="vi-VN" sz="1600" dirty="0"/>
              <a:t>Mỗi dân tộc có những đặc trưng khác nhau về màu da, ngoại hình,...  </a:t>
            </a:r>
            <a:endParaRPr lang="en-US" sz="1600" dirty="0"/>
          </a:p>
          <a:p>
            <a:pPr marL="285750" indent="-285750">
              <a:lnSpc>
                <a:spcPct val="150000"/>
              </a:lnSpc>
              <a:buFont typeface="Arial" panose="020B0604020202020204" pitchFamily="34" charset="0"/>
              <a:buChar char="•"/>
            </a:pPr>
            <a:r>
              <a:rPr lang="vi-VN" sz="1600" dirty="0"/>
              <a:t>Mỗi nền văn </a:t>
            </a:r>
            <a:r>
              <a:rPr lang="vi-VN" sz="1600" dirty="0" err="1"/>
              <a:t>hoá</a:t>
            </a:r>
            <a:r>
              <a:rPr lang="vi-VN" sz="1600" dirty="0"/>
              <a:t> có sự khác biệt về phong tục, tập quán, ngôn ngữ, chữ viết, phương thức sinh hoạt, ẩm thực, trang phục, nghệ thuật, kiến trúc,...  </a:t>
            </a:r>
            <a:endParaRPr lang="en-US" sz="1600" dirty="0"/>
          </a:p>
        </p:txBody>
      </p:sp>
      <p:sp>
        <p:nvSpPr>
          <p:cNvPr id="12" name="TextBox 11"/>
          <p:cNvSpPr txBox="1"/>
          <p:nvPr/>
        </p:nvSpPr>
        <p:spPr>
          <a:xfrm>
            <a:off x="1474312" y="3114777"/>
            <a:ext cx="7225474" cy="1524007"/>
          </a:xfrm>
          <a:prstGeom prst="rect">
            <a:avLst/>
          </a:prstGeom>
          <a:solidFill>
            <a:schemeClr val="tx1">
              <a:lumMod val="75000"/>
            </a:schemeClr>
          </a:solidFill>
          <a:ln w="28575">
            <a:solidFill>
              <a:schemeClr val="accent4">
                <a:lumMod val="75000"/>
              </a:schemeClr>
            </a:solidFill>
          </a:ln>
        </p:spPr>
        <p:txBody>
          <a:bodyPr wrap="square">
            <a:spAutoFit/>
          </a:bodyPr>
          <a:lstStyle/>
          <a:p>
            <a:pPr algn="just">
              <a:lnSpc>
                <a:spcPct val="150000"/>
              </a:lnSpc>
            </a:pPr>
            <a:r>
              <a:rPr lang="vi-VN" sz="1600" dirty="0"/>
              <a:t>Tôn trọng sự đa dạng của các dân tộc và các nền văn </a:t>
            </a:r>
            <a:r>
              <a:rPr lang="vi-VN" sz="1600" dirty="0" err="1"/>
              <a:t>hoá</a:t>
            </a:r>
            <a:r>
              <a:rPr lang="vi-VN" sz="1600" dirty="0"/>
              <a:t> trên thế giới có ý nghĩa  quan trọng giúp mỗi cá nhân luôn sẵn sàng học hỏi để có thể </a:t>
            </a:r>
            <a:r>
              <a:rPr lang="vi-VN" sz="1600" dirty="0" err="1"/>
              <a:t>hoà</a:t>
            </a:r>
            <a:r>
              <a:rPr lang="vi-VN" sz="1600" dirty="0"/>
              <a:t> nhập và phát  triển, trở thành công dân toàn cầu; phát huy được bản sắc của dân tộc mình và mở  rộng các quan hệ giao lưu, hợp tác. </a:t>
            </a:r>
          </a:p>
        </p:txBody>
      </p:sp>
      <p:grpSp>
        <p:nvGrpSpPr>
          <p:cNvPr id="26" name="Google Shape;28552;p81"/>
          <p:cNvGrpSpPr/>
          <p:nvPr/>
        </p:nvGrpSpPr>
        <p:grpSpPr>
          <a:xfrm>
            <a:off x="577375" y="1287322"/>
            <a:ext cx="680049" cy="804145"/>
            <a:chOff x="1463487" y="2461485"/>
            <a:chExt cx="322239" cy="423026"/>
          </a:xfrm>
          <a:solidFill>
            <a:schemeClr val="accent4">
              <a:lumMod val="75000"/>
            </a:schemeClr>
          </a:solidFill>
        </p:grpSpPr>
        <p:sp>
          <p:nvSpPr>
            <p:cNvPr id="27" name="Google Shape;28553;p81"/>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p:cNvGrpSpPr/>
          <p:nvPr/>
        </p:nvGrpSpPr>
        <p:grpSpPr>
          <a:xfrm>
            <a:off x="603572" y="3264201"/>
            <a:ext cx="680049" cy="804145"/>
            <a:chOff x="1463487" y="2461485"/>
            <a:chExt cx="322239" cy="423026"/>
          </a:xfrm>
          <a:solidFill>
            <a:schemeClr val="accent4">
              <a:lumMod val="75000"/>
            </a:schemeClr>
          </a:solidFill>
        </p:grpSpPr>
        <p:sp>
          <p:nvSpPr>
            <p:cNvPr id="27241" name="Google Shape;28553;p81"/>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51"/>
        <p:cNvGrpSpPr/>
        <p:nvPr/>
      </p:nvGrpSpPr>
      <p:grpSpPr>
        <a:xfrm>
          <a:off x="0" y="0"/>
          <a:ext cx="0" cy="0"/>
          <a:chOff x="0" y="0"/>
          <a:chExt cx="0" cy="0"/>
        </a:xfrm>
      </p:grpSpPr>
      <p:sp>
        <p:nvSpPr>
          <p:cNvPr id="27253" name="Google Shape;27253;p56"/>
          <p:cNvSpPr/>
          <p:nvPr/>
        </p:nvSpPr>
        <p:spPr>
          <a:xfrm>
            <a:off x="852578" y="3102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4" name="Google Shape;27254;p56"/>
          <p:cNvSpPr/>
          <p:nvPr/>
        </p:nvSpPr>
        <p:spPr>
          <a:xfrm flipH="1">
            <a:off x="1218995" y="35136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4"/>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solidFill>
                  <a:srgbClr val="D8181D"/>
                </a:solidFill>
                <a:latin typeface="SVN-Caprica Script" pitchFamily="2" charset="0"/>
              </a:rPr>
              <a:t>TỔNG KẾT</a:t>
            </a:r>
          </a:p>
        </p:txBody>
      </p:sp>
      <p:sp>
        <p:nvSpPr>
          <p:cNvPr id="6" name="TextBox 5"/>
          <p:cNvSpPr txBox="1"/>
          <p:nvPr/>
        </p:nvSpPr>
        <p:spPr>
          <a:xfrm>
            <a:off x="1474312" y="1091133"/>
            <a:ext cx="7163979" cy="1524007"/>
          </a:xfrm>
          <a:prstGeom prst="rect">
            <a:avLst/>
          </a:prstGeom>
          <a:solidFill>
            <a:schemeClr val="tx1">
              <a:lumMod val="75000"/>
            </a:schemeClr>
          </a:solidFill>
          <a:ln w="38100">
            <a:solidFill>
              <a:schemeClr val="accent4">
                <a:lumMod val="75000"/>
              </a:schemeClr>
            </a:solidFill>
          </a:ln>
        </p:spPr>
        <p:txBody>
          <a:bodyPr wrap="square">
            <a:spAutoFit/>
          </a:bodyPr>
          <a:lstStyle/>
          <a:p>
            <a:pPr>
              <a:lnSpc>
                <a:spcPct val="150000"/>
              </a:lnSpc>
            </a:pPr>
            <a:r>
              <a:rPr lang="vi-VN" sz="1600" dirty="0"/>
              <a:t>Để tôn trọng sự đa dạng của các dân tộc và các nền văn </a:t>
            </a:r>
            <a:r>
              <a:rPr lang="vi-VN" sz="1600" dirty="0" err="1"/>
              <a:t>hoá</a:t>
            </a:r>
            <a:r>
              <a:rPr lang="vi-VN" sz="1600" dirty="0"/>
              <a:t> trên thế giới, chúng ta  cần: Tôn trọng tiếng nói, trang phục, tập quán, nghi thức; sẵn sàng tiếp thu và học  hỏi những tiến bộ, thành tựu của các dân tộc, các nền văn </a:t>
            </a:r>
            <a:r>
              <a:rPr lang="vi-VN" sz="1600" dirty="0" err="1"/>
              <a:t>hoá</a:t>
            </a:r>
            <a:r>
              <a:rPr lang="vi-VN" sz="1600" dirty="0"/>
              <a:t> khác trên thế giới,... </a:t>
            </a:r>
          </a:p>
        </p:txBody>
      </p:sp>
      <p:sp>
        <p:nvSpPr>
          <p:cNvPr id="12" name="TextBox 11"/>
          <p:cNvSpPr txBox="1"/>
          <p:nvPr/>
        </p:nvSpPr>
        <p:spPr>
          <a:xfrm>
            <a:off x="1492894" y="3467592"/>
            <a:ext cx="7225474" cy="584775"/>
          </a:xfrm>
          <a:prstGeom prst="rect">
            <a:avLst/>
          </a:prstGeom>
          <a:solidFill>
            <a:schemeClr val="tx1">
              <a:lumMod val="75000"/>
            </a:schemeClr>
          </a:solidFill>
          <a:ln w="28575">
            <a:solidFill>
              <a:schemeClr val="accent4">
                <a:lumMod val="75000"/>
              </a:schemeClr>
            </a:solidFill>
          </a:ln>
        </p:spPr>
        <p:txBody>
          <a:bodyPr wrap="square">
            <a:spAutoFit/>
          </a:bodyPr>
          <a:lstStyle/>
          <a:p>
            <a:pPr algn="just"/>
            <a:r>
              <a:rPr lang="vi-VN" sz="1600" dirty="0"/>
              <a:t>Học sinh cần phê phán những hành vi kì thị, phân biệt chủng tộc và văn </a:t>
            </a:r>
            <a:r>
              <a:rPr lang="vi-VN" sz="1600" dirty="0" err="1"/>
              <a:t>hoá</a:t>
            </a:r>
            <a:r>
              <a:rPr lang="vi-VN" sz="1600" dirty="0"/>
              <a:t> một  cách phù hợp. </a:t>
            </a:r>
          </a:p>
        </p:txBody>
      </p:sp>
      <p:grpSp>
        <p:nvGrpSpPr>
          <p:cNvPr id="26" name="Google Shape;28552;p81"/>
          <p:cNvGrpSpPr/>
          <p:nvPr/>
        </p:nvGrpSpPr>
        <p:grpSpPr>
          <a:xfrm>
            <a:off x="577375" y="1287322"/>
            <a:ext cx="680049" cy="804145"/>
            <a:chOff x="1463487" y="2461485"/>
            <a:chExt cx="322239" cy="423026"/>
          </a:xfrm>
          <a:solidFill>
            <a:schemeClr val="accent4">
              <a:lumMod val="75000"/>
            </a:schemeClr>
          </a:solidFill>
        </p:grpSpPr>
        <p:sp>
          <p:nvSpPr>
            <p:cNvPr id="27" name="Google Shape;28553;p81"/>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554;p81"/>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55;p81"/>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556;p81"/>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557;p81"/>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8558;p81"/>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40" name="Google Shape;28552;p81"/>
          <p:cNvGrpSpPr/>
          <p:nvPr/>
        </p:nvGrpSpPr>
        <p:grpSpPr>
          <a:xfrm>
            <a:off x="603572" y="3264201"/>
            <a:ext cx="680049" cy="804145"/>
            <a:chOff x="1463487" y="2461485"/>
            <a:chExt cx="322239" cy="423026"/>
          </a:xfrm>
          <a:solidFill>
            <a:schemeClr val="accent4">
              <a:lumMod val="75000"/>
            </a:schemeClr>
          </a:solidFill>
        </p:grpSpPr>
        <p:sp>
          <p:nvSpPr>
            <p:cNvPr id="27241" name="Google Shape;28553;p81"/>
            <p:cNvSpPr/>
            <p:nvPr/>
          </p:nvSpPr>
          <p:spPr>
            <a:xfrm>
              <a:off x="1463487" y="2808505"/>
              <a:ext cx="322239" cy="76006"/>
            </a:xfrm>
            <a:custGeom>
              <a:avLst/>
              <a:gdLst/>
              <a:ahLst/>
              <a:cxnLst/>
              <a:rect l="l" t="t" r="r" b="b"/>
              <a:pathLst>
                <a:path w="14576" h="3438" extrusionOk="0">
                  <a:moveTo>
                    <a:pt x="1122" y="0"/>
                  </a:moveTo>
                  <a:lnTo>
                    <a:pt x="1122" y="2317"/>
                  </a:lnTo>
                  <a:lnTo>
                    <a:pt x="1" y="2317"/>
                  </a:lnTo>
                  <a:lnTo>
                    <a:pt x="1" y="3438"/>
                  </a:lnTo>
                  <a:lnTo>
                    <a:pt x="14576" y="3438"/>
                  </a:lnTo>
                  <a:lnTo>
                    <a:pt x="14576" y="2317"/>
                  </a:lnTo>
                  <a:lnTo>
                    <a:pt x="13455" y="2317"/>
                  </a:lnTo>
                  <a:lnTo>
                    <a:pt x="13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8554;p81"/>
            <p:cNvSpPr/>
            <p:nvPr/>
          </p:nvSpPr>
          <p:spPr>
            <a:xfrm>
              <a:off x="1537884" y="2535837"/>
              <a:ext cx="173500" cy="74392"/>
            </a:xfrm>
            <a:custGeom>
              <a:avLst/>
              <a:gdLst/>
              <a:ahLst/>
              <a:cxnLst/>
              <a:rect l="l" t="t" r="r" b="b"/>
              <a:pathLst>
                <a:path w="7848" h="3365" extrusionOk="0">
                  <a:moveTo>
                    <a:pt x="0" y="0"/>
                  </a:moveTo>
                  <a:lnTo>
                    <a:pt x="0" y="561"/>
                  </a:lnTo>
                  <a:cubicBezTo>
                    <a:pt x="0" y="1290"/>
                    <a:pt x="470" y="1908"/>
                    <a:pt x="1121" y="2140"/>
                  </a:cubicBezTo>
                  <a:lnTo>
                    <a:pt x="1121" y="3365"/>
                  </a:lnTo>
                  <a:lnTo>
                    <a:pt x="3363" y="3365"/>
                  </a:lnTo>
                  <a:lnTo>
                    <a:pt x="3363" y="2244"/>
                  </a:lnTo>
                  <a:lnTo>
                    <a:pt x="4484" y="2244"/>
                  </a:lnTo>
                  <a:lnTo>
                    <a:pt x="4484" y="3365"/>
                  </a:lnTo>
                  <a:lnTo>
                    <a:pt x="6727" y="3365"/>
                  </a:lnTo>
                  <a:lnTo>
                    <a:pt x="6727" y="2140"/>
                  </a:lnTo>
                  <a:cubicBezTo>
                    <a:pt x="7377" y="1908"/>
                    <a:pt x="7848" y="1290"/>
                    <a:pt x="7848" y="561"/>
                  </a:cubicBezTo>
                  <a:lnTo>
                    <a:pt x="7848" y="0"/>
                  </a:lnTo>
                  <a:lnTo>
                    <a:pt x="6727" y="0"/>
                  </a:lnTo>
                  <a:lnTo>
                    <a:pt x="6727" y="561"/>
                  </a:lnTo>
                  <a:cubicBezTo>
                    <a:pt x="6727" y="871"/>
                    <a:pt x="6475" y="1121"/>
                    <a:pt x="6167" y="1121"/>
                  </a:cubicBezTo>
                  <a:lnTo>
                    <a:pt x="1681" y="1121"/>
                  </a:lnTo>
                  <a:cubicBezTo>
                    <a:pt x="1372" y="1121"/>
                    <a:pt x="1121" y="871"/>
                    <a:pt x="1121" y="561"/>
                  </a:cubicBezTo>
                  <a:lnTo>
                    <a:pt x="1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8555;p81"/>
            <p:cNvSpPr/>
            <p:nvPr/>
          </p:nvSpPr>
          <p:spPr>
            <a:xfrm>
              <a:off x="1513100" y="2610211"/>
              <a:ext cx="223065" cy="74370"/>
            </a:xfrm>
            <a:custGeom>
              <a:avLst/>
              <a:gdLst/>
              <a:ahLst/>
              <a:cxnLst/>
              <a:rect l="l" t="t" r="r" b="b"/>
              <a:pathLst>
                <a:path w="10090" h="3364" extrusionOk="0">
                  <a:moveTo>
                    <a:pt x="0" y="1"/>
                  </a:moveTo>
                  <a:lnTo>
                    <a:pt x="0" y="561"/>
                  </a:lnTo>
                  <a:cubicBezTo>
                    <a:pt x="0" y="1291"/>
                    <a:pt x="470" y="1907"/>
                    <a:pt x="1121" y="2139"/>
                  </a:cubicBezTo>
                  <a:lnTo>
                    <a:pt x="1121" y="3363"/>
                  </a:lnTo>
                  <a:lnTo>
                    <a:pt x="4484" y="3363"/>
                  </a:lnTo>
                  <a:lnTo>
                    <a:pt x="4484" y="2242"/>
                  </a:lnTo>
                  <a:lnTo>
                    <a:pt x="5605" y="2242"/>
                  </a:lnTo>
                  <a:lnTo>
                    <a:pt x="5605" y="3363"/>
                  </a:lnTo>
                  <a:lnTo>
                    <a:pt x="8969" y="3363"/>
                  </a:lnTo>
                  <a:lnTo>
                    <a:pt x="8969" y="2139"/>
                  </a:lnTo>
                  <a:cubicBezTo>
                    <a:pt x="9620" y="1907"/>
                    <a:pt x="10090" y="1291"/>
                    <a:pt x="10090" y="561"/>
                  </a:cubicBezTo>
                  <a:lnTo>
                    <a:pt x="10090" y="1"/>
                  </a:lnTo>
                  <a:lnTo>
                    <a:pt x="8969" y="1"/>
                  </a:lnTo>
                  <a:lnTo>
                    <a:pt x="8969" y="561"/>
                  </a:lnTo>
                  <a:cubicBezTo>
                    <a:pt x="8969" y="871"/>
                    <a:pt x="8718" y="1121"/>
                    <a:pt x="8408" y="1121"/>
                  </a:cubicBezTo>
                  <a:lnTo>
                    <a:pt x="1682" y="1121"/>
                  </a:lnTo>
                  <a:cubicBezTo>
                    <a:pt x="1372" y="1121"/>
                    <a:pt x="1121" y="871"/>
                    <a:pt x="1121" y="561"/>
                  </a:cubicBezTo>
                  <a:lnTo>
                    <a:pt x="1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8556;p81"/>
            <p:cNvSpPr/>
            <p:nvPr/>
          </p:nvSpPr>
          <p:spPr>
            <a:xfrm>
              <a:off x="1488272" y="2684563"/>
              <a:ext cx="272674" cy="99174"/>
            </a:xfrm>
            <a:custGeom>
              <a:avLst/>
              <a:gdLst/>
              <a:ahLst/>
              <a:cxnLst/>
              <a:rect l="l" t="t" r="r" b="b"/>
              <a:pathLst>
                <a:path w="12334" h="4486" extrusionOk="0">
                  <a:moveTo>
                    <a:pt x="1" y="0"/>
                  </a:moveTo>
                  <a:lnTo>
                    <a:pt x="1" y="561"/>
                  </a:lnTo>
                  <a:cubicBezTo>
                    <a:pt x="1" y="1290"/>
                    <a:pt x="472" y="1907"/>
                    <a:pt x="1123" y="2140"/>
                  </a:cubicBezTo>
                  <a:lnTo>
                    <a:pt x="1123" y="4485"/>
                  </a:lnTo>
                  <a:lnTo>
                    <a:pt x="4488" y="4485"/>
                  </a:lnTo>
                  <a:lnTo>
                    <a:pt x="4488" y="3925"/>
                  </a:lnTo>
                  <a:cubicBezTo>
                    <a:pt x="4476" y="2988"/>
                    <a:pt x="5233" y="2224"/>
                    <a:pt x="6169" y="2224"/>
                  </a:cubicBezTo>
                  <a:cubicBezTo>
                    <a:pt x="7104" y="2224"/>
                    <a:pt x="7860" y="2988"/>
                    <a:pt x="7850" y="3925"/>
                  </a:cubicBezTo>
                  <a:lnTo>
                    <a:pt x="7850" y="4485"/>
                  </a:lnTo>
                  <a:lnTo>
                    <a:pt x="11213" y="4485"/>
                  </a:lnTo>
                  <a:lnTo>
                    <a:pt x="11213" y="2140"/>
                  </a:lnTo>
                  <a:cubicBezTo>
                    <a:pt x="11864" y="1907"/>
                    <a:pt x="12334" y="1290"/>
                    <a:pt x="12334" y="561"/>
                  </a:cubicBezTo>
                  <a:lnTo>
                    <a:pt x="12334" y="0"/>
                  </a:lnTo>
                  <a:lnTo>
                    <a:pt x="11213" y="0"/>
                  </a:lnTo>
                  <a:lnTo>
                    <a:pt x="11213" y="561"/>
                  </a:lnTo>
                  <a:cubicBezTo>
                    <a:pt x="11213" y="870"/>
                    <a:pt x="10962" y="1121"/>
                    <a:pt x="10652" y="1121"/>
                  </a:cubicBezTo>
                  <a:lnTo>
                    <a:pt x="1684" y="1121"/>
                  </a:lnTo>
                  <a:cubicBezTo>
                    <a:pt x="1374" y="1121"/>
                    <a:pt x="1123" y="870"/>
                    <a:pt x="1123" y="561"/>
                  </a:cubicBezTo>
                  <a:lnTo>
                    <a:pt x="11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8557;p81"/>
            <p:cNvSpPr/>
            <p:nvPr/>
          </p:nvSpPr>
          <p:spPr>
            <a:xfrm>
              <a:off x="1587475" y="2461485"/>
              <a:ext cx="74370" cy="74370"/>
            </a:xfrm>
            <a:custGeom>
              <a:avLst/>
              <a:gdLst/>
              <a:ahLst/>
              <a:cxnLst/>
              <a:rect l="l" t="t" r="r" b="b"/>
              <a:pathLst>
                <a:path w="3364" h="3364" extrusionOk="0">
                  <a:moveTo>
                    <a:pt x="1120" y="1"/>
                  </a:moveTo>
                  <a:lnTo>
                    <a:pt x="1120" y="1451"/>
                  </a:lnTo>
                  <a:lnTo>
                    <a:pt x="1" y="2571"/>
                  </a:lnTo>
                  <a:lnTo>
                    <a:pt x="1" y="3363"/>
                  </a:lnTo>
                  <a:lnTo>
                    <a:pt x="3363" y="3363"/>
                  </a:lnTo>
                  <a:lnTo>
                    <a:pt x="3363" y="2571"/>
                  </a:lnTo>
                  <a:lnTo>
                    <a:pt x="2241" y="1449"/>
                  </a:lnTo>
                  <a:lnTo>
                    <a:pt x="2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8558;p81"/>
            <p:cNvSpPr/>
            <p:nvPr/>
          </p:nvSpPr>
          <p:spPr>
            <a:xfrm>
              <a:off x="1612215" y="2759136"/>
              <a:ext cx="24805" cy="24606"/>
            </a:xfrm>
            <a:custGeom>
              <a:avLst/>
              <a:gdLst/>
              <a:ahLst/>
              <a:cxnLst/>
              <a:rect l="l" t="t" r="r" b="b"/>
              <a:pathLst>
                <a:path w="1122" h="1113" extrusionOk="0">
                  <a:moveTo>
                    <a:pt x="561" y="1"/>
                  </a:moveTo>
                  <a:cubicBezTo>
                    <a:pt x="256" y="1"/>
                    <a:pt x="7" y="245"/>
                    <a:pt x="1" y="552"/>
                  </a:cubicBezTo>
                  <a:lnTo>
                    <a:pt x="1" y="1112"/>
                  </a:lnTo>
                  <a:lnTo>
                    <a:pt x="1122" y="1112"/>
                  </a:lnTo>
                  <a:lnTo>
                    <a:pt x="1122" y="552"/>
                  </a:lnTo>
                  <a:cubicBezTo>
                    <a:pt x="1117" y="245"/>
                    <a:pt x="868"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60"/>
        <p:cNvGrpSpPr/>
        <p:nvPr/>
      </p:nvGrpSpPr>
      <p:grpSpPr>
        <a:xfrm>
          <a:off x="0" y="0"/>
          <a:ext cx="0" cy="0"/>
          <a:chOff x="0" y="0"/>
          <a:chExt cx="0" cy="0"/>
        </a:xfrm>
      </p:grpSpPr>
      <p:grpSp>
        <p:nvGrpSpPr>
          <p:cNvPr id="27365" name="Google Shape;27365;p60"/>
          <p:cNvGrpSpPr/>
          <p:nvPr/>
        </p:nvGrpSpPr>
        <p:grpSpPr>
          <a:xfrm flipH="1">
            <a:off x="7045719" y="-34712"/>
            <a:ext cx="984185" cy="4413165"/>
            <a:chOff x="3960449" y="535000"/>
            <a:chExt cx="815736" cy="3658127"/>
          </a:xfrm>
        </p:grpSpPr>
        <p:sp>
          <p:nvSpPr>
            <p:cNvPr id="27366" name="Google Shape;27366;p60"/>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60"/>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60"/>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60"/>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60"/>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1" name="Google Shape;27371;p60"/>
          <p:cNvGrpSpPr/>
          <p:nvPr/>
        </p:nvGrpSpPr>
        <p:grpSpPr>
          <a:xfrm rot="6858783">
            <a:off x="4898122" y="4361703"/>
            <a:ext cx="1685949" cy="912388"/>
            <a:chOff x="6837853" y="4004081"/>
            <a:chExt cx="2125358" cy="1150184"/>
          </a:xfrm>
        </p:grpSpPr>
        <p:sp>
          <p:nvSpPr>
            <p:cNvPr id="27372" name="Google Shape;27372;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0" name="Google Shape;27380;p60"/>
          <p:cNvGrpSpPr/>
          <p:nvPr/>
        </p:nvGrpSpPr>
        <p:grpSpPr>
          <a:xfrm rot="-6017895" flipH="1">
            <a:off x="2721006" y="4339657"/>
            <a:ext cx="2476404" cy="1340160"/>
            <a:chOff x="6837853" y="4004081"/>
            <a:chExt cx="2125358" cy="1150184"/>
          </a:xfrm>
        </p:grpSpPr>
        <p:sp>
          <p:nvSpPr>
            <p:cNvPr id="27381" name="Google Shape;27381;p60"/>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60"/>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60"/>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60"/>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60"/>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60"/>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60"/>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60"/>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89" name="Google Shape;27389;p60"/>
          <p:cNvGrpSpPr/>
          <p:nvPr/>
        </p:nvGrpSpPr>
        <p:grpSpPr>
          <a:xfrm rot="-763624">
            <a:off x="-394088" y="3461822"/>
            <a:ext cx="2331272" cy="2119213"/>
            <a:chOff x="6673962" y="1402731"/>
            <a:chExt cx="2331345" cy="2119280"/>
          </a:xfrm>
        </p:grpSpPr>
        <p:sp>
          <p:nvSpPr>
            <p:cNvPr id="27390" name="Google Shape;27390;p60"/>
            <p:cNvSpPr/>
            <p:nvPr/>
          </p:nvSpPr>
          <p:spPr>
            <a:xfrm flipH="1">
              <a:off x="6673962" y="2735549"/>
              <a:ext cx="2038968" cy="786462"/>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60"/>
            <p:cNvSpPr/>
            <p:nvPr/>
          </p:nvSpPr>
          <p:spPr>
            <a:xfrm flipH="1">
              <a:off x="6853995" y="2389575"/>
              <a:ext cx="1326572" cy="464736"/>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60"/>
            <p:cNvSpPr/>
            <p:nvPr/>
          </p:nvSpPr>
          <p:spPr>
            <a:xfrm flipH="1">
              <a:off x="8032416" y="2523642"/>
              <a:ext cx="557948" cy="211941"/>
            </a:xfrm>
            <a:custGeom>
              <a:avLst/>
              <a:gdLst/>
              <a:ahLst/>
              <a:cxnLst/>
              <a:rect l="l" t="t" r="r" b="b"/>
              <a:pathLst>
                <a:path w="15281" h="5805" fill="none" extrusionOk="0">
                  <a:moveTo>
                    <a:pt x="0" y="0"/>
                  </a:moveTo>
                  <a:lnTo>
                    <a:pt x="15281" y="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60"/>
            <p:cNvSpPr/>
            <p:nvPr/>
          </p:nvSpPr>
          <p:spPr>
            <a:xfrm flipH="1">
              <a:off x="7613679" y="2145758"/>
              <a:ext cx="463490" cy="280871"/>
            </a:xfrm>
            <a:custGeom>
              <a:avLst/>
              <a:gdLst/>
              <a:ahLst/>
              <a:cxnLst/>
              <a:rect l="l" t="t" r="r" b="b"/>
              <a:pathLst>
                <a:path w="12694" h="7693" fill="none" extrusionOk="0">
                  <a:moveTo>
                    <a:pt x="1" y="0"/>
                  </a:moveTo>
                  <a:lnTo>
                    <a:pt x="12694" y="7693"/>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60"/>
            <p:cNvSpPr/>
            <p:nvPr/>
          </p:nvSpPr>
          <p:spPr>
            <a:xfrm flipH="1">
              <a:off x="7365982" y="1866160"/>
              <a:ext cx="643496" cy="577077"/>
            </a:xfrm>
            <a:custGeom>
              <a:avLst/>
              <a:gdLst/>
              <a:ahLst/>
              <a:cxnLst/>
              <a:rect l="l" t="t" r="r" b="b"/>
              <a:pathLst>
                <a:path w="17624" h="15806" fill="none" extrusionOk="0">
                  <a:moveTo>
                    <a:pt x="0" y="0"/>
                  </a:moveTo>
                  <a:lnTo>
                    <a:pt x="17623" y="15805"/>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60"/>
            <p:cNvSpPr/>
            <p:nvPr/>
          </p:nvSpPr>
          <p:spPr>
            <a:xfrm flipH="1">
              <a:off x="7076209" y="1761484"/>
              <a:ext cx="399629" cy="380471"/>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60"/>
            <p:cNvSpPr/>
            <p:nvPr/>
          </p:nvSpPr>
          <p:spPr>
            <a:xfrm flipH="1">
              <a:off x="8032426" y="2735549"/>
              <a:ext cx="344751" cy="344727"/>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60"/>
            <p:cNvSpPr/>
            <p:nvPr/>
          </p:nvSpPr>
          <p:spPr>
            <a:xfrm flipH="1">
              <a:off x="8609488" y="2879839"/>
              <a:ext cx="140464" cy="353636"/>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60"/>
            <p:cNvSpPr/>
            <p:nvPr/>
          </p:nvSpPr>
          <p:spPr>
            <a:xfrm flipH="1">
              <a:off x="8590310" y="2358943"/>
              <a:ext cx="328174" cy="164879"/>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60"/>
            <p:cNvSpPr/>
            <p:nvPr/>
          </p:nvSpPr>
          <p:spPr>
            <a:xfrm flipH="1">
              <a:off x="8180517" y="2389575"/>
              <a:ext cx="284761" cy="108033"/>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60"/>
            <p:cNvSpPr/>
            <p:nvPr/>
          </p:nvSpPr>
          <p:spPr>
            <a:xfrm flipH="1">
              <a:off x="7364729" y="2443209"/>
              <a:ext cx="144297" cy="252795"/>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60"/>
            <p:cNvSpPr/>
            <p:nvPr/>
          </p:nvSpPr>
          <p:spPr>
            <a:xfrm flipH="1">
              <a:off x="8077113" y="2127867"/>
              <a:ext cx="388164" cy="70829"/>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60"/>
            <p:cNvSpPr/>
            <p:nvPr/>
          </p:nvSpPr>
          <p:spPr>
            <a:xfrm flipH="1">
              <a:off x="8001796" y="1485720"/>
              <a:ext cx="293670" cy="388138"/>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60"/>
            <p:cNvSpPr/>
            <p:nvPr/>
          </p:nvSpPr>
          <p:spPr>
            <a:xfrm flipH="1">
              <a:off x="7594528" y="1873827"/>
              <a:ext cx="128999" cy="347283"/>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60"/>
            <p:cNvSpPr/>
            <p:nvPr/>
          </p:nvSpPr>
          <p:spPr>
            <a:xfrm flipH="1">
              <a:off x="7411970" y="1568708"/>
              <a:ext cx="210677" cy="374081"/>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60"/>
            <p:cNvSpPr/>
            <p:nvPr/>
          </p:nvSpPr>
          <p:spPr>
            <a:xfrm flipH="1">
              <a:off x="8712878" y="2881117"/>
              <a:ext cx="292429" cy="229830"/>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60"/>
            <p:cNvSpPr/>
            <p:nvPr/>
          </p:nvSpPr>
          <p:spPr>
            <a:xfrm flipH="1">
              <a:off x="8590312" y="2523642"/>
              <a:ext cx="292429" cy="174919"/>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60"/>
            <p:cNvSpPr/>
            <p:nvPr/>
          </p:nvSpPr>
          <p:spPr>
            <a:xfrm flipH="1">
              <a:off x="8180507" y="2218158"/>
              <a:ext cx="486456" cy="171451"/>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60"/>
            <p:cNvSpPr/>
            <p:nvPr/>
          </p:nvSpPr>
          <p:spPr>
            <a:xfrm flipH="1">
              <a:off x="7622599" y="2426597"/>
              <a:ext cx="241348" cy="203032"/>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60"/>
            <p:cNvSpPr/>
            <p:nvPr/>
          </p:nvSpPr>
          <p:spPr>
            <a:xfrm flipH="1">
              <a:off x="7143869" y="3011313"/>
              <a:ext cx="287280" cy="176234"/>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60"/>
            <p:cNvSpPr/>
            <p:nvPr/>
          </p:nvSpPr>
          <p:spPr>
            <a:xfrm flipH="1">
              <a:off x="8077119" y="1942759"/>
              <a:ext cx="261758" cy="203032"/>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60"/>
            <p:cNvSpPr/>
            <p:nvPr/>
          </p:nvSpPr>
          <p:spPr>
            <a:xfrm flipH="1">
              <a:off x="8001789" y="1753342"/>
              <a:ext cx="448154" cy="120520"/>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60"/>
            <p:cNvSpPr/>
            <p:nvPr/>
          </p:nvSpPr>
          <p:spPr>
            <a:xfrm flipH="1">
              <a:off x="7076216" y="2141924"/>
              <a:ext cx="246423" cy="131217"/>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60"/>
            <p:cNvSpPr/>
            <p:nvPr/>
          </p:nvSpPr>
          <p:spPr>
            <a:xfrm flipH="1">
              <a:off x="7477060" y="1746004"/>
              <a:ext cx="386886" cy="203178"/>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60"/>
            <p:cNvSpPr/>
            <p:nvPr/>
          </p:nvSpPr>
          <p:spPr>
            <a:xfrm flipH="1">
              <a:off x="7326424" y="1402731"/>
              <a:ext cx="238792" cy="36513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15" name="Google Shape;27415;p60"/>
          <p:cNvSpPr/>
          <p:nvPr/>
        </p:nvSpPr>
        <p:spPr>
          <a:xfrm>
            <a:off x="8079003" y="26487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48"/>
          <p:cNvSpPr txBox="1"/>
          <p:nvPr/>
        </p:nvSpPr>
        <p:spPr>
          <a:xfrm>
            <a:off x="2384800" y="2605902"/>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LUYỆN TẬP</a:t>
            </a:r>
          </a:p>
        </p:txBody>
      </p:sp>
      <p:sp>
        <p:nvSpPr>
          <p:cNvPr id="12" name="TextBox 149"/>
          <p:cNvSpPr txBox="1"/>
          <p:nvPr/>
        </p:nvSpPr>
        <p:spPr>
          <a:xfrm>
            <a:off x="2911453" y="158022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13" name="Picture 12"/>
          <p:cNvPicPr>
            <a:picLocks noChangeAspect="1"/>
          </p:cNvPicPr>
          <p:nvPr/>
        </p:nvPicPr>
        <p:blipFill>
          <a:blip r:embed="rId3">
            <a:duotone>
              <a:schemeClr val="accent2">
                <a:shade val="45000"/>
                <a:satMod val="135000"/>
              </a:schemeClr>
              <a:prstClr val="white"/>
            </a:duotone>
          </a:blip>
          <a:stretch>
            <a:fillRect/>
          </a:stretch>
        </p:blipFill>
        <p:spPr>
          <a:xfrm>
            <a:off x="4118302" y="772225"/>
            <a:ext cx="825154" cy="8251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67"/>
        <p:cNvGrpSpPr/>
        <p:nvPr/>
      </p:nvGrpSpPr>
      <p:grpSpPr>
        <a:xfrm>
          <a:off x="0" y="0"/>
          <a:ext cx="0" cy="0"/>
          <a:chOff x="0" y="0"/>
          <a:chExt cx="0" cy="0"/>
        </a:xfrm>
      </p:grpSpPr>
      <p:sp>
        <p:nvSpPr>
          <p:cNvPr id="27768" name="Google Shape;27768;p69"/>
          <p:cNvSpPr/>
          <p:nvPr/>
        </p:nvSpPr>
        <p:spPr>
          <a:xfrm>
            <a:off x="3269100" y="1039481"/>
            <a:ext cx="2605800" cy="26067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9" name="Google Shape;27769;p69"/>
          <p:cNvSpPr/>
          <p:nvPr/>
        </p:nvSpPr>
        <p:spPr>
          <a:xfrm>
            <a:off x="3734450" y="1504975"/>
            <a:ext cx="1675200" cy="1675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9" name="Google Shape;27779;p69"/>
          <p:cNvSpPr/>
          <p:nvPr/>
        </p:nvSpPr>
        <p:spPr>
          <a:xfrm>
            <a:off x="3301307" y="945378"/>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9" name="Google Shape;27789;p69"/>
          <p:cNvSpPr/>
          <p:nvPr/>
        </p:nvSpPr>
        <p:spPr>
          <a:xfrm>
            <a:off x="2930996" y="2468274"/>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790" name="Google Shape;27790;p69"/>
          <p:cNvGrpSpPr/>
          <p:nvPr/>
        </p:nvGrpSpPr>
        <p:grpSpPr>
          <a:xfrm>
            <a:off x="3424447" y="1089469"/>
            <a:ext cx="349787" cy="349806"/>
            <a:chOff x="2082849" y="3071423"/>
            <a:chExt cx="413167" cy="413189"/>
          </a:xfrm>
        </p:grpSpPr>
        <p:sp>
          <p:nvSpPr>
            <p:cNvPr id="27791" name="Google Shape;27791;p69"/>
            <p:cNvSpPr/>
            <p:nvPr/>
          </p:nvSpPr>
          <p:spPr>
            <a:xfrm>
              <a:off x="2232881" y="3168348"/>
              <a:ext cx="113168" cy="105497"/>
            </a:xfrm>
            <a:custGeom>
              <a:avLst/>
              <a:gdLst/>
              <a:ahLst/>
              <a:cxnLst/>
              <a:rect l="l" t="t" r="r" b="b"/>
              <a:pathLst>
                <a:path w="5119" h="4772" extrusionOk="0">
                  <a:moveTo>
                    <a:pt x="2560" y="1"/>
                  </a:moveTo>
                  <a:lnTo>
                    <a:pt x="1759" y="1585"/>
                  </a:lnTo>
                  <a:lnTo>
                    <a:pt x="1" y="1834"/>
                  </a:lnTo>
                  <a:lnTo>
                    <a:pt x="1272" y="3044"/>
                  </a:lnTo>
                  <a:lnTo>
                    <a:pt x="968" y="4772"/>
                  </a:lnTo>
                  <a:lnTo>
                    <a:pt x="2560" y="3954"/>
                  </a:lnTo>
                  <a:lnTo>
                    <a:pt x="4151" y="4772"/>
                  </a:lnTo>
                  <a:lnTo>
                    <a:pt x="3846" y="3044"/>
                  </a:lnTo>
                  <a:lnTo>
                    <a:pt x="5118" y="1834"/>
                  </a:lnTo>
                  <a:lnTo>
                    <a:pt x="3360" y="1585"/>
                  </a:lnTo>
                  <a:lnTo>
                    <a:pt x="2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2" name="Google Shape;27792;p69"/>
            <p:cNvSpPr/>
            <p:nvPr/>
          </p:nvSpPr>
          <p:spPr>
            <a:xfrm>
              <a:off x="2082849" y="3071423"/>
              <a:ext cx="413167" cy="413189"/>
            </a:xfrm>
            <a:custGeom>
              <a:avLst/>
              <a:gdLst/>
              <a:ahLst/>
              <a:cxnLst/>
              <a:rect l="l" t="t" r="r" b="b"/>
              <a:pathLst>
                <a:path w="18689" h="18690" extrusionOk="0">
                  <a:moveTo>
                    <a:pt x="9345" y="1958"/>
                  </a:moveTo>
                  <a:lnTo>
                    <a:pt x="10865" y="4964"/>
                  </a:lnTo>
                  <a:lnTo>
                    <a:pt x="14298" y="5451"/>
                  </a:lnTo>
                  <a:lnTo>
                    <a:pt x="11813" y="7816"/>
                  </a:lnTo>
                  <a:lnTo>
                    <a:pt x="12396" y="11137"/>
                  </a:lnTo>
                  <a:lnTo>
                    <a:pt x="9345" y="9571"/>
                  </a:lnTo>
                  <a:lnTo>
                    <a:pt x="6292" y="11137"/>
                  </a:lnTo>
                  <a:lnTo>
                    <a:pt x="6876" y="7818"/>
                  </a:lnTo>
                  <a:lnTo>
                    <a:pt x="4392" y="5451"/>
                  </a:lnTo>
                  <a:lnTo>
                    <a:pt x="7825" y="4964"/>
                  </a:lnTo>
                  <a:lnTo>
                    <a:pt x="9345" y="1958"/>
                  </a:lnTo>
                  <a:close/>
                  <a:moveTo>
                    <a:pt x="1" y="0"/>
                  </a:moveTo>
                  <a:lnTo>
                    <a:pt x="1" y="18689"/>
                  </a:lnTo>
                  <a:lnTo>
                    <a:pt x="1095" y="18689"/>
                  </a:lnTo>
                  <a:lnTo>
                    <a:pt x="1095" y="13141"/>
                  </a:lnTo>
                  <a:lnTo>
                    <a:pt x="18689" y="13141"/>
                  </a:lnTo>
                  <a:lnTo>
                    <a:pt x="186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793" name="Google Shape;27793;p69"/>
          <p:cNvSpPr/>
          <p:nvPr/>
        </p:nvSpPr>
        <p:spPr>
          <a:xfrm>
            <a:off x="5120406" y="933733"/>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94" name="Google Shape;27794;p69"/>
          <p:cNvGrpSpPr/>
          <p:nvPr/>
        </p:nvGrpSpPr>
        <p:grpSpPr>
          <a:xfrm>
            <a:off x="5224371" y="1074407"/>
            <a:ext cx="445496" cy="372366"/>
            <a:chOff x="5358874" y="1911107"/>
            <a:chExt cx="423073" cy="353624"/>
          </a:xfrm>
        </p:grpSpPr>
        <p:sp>
          <p:nvSpPr>
            <p:cNvPr id="27795" name="Google Shape;27795;p69"/>
            <p:cNvSpPr/>
            <p:nvPr/>
          </p:nvSpPr>
          <p:spPr>
            <a:xfrm>
              <a:off x="5483635" y="1911107"/>
              <a:ext cx="173522" cy="226116"/>
            </a:xfrm>
            <a:custGeom>
              <a:avLst/>
              <a:gdLst/>
              <a:ahLst/>
              <a:cxnLst/>
              <a:rect l="l" t="t" r="r" b="b"/>
              <a:pathLst>
                <a:path w="7849" h="10228" extrusionOk="0">
                  <a:moveTo>
                    <a:pt x="3925" y="1"/>
                  </a:moveTo>
                  <a:lnTo>
                    <a:pt x="3590" y="248"/>
                  </a:lnTo>
                  <a:cubicBezTo>
                    <a:pt x="1773" y="1604"/>
                    <a:pt x="1" y="4045"/>
                    <a:pt x="1" y="6305"/>
                  </a:cubicBezTo>
                  <a:cubicBezTo>
                    <a:pt x="1" y="9161"/>
                    <a:pt x="2538" y="10119"/>
                    <a:pt x="3970" y="10228"/>
                  </a:cubicBezTo>
                  <a:cubicBezTo>
                    <a:pt x="5311" y="10119"/>
                    <a:pt x="7848" y="9161"/>
                    <a:pt x="7848" y="6305"/>
                  </a:cubicBezTo>
                  <a:cubicBezTo>
                    <a:pt x="7848" y="4039"/>
                    <a:pt x="6070" y="1601"/>
                    <a:pt x="4259" y="248"/>
                  </a:cubicBez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6" name="Google Shape;27796;p69"/>
            <p:cNvSpPr/>
            <p:nvPr/>
          </p:nvSpPr>
          <p:spPr>
            <a:xfrm>
              <a:off x="5508419" y="2145306"/>
              <a:ext cx="123957" cy="119425"/>
            </a:xfrm>
            <a:custGeom>
              <a:avLst/>
              <a:gdLst/>
              <a:ahLst/>
              <a:cxnLst/>
              <a:rect l="l" t="t" r="r" b="b"/>
              <a:pathLst>
                <a:path w="5607" h="5402" extrusionOk="0">
                  <a:moveTo>
                    <a:pt x="280" y="0"/>
                  </a:moveTo>
                  <a:cubicBezTo>
                    <a:pt x="104" y="382"/>
                    <a:pt x="0" y="819"/>
                    <a:pt x="0" y="1318"/>
                  </a:cubicBezTo>
                  <a:cubicBezTo>
                    <a:pt x="2" y="1426"/>
                    <a:pt x="12" y="1535"/>
                    <a:pt x="28" y="1643"/>
                  </a:cubicBezTo>
                  <a:cubicBezTo>
                    <a:pt x="266" y="3304"/>
                    <a:pt x="2226" y="4936"/>
                    <a:pt x="2450" y="5116"/>
                  </a:cubicBezTo>
                  <a:lnTo>
                    <a:pt x="2803" y="5402"/>
                  </a:lnTo>
                  <a:lnTo>
                    <a:pt x="3156" y="5116"/>
                  </a:lnTo>
                  <a:cubicBezTo>
                    <a:pt x="3379" y="4936"/>
                    <a:pt x="5340" y="3304"/>
                    <a:pt x="5578" y="1645"/>
                  </a:cubicBezTo>
                  <a:cubicBezTo>
                    <a:pt x="5594" y="1536"/>
                    <a:pt x="5603" y="1426"/>
                    <a:pt x="5606" y="1316"/>
                  </a:cubicBezTo>
                  <a:cubicBezTo>
                    <a:pt x="5606" y="824"/>
                    <a:pt x="5504" y="390"/>
                    <a:pt x="5332" y="10"/>
                  </a:cubicBezTo>
                  <a:cubicBezTo>
                    <a:pt x="4229" y="620"/>
                    <a:pt x="3470" y="650"/>
                    <a:pt x="2851" y="757"/>
                  </a:cubicBezTo>
                  <a:lnTo>
                    <a:pt x="2851" y="759"/>
                  </a:lnTo>
                  <a:cubicBezTo>
                    <a:pt x="2391" y="674"/>
                    <a:pt x="1533" y="701"/>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7" name="Google Shape;27797;p69"/>
            <p:cNvSpPr/>
            <p:nvPr/>
          </p:nvSpPr>
          <p:spPr>
            <a:xfrm>
              <a:off x="5646866" y="2115128"/>
              <a:ext cx="84672" cy="96477"/>
            </a:xfrm>
            <a:custGeom>
              <a:avLst/>
              <a:gdLst/>
              <a:ahLst/>
              <a:cxnLst/>
              <a:rect l="l" t="t" r="r" b="b"/>
              <a:pathLst>
                <a:path w="3830" h="4364" extrusionOk="0">
                  <a:moveTo>
                    <a:pt x="671" y="0"/>
                  </a:moveTo>
                  <a:cubicBezTo>
                    <a:pt x="473" y="260"/>
                    <a:pt x="250" y="500"/>
                    <a:pt x="1" y="712"/>
                  </a:cubicBezTo>
                  <a:lnTo>
                    <a:pt x="92" y="913"/>
                  </a:lnTo>
                  <a:cubicBezTo>
                    <a:pt x="341" y="1469"/>
                    <a:pt x="469" y="2073"/>
                    <a:pt x="465" y="2683"/>
                  </a:cubicBezTo>
                  <a:cubicBezTo>
                    <a:pt x="464" y="2847"/>
                    <a:pt x="449" y="3011"/>
                    <a:pt x="425" y="3174"/>
                  </a:cubicBezTo>
                  <a:cubicBezTo>
                    <a:pt x="373" y="3540"/>
                    <a:pt x="248" y="3894"/>
                    <a:pt x="96" y="4239"/>
                  </a:cubicBezTo>
                  <a:cubicBezTo>
                    <a:pt x="400" y="4313"/>
                    <a:pt x="708" y="4364"/>
                    <a:pt x="1026" y="4364"/>
                  </a:cubicBezTo>
                  <a:lnTo>
                    <a:pt x="3830" y="4364"/>
                  </a:lnTo>
                  <a:lnTo>
                    <a:pt x="3830" y="3243"/>
                  </a:lnTo>
                  <a:lnTo>
                    <a:pt x="3269" y="3243"/>
                  </a:lnTo>
                  <a:cubicBezTo>
                    <a:pt x="2959" y="3243"/>
                    <a:pt x="2709" y="2992"/>
                    <a:pt x="2707" y="2683"/>
                  </a:cubicBezTo>
                  <a:cubicBezTo>
                    <a:pt x="2707" y="1405"/>
                    <a:pt x="1843" y="335"/>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8" name="Google Shape;27798;p69"/>
            <p:cNvSpPr/>
            <p:nvPr/>
          </p:nvSpPr>
          <p:spPr>
            <a:xfrm>
              <a:off x="5409260" y="2115017"/>
              <a:ext cx="84782" cy="96588"/>
            </a:xfrm>
            <a:custGeom>
              <a:avLst/>
              <a:gdLst/>
              <a:ahLst/>
              <a:cxnLst/>
              <a:rect l="l" t="t" r="r" b="b"/>
              <a:pathLst>
                <a:path w="3835" h="4369" extrusionOk="0">
                  <a:moveTo>
                    <a:pt x="3170" y="0"/>
                  </a:moveTo>
                  <a:cubicBezTo>
                    <a:pt x="1991" y="332"/>
                    <a:pt x="1121" y="1405"/>
                    <a:pt x="1121" y="2688"/>
                  </a:cubicBezTo>
                  <a:lnTo>
                    <a:pt x="1123" y="2688"/>
                  </a:lnTo>
                  <a:cubicBezTo>
                    <a:pt x="1121" y="2997"/>
                    <a:pt x="871" y="3248"/>
                    <a:pt x="562" y="3248"/>
                  </a:cubicBezTo>
                  <a:lnTo>
                    <a:pt x="0" y="3248"/>
                  </a:lnTo>
                  <a:lnTo>
                    <a:pt x="0" y="4369"/>
                  </a:lnTo>
                  <a:lnTo>
                    <a:pt x="2804" y="4369"/>
                  </a:lnTo>
                  <a:cubicBezTo>
                    <a:pt x="3122" y="4369"/>
                    <a:pt x="3430" y="4318"/>
                    <a:pt x="3733" y="4244"/>
                  </a:cubicBezTo>
                  <a:cubicBezTo>
                    <a:pt x="3582" y="3898"/>
                    <a:pt x="3456" y="3540"/>
                    <a:pt x="3403" y="3171"/>
                  </a:cubicBezTo>
                  <a:cubicBezTo>
                    <a:pt x="3379" y="3012"/>
                    <a:pt x="3366" y="2849"/>
                    <a:pt x="3363" y="2688"/>
                  </a:cubicBezTo>
                  <a:cubicBezTo>
                    <a:pt x="3363" y="2055"/>
                    <a:pt x="3492" y="1455"/>
                    <a:pt x="3745" y="904"/>
                  </a:cubicBezTo>
                  <a:lnTo>
                    <a:pt x="3834" y="708"/>
                  </a:lnTo>
                  <a:cubicBezTo>
                    <a:pt x="3593" y="494"/>
                    <a:pt x="3365" y="265"/>
                    <a:pt x="3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9" name="Google Shape;27799;p69"/>
            <p:cNvSpPr/>
            <p:nvPr/>
          </p:nvSpPr>
          <p:spPr>
            <a:xfrm>
              <a:off x="5358874" y="1988533"/>
              <a:ext cx="73972" cy="137464"/>
            </a:xfrm>
            <a:custGeom>
              <a:avLst/>
              <a:gdLst/>
              <a:ahLst/>
              <a:cxnLst/>
              <a:rect l="l" t="t" r="r" b="b"/>
              <a:pathLst>
                <a:path w="3346" h="6218" extrusionOk="0">
                  <a:moveTo>
                    <a:pt x="1" y="0"/>
                  </a:moveTo>
                  <a:lnTo>
                    <a:pt x="1" y="1682"/>
                  </a:lnTo>
                  <a:cubicBezTo>
                    <a:pt x="1" y="3702"/>
                    <a:pt x="1243" y="5420"/>
                    <a:pt x="2966" y="6218"/>
                  </a:cubicBezTo>
                  <a:cubicBezTo>
                    <a:pt x="3079" y="6052"/>
                    <a:pt x="3207" y="5894"/>
                    <a:pt x="3344" y="5747"/>
                  </a:cubicBezTo>
                  <a:lnTo>
                    <a:pt x="3346" y="5747"/>
                  </a:lnTo>
                  <a:cubicBezTo>
                    <a:pt x="2243" y="4677"/>
                    <a:pt x="1511" y="3280"/>
                    <a:pt x="1259" y="1763"/>
                  </a:cubicBezTo>
                  <a:cubicBezTo>
                    <a:pt x="1194" y="1410"/>
                    <a:pt x="1160" y="998"/>
                    <a:pt x="1160" y="561"/>
                  </a:cubicBezTo>
                  <a:lnTo>
                    <a:pt x="1160" y="53"/>
                  </a:lnTo>
                  <a:cubicBezTo>
                    <a:pt x="975" y="26"/>
                    <a:pt x="790"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0" name="Google Shape;27800;p69"/>
            <p:cNvSpPr/>
            <p:nvPr/>
          </p:nvSpPr>
          <p:spPr>
            <a:xfrm>
              <a:off x="5409216" y="1938942"/>
              <a:ext cx="81532" cy="161009"/>
            </a:xfrm>
            <a:custGeom>
              <a:avLst/>
              <a:gdLst/>
              <a:ahLst/>
              <a:cxnLst/>
              <a:rect l="l" t="t" r="r" b="b"/>
              <a:pathLst>
                <a:path w="3688" h="7283" extrusionOk="0">
                  <a:moveTo>
                    <a:pt x="2" y="0"/>
                  </a:moveTo>
                  <a:lnTo>
                    <a:pt x="2" y="2804"/>
                  </a:lnTo>
                  <a:cubicBezTo>
                    <a:pt x="1" y="3146"/>
                    <a:pt x="30" y="3487"/>
                    <a:pt x="89" y="3826"/>
                  </a:cubicBezTo>
                  <a:cubicBezTo>
                    <a:pt x="315" y="5205"/>
                    <a:pt x="997" y="6393"/>
                    <a:pt x="1955" y="7283"/>
                  </a:cubicBezTo>
                  <a:cubicBezTo>
                    <a:pt x="2169" y="7160"/>
                    <a:pt x="2393" y="7056"/>
                    <a:pt x="2626" y="6974"/>
                  </a:cubicBezTo>
                  <a:cubicBezTo>
                    <a:pt x="2386" y="6411"/>
                    <a:pt x="2246" y="5772"/>
                    <a:pt x="2246" y="5046"/>
                  </a:cubicBezTo>
                  <a:cubicBezTo>
                    <a:pt x="2246" y="3910"/>
                    <a:pt x="2568" y="2764"/>
                    <a:pt x="3204" y="1640"/>
                  </a:cubicBezTo>
                  <a:cubicBezTo>
                    <a:pt x="3354" y="1362"/>
                    <a:pt x="3518" y="1099"/>
                    <a:pt x="3688" y="848"/>
                  </a:cubicBezTo>
                  <a:cubicBezTo>
                    <a:pt x="2787" y="335"/>
                    <a:pt x="1649"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1" name="Google Shape;27801;p69"/>
            <p:cNvSpPr/>
            <p:nvPr/>
          </p:nvSpPr>
          <p:spPr>
            <a:xfrm>
              <a:off x="5707975" y="1988533"/>
              <a:ext cx="73972" cy="137509"/>
            </a:xfrm>
            <a:custGeom>
              <a:avLst/>
              <a:gdLst/>
              <a:ahLst/>
              <a:cxnLst/>
              <a:rect l="l" t="t" r="r" b="b"/>
              <a:pathLst>
                <a:path w="3346" h="6220" extrusionOk="0">
                  <a:moveTo>
                    <a:pt x="2747" y="0"/>
                  </a:moveTo>
                  <a:cubicBezTo>
                    <a:pt x="2557" y="0"/>
                    <a:pt x="2372" y="26"/>
                    <a:pt x="2186" y="53"/>
                  </a:cubicBezTo>
                  <a:lnTo>
                    <a:pt x="2186" y="561"/>
                  </a:lnTo>
                  <a:cubicBezTo>
                    <a:pt x="2188" y="974"/>
                    <a:pt x="2153" y="1388"/>
                    <a:pt x="2079" y="1797"/>
                  </a:cubicBezTo>
                  <a:cubicBezTo>
                    <a:pt x="1832" y="3306"/>
                    <a:pt x="1089" y="4688"/>
                    <a:pt x="1" y="5750"/>
                  </a:cubicBezTo>
                  <a:cubicBezTo>
                    <a:pt x="138" y="5897"/>
                    <a:pt x="264" y="6053"/>
                    <a:pt x="379" y="6219"/>
                  </a:cubicBezTo>
                  <a:cubicBezTo>
                    <a:pt x="2102" y="5421"/>
                    <a:pt x="3346" y="3703"/>
                    <a:pt x="3346" y="1682"/>
                  </a:cubicBezTo>
                  <a:lnTo>
                    <a:pt x="3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2" name="Google Shape;27802;p69"/>
            <p:cNvSpPr/>
            <p:nvPr/>
          </p:nvSpPr>
          <p:spPr>
            <a:xfrm>
              <a:off x="5650005" y="1938942"/>
              <a:ext cx="81577" cy="161053"/>
            </a:xfrm>
            <a:custGeom>
              <a:avLst/>
              <a:gdLst/>
              <a:ahLst/>
              <a:cxnLst/>
              <a:rect l="l" t="t" r="r" b="b"/>
              <a:pathLst>
                <a:path w="3690" h="7285" extrusionOk="0">
                  <a:moveTo>
                    <a:pt x="3127" y="0"/>
                  </a:moveTo>
                  <a:cubicBezTo>
                    <a:pt x="2040" y="0"/>
                    <a:pt x="901" y="335"/>
                    <a:pt x="1" y="848"/>
                  </a:cubicBezTo>
                  <a:cubicBezTo>
                    <a:pt x="176" y="1108"/>
                    <a:pt x="347" y="1380"/>
                    <a:pt x="502" y="1667"/>
                  </a:cubicBezTo>
                  <a:cubicBezTo>
                    <a:pt x="1125" y="2767"/>
                    <a:pt x="1444" y="3910"/>
                    <a:pt x="1444" y="5046"/>
                  </a:cubicBezTo>
                  <a:cubicBezTo>
                    <a:pt x="1444" y="5790"/>
                    <a:pt x="1308" y="6428"/>
                    <a:pt x="1083" y="6982"/>
                  </a:cubicBezTo>
                  <a:cubicBezTo>
                    <a:pt x="1310" y="7062"/>
                    <a:pt x="1527" y="7164"/>
                    <a:pt x="1735" y="7284"/>
                  </a:cubicBezTo>
                  <a:cubicBezTo>
                    <a:pt x="2693" y="6395"/>
                    <a:pt x="3373" y="5210"/>
                    <a:pt x="3600" y="3837"/>
                  </a:cubicBezTo>
                  <a:cubicBezTo>
                    <a:pt x="3659" y="3495"/>
                    <a:pt x="3689" y="3150"/>
                    <a:pt x="3688" y="2804"/>
                  </a:cubicBezTo>
                  <a:lnTo>
                    <a:pt x="36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3" name="Google Shape;27803;p69"/>
          <p:cNvSpPr/>
          <p:nvPr/>
        </p:nvSpPr>
        <p:spPr>
          <a:xfrm>
            <a:off x="5557121" y="252677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4" name="Google Shape;27804;p69"/>
          <p:cNvSpPr/>
          <p:nvPr/>
        </p:nvSpPr>
        <p:spPr>
          <a:xfrm>
            <a:off x="5666884" y="2667441"/>
            <a:ext cx="469234" cy="372369"/>
          </a:xfrm>
          <a:custGeom>
            <a:avLst/>
            <a:gdLst/>
            <a:ahLst/>
            <a:cxnLst/>
            <a:rect l="l" t="t" r="r" b="b"/>
            <a:pathLst>
              <a:path w="18689" h="14831" extrusionOk="0">
                <a:moveTo>
                  <a:pt x="14714" y="8891"/>
                </a:moveTo>
                <a:lnTo>
                  <a:pt x="12482" y="12105"/>
                </a:lnTo>
                <a:cubicBezTo>
                  <a:pt x="11765" y="13127"/>
                  <a:pt x="10595" y="13735"/>
                  <a:pt x="9346" y="13735"/>
                </a:cubicBezTo>
                <a:cubicBezTo>
                  <a:pt x="9344" y="13735"/>
                  <a:pt x="9343" y="13735"/>
                  <a:pt x="9341" y="13735"/>
                </a:cubicBezTo>
                <a:cubicBezTo>
                  <a:pt x="8094" y="13735"/>
                  <a:pt x="6926" y="13127"/>
                  <a:pt x="6209" y="12108"/>
                </a:cubicBezTo>
                <a:lnTo>
                  <a:pt x="3976" y="8893"/>
                </a:lnTo>
                <a:lnTo>
                  <a:pt x="3976" y="8893"/>
                </a:lnTo>
                <a:cubicBezTo>
                  <a:pt x="5792" y="9203"/>
                  <a:pt x="7571" y="9373"/>
                  <a:pt x="9345" y="9373"/>
                </a:cubicBezTo>
                <a:cubicBezTo>
                  <a:pt x="11118" y="9373"/>
                  <a:pt x="12897" y="9203"/>
                  <a:pt x="14714" y="8891"/>
                </a:cubicBezTo>
                <a:close/>
                <a:moveTo>
                  <a:pt x="9937" y="1"/>
                </a:moveTo>
                <a:lnTo>
                  <a:pt x="9921" y="49"/>
                </a:lnTo>
                <a:lnTo>
                  <a:pt x="12035" y="6388"/>
                </a:lnTo>
                <a:lnTo>
                  <a:pt x="10997" y="6734"/>
                </a:lnTo>
                <a:lnTo>
                  <a:pt x="9345" y="1780"/>
                </a:lnTo>
                <a:lnTo>
                  <a:pt x="7694" y="6734"/>
                </a:lnTo>
                <a:lnTo>
                  <a:pt x="6656" y="6388"/>
                </a:lnTo>
                <a:lnTo>
                  <a:pt x="8768" y="49"/>
                </a:lnTo>
                <a:lnTo>
                  <a:pt x="8754" y="4"/>
                </a:lnTo>
                <a:cubicBezTo>
                  <a:pt x="7516" y="1155"/>
                  <a:pt x="1" y="8047"/>
                  <a:pt x="1" y="8047"/>
                </a:cubicBezTo>
                <a:lnTo>
                  <a:pt x="1085" y="8294"/>
                </a:lnTo>
                <a:cubicBezTo>
                  <a:pt x="1470" y="8391"/>
                  <a:pt x="1846" y="8466"/>
                  <a:pt x="2228" y="8549"/>
                </a:cubicBezTo>
                <a:lnTo>
                  <a:pt x="2228" y="12093"/>
                </a:lnTo>
                <a:lnTo>
                  <a:pt x="3323" y="12093"/>
                </a:lnTo>
                <a:lnTo>
                  <a:pt x="3323" y="9872"/>
                </a:lnTo>
                <a:lnTo>
                  <a:pt x="5311" y="12734"/>
                </a:lnTo>
                <a:cubicBezTo>
                  <a:pt x="6234" y="14048"/>
                  <a:pt x="7740" y="14831"/>
                  <a:pt x="9346" y="14831"/>
                </a:cubicBezTo>
                <a:cubicBezTo>
                  <a:pt x="10952" y="14831"/>
                  <a:pt x="12458" y="14047"/>
                  <a:pt x="13381" y="12733"/>
                </a:cubicBezTo>
                <a:lnTo>
                  <a:pt x="15369" y="9870"/>
                </a:lnTo>
                <a:lnTo>
                  <a:pt x="15369" y="12093"/>
                </a:lnTo>
                <a:lnTo>
                  <a:pt x="16463" y="12093"/>
                </a:lnTo>
                <a:lnTo>
                  <a:pt x="16463" y="8548"/>
                </a:lnTo>
                <a:cubicBezTo>
                  <a:pt x="16867" y="8458"/>
                  <a:pt x="17267" y="8379"/>
                  <a:pt x="17676" y="8273"/>
                </a:cubicBezTo>
                <a:lnTo>
                  <a:pt x="18688" y="8018"/>
                </a:lnTo>
                <a:lnTo>
                  <a:pt x="99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5" name="Google Shape;27805;p69"/>
          <p:cNvSpPr/>
          <p:nvPr/>
        </p:nvSpPr>
        <p:spPr>
          <a:xfrm>
            <a:off x="4245312" y="2015958"/>
            <a:ext cx="653400" cy="6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06" name="Google Shape;27806;p69"/>
          <p:cNvGrpSpPr/>
          <p:nvPr/>
        </p:nvGrpSpPr>
        <p:grpSpPr>
          <a:xfrm>
            <a:off x="4385875" y="2156547"/>
            <a:ext cx="372381" cy="372336"/>
            <a:chOff x="4719393" y="1890900"/>
            <a:chExt cx="393555" cy="393507"/>
          </a:xfrm>
        </p:grpSpPr>
        <p:sp>
          <p:nvSpPr>
            <p:cNvPr id="27807" name="Google Shape;27807;p69"/>
            <p:cNvSpPr/>
            <p:nvPr/>
          </p:nvSpPr>
          <p:spPr>
            <a:xfrm>
              <a:off x="4830734" y="1890900"/>
              <a:ext cx="170869" cy="70722"/>
            </a:xfrm>
            <a:custGeom>
              <a:avLst/>
              <a:gdLst/>
              <a:ahLst/>
              <a:cxnLst/>
              <a:rect l="l" t="t" r="r" b="b"/>
              <a:pathLst>
                <a:path w="7729" h="3199" extrusionOk="0">
                  <a:moveTo>
                    <a:pt x="3865" y="0"/>
                  </a:moveTo>
                  <a:lnTo>
                    <a:pt x="1" y="1328"/>
                  </a:lnTo>
                  <a:lnTo>
                    <a:pt x="935" y="3198"/>
                  </a:lnTo>
                  <a:lnTo>
                    <a:pt x="6795" y="3198"/>
                  </a:lnTo>
                  <a:lnTo>
                    <a:pt x="7729" y="1328"/>
                  </a:lnTo>
                  <a:lnTo>
                    <a:pt x="3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8" name="Google Shape;27808;p69"/>
            <p:cNvSpPr/>
            <p:nvPr/>
          </p:nvSpPr>
          <p:spPr>
            <a:xfrm>
              <a:off x="4858525" y="1984641"/>
              <a:ext cx="115313" cy="92299"/>
            </a:xfrm>
            <a:custGeom>
              <a:avLst/>
              <a:gdLst/>
              <a:ahLst/>
              <a:cxnLst/>
              <a:rect l="l" t="t" r="r" b="b"/>
              <a:pathLst>
                <a:path w="5216" h="4175" extrusionOk="0">
                  <a:moveTo>
                    <a:pt x="0" y="1"/>
                  </a:moveTo>
                  <a:lnTo>
                    <a:pt x="0" y="523"/>
                  </a:lnTo>
                  <a:cubicBezTo>
                    <a:pt x="4" y="978"/>
                    <a:pt x="123" y="1427"/>
                    <a:pt x="350" y="1823"/>
                  </a:cubicBezTo>
                  <a:cubicBezTo>
                    <a:pt x="523" y="2131"/>
                    <a:pt x="759" y="2399"/>
                    <a:pt x="1043" y="2611"/>
                  </a:cubicBezTo>
                  <a:cubicBezTo>
                    <a:pt x="1043" y="3475"/>
                    <a:pt x="1744" y="4175"/>
                    <a:pt x="2608" y="4175"/>
                  </a:cubicBezTo>
                  <a:cubicBezTo>
                    <a:pt x="3472" y="4175"/>
                    <a:pt x="4173" y="3475"/>
                    <a:pt x="4173" y="2611"/>
                  </a:cubicBezTo>
                  <a:cubicBezTo>
                    <a:pt x="4455" y="2399"/>
                    <a:pt x="4691" y="2131"/>
                    <a:pt x="4866" y="1823"/>
                  </a:cubicBezTo>
                  <a:cubicBezTo>
                    <a:pt x="5092" y="1427"/>
                    <a:pt x="5212" y="978"/>
                    <a:pt x="5215" y="523"/>
                  </a:cubicBezTo>
                  <a:lnTo>
                    <a:pt x="5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9" name="Google Shape;27809;p69"/>
            <p:cNvSpPr/>
            <p:nvPr/>
          </p:nvSpPr>
          <p:spPr>
            <a:xfrm>
              <a:off x="4719393" y="2151165"/>
              <a:ext cx="393536" cy="133242"/>
            </a:xfrm>
            <a:custGeom>
              <a:avLst/>
              <a:gdLst/>
              <a:ahLst/>
              <a:cxnLst/>
              <a:rect l="l" t="t" r="r" b="b"/>
              <a:pathLst>
                <a:path w="17801" h="6027" extrusionOk="0">
                  <a:moveTo>
                    <a:pt x="6293" y="0"/>
                  </a:moveTo>
                  <a:lnTo>
                    <a:pt x="6293" y="4006"/>
                  </a:lnTo>
                  <a:cubicBezTo>
                    <a:pt x="5837" y="4133"/>
                    <a:pt x="5583" y="4415"/>
                    <a:pt x="5385" y="4634"/>
                  </a:cubicBezTo>
                  <a:cubicBezTo>
                    <a:pt x="5176" y="4867"/>
                    <a:pt x="5070" y="4984"/>
                    <a:pt x="4729" y="4984"/>
                  </a:cubicBezTo>
                  <a:cubicBezTo>
                    <a:pt x="4389" y="4984"/>
                    <a:pt x="4283" y="4867"/>
                    <a:pt x="4074" y="4634"/>
                  </a:cubicBezTo>
                  <a:cubicBezTo>
                    <a:pt x="3811" y="4342"/>
                    <a:pt x="3450" y="3941"/>
                    <a:pt x="2643" y="3941"/>
                  </a:cubicBezTo>
                  <a:cubicBezTo>
                    <a:pt x="1837" y="3941"/>
                    <a:pt x="1476" y="4342"/>
                    <a:pt x="1213" y="4634"/>
                  </a:cubicBezTo>
                  <a:cubicBezTo>
                    <a:pt x="1004" y="4867"/>
                    <a:pt x="898" y="4984"/>
                    <a:pt x="558" y="4984"/>
                  </a:cubicBezTo>
                  <a:lnTo>
                    <a:pt x="1" y="4984"/>
                  </a:lnTo>
                  <a:lnTo>
                    <a:pt x="1" y="6026"/>
                  </a:lnTo>
                  <a:lnTo>
                    <a:pt x="558" y="6026"/>
                  </a:lnTo>
                  <a:cubicBezTo>
                    <a:pt x="1363" y="6026"/>
                    <a:pt x="1725" y="5625"/>
                    <a:pt x="1987" y="5333"/>
                  </a:cubicBezTo>
                  <a:cubicBezTo>
                    <a:pt x="2196" y="5100"/>
                    <a:pt x="2302" y="4984"/>
                    <a:pt x="2643" y="4984"/>
                  </a:cubicBezTo>
                  <a:cubicBezTo>
                    <a:pt x="2985" y="4984"/>
                    <a:pt x="3089" y="5100"/>
                    <a:pt x="3298" y="5333"/>
                  </a:cubicBezTo>
                  <a:cubicBezTo>
                    <a:pt x="3561" y="5625"/>
                    <a:pt x="3922" y="6026"/>
                    <a:pt x="4729" y="6026"/>
                  </a:cubicBezTo>
                  <a:cubicBezTo>
                    <a:pt x="5535" y="6026"/>
                    <a:pt x="5896" y="5625"/>
                    <a:pt x="6159" y="5333"/>
                  </a:cubicBezTo>
                  <a:cubicBezTo>
                    <a:pt x="6368" y="5100"/>
                    <a:pt x="6474" y="4984"/>
                    <a:pt x="6816" y="4984"/>
                  </a:cubicBezTo>
                  <a:cubicBezTo>
                    <a:pt x="7156" y="4984"/>
                    <a:pt x="7264" y="5099"/>
                    <a:pt x="7472" y="5328"/>
                  </a:cubicBezTo>
                  <a:cubicBezTo>
                    <a:pt x="7732" y="5630"/>
                    <a:pt x="8098" y="6026"/>
                    <a:pt x="8901" y="6026"/>
                  </a:cubicBezTo>
                  <a:cubicBezTo>
                    <a:pt x="9704" y="6026"/>
                    <a:pt x="10070" y="5630"/>
                    <a:pt x="10330" y="5328"/>
                  </a:cubicBezTo>
                  <a:cubicBezTo>
                    <a:pt x="10381" y="5276"/>
                    <a:pt x="10424" y="5223"/>
                    <a:pt x="10466" y="5193"/>
                  </a:cubicBezTo>
                  <a:cubicBezTo>
                    <a:pt x="10601" y="5057"/>
                    <a:pt x="10715" y="4984"/>
                    <a:pt x="10976" y="4984"/>
                  </a:cubicBezTo>
                  <a:lnTo>
                    <a:pt x="10986" y="4984"/>
                  </a:lnTo>
                  <a:cubicBezTo>
                    <a:pt x="11328" y="4984"/>
                    <a:pt x="11433" y="5100"/>
                    <a:pt x="11642" y="5333"/>
                  </a:cubicBezTo>
                  <a:cubicBezTo>
                    <a:pt x="11906" y="5625"/>
                    <a:pt x="12267" y="6026"/>
                    <a:pt x="13073" y="6026"/>
                  </a:cubicBezTo>
                  <a:cubicBezTo>
                    <a:pt x="13879" y="6026"/>
                    <a:pt x="14240" y="5625"/>
                    <a:pt x="14502" y="5333"/>
                  </a:cubicBezTo>
                  <a:cubicBezTo>
                    <a:pt x="14713" y="5100"/>
                    <a:pt x="14817" y="4984"/>
                    <a:pt x="15158" y="4984"/>
                  </a:cubicBezTo>
                  <a:cubicBezTo>
                    <a:pt x="15500" y="4984"/>
                    <a:pt x="15604" y="5100"/>
                    <a:pt x="15814" y="5333"/>
                  </a:cubicBezTo>
                  <a:cubicBezTo>
                    <a:pt x="16076" y="5625"/>
                    <a:pt x="16437" y="6026"/>
                    <a:pt x="17244" y="6026"/>
                  </a:cubicBezTo>
                  <a:lnTo>
                    <a:pt x="17801" y="6026"/>
                  </a:lnTo>
                  <a:lnTo>
                    <a:pt x="17801" y="4984"/>
                  </a:lnTo>
                  <a:lnTo>
                    <a:pt x="17244" y="4984"/>
                  </a:lnTo>
                  <a:cubicBezTo>
                    <a:pt x="16903" y="4984"/>
                    <a:pt x="16798" y="4867"/>
                    <a:pt x="16589" y="4634"/>
                  </a:cubicBezTo>
                  <a:lnTo>
                    <a:pt x="16589" y="4635"/>
                  </a:lnTo>
                  <a:cubicBezTo>
                    <a:pt x="16325" y="4342"/>
                    <a:pt x="15965" y="3941"/>
                    <a:pt x="15158" y="3941"/>
                  </a:cubicBezTo>
                  <a:cubicBezTo>
                    <a:pt x="14352" y="3941"/>
                    <a:pt x="13991" y="4342"/>
                    <a:pt x="13728" y="4635"/>
                  </a:cubicBezTo>
                  <a:cubicBezTo>
                    <a:pt x="13518" y="4867"/>
                    <a:pt x="13413" y="4984"/>
                    <a:pt x="13073" y="4984"/>
                  </a:cubicBezTo>
                  <a:cubicBezTo>
                    <a:pt x="12731" y="4984"/>
                    <a:pt x="12626" y="4867"/>
                    <a:pt x="12417" y="4635"/>
                  </a:cubicBezTo>
                  <a:cubicBezTo>
                    <a:pt x="12219" y="4415"/>
                    <a:pt x="11965" y="4134"/>
                    <a:pt x="11508" y="4008"/>
                  </a:cubicBezTo>
                  <a:lnTo>
                    <a:pt x="11508" y="4"/>
                  </a:lnTo>
                  <a:cubicBezTo>
                    <a:pt x="10884" y="423"/>
                    <a:pt x="10169" y="687"/>
                    <a:pt x="9423" y="772"/>
                  </a:cubicBezTo>
                  <a:lnTo>
                    <a:pt x="9423" y="2898"/>
                  </a:lnTo>
                  <a:lnTo>
                    <a:pt x="8379" y="2898"/>
                  </a:lnTo>
                  <a:lnTo>
                    <a:pt x="8379" y="772"/>
                  </a:lnTo>
                  <a:cubicBezTo>
                    <a:pt x="7631" y="685"/>
                    <a:pt x="6916" y="422"/>
                    <a:pt x="6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0" name="Google Shape;27810;p69"/>
            <p:cNvSpPr/>
            <p:nvPr/>
          </p:nvSpPr>
          <p:spPr>
            <a:xfrm>
              <a:off x="4996861" y="2046391"/>
              <a:ext cx="116086" cy="127914"/>
            </a:xfrm>
            <a:custGeom>
              <a:avLst/>
              <a:gdLst/>
              <a:ahLst/>
              <a:cxnLst/>
              <a:rect l="l" t="t" r="r" b="b"/>
              <a:pathLst>
                <a:path w="5251" h="5786" extrusionOk="0">
                  <a:moveTo>
                    <a:pt x="1043" y="0"/>
                  </a:moveTo>
                  <a:lnTo>
                    <a:pt x="1043" y="858"/>
                  </a:lnTo>
                  <a:cubicBezTo>
                    <a:pt x="1042" y="1924"/>
                    <a:pt x="673" y="2956"/>
                    <a:pt x="1" y="3781"/>
                  </a:cubicBezTo>
                  <a:lnTo>
                    <a:pt x="1" y="5785"/>
                  </a:lnTo>
                  <a:cubicBezTo>
                    <a:pt x="267" y="5645"/>
                    <a:pt x="593" y="5552"/>
                    <a:pt x="1002" y="5552"/>
                  </a:cubicBezTo>
                  <a:cubicBezTo>
                    <a:pt x="2832" y="5552"/>
                    <a:pt x="3731" y="4318"/>
                    <a:pt x="4053" y="3432"/>
                  </a:cubicBezTo>
                  <a:cubicBezTo>
                    <a:pt x="4175" y="3452"/>
                    <a:pt x="4299" y="3464"/>
                    <a:pt x="4424" y="3465"/>
                  </a:cubicBezTo>
                  <a:lnTo>
                    <a:pt x="5251" y="3465"/>
                  </a:lnTo>
                  <a:lnTo>
                    <a:pt x="5251" y="2423"/>
                  </a:lnTo>
                  <a:lnTo>
                    <a:pt x="4424" y="2423"/>
                  </a:lnTo>
                  <a:cubicBezTo>
                    <a:pt x="4052" y="2423"/>
                    <a:pt x="3678" y="2284"/>
                    <a:pt x="3411" y="2038"/>
                  </a:cubicBezTo>
                  <a:lnTo>
                    <a:pt x="1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1" name="Google Shape;27811;p69"/>
            <p:cNvSpPr/>
            <p:nvPr/>
          </p:nvSpPr>
          <p:spPr>
            <a:xfrm>
              <a:off x="4719393" y="2046458"/>
              <a:ext cx="116086" cy="127759"/>
            </a:xfrm>
            <a:custGeom>
              <a:avLst/>
              <a:gdLst/>
              <a:ahLst/>
              <a:cxnLst/>
              <a:rect l="l" t="t" r="r" b="b"/>
              <a:pathLst>
                <a:path w="5251" h="5779" extrusionOk="0">
                  <a:moveTo>
                    <a:pt x="4208" y="1"/>
                  </a:moveTo>
                  <a:lnTo>
                    <a:pt x="1839" y="2040"/>
                  </a:lnTo>
                  <a:cubicBezTo>
                    <a:pt x="1564" y="2284"/>
                    <a:pt x="1208" y="2420"/>
                    <a:pt x="841" y="2420"/>
                  </a:cubicBezTo>
                  <a:cubicBezTo>
                    <a:pt x="836" y="2420"/>
                    <a:pt x="832" y="2420"/>
                    <a:pt x="828" y="2420"/>
                  </a:cubicBezTo>
                  <a:lnTo>
                    <a:pt x="1" y="2420"/>
                  </a:lnTo>
                  <a:lnTo>
                    <a:pt x="1" y="3462"/>
                  </a:lnTo>
                  <a:lnTo>
                    <a:pt x="828" y="3462"/>
                  </a:lnTo>
                  <a:cubicBezTo>
                    <a:pt x="952" y="3461"/>
                    <a:pt x="1077" y="3449"/>
                    <a:pt x="1202" y="3429"/>
                  </a:cubicBezTo>
                  <a:cubicBezTo>
                    <a:pt x="1524" y="4321"/>
                    <a:pt x="2428" y="5549"/>
                    <a:pt x="4250" y="5549"/>
                  </a:cubicBezTo>
                  <a:cubicBezTo>
                    <a:pt x="4658" y="5549"/>
                    <a:pt x="4986" y="5640"/>
                    <a:pt x="5251" y="5779"/>
                  </a:cubicBezTo>
                  <a:lnTo>
                    <a:pt x="5251" y="3782"/>
                  </a:lnTo>
                  <a:cubicBezTo>
                    <a:pt x="4577" y="2954"/>
                    <a:pt x="4210" y="1921"/>
                    <a:pt x="4208" y="855"/>
                  </a:cubicBezTo>
                  <a:lnTo>
                    <a:pt x="42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2" name="Google Shape;27812;p69"/>
            <p:cNvSpPr/>
            <p:nvPr/>
          </p:nvSpPr>
          <p:spPr>
            <a:xfrm>
              <a:off x="4835465" y="2024260"/>
              <a:ext cx="161407" cy="121790"/>
            </a:xfrm>
            <a:custGeom>
              <a:avLst/>
              <a:gdLst/>
              <a:ahLst/>
              <a:cxnLst/>
              <a:rect l="l" t="t" r="r" b="b"/>
              <a:pathLst>
                <a:path w="7301" h="5509" extrusionOk="0">
                  <a:moveTo>
                    <a:pt x="237" y="0"/>
                  </a:moveTo>
                  <a:cubicBezTo>
                    <a:pt x="85" y="245"/>
                    <a:pt x="2" y="527"/>
                    <a:pt x="1" y="816"/>
                  </a:cubicBezTo>
                  <a:lnTo>
                    <a:pt x="1" y="1859"/>
                  </a:lnTo>
                  <a:cubicBezTo>
                    <a:pt x="1" y="2911"/>
                    <a:pt x="446" y="3903"/>
                    <a:pt x="1216" y="4572"/>
                  </a:cubicBezTo>
                  <a:cubicBezTo>
                    <a:pt x="1907" y="5196"/>
                    <a:pt x="2779" y="5509"/>
                    <a:pt x="3651" y="5509"/>
                  </a:cubicBezTo>
                  <a:cubicBezTo>
                    <a:pt x="4520" y="5509"/>
                    <a:pt x="5389" y="5199"/>
                    <a:pt x="6079" y="4578"/>
                  </a:cubicBezTo>
                  <a:cubicBezTo>
                    <a:pt x="6855" y="3901"/>
                    <a:pt x="7301" y="2911"/>
                    <a:pt x="7301" y="1859"/>
                  </a:cubicBezTo>
                  <a:lnTo>
                    <a:pt x="7301" y="816"/>
                  </a:lnTo>
                  <a:cubicBezTo>
                    <a:pt x="7299" y="527"/>
                    <a:pt x="7216" y="246"/>
                    <a:pt x="7065" y="0"/>
                  </a:cubicBezTo>
                  <a:cubicBezTo>
                    <a:pt x="6996" y="189"/>
                    <a:pt x="6913" y="371"/>
                    <a:pt x="6817" y="545"/>
                  </a:cubicBezTo>
                  <a:cubicBezTo>
                    <a:pt x="6651" y="839"/>
                    <a:pt x="6445" y="1107"/>
                    <a:pt x="6204" y="1343"/>
                  </a:cubicBezTo>
                  <a:cubicBezTo>
                    <a:pt x="5960" y="2529"/>
                    <a:pt x="4907" y="3424"/>
                    <a:pt x="3649" y="3424"/>
                  </a:cubicBezTo>
                  <a:cubicBezTo>
                    <a:pt x="2393" y="3424"/>
                    <a:pt x="1340" y="2529"/>
                    <a:pt x="1096" y="1343"/>
                  </a:cubicBezTo>
                  <a:cubicBezTo>
                    <a:pt x="857" y="1107"/>
                    <a:pt x="651" y="839"/>
                    <a:pt x="485" y="545"/>
                  </a:cubicBezTo>
                  <a:cubicBezTo>
                    <a:pt x="387" y="371"/>
                    <a:pt x="304" y="189"/>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813" name="Google Shape;27813;p69"/>
          <p:cNvCxnSpPr>
            <a:stCxn id="27818" idx="3"/>
            <a:endCxn id="27779" idx="2"/>
          </p:cNvCxnSpPr>
          <p:nvPr/>
        </p:nvCxnSpPr>
        <p:spPr>
          <a:xfrm flipV="1">
            <a:off x="2710053" y="1272228"/>
            <a:ext cx="591254" cy="400639"/>
          </a:xfrm>
          <a:prstGeom prst="straightConnector1">
            <a:avLst/>
          </a:prstGeom>
          <a:noFill/>
          <a:ln w="9525" cap="flat" cmpd="sng">
            <a:solidFill>
              <a:schemeClr val="lt2"/>
            </a:solidFill>
            <a:prstDash val="solid"/>
            <a:round/>
            <a:headEnd type="oval" w="med" len="med"/>
            <a:tailEnd type="none" w="med" len="med"/>
          </a:ln>
        </p:spPr>
      </p:cxnSp>
      <p:cxnSp>
        <p:nvCxnSpPr>
          <p:cNvPr id="27814" name="Google Shape;27814;p69"/>
          <p:cNvCxnSpPr>
            <a:stCxn id="27824" idx="1"/>
          </p:cNvCxnSpPr>
          <p:nvPr/>
        </p:nvCxnSpPr>
        <p:spPr>
          <a:xfrm flipH="1" flipV="1">
            <a:off x="5653553" y="1214879"/>
            <a:ext cx="757211" cy="531258"/>
          </a:xfrm>
          <a:prstGeom prst="straightConnector1">
            <a:avLst/>
          </a:prstGeom>
          <a:noFill/>
          <a:ln w="9525" cap="flat" cmpd="sng">
            <a:solidFill>
              <a:schemeClr val="lt2"/>
            </a:solidFill>
            <a:prstDash val="solid"/>
            <a:round/>
            <a:headEnd type="oval" w="med" len="med"/>
            <a:tailEnd type="none" w="med" len="med"/>
          </a:ln>
        </p:spPr>
      </p:cxnSp>
      <p:cxnSp>
        <p:nvCxnSpPr>
          <p:cNvPr id="27815" name="Google Shape;27815;p69"/>
          <p:cNvCxnSpPr>
            <a:stCxn id="27789" idx="3"/>
            <a:endCxn id="27820" idx="3"/>
          </p:cNvCxnSpPr>
          <p:nvPr/>
        </p:nvCxnSpPr>
        <p:spPr>
          <a:xfrm flipH="1">
            <a:off x="2453126" y="3026242"/>
            <a:ext cx="573558" cy="381113"/>
          </a:xfrm>
          <a:prstGeom prst="straightConnector1">
            <a:avLst/>
          </a:prstGeom>
          <a:noFill/>
          <a:ln w="9525" cap="flat" cmpd="sng">
            <a:solidFill>
              <a:schemeClr val="lt2"/>
            </a:solidFill>
            <a:prstDash val="solid"/>
            <a:round/>
            <a:headEnd type="none" w="med" len="med"/>
            <a:tailEnd type="oval" w="med" len="med"/>
          </a:ln>
        </p:spPr>
      </p:cxnSp>
      <p:cxnSp>
        <p:nvCxnSpPr>
          <p:cNvPr id="27816" name="Google Shape;27816;p69"/>
          <p:cNvCxnSpPr>
            <a:stCxn id="31" idx="1"/>
            <a:endCxn id="27803" idx="5"/>
          </p:cNvCxnSpPr>
          <p:nvPr/>
        </p:nvCxnSpPr>
        <p:spPr>
          <a:xfrm flipH="1" flipV="1">
            <a:off x="6114833" y="3084743"/>
            <a:ext cx="265236" cy="364872"/>
          </a:xfrm>
          <a:prstGeom prst="straightConnector1">
            <a:avLst/>
          </a:prstGeom>
          <a:noFill/>
          <a:ln w="9525" cap="flat" cmpd="sng">
            <a:solidFill>
              <a:schemeClr val="lt2"/>
            </a:solidFill>
            <a:prstDash val="solid"/>
            <a:round/>
            <a:headEnd type="oval" w="med" len="med"/>
            <a:tailEnd type="none" w="med" len="med"/>
          </a:ln>
        </p:spPr>
      </p:cxnSp>
      <p:sp>
        <p:nvSpPr>
          <p:cNvPr id="5" name="Google Shape;27779;p69"/>
          <p:cNvSpPr/>
          <p:nvPr/>
        </p:nvSpPr>
        <p:spPr>
          <a:xfrm>
            <a:off x="4285500" y="3359435"/>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27813;p69"/>
          <p:cNvCxnSpPr>
            <a:stCxn id="27822" idx="0"/>
            <a:endCxn id="5" idx="4"/>
          </p:cNvCxnSpPr>
          <p:nvPr/>
        </p:nvCxnSpPr>
        <p:spPr>
          <a:xfrm flipV="1">
            <a:off x="4572000" y="4013135"/>
            <a:ext cx="40200" cy="358070"/>
          </a:xfrm>
          <a:prstGeom prst="straightConnector1">
            <a:avLst/>
          </a:prstGeom>
          <a:noFill/>
          <a:ln w="9525" cap="flat" cmpd="sng">
            <a:solidFill>
              <a:schemeClr val="lt2"/>
            </a:solidFill>
            <a:prstDash val="solid"/>
            <a:round/>
            <a:headEnd type="oval" w="med" len="med"/>
            <a:tailEnd type="none" w="med" len="med"/>
          </a:ln>
        </p:spPr>
      </p:cxnSp>
      <p:sp>
        <p:nvSpPr>
          <p:cNvPr id="17" name="TextBox 16"/>
          <p:cNvSpPr txBox="1"/>
          <p:nvPr/>
        </p:nvSpPr>
        <p:spPr>
          <a:xfrm>
            <a:off x="704258" y="116962"/>
            <a:ext cx="8107959" cy="400110"/>
          </a:xfrm>
          <a:prstGeom prst="rect">
            <a:avLst/>
          </a:prstGeom>
          <a:noFill/>
        </p:spPr>
        <p:txBody>
          <a:bodyPr wrap="square">
            <a:spAutoFit/>
          </a:bodyPr>
          <a:lstStyle/>
          <a:p>
            <a:r>
              <a:rPr lang="en-US" sz="2000" b="1" dirty="0" err="1">
                <a:solidFill>
                  <a:schemeClr val="tx2"/>
                </a:solidFill>
              </a:rPr>
              <a:t>Nhiệm</a:t>
            </a:r>
            <a:r>
              <a:rPr lang="en-US" sz="2000" b="1" dirty="0">
                <a:solidFill>
                  <a:schemeClr val="tx2"/>
                </a:solidFill>
              </a:rPr>
              <a:t> </a:t>
            </a:r>
            <a:r>
              <a:rPr lang="en-US" sz="2000" b="1" dirty="0" err="1">
                <a:solidFill>
                  <a:schemeClr val="tx2"/>
                </a:solidFill>
              </a:rPr>
              <a:t>vụ</a:t>
            </a:r>
            <a:r>
              <a:rPr lang="en-US" sz="2000" b="1" dirty="0">
                <a:solidFill>
                  <a:schemeClr val="tx2"/>
                </a:solidFill>
              </a:rPr>
              <a:t> 1: </a:t>
            </a: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bày</a:t>
            </a:r>
            <a:r>
              <a:rPr lang="en-US" sz="2000" b="1" dirty="0">
                <a:solidFill>
                  <a:schemeClr val="tx2"/>
                </a:solidFill>
              </a:rPr>
              <a:t> </a:t>
            </a:r>
            <a:r>
              <a:rPr lang="en-US" sz="2000" b="1" dirty="0" err="1">
                <a:solidFill>
                  <a:schemeClr val="tx2"/>
                </a:solidFill>
              </a:rPr>
              <a:t>tỏ</a:t>
            </a:r>
            <a:r>
              <a:rPr lang="en-US" sz="2000" b="1" dirty="0">
                <a:solidFill>
                  <a:schemeClr val="tx2"/>
                </a:solidFill>
              </a:rPr>
              <a:t> </a:t>
            </a:r>
            <a:r>
              <a:rPr lang="en-US" sz="2000" b="1" dirty="0" err="1">
                <a:solidFill>
                  <a:schemeClr val="tx2"/>
                </a:solidFill>
              </a:rPr>
              <a:t>quan</a:t>
            </a:r>
            <a:r>
              <a:rPr lang="en-US" sz="2000" b="1" dirty="0">
                <a:solidFill>
                  <a:schemeClr val="tx2"/>
                </a:solidFill>
              </a:rPr>
              <a:t> </a:t>
            </a:r>
            <a:r>
              <a:rPr lang="en-US" sz="2000" b="1" dirty="0" err="1">
                <a:solidFill>
                  <a:schemeClr val="tx2"/>
                </a:solidFill>
              </a:rPr>
              <a:t>điểm</a:t>
            </a:r>
            <a:r>
              <a:rPr lang="en-US" sz="2000" b="1" dirty="0">
                <a:solidFill>
                  <a:schemeClr val="tx2"/>
                </a:solidFill>
              </a:rPr>
              <a:t> </a:t>
            </a:r>
            <a:r>
              <a:rPr lang="en-US" sz="2000" b="1" dirty="0" err="1">
                <a:solidFill>
                  <a:schemeClr val="tx2"/>
                </a:solidFill>
              </a:rPr>
              <a:t>đối</a:t>
            </a:r>
            <a:r>
              <a:rPr lang="en-US" sz="2000" b="1" dirty="0">
                <a:solidFill>
                  <a:schemeClr val="tx2"/>
                </a:solidFill>
              </a:rPr>
              <a:t> </a:t>
            </a:r>
            <a:r>
              <a:rPr lang="en-US" sz="2000" b="1" dirty="0" err="1">
                <a:solidFill>
                  <a:schemeClr val="tx2"/>
                </a:solidFill>
              </a:rPr>
              <a:t>với</a:t>
            </a:r>
            <a:r>
              <a:rPr lang="en-US" sz="2000" b="1" dirty="0">
                <a:solidFill>
                  <a:schemeClr val="tx2"/>
                </a:solidFill>
              </a:rPr>
              <a:t> </a:t>
            </a:r>
            <a:r>
              <a:rPr lang="en-US" sz="2000" b="1" dirty="0" err="1">
                <a:solidFill>
                  <a:schemeClr val="tx2"/>
                </a:solidFill>
              </a:rPr>
              <a:t>những</a:t>
            </a:r>
            <a:r>
              <a:rPr lang="en-US" sz="2000" b="1" dirty="0">
                <a:solidFill>
                  <a:schemeClr val="tx2"/>
                </a:solidFill>
              </a:rPr>
              <a:t> ý </a:t>
            </a:r>
            <a:r>
              <a:rPr lang="en-US" sz="2000" b="1" dirty="0" err="1">
                <a:solidFill>
                  <a:schemeClr val="tx2"/>
                </a:solidFill>
              </a:rPr>
              <a:t>kiến</a:t>
            </a:r>
            <a:r>
              <a:rPr lang="en-US" sz="2000" b="1" dirty="0">
                <a:solidFill>
                  <a:schemeClr val="tx2"/>
                </a:solidFill>
              </a:rPr>
              <a:t> </a:t>
            </a:r>
            <a:r>
              <a:rPr lang="en-US" sz="2000" b="1" dirty="0" err="1">
                <a:solidFill>
                  <a:schemeClr val="tx2"/>
                </a:solidFill>
              </a:rPr>
              <a:t>sau</a:t>
            </a:r>
            <a:r>
              <a:rPr lang="en-US" sz="2000" b="1" dirty="0">
                <a:solidFill>
                  <a:schemeClr val="tx2"/>
                </a:solidFill>
              </a:rPr>
              <a:t>.</a:t>
            </a:r>
          </a:p>
        </p:txBody>
      </p:sp>
      <p:grpSp>
        <p:nvGrpSpPr>
          <p:cNvPr id="26" name="Google Shape;27215;p54"/>
          <p:cNvGrpSpPr/>
          <p:nvPr/>
        </p:nvGrpSpPr>
        <p:grpSpPr>
          <a:xfrm>
            <a:off x="4426033" y="3512087"/>
            <a:ext cx="372334" cy="372367"/>
            <a:chOff x="4709577" y="3071423"/>
            <a:chExt cx="403351" cy="403388"/>
          </a:xfrm>
        </p:grpSpPr>
        <p:sp>
          <p:nvSpPr>
            <p:cNvPr id="27" name="Google Shape;27216;p54"/>
            <p:cNvSpPr/>
            <p:nvPr/>
          </p:nvSpPr>
          <p:spPr>
            <a:xfrm>
              <a:off x="4709577" y="3309336"/>
              <a:ext cx="403351" cy="165475"/>
            </a:xfrm>
            <a:custGeom>
              <a:avLst/>
              <a:gdLst/>
              <a:ahLst/>
              <a:cxnLst/>
              <a:rect l="l" t="t" r="r" b="b"/>
              <a:pathLst>
                <a:path w="18245" h="7485" extrusionOk="0">
                  <a:moveTo>
                    <a:pt x="4312" y="4277"/>
                  </a:moveTo>
                  <a:lnTo>
                    <a:pt x="4312" y="6415"/>
                  </a:lnTo>
                  <a:lnTo>
                    <a:pt x="3242" y="6415"/>
                  </a:lnTo>
                  <a:lnTo>
                    <a:pt x="3242" y="4277"/>
                  </a:lnTo>
                  <a:close/>
                  <a:moveTo>
                    <a:pt x="10726" y="1069"/>
                  </a:moveTo>
                  <a:lnTo>
                    <a:pt x="10726" y="4277"/>
                  </a:lnTo>
                  <a:lnTo>
                    <a:pt x="12864" y="4277"/>
                  </a:lnTo>
                  <a:lnTo>
                    <a:pt x="12864" y="6415"/>
                  </a:lnTo>
                  <a:lnTo>
                    <a:pt x="11641" y="6415"/>
                  </a:lnTo>
                  <a:lnTo>
                    <a:pt x="11285" y="5345"/>
                  </a:lnTo>
                  <a:lnTo>
                    <a:pt x="6959" y="5345"/>
                  </a:lnTo>
                  <a:lnTo>
                    <a:pt x="6603" y="6415"/>
                  </a:lnTo>
                  <a:lnTo>
                    <a:pt x="5380" y="6415"/>
                  </a:lnTo>
                  <a:lnTo>
                    <a:pt x="5380" y="4277"/>
                  </a:lnTo>
                  <a:lnTo>
                    <a:pt x="7518" y="4277"/>
                  </a:lnTo>
                  <a:lnTo>
                    <a:pt x="7518" y="1069"/>
                  </a:lnTo>
                  <a:close/>
                  <a:moveTo>
                    <a:pt x="15002" y="4277"/>
                  </a:moveTo>
                  <a:lnTo>
                    <a:pt x="15002" y="6415"/>
                  </a:lnTo>
                  <a:lnTo>
                    <a:pt x="13932" y="6415"/>
                  </a:lnTo>
                  <a:lnTo>
                    <a:pt x="13932" y="4277"/>
                  </a:lnTo>
                  <a:close/>
                  <a:moveTo>
                    <a:pt x="2174" y="1"/>
                  </a:moveTo>
                  <a:lnTo>
                    <a:pt x="2174" y="3207"/>
                  </a:lnTo>
                  <a:lnTo>
                    <a:pt x="1104" y="3207"/>
                  </a:lnTo>
                  <a:lnTo>
                    <a:pt x="1104" y="4277"/>
                  </a:lnTo>
                  <a:lnTo>
                    <a:pt x="2174" y="4277"/>
                  </a:lnTo>
                  <a:lnTo>
                    <a:pt x="2174" y="6415"/>
                  </a:lnTo>
                  <a:lnTo>
                    <a:pt x="1" y="6415"/>
                  </a:lnTo>
                  <a:lnTo>
                    <a:pt x="1" y="7484"/>
                  </a:lnTo>
                  <a:lnTo>
                    <a:pt x="18245" y="7484"/>
                  </a:lnTo>
                  <a:lnTo>
                    <a:pt x="18245" y="6415"/>
                  </a:lnTo>
                  <a:lnTo>
                    <a:pt x="16070" y="6415"/>
                  </a:lnTo>
                  <a:lnTo>
                    <a:pt x="16070" y="4277"/>
                  </a:lnTo>
                  <a:lnTo>
                    <a:pt x="17140" y="4277"/>
                  </a:lnTo>
                  <a:lnTo>
                    <a:pt x="17140" y="3207"/>
                  </a:lnTo>
                  <a:lnTo>
                    <a:pt x="16070" y="3207"/>
                  </a:lnTo>
                  <a:lnTo>
                    <a:pt x="160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17;p54"/>
            <p:cNvSpPr/>
            <p:nvPr/>
          </p:nvSpPr>
          <p:spPr>
            <a:xfrm>
              <a:off x="4899427" y="3356605"/>
              <a:ext cx="23655" cy="47288"/>
            </a:xfrm>
            <a:custGeom>
              <a:avLst/>
              <a:gdLst/>
              <a:ahLst/>
              <a:cxnLst/>
              <a:rect l="l" t="t" r="r" b="b"/>
              <a:pathLst>
                <a:path w="1070" h="2139" extrusionOk="0">
                  <a:moveTo>
                    <a:pt x="1" y="1"/>
                  </a:moveTo>
                  <a:lnTo>
                    <a:pt x="1" y="2139"/>
                  </a:lnTo>
                  <a:lnTo>
                    <a:pt x="1069" y="2139"/>
                  </a:lnTo>
                  <a:lnTo>
                    <a:pt x="1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18;p54"/>
            <p:cNvSpPr/>
            <p:nvPr/>
          </p:nvSpPr>
          <p:spPr>
            <a:xfrm>
              <a:off x="4723992" y="3071423"/>
              <a:ext cx="374501" cy="214288"/>
            </a:xfrm>
            <a:custGeom>
              <a:avLst/>
              <a:gdLst/>
              <a:ahLst/>
              <a:cxnLst/>
              <a:rect l="l" t="t" r="r" b="b"/>
              <a:pathLst>
                <a:path w="16940" h="9693" extrusionOk="0">
                  <a:moveTo>
                    <a:pt x="6866" y="3278"/>
                  </a:moveTo>
                  <a:lnTo>
                    <a:pt x="6866" y="4346"/>
                  </a:lnTo>
                  <a:lnTo>
                    <a:pt x="4728" y="4346"/>
                  </a:lnTo>
                  <a:lnTo>
                    <a:pt x="4728" y="3278"/>
                  </a:lnTo>
                  <a:close/>
                  <a:moveTo>
                    <a:pt x="9004" y="5416"/>
                  </a:moveTo>
                  <a:lnTo>
                    <a:pt x="9004" y="6484"/>
                  </a:lnTo>
                  <a:lnTo>
                    <a:pt x="5798" y="6484"/>
                  </a:lnTo>
                  <a:lnTo>
                    <a:pt x="5798" y="5416"/>
                  </a:lnTo>
                  <a:close/>
                  <a:moveTo>
                    <a:pt x="12212" y="7554"/>
                  </a:moveTo>
                  <a:lnTo>
                    <a:pt x="12212" y="8622"/>
                  </a:lnTo>
                  <a:lnTo>
                    <a:pt x="10074" y="8622"/>
                  </a:lnTo>
                  <a:lnTo>
                    <a:pt x="10074" y="7554"/>
                  </a:lnTo>
                  <a:close/>
                  <a:moveTo>
                    <a:pt x="1522" y="0"/>
                  </a:moveTo>
                  <a:lnTo>
                    <a:pt x="1522" y="605"/>
                  </a:lnTo>
                  <a:cubicBezTo>
                    <a:pt x="1522" y="1301"/>
                    <a:pt x="1971" y="1889"/>
                    <a:pt x="2590" y="2111"/>
                  </a:cubicBezTo>
                  <a:lnTo>
                    <a:pt x="2590" y="2390"/>
                  </a:lnTo>
                  <a:cubicBezTo>
                    <a:pt x="2593" y="4608"/>
                    <a:pt x="1934" y="6777"/>
                    <a:pt x="700" y="8619"/>
                  </a:cubicBezTo>
                  <a:lnTo>
                    <a:pt x="700" y="8621"/>
                  </a:lnTo>
                  <a:lnTo>
                    <a:pt x="0" y="9692"/>
                  </a:lnTo>
                  <a:lnTo>
                    <a:pt x="16940" y="9692"/>
                  </a:lnTo>
                  <a:lnTo>
                    <a:pt x="16237" y="8614"/>
                  </a:lnTo>
                  <a:cubicBezTo>
                    <a:pt x="15005" y="6773"/>
                    <a:pt x="14348" y="4607"/>
                    <a:pt x="14350" y="2392"/>
                  </a:cubicBezTo>
                  <a:lnTo>
                    <a:pt x="14350" y="2113"/>
                  </a:lnTo>
                  <a:cubicBezTo>
                    <a:pt x="14971" y="1891"/>
                    <a:pt x="15420" y="1303"/>
                    <a:pt x="15420" y="607"/>
                  </a:cubicBezTo>
                  <a:lnTo>
                    <a:pt x="15420" y="0"/>
                  </a:lnTo>
                  <a:lnTo>
                    <a:pt x="14350" y="0"/>
                  </a:lnTo>
                  <a:lnTo>
                    <a:pt x="14350" y="607"/>
                  </a:lnTo>
                  <a:cubicBezTo>
                    <a:pt x="14350" y="902"/>
                    <a:pt x="14110" y="1140"/>
                    <a:pt x="13815" y="1140"/>
                  </a:cubicBezTo>
                  <a:lnTo>
                    <a:pt x="12212" y="1140"/>
                  </a:lnTo>
                  <a:lnTo>
                    <a:pt x="12212" y="0"/>
                  </a:lnTo>
                  <a:lnTo>
                    <a:pt x="11142" y="0"/>
                  </a:lnTo>
                  <a:lnTo>
                    <a:pt x="11142" y="1140"/>
                  </a:lnTo>
                  <a:lnTo>
                    <a:pt x="9004" y="1140"/>
                  </a:lnTo>
                  <a:lnTo>
                    <a:pt x="9004" y="0"/>
                  </a:lnTo>
                  <a:lnTo>
                    <a:pt x="7936" y="0"/>
                  </a:lnTo>
                  <a:lnTo>
                    <a:pt x="7936" y="1140"/>
                  </a:lnTo>
                  <a:lnTo>
                    <a:pt x="5798" y="1140"/>
                  </a:lnTo>
                  <a:lnTo>
                    <a:pt x="5798" y="0"/>
                  </a:lnTo>
                  <a:lnTo>
                    <a:pt x="4728" y="0"/>
                  </a:lnTo>
                  <a:lnTo>
                    <a:pt x="4728" y="1140"/>
                  </a:lnTo>
                  <a:lnTo>
                    <a:pt x="3125" y="1140"/>
                  </a:lnTo>
                  <a:cubicBezTo>
                    <a:pt x="2830" y="1140"/>
                    <a:pt x="2590" y="901"/>
                    <a:pt x="2590" y="605"/>
                  </a:cubicBez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p:cNvSpPr txBox="1"/>
          <p:nvPr/>
        </p:nvSpPr>
        <p:spPr>
          <a:xfrm>
            <a:off x="6380069" y="2886095"/>
            <a:ext cx="2605800" cy="112704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e) </a:t>
            </a:r>
            <a:r>
              <a:rPr lang="en-US" sz="1600" dirty="0" err="1">
                <a:effectLst/>
                <a:latin typeface="+mj-lt"/>
                <a:ea typeface="Arial" panose="020B0604020202020204" pitchFamily="34" charset="0"/>
                <a:cs typeface="Arial" panose="020B0604020202020204" pitchFamily="34" charset="0"/>
              </a:rPr>
              <a:t>Sử</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dụng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trộn</a:t>
            </a:r>
            <a:r>
              <a:rPr lang="en-US" sz="1600" dirty="0">
                <a:effectLst/>
                <a:latin typeface="+mj-lt"/>
                <a:ea typeface="Arial" panose="020B0604020202020204" pitchFamily="34" charset="0"/>
                <a:cs typeface="Arial" panose="020B0604020202020204" pitchFamily="34" charset="0"/>
              </a:rPr>
              <a:t> nhiều </a:t>
            </a:r>
            <a:r>
              <a:rPr lang="en-US" sz="1600" dirty="0" err="1">
                <a:effectLst/>
                <a:latin typeface="+mj-lt"/>
                <a:ea typeface="Arial" panose="020B0604020202020204" pitchFamily="34" charset="0"/>
                <a:cs typeface="Arial" panose="020B0604020202020204" pitchFamily="34" charset="0"/>
              </a:rPr>
              <a:t>ngôn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ngữ</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giao</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là </a:t>
            </a:r>
            <a:r>
              <a:rPr lang="en-US" sz="1600" dirty="0" err="1">
                <a:effectLst/>
                <a:latin typeface="+mj-lt"/>
                <a:ea typeface="Arial" panose="020B0604020202020204" pitchFamily="34" charset="0"/>
                <a:cs typeface="Arial" panose="020B0604020202020204" pitchFamily="34" charset="0"/>
              </a:rPr>
              <a:t>thể</a:t>
            </a:r>
            <a:r>
              <a:rPr lang="en-US" sz="1600" dirty="0">
                <a:effectLst/>
                <a:latin typeface="+mj-lt"/>
                <a:ea typeface="Arial" panose="020B0604020202020204" pitchFamily="34" charset="0"/>
                <a:cs typeface="Arial" panose="020B0604020202020204" pitchFamily="34" charset="0"/>
              </a:rPr>
              <a:t> hiện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sành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điệu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thức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thời</a:t>
            </a:r>
            <a:r>
              <a:rPr lang="en-US" sz="1600" dirty="0">
                <a:effectLst/>
                <a:latin typeface="+mj-lt"/>
                <a:ea typeface="Arial" panose="020B0604020202020204" pitchFamily="34" charset="0"/>
                <a:cs typeface="Arial" panose="020B0604020202020204" pitchFamily="34" charset="0"/>
              </a:rPr>
              <a:t>. </a:t>
            </a:r>
          </a:p>
        </p:txBody>
      </p:sp>
      <p:sp>
        <p:nvSpPr>
          <p:cNvPr id="27818" name="TextBox 27817"/>
          <p:cNvSpPr txBox="1"/>
          <p:nvPr/>
        </p:nvSpPr>
        <p:spPr>
          <a:xfrm>
            <a:off x="496478" y="977612"/>
            <a:ext cx="2213575"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a) </a:t>
            </a:r>
            <a:r>
              <a:rPr lang="en-US" sz="1600" dirty="0" err="1">
                <a:effectLst/>
                <a:latin typeface="+mj-lt"/>
                <a:ea typeface="Arial" panose="020B0604020202020204" pitchFamily="34" charset="0"/>
                <a:cs typeface="Arial" panose="020B0604020202020204" pitchFamily="34" charset="0"/>
              </a:rPr>
              <a:t>Tiếp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sẽ</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mất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trị</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mình</a:t>
            </a:r>
            <a:r>
              <a:rPr lang="en-US" sz="1600" dirty="0">
                <a:effectLst/>
                <a:latin typeface="+mj-lt"/>
                <a:ea typeface="Arial" panose="020B0604020202020204" pitchFamily="34" charset="0"/>
                <a:cs typeface="Arial" panose="020B0604020202020204" pitchFamily="34" charset="0"/>
              </a:rPr>
              <a:t>. </a:t>
            </a:r>
          </a:p>
        </p:txBody>
      </p:sp>
      <p:sp>
        <p:nvSpPr>
          <p:cNvPr id="27820" name="TextBox 27819"/>
          <p:cNvSpPr txBox="1"/>
          <p:nvPr/>
        </p:nvSpPr>
        <p:spPr>
          <a:xfrm>
            <a:off x="144948" y="2975570"/>
            <a:ext cx="2308178" cy="863570"/>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b) </a:t>
            </a:r>
            <a:r>
              <a:rPr lang="en-US" sz="1600" dirty="0" err="1">
                <a:effectLst/>
                <a:latin typeface="+mj-lt"/>
                <a:ea typeface="Arial" panose="020B0604020202020204" pitchFamily="34" charset="0"/>
                <a:cs typeface="Arial" panose="020B0604020202020204" pitchFamily="34" charset="0"/>
              </a:rPr>
              <a:t>Mọi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trên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giới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đều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quyền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bình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đẳng</a:t>
            </a:r>
            <a:r>
              <a:rPr lang="en-US" sz="1600" dirty="0">
                <a:effectLst/>
                <a:latin typeface="+mj-lt"/>
                <a:ea typeface="Arial" panose="020B0604020202020204" pitchFamily="34" charset="0"/>
                <a:cs typeface="Arial" panose="020B0604020202020204" pitchFamily="34" charset="0"/>
              </a:rPr>
              <a:t>. </a:t>
            </a:r>
          </a:p>
        </p:txBody>
      </p:sp>
      <p:sp>
        <p:nvSpPr>
          <p:cNvPr id="27822" name="TextBox 27821"/>
          <p:cNvSpPr txBox="1"/>
          <p:nvPr/>
        </p:nvSpPr>
        <p:spPr>
          <a:xfrm>
            <a:off x="2160016" y="4371205"/>
            <a:ext cx="4823967" cy="60010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c) </a:t>
            </a:r>
            <a:r>
              <a:rPr lang="en-US" sz="1600" dirty="0" err="1">
                <a:effectLst/>
                <a:latin typeface="+mj-lt"/>
                <a:ea typeface="Arial" panose="020B0604020202020204" pitchFamily="34" charset="0"/>
                <a:cs typeface="Arial" panose="020B0604020202020204" pitchFamily="34" charset="0"/>
              </a:rPr>
              <a:t>Không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lớn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nhỏ</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chỉ</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có</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nền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văn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khác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nhau</a:t>
            </a:r>
            <a:r>
              <a:rPr lang="en-US" sz="1600" dirty="0">
                <a:effectLst/>
                <a:latin typeface="+mj-lt"/>
                <a:ea typeface="Arial" panose="020B0604020202020204" pitchFamily="34" charset="0"/>
                <a:cs typeface="Arial" panose="020B0604020202020204" pitchFamily="34" charset="0"/>
              </a:rPr>
              <a:t>. </a:t>
            </a:r>
          </a:p>
        </p:txBody>
      </p:sp>
      <p:sp>
        <p:nvSpPr>
          <p:cNvPr id="27824" name="TextBox 27823"/>
          <p:cNvSpPr txBox="1"/>
          <p:nvPr/>
        </p:nvSpPr>
        <p:spPr>
          <a:xfrm>
            <a:off x="6410764" y="1050882"/>
            <a:ext cx="2385147" cy="1390509"/>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600" dirty="0">
                <a:effectLst/>
                <a:latin typeface="+mj-lt"/>
                <a:ea typeface="Arial" panose="020B0604020202020204" pitchFamily="34" charset="0"/>
                <a:cs typeface="Arial" panose="020B0604020202020204" pitchFamily="34" charset="0"/>
              </a:rPr>
              <a:t>d) </a:t>
            </a:r>
            <a:r>
              <a:rPr lang="en-US" sz="1600" dirty="0" err="1">
                <a:effectLst/>
                <a:latin typeface="+mj-lt"/>
                <a:ea typeface="Arial" panose="020B0604020202020204" pitchFamily="34" charset="0"/>
                <a:cs typeface="Arial" panose="020B0604020202020204" pitchFamily="34" charset="0"/>
              </a:rPr>
              <a:t>Đoàn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tôn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trọng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dạng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của</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dân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là một </a:t>
            </a:r>
            <a:r>
              <a:rPr lang="en-US" sz="1600" dirty="0" err="1">
                <a:effectLst/>
                <a:latin typeface="+mj-lt"/>
                <a:ea typeface="Arial" panose="020B0604020202020204" pitchFamily="34" charset="0"/>
                <a:cs typeface="Arial" panose="020B0604020202020204" pitchFamily="34" charset="0"/>
              </a:rPr>
              <a:t>trong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những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việc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làm</a:t>
            </a:r>
            <a:r>
              <a:rPr lang="en-US" sz="1600" dirty="0">
                <a:effectLst/>
                <a:latin typeface="+mj-lt"/>
                <a:ea typeface="Arial" panose="020B0604020202020204" pitchFamily="34" charset="0"/>
                <a:cs typeface="Arial" panose="020B0604020202020204" pitchFamily="34" charset="0"/>
              </a:rPr>
              <a:t> để </a:t>
            </a:r>
            <a:r>
              <a:rPr lang="en-US" sz="1600" dirty="0" err="1">
                <a:effectLst/>
                <a:latin typeface="+mj-lt"/>
                <a:ea typeface="Arial" panose="020B0604020202020204" pitchFamily="34" charset="0"/>
                <a:cs typeface="Arial" panose="020B0604020202020204" pitchFamily="34" charset="0"/>
              </a:rPr>
              <a:t>chống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lại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biệt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chủng</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tộc</a:t>
            </a:r>
            <a:r>
              <a:rPr lang="en-US" sz="1600" dirty="0">
                <a:effectLst/>
                <a:latin typeface="+mj-lt"/>
                <a:ea typeface="Arial" panose="020B0604020202020204" pitchFamily="34" charset="0"/>
                <a:cs typeface="Arial" panose="020B0604020202020204" pitchFamily="34" charset="0"/>
              </a:rPr>
              <a:t>. </a:t>
            </a:r>
          </a:p>
        </p:txBody>
      </p:sp>
      <p:grpSp>
        <p:nvGrpSpPr>
          <p:cNvPr id="27780" name="Google Shape;27780;p69"/>
          <p:cNvGrpSpPr/>
          <p:nvPr/>
        </p:nvGrpSpPr>
        <p:grpSpPr>
          <a:xfrm>
            <a:off x="3074658" y="2571750"/>
            <a:ext cx="372378" cy="372400"/>
            <a:chOff x="2742007" y="2481161"/>
            <a:chExt cx="393510" cy="393533"/>
          </a:xfrm>
        </p:grpSpPr>
        <p:sp>
          <p:nvSpPr>
            <p:cNvPr id="27781" name="Google Shape;27781;p69"/>
            <p:cNvSpPr/>
            <p:nvPr/>
          </p:nvSpPr>
          <p:spPr>
            <a:xfrm>
              <a:off x="2828232" y="2805498"/>
              <a:ext cx="221031" cy="69196"/>
            </a:xfrm>
            <a:custGeom>
              <a:avLst/>
              <a:gdLst/>
              <a:ahLst/>
              <a:cxnLst/>
              <a:rect l="l" t="t" r="r" b="b"/>
              <a:pathLst>
                <a:path w="9998" h="3130" extrusionOk="0">
                  <a:moveTo>
                    <a:pt x="3129" y="0"/>
                  </a:moveTo>
                  <a:lnTo>
                    <a:pt x="1" y="3130"/>
                  </a:lnTo>
                  <a:lnTo>
                    <a:pt x="9998" y="3130"/>
                  </a:lnTo>
                  <a:lnTo>
                    <a:pt x="6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2" name="Google Shape;27782;p69"/>
            <p:cNvSpPr/>
            <p:nvPr/>
          </p:nvSpPr>
          <p:spPr>
            <a:xfrm>
              <a:off x="3012688" y="2805498"/>
              <a:ext cx="122829" cy="69196"/>
            </a:xfrm>
            <a:custGeom>
              <a:avLst/>
              <a:gdLst/>
              <a:ahLst/>
              <a:cxnLst/>
              <a:rect l="l" t="t" r="r" b="b"/>
              <a:pathLst>
                <a:path w="5556" h="3130" extrusionOk="0">
                  <a:moveTo>
                    <a:pt x="1" y="0"/>
                  </a:moveTo>
                  <a:lnTo>
                    <a:pt x="3130" y="3130"/>
                  </a:lnTo>
                  <a:lnTo>
                    <a:pt x="5556" y="3130"/>
                  </a:lnTo>
                  <a:lnTo>
                    <a:pt x="55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3" name="Google Shape;27783;p69"/>
            <p:cNvSpPr/>
            <p:nvPr/>
          </p:nvSpPr>
          <p:spPr>
            <a:xfrm>
              <a:off x="2742007" y="2805498"/>
              <a:ext cx="122785" cy="69196"/>
            </a:xfrm>
            <a:custGeom>
              <a:avLst/>
              <a:gdLst/>
              <a:ahLst/>
              <a:cxnLst/>
              <a:rect l="l" t="t" r="r" b="b"/>
              <a:pathLst>
                <a:path w="5554" h="3130" extrusionOk="0">
                  <a:moveTo>
                    <a:pt x="0" y="0"/>
                  </a:moveTo>
                  <a:lnTo>
                    <a:pt x="0" y="3130"/>
                  </a:lnTo>
                  <a:lnTo>
                    <a:pt x="2426" y="3130"/>
                  </a:lnTo>
                  <a:lnTo>
                    <a:pt x="5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4" name="Google Shape;27784;p69"/>
            <p:cNvSpPr/>
            <p:nvPr/>
          </p:nvSpPr>
          <p:spPr>
            <a:xfrm>
              <a:off x="2811938" y="2688675"/>
              <a:ext cx="253639" cy="93780"/>
            </a:xfrm>
            <a:custGeom>
              <a:avLst/>
              <a:gdLst/>
              <a:ahLst/>
              <a:cxnLst/>
              <a:rect l="l" t="t" r="r" b="b"/>
              <a:pathLst>
                <a:path w="11473" h="4242" extrusionOk="0">
                  <a:moveTo>
                    <a:pt x="0" y="1"/>
                  </a:moveTo>
                  <a:lnTo>
                    <a:pt x="0" y="4242"/>
                  </a:lnTo>
                  <a:lnTo>
                    <a:pt x="3128" y="4242"/>
                  </a:lnTo>
                  <a:lnTo>
                    <a:pt x="3128" y="2157"/>
                  </a:lnTo>
                  <a:lnTo>
                    <a:pt x="8343" y="2157"/>
                  </a:lnTo>
                  <a:lnTo>
                    <a:pt x="8343" y="4242"/>
                  </a:lnTo>
                  <a:lnTo>
                    <a:pt x="11473" y="4242"/>
                  </a:ln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5" name="Google Shape;27785;p69"/>
            <p:cNvSpPr/>
            <p:nvPr/>
          </p:nvSpPr>
          <p:spPr>
            <a:xfrm>
              <a:off x="2984831" y="2596437"/>
              <a:ext cx="57678" cy="69174"/>
            </a:xfrm>
            <a:custGeom>
              <a:avLst/>
              <a:gdLst/>
              <a:ahLst/>
              <a:cxnLst/>
              <a:rect l="l" t="t" r="r" b="b"/>
              <a:pathLst>
                <a:path w="2609" h="3129" extrusionOk="0">
                  <a:moveTo>
                    <a:pt x="1" y="1"/>
                  </a:moveTo>
                  <a:cubicBezTo>
                    <a:pt x="697" y="927"/>
                    <a:pt x="697" y="2203"/>
                    <a:pt x="1" y="3129"/>
                  </a:cubicBezTo>
                  <a:lnTo>
                    <a:pt x="2608" y="3129"/>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6" name="Google Shape;27786;p69"/>
            <p:cNvSpPr/>
            <p:nvPr/>
          </p:nvSpPr>
          <p:spPr>
            <a:xfrm>
              <a:off x="2901413" y="2596437"/>
              <a:ext cx="71938" cy="69196"/>
            </a:xfrm>
            <a:custGeom>
              <a:avLst/>
              <a:gdLst/>
              <a:ahLst/>
              <a:cxnLst/>
              <a:rect l="l" t="t" r="r" b="b"/>
              <a:pathLst>
                <a:path w="3254" h="3130" extrusionOk="0">
                  <a:moveTo>
                    <a:pt x="1689" y="1"/>
                  </a:moveTo>
                  <a:cubicBezTo>
                    <a:pt x="1056" y="1"/>
                    <a:pt x="486" y="382"/>
                    <a:pt x="244" y="967"/>
                  </a:cubicBezTo>
                  <a:cubicBezTo>
                    <a:pt x="1" y="1551"/>
                    <a:pt x="135" y="2223"/>
                    <a:pt x="582" y="2671"/>
                  </a:cubicBezTo>
                  <a:cubicBezTo>
                    <a:pt x="882" y="2971"/>
                    <a:pt x="1282" y="3129"/>
                    <a:pt x="1689" y="3129"/>
                  </a:cubicBezTo>
                  <a:cubicBezTo>
                    <a:pt x="1891" y="3129"/>
                    <a:pt x="2094" y="3090"/>
                    <a:pt x="2287" y="3011"/>
                  </a:cubicBezTo>
                  <a:cubicBezTo>
                    <a:pt x="2872" y="2768"/>
                    <a:pt x="3253" y="2198"/>
                    <a:pt x="3253" y="1566"/>
                  </a:cubicBezTo>
                  <a:cubicBezTo>
                    <a:pt x="3253" y="700"/>
                    <a:pt x="2552" y="1"/>
                    <a:pt x="1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7" name="Google Shape;27787;p69"/>
            <p:cNvSpPr/>
            <p:nvPr/>
          </p:nvSpPr>
          <p:spPr>
            <a:xfrm>
              <a:off x="2834976" y="2596437"/>
              <a:ext cx="57701" cy="69174"/>
            </a:xfrm>
            <a:custGeom>
              <a:avLst/>
              <a:gdLst/>
              <a:ahLst/>
              <a:cxnLst/>
              <a:rect l="l" t="t" r="r" b="b"/>
              <a:pathLst>
                <a:path w="2610" h="3129" extrusionOk="0">
                  <a:moveTo>
                    <a:pt x="1" y="1"/>
                  </a:moveTo>
                  <a:lnTo>
                    <a:pt x="1" y="3129"/>
                  </a:lnTo>
                  <a:lnTo>
                    <a:pt x="2610" y="3129"/>
                  </a:lnTo>
                  <a:cubicBezTo>
                    <a:pt x="1912" y="2203"/>
                    <a:pt x="1912" y="927"/>
                    <a:pt x="2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8" name="Google Shape;27788;p69"/>
            <p:cNvSpPr/>
            <p:nvPr/>
          </p:nvSpPr>
          <p:spPr>
            <a:xfrm>
              <a:off x="2765797" y="2481161"/>
              <a:ext cx="345850" cy="92255"/>
            </a:xfrm>
            <a:custGeom>
              <a:avLst/>
              <a:gdLst/>
              <a:ahLst/>
              <a:cxnLst/>
              <a:rect l="l" t="t" r="r" b="b"/>
              <a:pathLst>
                <a:path w="15644" h="4173" extrusionOk="0">
                  <a:moveTo>
                    <a:pt x="2087" y="0"/>
                  </a:moveTo>
                  <a:lnTo>
                    <a:pt x="2087" y="522"/>
                  </a:lnTo>
                  <a:cubicBezTo>
                    <a:pt x="2087" y="1017"/>
                    <a:pt x="2322" y="1482"/>
                    <a:pt x="2720" y="1777"/>
                  </a:cubicBezTo>
                  <a:lnTo>
                    <a:pt x="1520" y="3126"/>
                  </a:lnTo>
                  <a:cubicBezTo>
                    <a:pt x="1251" y="3102"/>
                    <a:pt x="1045" y="2877"/>
                    <a:pt x="1045" y="2607"/>
                  </a:cubicBezTo>
                  <a:lnTo>
                    <a:pt x="1045" y="2087"/>
                  </a:lnTo>
                  <a:lnTo>
                    <a:pt x="0" y="2087"/>
                  </a:lnTo>
                  <a:lnTo>
                    <a:pt x="0" y="2607"/>
                  </a:lnTo>
                  <a:cubicBezTo>
                    <a:pt x="0" y="3444"/>
                    <a:pt x="679" y="4172"/>
                    <a:pt x="1565" y="4172"/>
                  </a:cubicBezTo>
                  <a:lnTo>
                    <a:pt x="14080" y="4172"/>
                  </a:lnTo>
                  <a:cubicBezTo>
                    <a:pt x="15006" y="4172"/>
                    <a:pt x="15643" y="3404"/>
                    <a:pt x="15643" y="2607"/>
                  </a:cubicBezTo>
                  <a:lnTo>
                    <a:pt x="15643" y="2085"/>
                  </a:lnTo>
                  <a:lnTo>
                    <a:pt x="14601" y="2085"/>
                  </a:lnTo>
                  <a:lnTo>
                    <a:pt x="14601" y="2607"/>
                  </a:lnTo>
                  <a:cubicBezTo>
                    <a:pt x="14601" y="2877"/>
                    <a:pt x="14395" y="3102"/>
                    <a:pt x="14125" y="3126"/>
                  </a:cubicBezTo>
                  <a:lnTo>
                    <a:pt x="12926" y="1777"/>
                  </a:lnTo>
                  <a:cubicBezTo>
                    <a:pt x="13323" y="1482"/>
                    <a:pt x="13558" y="1016"/>
                    <a:pt x="13558" y="521"/>
                  </a:cubicBezTo>
                  <a:lnTo>
                    <a:pt x="13558" y="0"/>
                  </a:lnTo>
                  <a:lnTo>
                    <a:pt x="12515" y="0"/>
                  </a:lnTo>
                  <a:lnTo>
                    <a:pt x="12515" y="522"/>
                  </a:lnTo>
                  <a:cubicBezTo>
                    <a:pt x="12515" y="810"/>
                    <a:pt x="12282" y="1043"/>
                    <a:pt x="11993" y="1043"/>
                  </a:cubicBezTo>
                  <a:lnTo>
                    <a:pt x="8345" y="1043"/>
                  </a:lnTo>
                  <a:lnTo>
                    <a:pt x="8345" y="0"/>
                  </a:lnTo>
                  <a:lnTo>
                    <a:pt x="7302" y="0"/>
                  </a:lnTo>
                  <a:lnTo>
                    <a:pt x="7302" y="1043"/>
                  </a:lnTo>
                  <a:lnTo>
                    <a:pt x="3652" y="1043"/>
                  </a:lnTo>
                  <a:cubicBezTo>
                    <a:pt x="3363" y="1043"/>
                    <a:pt x="3130" y="810"/>
                    <a:pt x="3130" y="522"/>
                  </a:cubicBezTo>
                  <a:lnTo>
                    <a:pt x="31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818"/>
                                        </p:tgtEl>
                                        <p:attrNameLst>
                                          <p:attrName>style.visibility</p:attrName>
                                        </p:attrNameLst>
                                      </p:cBhvr>
                                      <p:to>
                                        <p:strVal val="visible"/>
                                      </p:to>
                                    </p:set>
                                    <p:animEffect transition="in" filter="fade">
                                      <p:cBhvr>
                                        <p:cTn id="7" dur="1000"/>
                                        <p:tgtEl>
                                          <p:spTgt spid="27818"/>
                                        </p:tgtEl>
                                      </p:cBhvr>
                                    </p:animEffect>
                                    <p:anim calcmode="lin" valueType="num">
                                      <p:cBhvr>
                                        <p:cTn id="8" dur="1000" fill="hold"/>
                                        <p:tgtEl>
                                          <p:spTgt spid="27818"/>
                                        </p:tgtEl>
                                        <p:attrNameLst>
                                          <p:attrName>ppt_x</p:attrName>
                                        </p:attrNameLst>
                                      </p:cBhvr>
                                      <p:tavLst>
                                        <p:tav tm="0">
                                          <p:val>
                                            <p:strVal val="#ppt_x"/>
                                          </p:val>
                                        </p:tav>
                                        <p:tav tm="100000">
                                          <p:val>
                                            <p:strVal val="#ppt_x"/>
                                          </p:val>
                                        </p:tav>
                                      </p:tavLst>
                                    </p:anim>
                                    <p:anim calcmode="lin" valueType="num">
                                      <p:cBhvr>
                                        <p:cTn id="9" dur="1000" fill="hold"/>
                                        <p:tgtEl>
                                          <p:spTgt spid="278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820"/>
                                        </p:tgtEl>
                                        <p:attrNameLst>
                                          <p:attrName>style.visibility</p:attrName>
                                        </p:attrNameLst>
                                      </p:cBhvr>
                                      <p:to>
                                        <p:strVal val="visible"/>
                                      </p:to>
                                    </p:set>
                                    <p:animEffect transition="in" filter="fade">
                                      <p:cBhvr>
                                        <p:cTn id="13" dur="1000"/>
                                        <p:tgtEl>
                                          <p:spTgt spid="27820"/>
                                        </p:tgtEl>
                                      </p:cBhvr>
                                    </p:animEffect>
                                    <p:anim calcmode="lin" valueType="num">
                                      <p:cBhvr>
                                        <p:cTn id="14" dur="1000" fill="hold"/>
                                        <p:tgtEl>
                                          <p:spTgt spid="27820"/>
                                        </p:tgtEl>
                                        <p:attrNameLst>
                                          <p:attrName>ppt_x</p:attrName>
                                        </p:attrNameLst>
                                      </p:cBhvr>
                                      <p:tavLst>
                                        <p:tav tm="0">
                                          <p:val>
                                            <p:strVal val="#ppt_x"/>
                                          </p:val>
                                        </p:tav>
                                        <p:tav tm="100000">
                                          <p:val>
                                            <p:strVal val="#ppt_x"/>
                                          </p:val>
                                        </p:tav>
                                      </p:tavLst>
                                    </p:anim>
                                    <p:anim calcmode="lin" valueType="num">
                                      <p:cBhvr>
                                        <p:cTn id="15" dur="1000" fill="hold"/>
                                        <p:tgtEl>
                                          <p:spTgt spid="278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822"/>
                                        </p:tgtEl>
                                        <p:attrNameLst>
                                          <p:attrName>style.visibility</p:attrName>
                                        </p:attrNameLst>
                                      </p:cBhvr>
                                      <p:to>
                                        <p:strVal val="visible"/>
                                      </p:to>
                                    </p:set>
                                    <p:animEffect transition="in" filter="fade">
                                      <p:cBhvr>
                                        <p:cTn id="19" dur="1000"/>
                                        <p:tgtEl>
                                          <p:spTgt spid="27822"/>
                                        </p:tgtEl>
                                      </p:cBhvr>
                                    </p:animEffect>
                                    <p:anim calcmode="lin" valueType="num">
                                      <p:cBhvr>
                                        <p:cTn id="20" dur="1000" fill="hold"/>
                                        <p:tgtEl>
                                          <p:spTgt spid="27822"/>
                                        </p:tgtEl>
                                        <p:attrNameLst>
                                          <p:attrName>ppt_x</p:attrName>
                                        </p:attrNameLst>
                                      </p:cBhvr>
                                      <p:tavLst>
                                        <p:tav tm="0">
                                          <p:val>
                                            <p:strVal val="#ppt_x"/>
                                          </p:val>
                                        </p:tav>
                                        <p:tav tm="100000">
                                          <p:val>
                                            <p:strVal val="#ppt_x"/>
                                          </p:val>
                                        </p:tav>
                                      </p:tavLst>
                                    </p:anim>
                                    <p:anim calcmode="lin" valueType="num">
                                      <p:cBhvr>
                                        <p:cTn id="21" dur="1000" fill="hold"/>
                                        <p:tgtEl>
                                          <p:spTgt spid="278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824"/>
                                        </p:tgtEl>
                                        <p:attrNameLst>
                                          <p:attrName>style.visibility</p:attrName>
                                        </p:attrNameLst>
                                      </p:cBhvr>
                                      <p:to>
                                        <p:strVal val="visible"/>
                                      </p:to>
                                    </p:set>
                                    <p:animEffect transition="in" filter="fade">
                                      <p:cBhvr>
                                        <p:cTn id="31" dur="1000"/>
                                        <p:tgtEl>
                                          <p:spTgt spid="27824"/>
                                        </p:tgtEl>
                                      </p:cBhvr>
                                    </p:animEffect>
                                    <p:anim calcmode="lin" valueType="num">
                                      <p:cBhvr>
                                        <p:cTn id="32" dur="1000" fill="hold"/>
                                        <p:tgtEl>
                                          <p:spTgt spid="27824"/>
                                        </p:tgtEl>
                                        <p:attrNameLst>
                                          <p:attrName>ppt_x</p:attrName>
                                        </p:attrNameLst>
                                      </p:cBhvr>
                                      <p:tavLst>
                                        <p:tav tm="0">
                                          <p:val>
                                            <p:strVal val="#ppt_x"/>
                                          </p:val>
                                        </p:tav>
                                        <p:tav tm="100000">
                                          <p:val>
                                            <p:strVal val="#ppt_x"/>
                                          </p:val>
                                        </p:tav>
                                      </p:tavLst>
                                    </p:anim>
                                    <p:anim calcmode="lin" valueType="num">
                                      <p:cBhvr>
                                        <p:cTn id="33" dur="1000" fill="hold"/>
                                        <p:tgtEl>
                                          <p:spTgt spid="27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818" grpId="0" animBg="1"/>
      <p:bldP spid="27820" grpId="0" animBg="1"/>
      <p:bldP spid="27822" grpId="0" animBg="1"/>
      <p:bldP spid="278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2"/>
          <a:stretch>
            <a:fillRect/>
          </a:stretch>
        </p:blipFill>
        <p:spPr>
          <a:xfrm>
            <a:off x="130564" y="996883"/>
            <a:ext cx="2124178" cy="2124178"/>
          </a:xfrm>
          <a:prstGeom prst="rect">
            <a:avLst/>
          </a:prstGeom>
        </p:spPr>
      </p:pic>
      <p:grpSp>
        <p:nvGrpSpPr>
          <p:cNvPr id="19" name="Google Shape;27277;p57"/>
          <p:cNvGrpSpPr/>
          <p:nvPr/>
        </p:nvGrpSpPr>
        <p:grpSpPr>
          <a:xfrm rot="-10151587">
            <a:off x="6933437" y="3473107"/>
            <a:ext cx="2100668" cy="1631174"/>
            <a:chOff x="3717800" y="1358475"/>
            <a:chExt cx="1099900" cy="854075"/>
          </a:xfrm>
        </p:grpSpPr>
        <p:sp>
          <p:nvSpPr>
            <p:cNvPr id="20" name="Google Shape;27278;p57"/>
            <p:cNvSpPr/>
            <p:nvPr/>
          </p:nvSpPr>
          <p:spPr>
            <a:xfrm>
              <a:off x="3721325" y="1428425"/>
              <a:ext cx="373700" cy="440100"/>
            </a:xfrm>
            <a:custGeom>
              <a:avLst/>
              <a:gdLst/>
              <a:ahLst/>
              <a:cxnLst/>
              <a:rect l="l" t="t" r="r" b="b"/>
              <a:pathLst>
                <a:path w="14948" h="17604" fill="none" extrusionOk="0">
                  <a:moveTo>
                    <a:pt x="2148" y="14722"/>
                  </a:moveTo>
                  <a:lnTo>
                    <a:pt x="0" y="0"/>
                  </a:lnTo>
                  <a:lnTo>
                    <a:pt x="9551" y="8844"/>
                  </a:lnTo>
                  <a:lnTo>
                    <a:pt x="14948" y="1760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79;p57"/>
            <p:cNvSpPr/>
            <p:nvPr/>
          </p:nvSpPr>
          <p:spPr>
            <a:xfrm>
              <a:off x="3960075" y="1649525"/>
              <a:ext cx="228925" cy="113050"/>
            </a:xfrm>
            <a:custGeom>
              <a:avLst/>
              <a:gdLst/>
              <a:ahLst/>
              <a:cxnLst/>
              <a:rect l="l" t="t" r="r" b="b"/>
              <a:pathLst>
                <a:path w="9157" h="4522" fill="none" extrusionOk="0">
                  <a:moveTo>
                    <a:pt x="9156" y="4521"/>
                  </a:moveTo>
                  <a:lnTo>
                    <a:pt x="1"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280;p57"/>
            <p:cNvSpPr/>
            <p:nvPr/>
          </p:nvSpPr>
          <p:spPr>
            <a:xfrm>
              <a:off x="3721325" y="1428425"/>
              <a:ext cx="628025" cy="229600"/>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281;p57"/>
            <p:cNvSpPr/>
            <p:nvPr/>
          </p:nvSpPr>
          <p:spPr>
            <a:xfrm>
              <a:off x="4183300" y="1466575"/>
              <a:ext cx="357475" cy="31800"/>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282;p57"/>
            <p:cNvSpPr/>
            <p:nvPr/>
          </p:nvSpPr>
          <p:spPr>
            <a:xfrm>
              <a:off x="3717800" y="1796450"/>
              <a:ext cx="90425" cy="286125"/>
            </a:xfrm>
            <a:custGeom>
              <a:avLst/>
              <a:gdLst/>
              <a:ahLst/>
              <a:cxnLst/>
              <a:rect l="l" t="t" r="r" b="b"/>
              <a:pathLst>
                <a:path w="3617" h="11445" extrusionOk="0">
                  <a:moveTo>
                    <a:pt x="2289" y="1"/>
                  </a:moveTo>
                  <a:lnTo>
                    <a:pt x="2289" y="1"/>
                  </a:lnTo>
                  <a:cubicBezTo>
                    <a:pt x="2289" y="1"/>
                    <a:pt x="0" y="6133"/>
                    <a:pt x="2402" y="11445"/>
                  </a:cubicBezTo>
                  <a:cubicBezTo>
                    <a:pt x="3617" y="7715"/>
                    <a:pt x="3589" y="3702"/>
                    <a:pt x="228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283;p57"/>
            <p:cNvSpPr/>
            <p:nvPr/>
          </p:nvSpPr>
          <p:spPr>
            <a:xfrm>
              <a:off x="4078775" y="1868500"/>
              <a:ext cx="190750" cy="344050"/>
            </a:xfrm>
            <a:custGeom>
              <a:avLst/>
              <a:gdLst/>
              <a:ahLst/>
              <a:cxnLst/>
              <a:rect l="l" t="t" r="r" b="b"/>
              <a:pathLst>
                <a:path w="7630" h="13762" extrusionOk="0">
                  <a:moveTo>
                    <a:pt x="650" y="1"/>
                  </a:moveTo>
                  <a:lnTo>
                    <a:pt x="650" y="1"/>
                  </a:lnTo>
                  <a:cubicBezTo>
                    <a:pt x="0" y="5087"/>
                    <a:pt x="2797" y="9608"/>
                    <a:pt x="7629" y="13762"/>
                  </a:cubicBezTo>
                  <a:cubicBezTo>
                    <a:pt x="7177" y="5568"/>
                    <a:pt x="650" y="1"/>
                    <a:pt x="65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284;p57"/>
            <p:cNvSpPr/>
            <p:nvPr/>
          </p:nvSpPr>
          <p:spPr>
            <a:xfrm>
              <a:off x="4182600" y="1748125"/>
              <a:ext cx="194300" cy="135950"/>
            </a:xfrm>
            <a:custGeom>
              <a:avLst/>
              <a:gdLst/>
              <a:ahLst/>
              <a:cxnLst/>
              <a:rect l="l" t="t" r="r" b="b"/>
              <a:pathLst>
                <a:path w="7772" h="5438" extrusionOk="0">
                  <a:moveTo>
                    <a:pt x="1744" y="1"/>
                  </a:moveTo>
                  <a:cubicBezTo>
                    <a:pt x="1185" y="1"/>
                    <a:pt x="602" y="141"/>
                    <a:pt x="1" y="464"/>
                  </a:cubicBezTo>
                  <a:lnTo>
                    <a:pt x="7771" y="5438"/>
                  </a:lnTo>
                  <a:cubicBezTo>
                    <a:pt x="7771" y="5438"/>
                    <a:pt x="5231" y="1"/>
                    <a:pt x="1744"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285;p57"/>
            <p:cNvSpPr/>
            <p:nvPr/>
          </p:nvSpPr>
          <p:spPr>
            <a:xfrm>
              <a:off x="4344375" y="1630125"/>
              <a:ext cx="267750" cy="85125"/>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286;p57"/>
            <p:cNvSpPr/>
            <p:nvPr/>
          </p:nvSpPr>
          <p:spPr>
            <a:xfrm>
              <a:off x="4188975" y="1358475"/>
              <a:ext cx="163200" cy="139900"/>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7;p57"/>
            <p:cNvSpPr/>
            <p:nvPr/>
          </p:nvSpPr>
          <p:spPr>
            <a:xfrm>
              <a:off x="4540750" y="1420550"/>
              <a:ext cx="195000" cy="460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88;p57"/>
            <p:cNvSpPr/>
            <p:nvPr/>
          </p:nvSpPr>
          <p:spPr>
            <a:xfrm>
              <a:off x="3775000" y="1796450"/>
              <a:ext cx="192875" cy="210550"/>
            </a:xfrm>
            <a:custGeom>
              <a:avLst/>
              <a:gdLst/>
              <a:ahLst/>
              <a:cxnLst/>
              <a:rect l="l" t="t" r="r" b="b"/>
              <a:pathLst>
                <a:path w="7715" h="8422" extrusionOk="0">
                  <a:moveTo>
                    <a:pt x="1" y="1"/>
                  </a:moveTo>
                  <a:lnTo>
                    <a:pt x="1" y="1"/>
                  </a:lnTo>
                  <a:cubicBezTo>
                    <a:pt x="1611" y="3222"/>
                    <a:pt x="4183" y="6019"/>
                    <a:pt x="7715" y="8421"/>
                  </a:cubicBezTo>
                  <a:cubicBezTo>
                    <a:pt x="7715" y="8421"/>
                    <a:pt x="4352" y="1696"/>
                    <a:pt x="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89;p57"/>
            <p:cNvSpPr/>
            <p:nvPr/>
          </p:nvSpPr>
          <p:spPr>
            <a:xfrm>
              <a:off x="4095000" y="1866400"/>
              <a:ext cx="286825" cy="156125"/>
            </a:xfrm>
            <a:custGeom>
              <a:avLst/>
              <a:gdLst/>
              <a:ahLst/>
              <a:cxnLst/>
              <a:rect l="l" t="t" r="r" b="b"/>
              <a:pathLst>
                <a:path w="11473" h="6245" extrusionOk="0">
                  <a:moveTo>
                    <a:pt x="941" y="0"/>
                  </a:moveTo>
                  <a:cubicBezTo>
                    <a:pt x="624" y="0"/>
                    <a:pt x="309" y="27"/>
                    <a:pt x="1" y="85"/>
                  </a:cubicBezTo>
                  <a:cubicBezTo>
                    <a:pt x="2798" y="2741"/>
                    <a:pt x="6585" y="4832"/>
                    <a:pt x="11473" y="6245"/>
                  </a:cubicBezTo>
                  <a:cubicBezTo>
                    <a:pt x="11473" y="6245"/>
                    <a:pt x="5776" y="0"/>
                    <a:pt x="94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90;p57"/>
            <p:cNvSpPr/>
            <p:nvPr/>
          </p:nvSpPr>
          <p:spPr>
            <a:xfrm>
              <a:off x="3986925" y="1468675"/>
              <a:ext cx="168150" cy="195000"/>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91;p57"/>
            <p:cNvSpPr/>
            <p:nvPr/>
          </p:nvSpPr>
          <p:spPr>
            <a:xfrm>
              <a:off x="4344375" y="1653050"/>
              <a:ext cx="223950" cy="226800"/>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92;p57"/>
            <p:cNvSpPr/>
            <p:nvPr/>
          </p:nvSpPr>
          <p:spPr>
            <a:xfrm>
              <a:off x="4540750" y="1466575"/>
              <a:ext cx="276950" cy="14835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293;p57"/>
          <p:cNvSpPr/>
          <p:nvPr/>
        </p:nvSpPr>
        <p:spPr>
          <a:xfrm>
            <a:off x="933378" y="39334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7294;p57"/>
          <p:cNvGrpSpPr/>
          <p:nvPr/>
        </p:nvGrpSpPr>
        <p:grpSpPr>
          <a:xfrm>
            <a:off x="1416625" y="4447567"/>
            <a:ext cx="223981" cy="274679"/>
            <a:chOff x="7314226" y="2364570"/>
            <a:chExt cx="170431" cy="208992"/>
          </a:xfrm>
        </p:grpSpPr>
        <p:sp>
          <p:nvSpPr>
            <p:cNvPr id="37" name="Google Shape;27295;p57"/>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96;p57"/>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97;p57"/>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8;p57"/>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299;p57"/>
          <p:cNvSpPr/>
          <p:nvPr/>
        </p:nvSpPr>
        <p:spPr>
          <a:xfrm>
            <a:off x="1192653" y="31871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p:cNvSpPr txBox="1"/>
          <p:nvPr/>
        </p:nvSpPr>
        <p:spPr>
          <a:xfrm>
            <a:off x="2445336" y="1063446"/>
            <a:ext cx="6075395" cy="3858300"/>
          </a:xfrm>
          <a:prstGeom prst="rect">
            <a:avLst/>
          </a:prstGeom>
          <a:solidFill>
            <a:schemeClr val="accent3">
              <a:lumMod val="60000"/>
              <a:lumOff val="40000"/>
            </a:schemeClr>
          </a:solidFill>
          <a:ln w="38100">
            <a:solidFill>
              <a:srgbClr val="C00000"/>
            </a:solidFill>
            <a:prstDash val="lgDashDotDot"/>
          </a:ln>
        </p:spPr>
        <p:txBody>
          <a:bodyPr wrap="square">
            <a:spAutoFit/>
          </a:bodyPr>
          <a:lstStyle/>
          <a:p>
            <a:pPr algn="just">
              <a:lnSpc>
                <a:spcPct val="150000"/>
              </a:lnSpc>
            </a:pPr>
            <a:r>
              <a:rPr lang="vi-VN" sz="1500" dirty="0"/>
              <a:t>Bạn Y và bạn K rất yêu thích việc khám phá những nét đặc sắc của các nước trên thế giới nên thường rủ nhau xem những đoạn phim về chủ đề này. Có lần, hai bạn rủ nhau xem phim và nhận ra sự khác biệt khá lớn về hình dáng bên ngoài như màu da, màu mắt, kiểu tóc,... giữa các chủng người. Khi tìm hiểu về các nền văn </a:t>
            </a:r>
            <a:r>
              <a:rPr lang="vi-VN" sz="1500" dirty="0" err="1"/>
              <a:t>hoá</a:t>
            </a:r>
            <a:r>
              <a:rPr lang="vi-VN" sz="1500" dirty="0"/>
              <a:t>, cả hai rất ngạc nhiên khi phát hiện ra nhiều điều thú vị. Mỗi nền văn </a:t>
            </a:r>
            <a:r>
              <a:rPr lang="vi-VN" sz="1500" dirty="0" err="1"/>
              <a:t>hoá</a:t>
            </a:r>
            <a:r>
              <a:rPr lang="vi-VN" sz="1500" dirty="0"/>
              <a:t> đều</a:t>
            </a:r>
            <a:r>
              <a:rPr lang="en-US" sz="1500" dirty="0"/>
              <a:t> </a:t>
            </a:r>
            <a:r>
              <a:rPr lang="vi-VN" sz="1500" dirty="0"/>
              <a:t>gắn với những phong tục, tập quán,… khác nhau. Có khi, cùng một hành động, cử chỉ nhưng giữa các nền văn </a:t>
            </a:r>
            <a:r>
              <a:rPr lang="vi-VN" sz="1500" dirty="0" err="1"/>
              <a:t>hoá</a:t>
            </a:r>
            <a:r>
              <a:rPr lang="vi-VN" sz="1500" dirty="0"/>
              <a:t> này lại có ý nghĩa khác nhau. Càng tìm hiểu, bạn Y và bạn K càng say mê. Bạn Y nói với bạn K: "Mình ước mơ sau này sẽ được đi vòng quanh thế giới để trải nghiệm thật nhiều nền văn </a:t>
            </a:r>
            <a:r>
              <a:rPr lang="vi-VN" sz="1500" dirty="0" err="1"/>
              <a:t>hoá</a:t>
            </a:r>
            <a:r>
              <a:rPr lang="vi-VN" sz="1500" dirty="0"/>
              <a:t>". </a:t>
            </a:r>
            <a:endParaRPr lang="en-US" sz="1500" dirty="0"/>
          </a:p>
        </p:txBody>
      </p:sp>
      <p:sp>
        <p:nvSpPr>
          <p:cNvPr id="43" name="TextBox 105"/>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44" name="TextBox 43"/>
          <p:cNvSpPr txBox="1"/>
          <p:nvPr/>
        </p:nvSpPr>
        <p:spPr>
          <a:xfrm>
            <a:off x="674944" y="512024"/>
            <a:ext cx="7934316" cy="369332"/>
          </a:xfrm>
          <a:prstGeom prst="rect">
            <a:avLst/>
          </a:prstGeom>
          <a:solidFill>
            <a:schemeClr val="bg1">
              <a:lumMod val="90000"/>
            </a:schemeClr>
          </a:solidFill>
        </p:spPr>
        <p:txBody>
          <a:bodyPr wrap="square">
            <a:spAutoFit/>
          </a:bodyPr>
          <a:lstStyle/>
          <a:p>
            <a:pPr algn="ctr"/>
            <a:r>
              <a:rPr lang="vi-VN" sz="1800" b="1" dirty="0">
                <a:solidFill>
                  <a:schemeClr val="tx2"/>
                </a:solidFill>
              </a:rPr>
              <a:t>Em hãy đọc trường hợp sau và nêu suy nghĩ về</a:t>
            </a:r>
            <a:r>
              <a:rPr lang="en-US" sz="1800" b="1" dirty="0">
                <a:solidFill>
                  <a:schemeClr val="tx2"/>
                </a:solidFill>
              </a:rPr>
              <a:t> </a:t>
            </a:r>
            <a:r>
              <a:rPr lang="vi-VN" sz="1800" b="1" dirty="0">
                <a:solidFill>
                  <a:schemeClr val="tx2"/>
                </a:solidFill>
              </a:rPr>
              <a:t>việc làm của hai bạn. </a:t>
            </a:r>
            <a:endParaRPr lang="en-US" sz="1800" b="1" dirty="0">
              <a:solidFill>
                <a:schemeClr val="tx2"/>
              </a:solidFill>
            </a:endParaRPr>
          </a:p>
        </p:txBody>
      </p:sp>
      <p:sp>
        <p:nvSpPr>
          <p:cNvPr id="45" name="TextBox 44"/>
          <p:cNvSpPr txBox="1"/>
          <p:nvPr/>
        </p:nvSpPr>
        <p:spPr>
          <a:xfrm>
            <a:off x="1088969" y="2441579"/>
            <a:ext cx="6583498" cy="964803"/>
          </a:xfrm>
          <a:prstGeom prst="wedgeRoundRectCallout">
            <a:avLst>
              <a:gd name="adj1" fmla="val -42130"/>
              <a:gd name="adj2" fmla="val 114112"/>
              <a:gd name="adj3" fmla="val 16667"/>
            </a:avLst>
          </a:prstGeom>
          <a:solidFill>
            <a:schemeClr val="bg2">
              <a:lumMod val="25000"/>
              <a:lumOff val="75000"/>
            </a:schemeClr>
          </a:solidFill>
          <a:ln w="38100">
            <a:solidFill>
              <a:schemeClr val="bg2"/>
            </a:solidFill>
          </a:ln>
        </p:spPr>
        <p:txBody>
          <a:bodyPr wrap="square">
            <a:spAutoFit/>
          </a:bodyPr>
          <a:lstStyle/>
          <a:p>
            <a:pPr algn="ctr">
              <a:lnSpc>
                <a:spcPct val="150000"/>
              </a:lnSpc>
            </a:pPr>
            <a:r>
              <a:rPr lang="vi-VN" sz="1800" b="1" dirty="0">
                <a:solidFill>
                  <a:schemeClr val="bg2"/>
                </a:solidFill>
              </a:rPr>
              <a:t>Em hãy nêu một số biểu hiện sự đa dạng của các dân tộc và các nền văn </a:t>
            </a:r>
            <a:r>
              <a:rPr lang="vi-VN" sz="1800" b="1" dirty="0" err="1">
                <a:solidFill>
                  <a:schemeClr val="bg2"/>
                </a:solidFill>
              </a:rPr>
              <a:t>hoá</a:t>
            </a:r>
            <a:r>
              <a:rPr lang="vi-VN" sz="1800" b="1" dirty="0">
                <a:solidFill>
                  <a:schemeClr val="bg2"/>
                </a:solidFill>
              </a:rPr>
              <a:t> trên thế giới. </a:t>
            </a:r>
            <a:endParaRPr lang="en-US" sz="1800" dirty="0">
              <a:solidFill>
                <a:schemeClr val="bg2"/>
              </a:solidFill>
            </a:endParaRPr>
          </a:p>
        </p:txBody>
      </p:sp>
      <p:pic>
        <p:nvPicPr>
          <p:cNvPr id="47" name="Picture 46" descr="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5793" y="3472518"/>
            <a:ext cx="1553217" cy="1670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53"/>
        <p:cNvGrpSpPr/>
        <p:nvPr/>
      </p:nvGrpSpPr>
      <p:grpSpPr>
        <a:xfrm>
          <a:off x="0" y="0"/>
          <a:ext cx="0" cy="0"/>
          <a:chOff x="0" y="0"/>
          <a:chExt cx="0" cy="0"/>
        </a:xfrm>
      </p:grpSpPr>
      <p:sp>
        <p:nvSpPr>
          <p:cNvPr id="26854" name="Google Shape;26854;p48"/>
          <p:cNvSpPr/>
          <p:nvPr/>
        </p:nvSpPr>
        <p:spPr>
          <a:xfrm>
            <a:off x="1987844" y="310186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5" name="Google Shape;26855;p48"/>
          <p:cNvSpPr/>
          <p:nvPr/>
        </p:nvSpPr>
        <p:spPr>
          <a:xfrm>
            <a:off x="6315496" y="310186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6" name="Google Shape;26856;p48"/>
          <p:cNvSpPr/>
          <p:nvPr/>
        </p:nvSpPr>
        <p:spPr>
          <a:xfrm>
            <a:off x="6260292" y="1026530"/>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7" name="Google Shape;26857;p48"/>
          <p:cNvSpPr/>
          <p:nvPr/>
        </p:nvSpPr>
        <p:spPr>
          <a:xfrm>
            <a:off x="1943542" y="1020080"/>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8" name="Google Shape;26858;p48"/>
          <p:cNvSpPr txBox="1">
            <a:spLocks noGrp="1"/>
          </p:cNvSpPr>
          <p:nvPr>
            <p:ph type="title"/>
          </p:nvPr>
        </p:nvSpPr>
        <p:spPr>
          <a:xfrm>
            <a:off x="1943542" y="1150130"/>
            <a:ext cx="6534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lt1"/>
                </a:solidFill>
              </a:rPr>
              <a:t>01</a:t>
            </a:r>
            <a:endParaRPr dirty="0">
              <a:solidFill>
                <a:schemeClr val="lt1"/>
              </a:solidFill>
            </a:endParaRPr>
          </a:p>
        </p:txBody>
      </p:sp>
      <p:sp>
        <p:nvSpPr>
          <p:cNvPr id="26860" name="Google Shape;26860;p48"/>
          <p:cNvSpPr txBox="1">
            <a:spLocks noGrp="1"/>
          </p:cNvSpPr>
          <p:nvPr>
            <p:ph type="title" idx="2"/>
          </p:nvPr>
        </p:nvSpPr>
        <p:spPr>
          <a:xfrm>
            <a:off x="6260292" y="1156580"/>
            <a:ext cx="6534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lt1"/>
                </a:solidFill>
              </a:rPr>
              <a:t>02</a:t>
            </a:r>
            <a:endParaRPr>
              <a:solidFill>
                <a:schemeClr val="lt1"/>
              </a:solidFill>
            </a:endParaRPr>
          </a:p>
        </p:txBody>
      </p:sp>
      <p:sp>
        <p:nvSpPr>
          <p:cNvPr id="26862" name="Google Shape;26862;p48"/>
          <p:cNvSpPr txBox="1">
            <a:spLocks noGrp="1"/>
          </p:cNvSpPr>
          <p:nvPr>
            <p:ph type="title" idx="4"/>
          </p:nvPr>
        </p:nvSpPr>
        <p:spPr>
          <a:xfrm>
            <a:off x="1989944" y="3232069"/>
            <a:ext cx="649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lt1"/>
                </a:solidFill>
              </a:rPr>
              <a:t>03</a:t>
            </a:r>
            <a:endParaRPr dirty="0">
              <a:solidFill>
                <a:schemeClr val="lt1"/>
              </a:solidFill>
            </a:endParaRPr>
          </a:p>
        </p:txBody>
      </p:sp>
      <p:sp>
        <p:nvSpPr>
          <p:cNvPr id="26864" name="Google Shape;26864;p48"/>
          <p:cNvSpPr txBox="1">
            <a:spLocks noGrp="1"/>
          </p:cNvSpPr>
          <p:nvPr>
            <p:ph type="title" idx="6"/>
          </p:nvPr>
        </p:nvSpPr>
        <p:spPr>
          <a:xfrm>
            <a:off x="6317596" y="3232069"/>
            <a:ext cx="649200" cy="3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lt1"/>
                </a:solidFill>
              </a:rPr>
              <a:t>04</a:t>
            </a:r>
            <a:endParaRPr>
              <a:solidFill>
                <a:schemeClr val="lt1"/>
              </a:solidFill>
            </a:endParaRPr>
          </a:p>
        </p:txBody>
      </p:sp>
      <p:grpSp>
        <p:nvGrpSpPr>
          <p:cNvPr id="26871" name="Google Shape;26871;p48"/>
          <p:cNvGrpSpPr/>
          <p:nvPr/>
        </p:nvGrpSpPr>
        <p:grpSpPr>
          <a:xfrm>
            <a:off x="303659" y="102525"/>
            <a:ext cx="1259236" cy="1234322"/>
            <a:chOff x="7683447" y="2854250"/>
            <a:chExt cx="1259236" cy="1234322"/>
          </a:xfrm>
        </p:grpSpPr>
        <p:sp>
          <p:nvSpPr>
            <p:cNvPr id="26872" name="Google Shape;26872;p4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3" name="Google Shape;26873;p4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4" name="Google Shape;26874;p4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5" name="Google Shape;26875;p4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6" name="Google Shape;26876;p4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7" name="Google Shape;26877;p4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8" name="Google Shape;26878;p4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9" name="Google Shape;26879;p48"/>
          <p:cNvGrpSpPr/>
          <p:nvPr/>
        </p:nvGrpSpPr>
        <p:grpSpPr>
          <a:xfrm rot="4884200">
            <a:off x="8162341" y="-81345"/>
            <a:ext cx="1084234" cy="1232696"/>
            <a:chOff x="7302137" y="3521630"/>
            <a:chExt cx="832404" cy="946383"/>
          </a:xfrm>
        </p:grpSpPr>
        <p:sp>
          <p:nvSpPr>
            <p:cNvPr id="26880" name="Google Shape;26880;p4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1" name="Google Shape;26881;p4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2" name="Google Shape;26882;p4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3" name="Google Shape;26883;p4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4" name="Google Shape;26884;p4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5" name="Google Shape;26885;p4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1424366" y="201723"/>
            <a:ext cx="6478147" cy="584775"/>
          </a:xfrm>
          <a:prstGeom prst="rect">
            <a:avLst/>
          </a:prstGeom>
          <a:noFill/>
        </p:spPr>
        <p:txBody>
          <a:bodyPr wrap="square" rtlCol="0">
            <a:spAutoFit/>
          </a:bodyPr>
          <a:lstStyle/>
          <a:p>
            <a:pPr algn="ctr"/>
            <a:r>
              <a:rPr lang="en-US" sz="3200" dirty="0" err="1">
                <a:solidFill>
                  <a:schemeClr val="tx2"/>
                </a:solidFill>
                <a:latin typeface="SVN-Caprica Script" pitchFamily="2" charset="0"/>
              </a:rPr>
              <a:t>Mục</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tiêu</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bài</a:t>
            </a:r>
            <a:r>
              <a:rPr lang="en-US" sz="3200" dirty="0">
                <a:solidFill>
                  <a:schemeClr val="tx2"/>
                </a:solidFill>
                <a:latin typeface="SVN-Caprica Script" pitchFamily="2" charset="0"/>
              </a:rPr>
              <a:t> </a:t>
            </a:r>
            <a:r>
              <a:rPr lang="en-US" sz="3200" dirty="0" err="1">
                <a:solidFill>
                  <a:schemeClr val="tx2"/>
                </a:solidFill>
                <a:latin typeface="SVN-Caprica Script" pitchFamily="2" charset="0"/>
              </a:rPr>
              <a:t>học</a:t>
            </a:r>
            <a:endParaRPr lang="en-US" sz="3200" dirty="0">
              <a:solidFill>
                <a:schemeClr val="tx2"/>
              </a:solidFill>
              <a:latin typeface="SVN-Caprica Script" pitchFamily="2" charset="0"/>
            </a:endParaRPr>
          </a:p>
        </p:txBody>
      </p:sp>
      <p:pic>
        <p:nvPicPr>
          <p:cNvPr id="21" name="Picture 20"/>
          <p:cNvPicPr>
            <a:picLocks noChangeAspect="1"/>
          </p:cNvPicPr>
          <p:nvPr/>
        </p:nvPicPr>
        <p:blipFill>
          <a:blip r:embed="rId3"/>
          <a:stretch>
            <a:fillRect/>
          </a:stretch>
        </p:blipFill>
        <p:spPr>
          <a:xfrm>
            <a:off x="2297430" y="-505"/>
            <a:ext cx="866150" cy="866150"/>
          </a:xfrm>
          <a:prstGeom prst="rect">
            <a:avLst/>
          </a:prstGeom>
        </p:spPr>
      </p:pic>
      <p:sp>
        <p:nvSpPr>
          <p:cNvPr id="23" name="TextBox 22"/>
          <p:cNvSpPr txBox="1"/>
          <p:nvPr/>
        </p:nvSpPr>
        <p:spPr>
          <a:xfrm>
            <a:off x="5425246" y="3946988"/>
            <a:ext cx="2723494" cy="698717"/>
          </a:xfrm>
          <a:prstGeom prst="rect">
            <a:avLst/>
          </a:prstGeom>
          <a:solidFill>
            <a:schemeClr val="tx1">
              <a:lumMod val="75000"/>
            </a:schemeClr>
          </a:solidFill>
        </p:spPr>
        <p:txBody>
          <a:bodyPr wrap="square">
            <a:spAutoFit/>
          </a:bodyPr>
          <a:lstStyle/>
          <a:p>
            <a:pPr algn="just">
              <a:lnSpc>
                <a:spcPct val="150000"/>
              </a:lnSpc>
            </a:pPr>
            <a:r>
              <a:rPr lang="vi-VN" dirty="0"/>
              <a:t>Phê phán những hành vi kì thị, phân biệt chủng tộc và văn </a:t>
            </a:r>
            <a:r>
              <a:rPr lang="vi-VN" dirty="0" err="1"/>
              <a:t>hoá</a:t>
            </a:r>
            <a:r>
              <a:rPr lang="vi-VN" dirty="0"/>
              <a:t>. </a:t>
            </a:r>
          </a:p>
        </p:txBody>
      </p:sp>
      <p:sp>
        <p:nvSpPr>
          <p:cNvPr id="25" name="TextBox 24"/>
          <p:cNvSpPr txBox="1"/>
          <p:nvPr/>
        </p:nvSpPr>
        <p:spPr>
          <a:xfrm>
            <a:off x="426093" y="1814584"/>
            <a:ext cx="3594114" cy="1021883"/>
          </a:xfrm>
          <a:prstGeom prst="rect">
            <a:avLst/>
          </a:prstGeom>
          <a:solidFill>
            <a:schemeClr val="tx1">
              <a:lumMod val="75000"/>
            </a:schemeClr>
          </a:solidFill>
        </p:spPr>
        <p:txBody>
          <a:bodyPr wrap="square">
            <a:spAutoFit/>
          </a:bodyPr>
          <a:lstStyle/>
          <a:p>
            <a:pPr algn="just">
              <a:lnSpc>
                <a:spcPct val="150000"/>
              </a:lnSpc>
            </a:pPr>
            <a:r>
              <a:rPr lang="vi-VN" dirty="0"/>
              <a:t>Nêu được một số biểu hiện của sự đa dạng của các dân tộc và các nền văn </a:t>
            </a:r>
            <a:r>
              <a:rPr lang="vi-VN" dirty="0" err="1"/>
              <a:t>hoá</a:t>
            </a:r>
            <a:r>
              <a:rPr lang="vi-VN" dirty="0"/>
              <a:t> trên thế giới. </a:t>
            </a:r>
          </a:p>
        </p:txBody>
      </p:sp>
      <p:sp>
        <p:nvSpPr>
          <p:cNvPr id="27" name="TextBox 26"/>
          <p:cNvSpPr txBox="1"/>
          <p:nvPr/>
        </p:nvSpPr>
        <p:spPr>
          <a:xfrm>
            <a:off x="4970494" y="1809132"/>
            <a:ext cx="3371649" cy="1021883"/>
          </a:xfrm>
          <a:prstGeom prst="rect">
            <a:avLst/>
          </a:prstGeom>
          <a:solidFill>
            <a:schemeClr val="tx1">
              <a:lumMod val="75000"/>
            </a:schemeClr>
          </a:solidFill>
        </p:spPr>
        <p:txBody>
          <a:bodyPr wrap="square">
            <a:spAutoFit/>
          </a:bodyPr>
          <a:lstStyle/>
          <a:p>
            <a:pPr algn="just">
              <a:lnSpc>
                <a:spcPct val="150000"/>
              </a:lnSpc>
            </a:pPr>
            <a:r>
              <a:rPr lang="vi-VN" dirty="0"/>
              <a:t>Hiểu được ý nghĩa của việc tôn trọng sự đa dạng của các dân tộc và các nền văn </a:t>
            </a:r>
            <a:r>
              <a:rPr lang="vi-VN" dirty="0" err="1"/>
              <a:t>hoá</a:t>
            </a:r>
            <a:r>
              <a:rPr lang="vi-VN" dirty="0"/>
              <a:t> trên thế giới. </a:t>
            </a:r>
          </a:p>
        </p:txBody>
      </p:sp>
      <p:sp>
        <p:nvSpPr>
          <p:cNvPr id="29" name="TextBox 28"/>
          <p:cNvSpPr txBox="1"/>
          <p:nvPr/>
        </p:nvSpPr>
        <p:spPr>
          <a:xfrm>
            <a:off x="473185" y="3785406"/>
            <a:ext cx="3594114" cy="1021883"/>
          </a:xfrm>
          <a:prstGeom prst="rect">
            <a:avLst/>
          </a:prstGeom>
          <a:solidFill>
            <a:schemeClr val="tx1">
              <a:lumMod val="75000"/>
            </a:schemeClr>
          </a:solidFill>
        </p:spPr>
        <p:txBody>
          <a:bodyPr wrap="square">
            <a:spAutoFit/>
          </a:bodyPr>
          <a:lstStyle/>
          <a:p>
            <a:pPr algn="just">
              <a:lnSpc>
                <a:spcPct val="150000"/>
              </a:lnSpc>
            </a:pPr>
            <a:r>
              <a:rPr lang="vi-VN" dirty="0"/>
              <a:t>Thể hiện được bằng lời nói và việc làm, thái độ tôn trọng sự đa dạng  của các dân tộc và các nền văn </a:t>
            </a:r>
            <a:r>
              <a:rPr lang="vi-VN" dirty="0" err="1"/>
              <a:t>hoá</a:t>
            </a:r>
            <a:r>
              <a:rPr lang="vi-VN" dirty="0"/>
              <a:t> trên thế giới.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857"/>
                                        </p:tgtEl>
                                        <p:attrNameLst>
                                          <p:attrName>style.visibility</p:attrName>
                                        </p:attrNameLst>
                                      </p:cBhvr>
                                      <p:to>
                                        <p:strVal val="visible"/>
                                      </p:to>
                                    </p:set>
                                    <p:animEffect transition="in" filter="barn(inVertical)">
                                      <p:cBhvr>
                                        <p:cTn id="15" dur="500"/>
                                        <p:tgtEl>
                                          <p:spTgt spid="2685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6856"/>
                                        </p:tgtEl>
                                        <p:attrNameLst>
                                          <p:attrName>style.visibility</p:attrName>
                                        </p:attrNameLst>
                                      </p:cBhvr>
                                      <p:to>
                                        <p:strVal val="visible"/>
                                      </p:to>
                                    </p:set>
                                    <p:animEffect transition="in" filter="barn(inVertical)">
                                      <p:cBhvr>
                                        <p:cTn id="23" dur="500"/>
                                        <p:tgtEl>
                                          <p:spTgt spid="2685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854"/>
                                        </p:tgtEl>
                                        <p:attrNameLst>
                                          <p:attrName>style.visibility</p:attrName>
                                        </p:attrNameLst>
                                      </p:cBhvr>
                                      <p:to>
                                        <p:strVal val="visible"/>
                                      </p:to>
                                    </p:set>
                                    <p:animEffect transition="in" filter="barn(inVertical)">
                                      <p:cBhvr>
                                        <p:cTn id="31" dur="500"/>
                                        <p:tgtEl>
                                          <p:spTgt spid="2685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855"/>
                                        </p:tgtEl>
                                        <p:attrNameLst>
                                          <p:attrName>style.visibility</p:attrName>
                                        </p:attrNameLst>
                                      </p:cBhvr>
                                      <p:to>
                                        <p:strVal val="visible"/>
                                      </p:to>
                                    </p:set>
                                    <p:animEffect transition="in" filter="barn(inVertical)">
                                      <p:cBhvr>
                                        <p:cTn id="39" dur="500"/>
                                        <p:tgtEl>
                                          <p:spTgt spid="2685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54" grpId="0" animBg="1"/>
      <p:bldP spid="26855" grpId="0" animBg="1"/>
      <p:bldP spid="26856" grpId="0" animBg="1"/>
      <p:bldP spid="26857" grpId="0" animBg="1"/>
      <p:bldP spid="20" grpId="0"/>
      <p:bldP spid="23" grpId="0" animBg="1"/>
      <p:bldP spid="25" grpId="0" animBg="1"/>
      <p:bldP spid="27"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20"/>
        <p:cNvGrpSpPr/>
        <p:nvPr/>
      </p:nvGrpSpPr>
      <p:grpSpPr>
        <a:xfrm>
          <a:off x="0" y="0"/>
          <a:ext cx="0" cy="0"/>
          <a:chOff x="0" y="0"/>
          <a:chExt cx="0" cy="0"/>
        </a:xfrm>
      </p:grpSpPr>
      <p:grpSp>
        <p:nvGrpSpPr>
          <p:cNvPr id="27825" name="Google Shape;27825;p70"/>
          <p:cNvGrpSpPr/>
          <p:nvPr/>
        </p:nvGrpSpPr>
        <p:grpSpPr>
          <a:xfrm>
            <a:off x="-818589" y="-2305539"/>
            <a:ext cx="6519234" cy="6070901"/>
            <a:chOff x="801436" y="-450314"/>
            <a:chExt cx="6519234" cy="6070901"/>
          </a:xfrm>
        </p:grpSpPr>
        <p:sp>
          <p:nvSpPr>
            <p:cNvPr id="27826" name="Google Shape;27826;p70"/>
            <p:cNvSpPr/>
            <p:nvPr/>
          </p:nvSpPr>
          <p:spPr>
            <a:xfrm rot="8706649" flipH="1">
              <a:off x="2395216" y="2302320"/>
              <a:ext cx="375502" cy="447495"/>
            </a:xfrm>
            <a:custGeom>
              <a:avLst/>
              <a:gdLst/>
              <a:ahLst/>
              <a:cxnLst/>
              <a:rect l="l" t="t" r="r" b="b"/>
              <a:pathLst>
                <a:path w="17598" h="20972" extrusionOk="0">
                  <a:moveTo>
                    <a:pt x="9796" y="1"/>
                  </a:moveTo>
                  <a:cubicBezTo>
                    <a:pt x="9546" y="1"/>
                    <a:pt x="9288" y="22"/>
                    <a:pt x="9022" y="65"/>
                  </a:cubicBezTo>
                  <a:cubicBezTo>
                    <a:pt x="4259" y="841"/>
                    <a:pt x="0" y="20971"/>
                    <a:pt x="8487" y="20971"/>
                  </a:cubicBezTo>
                  <a:cubicBezTo>
                    <a:pt x="8565" y="20971"/>
                    <a:pt x="8645" y="20970"/>
                    <a:pt x="8725" y="20966"/>
                  </a:cubicBezTo>
                  <a:cubicBezTo>
                    <a:pt x="17281" y="20600"/>
                    <a:pt x="17597" y="1"/>
                    <a:pt x="9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7" name="Google Shape;27827;p70"/>
            <p:cNvSpPr/>
            <p:nvPr/>
          </p:nvSpPr>
          <p:spPr>
            <a:xfrm rot="8706649" flipH="1">
              <a:off x="2572091" y="2507094"/>
              <a:ext cx="127365" cy="163661"/>
            </a:xfrm>
            <a:custGeom>
              <a:avLst/>
              <a:gdLst/>
              <a:ahLst/>
              <a:cxnLst/>
              <a:rect l="l" t="t" r="r" b="b"/>
              <a:pathLst>
                <a:path w="5969" h="7670" fill="none" extrusionOk="0">
                  <a:moveTo>
                    <a:pt x="1" y="1"/>
                  </a:moveTo>
                  <a:cubicBezTo>
                    <a:pt x="4024" y="163"/>
                    <a:pt x="5968" y="7670"/>
                    <a:pt x="5968" y="767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8" name="Google Shape;27828;p70"/>
            <p:cNvSpPr/>
            <p:nvPr/>
          </p:nvSpPr>
          <p:spPr>
            <a:xfrm rot="8706649" flipH="1">
              <a:off x="2677709" y="2558102"/>
              <a:ext cx="74341" cy="74938"/>
            </a:xfrm>
            <a:custGeom>
              <a:avLst/>
              <a:gdLst/>
              <a:ahLst/>
              <a:cxnLst/>
              <a:rect l="l" t="t" r="r" b="b"/>
              <a:pathLst>
                <a:path w="3484" h="3512" fill="none" extrusionOk="0">
                  <a:moveTo>
                    <a:pt x="3484" y="1"/>
                  </a:moveTo>
                  <a:cubicBezTo>
                    <a:pt x="729" y="838"/>
                    <a:pt x="0" y="3511"/>
                    <a:pt x="0"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9" name="Google Shape;27829;p70"/>
            <p:cNvSpPr/>
            <p:nvPr/>
          </p:nvSpPr>
          <p:spPr>
            <a:xfrm rot="8706649" flipH="1">
              <a:off x="2406911" y="2311250"/>
              <a:ext cx="269965" cy="267490"/>
            </a:xfrm>
            <a:custGeom>
              <a:avLst/>
              <a:gdLst/>
              <a:ahLst/>
              <a:cxnLst/>
              <a:rect l="l" t="t" r="r" b="b"/>
              <a:pathLst>
                <a:path w="12652" h="12536" extrusionOk="0">
                  <a:moveTo>
                    <a:pt x="12237" y="0"/>
                  </a:moveTo>
                  <a:cubicBezTo>
                    <a:pt x="9117" y="0"/>
                    <a:pt x="5334" y="7833"/>
                    <a:pt x="5334" y="7833"/>
                  </a:cubicBezTo>
                  <a:cubicBezTo>
                    <a:pt x="5334" y="7833"/>
                    <a:pt x="3147" y="2918"/>
                    <a:pt x="824" y="1514"/>
                  </a:cubicBezTo>
                  <a:lnTo>
                    <a:pt x="824" y="1514"/>
                  </a:lnTo>
                  <a:cubicBezTo>
                    <a:pt x="1" y="6933"/>
                    <a:pt x="955" y="12536"/>
                    <a:pt x="5434" y="12536"/>
                  </a:cubicBezTo>
                  <a:cubicBezTo>
                    <a:pt x="5508" y="12536"/>
                    <a:pt x="5582" y="12534"/>
                    <a:pt x="5658" y="12531"/>
                  </a:cubicBezTo>
                  <a:cubicBezTo>
                    <a:pt x="10465" y="12315"/>
                    <a:pt x="12652" y="5753"/>
                    <a:pt x="12301" y="2"/>
                  </a:cubicBezTo>
                  <a:cubicBezTo>
                    <a:pt x="12280" y="1"/>
                    <a:pt x="12259" y="0"/>
                    <a:pt x="1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0" name="Google Shape;27830;p70"/>
            <p:cNvSpPr/>
            <p:nvPr/>
          </p:nvSpPr>
          <p:spPr>
            <a:xfrm rot="8706649" flipH="1">
              <a:off x="2216040" y="1507996"/>
              <a:ext cx="3252044" cy="2836598"/>
            </a:xfrm>
            <a:custGeom>
              <a:avLst/>
              <a:gdLst/>
              <a:ahLst/>
              <a:cxnLst/>
              <a:rect l="l" t="t" r="r" b="b"/>
              <a:pathLst>
                <a:path w="152408" h="132938" fill="none" extrusionOk="0">
                  <a:moveTo>
                    <a:pt x="0" y="132938"/>
                  </a:moveTo>
                  <a:cubicBezTo>
                    <a:pt x="10289" y="116925"/>
                    <a:pt x="16310" y="90624"/>
                    <a:pt x="39452" y="76609"/>
                  </a:cubicBezTo>
                  <a:cubicBezTo>
                    <a:pt x="62621" y="62594"/>
                    <a:pt x="77770" y="53170"/>
                    <a:pt x="97780" y="42855"/>
                  </a:cubicBezTo>
                  <a:cubicBezTo>
                    <a:pt x="117789" y="32539"/>
                    <a:pt x="125809" y="19416"/>
                    <a:pt x="136097" y="10262"/>
                  </a:cubicBezTo>
                  <a:cubicBezTo>
                    <a:pt x="146386" y="1107"/>
                    <a:pt x="152407" y="0"/>
                    <a:pt x="152407" y="0"/>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1" name="Google Shape;27831;p70"/>
            <p:cNvSpPr/>
            <p:nvPr/>
          </p:nvSpPr>
          <p:spPr>
            <a:xfrm rot="8706649" flipH="1">
              <a:off x="2257755" y="2897133"/>
              <a:ext cx="114669" cy="1290699"/>
            </a:xfrm>
            <a:custGeom>
              <a:avLst/>
              <a:gdLst/>
              <a:ahLst/>
              <a:cxnLst/>
              <a:rect l="l" t="t" r="r" b="b"/>
              <a:pathLst>
                <a:path w="5374" h="60489" fill="none" extrusionOk="0">
                  <a:moveTo>
                    <a:pt x="2403" y="60489"/>
                  </a:moveTo>
                  <a:cubicBezTo>
                    <a:pt x="4645" y="46852"/>
                    <a:pt x="5374" y="33026"/>
                    <a:pt x="4564" y="19227"/>
                  </a:cubicBezTo>
                  <a:cubicBezTo>
                    <a:pt x="3807" y="7805"/>
                    <a:pt x="0" y="1"/>
                    <a:pt x="0"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2" name="Google Shape;27832;p70"/>
            <p:cNvSpPr/>
            <p:nvPr/>
          </p:nvSpPr>
          <p:spPr>
            <a:xfrm rot="8706649" flipH="1">
              <a:off x="2300844" y="3625500"/>
              <a:ext cx="326724" cy="674742"/>
            </a:xfrm>
            <a:custGeom>
              <a:avLst/>
              <a:gdLst/>
              <a:ahLst/>
              <a:cxnLst/>
              <a:rect l="l" t="t" r="r" b="b"/>
              <a:pathLst>
                <a:path w="15312" h="31622" fill="none" extrusionOk="0">
                  <a:moveTo>
                    <a:pt x="1" y="0"/>
                  </a:moveTo>
                  <a:cubicBezTo>
                    <a:pt x="2674" y="16958"/>
                    <a:pt x="12287" y="17904"/>
                    <a:pt x="15312" y="3162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3" name="Google Shape;27833;p70"/>
            <p:cNvSpPr/>
            <p:nvPr/>
          </p:nvSpPr>
          <p:spPr>
            <a:xfrm rot="8706649" flipH="1">
              <a:off x="4514060" y="2000026"/>
              <a:ext cx="1076340" cy="1456621"/>
            </a:xfrm>
            <a:custGeom>
              <a:avLst/>
              <a:gdLst/>
              <a:ahLst/>
              <a:cxnLst/>
              <a:rect l="l" t="t" r="r" b="b"/>
              <a:pathLst>
                <a:path w="50443" h="68265" fill="none" extrusionOk="0">
                  <a:moveTo>
                    <a:pt x="0" y="68265"/>
                  </a:moveTo>
                  <a:cubicBezTo>
                    <a:pt x="22062" y="56707"/>
                    <a:pt x="23196" y="37535"/>
                    <a:pt x="33673" y="20793"/>
                  </a:cubicBezTo>
                  <a:cubicBezTo>
                    <a:pt x="44151" y="4024"/>
                    <a:pt x="50443" y="0"/>
                    <a:pt x="50443"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4" name="Google Shape;27834;p70"/>
            <p:cNvSpPr/>
            <p:nvPr/>
          </p:nvSpPr>
          <p:spPr>
            <a:xfrm rot="8706649" flipH="1">
              <a:off x="5200198" y="2170020"/>
              <a:ext cx="1388639" cy="1104570"/>
            </a:xfrm>
            <a:custGeom>
              <a:avLst/>
              <a:gdLst/>
              <a:ahLst/>
              <a:cxnLst/>
              <a:rect l="l" t="t" r="r" b="b"/>
              <a:pathLst>
                <a:path w="65079" h="51766" fill="none" extrusionOk="0">
                  <a:moveTo>
                    <a:pt x="0" y="51766"/>
                  </a:moveTo>
                  <a:cubicBezTo>
                    <a:pt x="11396" y="30703"/>
                    <a:pt x="45825" y="11612"/>
                    <a:pt x="65079"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5" name="Google Shape;27835;p70"/>
            <p:cNvSpPr/>
            <p:nvPr/>
          </p:nvSpPr>
          <p:spPr>
            <a:xfrm rot="8706649" flipH="1">
              <a:off x="2925719" y="1407291"/>
              <a:ext cx="1886470" cy="807847"/>
            </a:xfrm>
            <a:custGeom>
              <a:avLst/>
              <a:gdLst/>
              <a:ahLst/>
              <a:cxnLst/>
              <a:rect l="l" t="t" r="r" b="b"/>
              <a:pathLst>
                <a:path w="88410" h="37860" fill="none" extrusionOk="0">
                  <a:moveTo>
                    <a:pt x="0" y="37859"/>
                  </a:moveTo>
                  <a:cubicBezTo>
                    <a:pt x="11747" y="27463"/>
                    <a:pt x="25356" y="23818"/>
                    <a:pt x="43233" y="19632"/>
                  </a:cubicBezTo>
                  <a:cubicBezTo>
                    <a:pt x="61136" y="15419"/>
                    <a:pt x="81550" y="5914"/>
                    <a:pt x="88409"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6" name="Google Shape;27836;p70"/>
            <p:cNvSpPr/>
            <p:nvPr/>
          </p:nvSpPr>
          <p:spPr>
            <a:xfrm rot="8706649" flipH="1">
              <a:off x="3910812" y="1519074"/>
              <a:ext cx="881014" cy="749659"/>
            </a:xfrm>
            <a:custGeom>
              <a:avLst/>
              <a:gdLst/>
              <a:ahLst/>
              <a:cxnLst/>
              <a:rect l="l" t="t" r="r" b="b"/>
              <a:pathLst>
                <a:path w="41289" h="35133" fill="none" extrusionOk="0">
                  <a:moveTo>
                    <a:pt x="41288" y="1"/>
                  </a:moveTo>
                  <a:cubicBezTo>
                    <a:pt x="32728" y="13961"/>
                    <a:pt x="14177" y="26194"/>
                    <a:pt x="0" y="35132"/>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7" name="Google Shape;27837;p70"/>
            <p:cNvSpPr/>
            <p:nvPr/>
          </p:nvSpPr>
          <p:spPr>
            <a:xfrm rot="8706649" flipH="1">
              <a:off x="2780898" y="2662567"/>
              <a:ext cx="1548822" cy="696059"/>
            </a:xfrm>
            <a:custGeom>
              <a:avLst/>
              <a:gdLst/>
              <a:ahLst/>
              <a:cxnLst/>
              <a:rect l="l" t="t" r="r" b="b"/>
              <a:pathLst>
                <a:path w="72586" h="32621" fill="none" extrusionOk="0">
                  <a:moveTo>
                    <a:pt x="1" y="32620"/>
                  </a:moveTo>
                  <a:cubicBezTo>
                    <a:pt x="27139" y="18875"/>
                    <a:pt x="39426" y="23736"/>
                    <a:pt x="53440" y="16877"/>
                  </a:cubicBezTo>
                  <a:cubicBezTo>
                    <a:pt x="67428" y="9991"/>
                    <a:pt x="72586" y="0"/>
                    <a:pt x="72586"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8" name="Google Shape;27838;p70"/>
            <p:cNvSpPr/>
            <p:nvPr/>
          </p:nvSpPr>
          <p:spPr>
            <a:xfrm rot="8706649" flipH="1">
              <a:off x="3072502" y="2866059"/>
              <a:ext cx="493243" cy="95081"/>
            </a:xfrm>
            <a:custGeom>
              <a:avLst/>
              <a:gdLst/>
              <a:ahLst/>
              <a:cxnLst/>
              <a:rect l="l" t="t" r="r" b="b"/>
              <a:pathLst>
                <a:path w="23116" h="4456" fill="none" extrusionOk="0">
                  <a:moveTo>
                    <a:pt x="23116" y="4456"/>
                  </a:moveTo>
                  <a:cubicBezTo>
                    <a:pt x="15231" y="0"/>
                    <a:pt x="1" y="1053"/>
                    <a:pt x="1" y="1053"/>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9" name="Google Shape;27839;p70"/>
            <p:cNvSpPr/>
            <p:nvPr/>
          </p:nvSpPr>
          <p:spPr>
            <a:xfrm rot="8706649" flipH="1">
              <a:off x="3268635" y="3301306"/>
              <a:ext cx="848752" cy="1079797"/>
            </a:xfrm>
            <a:custGeom>
              <a:avLst/>
              <a:gdLst/>
              <a:ahLst/>
              <a:cxnLst/>
              <a:rect l="l" t="t" r="r" b="b"/>
              <a:pathLst>
                <a:path w="39777" h="50605" fill="none" extrusionOk="0">
                  <a:moveTo>
                    <a:pt x="1" y="50605"/>
                  </a:moveTo>
                  <a:cubicBezTo>
                    <a:pt x="6157" y="34025"/>
                    <a:pt x="19875" y="26005"/>
                    <a:pt x="29596" y="19011"/>
                  </a:cubicBezTo>
                  <a:cubicBezTo>
                    <a:pt x="39317" y="12017"/>
                    <a:pt x="39777" y="1"/>
                    <a:pt x="39777"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0" name="Google Shape;27840;p70"/>
            <p:cNvSpPr/>
            <p:nvPr/>
          </p:nvSpPr>
          <p:spPr>
            <a:xfrm rot="8706649" flipH="1">
              <a:off x="3728507" y="3506814"/>
              <a:ext cx="954203" cy="550279"/>
            </a:xfrm>
            <a:custGeom>
              <a:avLst/>
              <a:gdLst/>
              <a:ahLst/>
              <a:cxnLst/>
              <a:rect l="l" t="t" r="r" b="b"/>
              <a:pathLst>
                <a:path w="44719" h="25789" fill="none" extrusionOk="0">
                  <a:moveTo>
                    <a:pt x="44719" y="1"/>
                  </a:moveTo>
                  <a:cubicBezTo>
                    <a:pt x="23926" y="18120"/>
                    <a:pt x="7859" y="19551"/>
                    <a:pt x="1" y="25789"/>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1" name="Google Shape;27841;p70"/>
            <p:cNvSpPr/>
            <p:nvPr/>
          </p:nvSpPr>
          <p:spPr>
            <a:xfrm rot="8706649" flipH="1">
              <a:off x="2772042" y="3614517"/>
              <a:ext cx="266807" cy="318082"/>
            </a:xfrm>
            <a:custGeom>
              <a:avLst/>
              <a:gdLst/>
              <a:ahLst/>
              <a:cxnLst/>
              <a:rect l="l" t="t" r="r" b="b"/>
              <a:pathLst>
                <a:path w="12504" h="14907" fill="none" extrusionOk="0">
                  <a:moveTo>
                    <a:pt x="1" y="1"/>
                  </a:moveTo>
                  <a:cubicBezTo>
                    <a:pt x="12152" y="3268"/>
                    <a:pt x="12503" y="14907"/>
                    <a:pt x="12503" y="14907"/>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2" name="Google Shape;27842;p70"/>
            <p:cNvSpPr/>
            <p:nvPr/>
          </p:nvSpPr>
          <p:spPr>
            <a:xfrm rot="8706649" flipH="1">
              <a:off x="3000300" y="3779122"/>
              <a:ext cx="73188" cy="329604"/>
            </a:xfrm>
            <a:custGeom>
              <a:avLst/>
              <a:gdLst/>
              <a:ahLst/>
              <a:cxnLst/>
              <a:rect l="l" t="t" r="r" b="b"/>
              <a:pathLst>
                <a:path w="3430" h="15447" fill="none" extrusionOk="0">
                  <a:moveTo>
                    <a:pt x="783" y="0"/>
                  </a:moveTo>
                  <a:cubicBezTo>
                    <a:pt x="0" y="8425"/>
                    <a:pt x="3430" y="15446"/>
                    <a:pt x="3430" y="15446"/>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3" name="Google Shape;27843;p70"/>
            <p:cNvSpPr/>
            <p:nvPr/>
          </p:nvSpPr>
          <p:spPr>
            <a:xfrm rot="8706649" flipH="1">
              <a:off x="4791087" y="2859872"/>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4" name="Google Shape;27844;p70"/>
            <p:cNvSpPr/>
            <p:nvPr/>
          </p:nvSpPr>
          <p:spPr>
            <a:xfrm rot="8706649" flipH="1">
              <a:off x="3579875" y="4369475"/>
              <a:ext cx="227610" cy="581390"/>
            </a:xfrm>
            <a:custGeom>
              <a:avLst/>
              <a:gdLst/>
              <a:ahLst/>
              <a:cxnLst/>
              <a:rect l="l" t="t" r="r" b="b"/>
              <a:pathLst>
                <a:path w="10667" h="27247" fill="none" extrusionOk="0">
                  <a:moveTo>
                    <a:pt x="1" y="0"/>
                  </a:moveTo>
                  <a:cubicBezTo>
                    <a:pt x="2080" y="13151"/>
                    <a:pt x="10370" y="19280"/>
                    <a:pt x="10667" y="27246"/>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5" name="Google Shape;27845;p70"/>
            <p:cNvSpPr/>
            <p:nvPr/>
          </p:nvSpPr>
          <p:spPr>
            <a:xfrm rot="8706649" flipH="1">
              <a:off x="3874060" y="3011707"/>
              <a:ext cx="324419" cy="531843"/>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6" name="Google Shape;27846;p70"/>
            <p:cNvSpPr/>
            <p:nvPr/>
          </p:nvSpPr>
          <p:spPr>
            <a:xfrm rot="8706649" flipH="1">
              <a:off x="3453210" y="3823451"/>
              <a:ext cx="292733" cy="493820"/>
            </a:xfrm>
            <a:custGeom>
              <a:avLst/>
              <a:gdLst/>
              <a:ahLst/>
              <a:cxnLst/>
              <a:rect l="l" t="t" r="r" b="b"/>
              <a:pathLst>
                <a:path w="13719" h="23143" fill="none" extrusionOk="0">
                  <a:moveTo>
                    <a:pt x="1" y="23142"/>
                  </a:moveTo>
                  <a:cubicBezTo>
                    <a:pt x="8399" y="11828"/>
                    <a:pt x="12395" y="8020"/>
                    <a:pt x="13719" y="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7" name="Google Shape;27847;p70"/>
            <p:cNvSpPr/>
            <p:nvPr/>
          </p:nvSpPr>
          <p:spPr>
            <a:xfrm rot="8706649" flipH="1">
              <a:off x="5075511" y="3149838"/>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8" name="Google Shape;27848;p70"/>
            <p:cNvSpPr/>
            <p:nvPr/>
          </p:nvSpPr>
          <p:spPr>
            <a:xfrm rot="8706649" flipH="1">
              <a:off x="3769079" y="2219692"/>
              <a:ext cx="430446" cy="647067"/>
            </a:xfrm>
            <a:custGeom>
              <a:avLst/>
              <a:gdLst/>
              <a:ahLst/>
              <a:cxnLst/>
              <a:rect l="l" t="t" r="r" b="b"/>
              <a:pathLst>
                <a:path w="20173" h="30325" fill="none" extrusionOk="0">
                  <a:moveTo>
                    <a:pt x="1" y="30325"/>
                  </a:moveTo>
                  <a:cubicBezTo>
                    <a:pt x="1" y="30325"/>
                    <a:pt x="4699" y="24222"/>
                    <a:pt x="9641" y="14312"/>
                  </a:cubicBezTo>
                  <a:cubicBezTo>
                    <a:pt x="14609" y="4375"/>
                    <a:pt x="20172" y="0"/>
                    <a:pt x="20172" y="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9" name="Google Shape;27849;p70"/>
            <p:cNvSpPr/>
            <p:nvPr/>
          </p:nvSpPr>
          <p:spPr>
            <a:xfrm rot="8706649" flipH="1">
              <a:off x="2411210" y="1150212"/>
              <a:ext cx="1971181" cy="541061"/>
            </a:xfrm>
            <a:custGeom>
              <a:avLst/>
              <a:gdLst/>
              <a:ahLst/>
              <a:cxnLst/>
              <a:rect l="l" t="t" r="r" b="b"/>
              <a:pathLst>
                <a:path w="92380" h="25357" fill="none" extrusionOk="0">
                  <a:moveTo>
                    <a:pt x="1" y="14313"/>
                  </a:moveTo>
                  <a:cubicBezTo>
                    <a:pt x="16608" y="2917"/>
                    <a:pt x="22414" y="1"/>
                    <a:pt x="35780" y="4591"/>
                  </a:cubicBezTo>
                  <a:cubicBezTo>
                    <a:pt x="49120" y="9155"/>
                    <a:pt x="61002" y="10100"/>
                    <a:pt x="74773" y="14691"/>
                  </a:cubicBezTo>
                  <a:cubicBezTo>
                    <a:pt x="88545" y="19254"/>
                    <a:pt x="92380" y="25357"/>
                    <a:pt x="92380" y="25357"/>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0" name="Google Shape;27850;p70"/>
            <p:cNvSpPr/>
            <p:nvPr/>
          </p:nvSpPr>
          <p:spPr>
            <a:xfrm rot="8706649" flipH="1">
              <a:off x="3587786" y="1071377"/>
              <a:ext cx="688569" cy="106049"/>
            </a:xfrm>
            <a:custGeom>
              <a:avLst/>
              <a:gdLst/>
              <a:ahLst/>
              <a:cxnLst/>
              <a:rect l="l" t="t" r="r" b="b"/>
              <a:pathLst>
                <a:path w="32270" h="4970" fill="none" extrusionOk="0">
                  <a:moveTo>
                    <a:pt x="32269" y="1"/>
                  </a:moveTo>
                  <a:cubicBezTo>
                    <a:pt x="21792" y="4969"/>
                    <a:pt x="0" y="3160"/>
                    <a:pt x="0" y="316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1" name="Google Shape;27851;p70"/>
            <p:cNvSpPr/>
            <p:nvPr/>
          </p:nvSpPr>
          <p:spPr>
            <a:xfrm rot="8706649" flipH="1">
              <a:off x="2190638" y="1957742"/>
              <a:ext cx="180368" cy="520321"/>
            </a:xfrm>
            <a:custGeom>
              <a:avLst/>
              <a:gdLst/>
              <a:ahLst/>
              <a:cxnLst/>
              <a:rect l="l" t="t" r="r" b="b"/>
              <a:pathLst>
                <a:path w="8453" h="24385" fill="none" extrusionOk="0">
                  <a:moveTo>
                    <a:pt x="7426" y="1"/>
                  </a:moveTo>
                  <a:cubicBezTo>
                    <a:pt x="8452" y="11180"/>
                    <a:pt x="0" y="24385"/>
                    <a:pt x="0" y="24385"/>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2" name="Google Shape;27852;p70"/>
            <p:cNvSpPr/>
            <p:nvPr/>
          </p:nvSpPr>
          <p:spPr>
            <a:xfrm rot="8706649" flipH="1">
              <a:off x="2128416" y="1507200"/>
              <a:ext cx="1000868" cy="4205052"/>
            </a:xfrm>
            <a:custGeom>
              <a:avLst/>
              <a:gdLst/>
              <a:ahLst/>
              <a:cxnLst/>
              <a:rect l="l" t="t" r="r" b="b"/>
              <a:pathLst>
                <a:path w="46906" h="197071" extrusionOk="0">
                  <a:moveTo>
                    <a:pt x="46906" y="0"/>
                  </a:moveTo>
                  <a:lnTo>
                    <a:pt x="43098" y="5320"/>
                  </a:lnTo>
                  <a:cubicBezTo>
                    <a:pt x="43098" y="5320"/>
                    <a:pt x="39669" y="16958"/>
                    <a:pt x="40047" y="28570"/>
                  </a:cubicBezTo>
                  <a:cubicBezTo>
                    <a:pt x="40452" y="40208"/>
                    <a:pt x="43287" y="49524"/>
                    <a:pt x="38697" y="64970"/>
                  </a:cubicBezTo>
                  <a:cubicBezTo>
                    <a:pt x="34106" y="80416"/>
                    <a:pt x="36806" y="87464"/>
                    <a:pt x="29920" y="101587"/>
                  </a:cubicBezTo>
                  <a:cubicBezTo>
                    <a:pt x="23062" y="115683"/>
                    <a:pt x="17364" y="119301"/>
                    <a:pt x="11639" y="140850"/>
                  </a:cubicBezTo>
                  <a:cubicBezTo>
                    <a:pt x="5914" y="162371"/>
                    <a:pt x="1" y="177790"/>
                    <a:pt x="1" y="177790"/>
                  </a:cubicBezTo>
                  <a:lnTo>
                    <a:pt x="1567" y="197071"/>
                  </a:lnTo>
                  <a:cubicBezTo>
                    <a:pt x="18309" y="170013"/>
                    <a:pt x="14880" y="144468"/>
                    <a:pt x="23251" y="125782"/>
                  </a:cubicBezTo>
                  <a:cubicBezTo>
                    <a:pt x="31649" y="107095"/>
                    <a:pt x="38129" y="103666"/>
                    <a:pt x="38508" y="88787"/>
                  </a:cubicBezTo>
                  <a:cubicBezTo>
                    <a:pt x="38886" y="73935"/>
                    <a:pt x="43854" y="60974"/>
                    <a:pt x="43476" y="49146"/>
                  </a:cubicBezTo>
                  <a:cubicBezTo>
                    <a:pt x="43098" y="37346"/>
                    <a:pt x="40101" y="29704"/>
                    <a:pt x="43476" y="14852"/>
                  </a:cubicBezTo>
                  <a:lnTo>
                    <a:pt x="46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3" name="Google Shape;27853;p70"/>
            <p:cNvSpPr/>
            <p:nvPr/>
          </p:nvSpPr>
          <p:spPr>
            <a:xfrm rot="8706649" flipH="1">
              <a:off x="1740388" y="483383"/>
              <a:ext cx="4307643" cy="3318895"/>
            </a:xfrm>
            <a:custGeom>
              <a:avLst/>
              <a:gdLst/>
              <a:ahLst/>
              <a:cxnLst/>
              <a:rect l="l" t="t" r="r" b="b"/>
              <a:pathLst>
                <a:path w="201879" h="155541" extrusionOk="0">
                  <a:moveTo>
                    <a:pt x="201878" y="0"/>
                  </a:moveTo>
                  <a:cubicBezTo>
                    <a:pt x="201878" y="1"/>
                    <a:pt x="195856" y="1729"/>
                    <a:pt x="187000" y="5725"/>
                  </a:cubicBezTo>
                  <a:cubicBezTo>
                    <a:pt x="178142" y="9722"/>
                    <a:pt x="164425" y="24033"/>
                    <a:pt x="153272" y="34619"/>
                  </a:cubicBezTo>
                  <a:cubicBezTo>
                    <a:pt x="142120" y="45177"/>
                    <a:pt x="124946" y="50065"/>
                    <a:pt x="110094" y="55276"/>
                  </a:cubicBezTo>
                  <a:cubicBezTo>
                    <a:pt x="95215" y="60515"/>
                    <a:pt x="84657" y="69507"/>
                    <a:pt x="77771" y="81794"/>
                  </a:cubicBezTo>
                  <a:cubicBezTo>
                    <a:pt x="70912" y="94053"/>
                    <a:pt x="60624" y="102100"/>
                    <a:pt x="43476" y="120382"/>
                  </a:cubicBezTo>
                  <a:cubicBezTo>
                    <a:pt x="26329" y="138663"/>
                    <a:pt x="11153" y="141552"/>
                    <a:pt x="1" y="155540"/>
                  </a:cubicBezTo>
                  <a:lnTo>
                    <a:pt x="33215" y="151354"/>
                  </a:lnTo>
                  <a:cubicBezTo>
                    <a:pt x="33215" y="151354"/>
                    <a:pt x="46933" y="140688"/>
                    <a:pt x="56654" y="138393"/>
                  </a:cubicBezTo>
                  <a:cubicBezTo>
                    <a:pt x="58117" y="138047"/>
                    <a:pt x="59733" y="137896"/>
                    <a:pt x="61472" y="137896"/>
                  </a:cubicBezTo>
                  <a:cubicBezTo>
                    <a:pt x="71286" y="137896"/>
                    <a:pt x="85013" y="142706"/>
                    <a:pt x="97240" y="144496"/>
                  </a:cubicBezTo>
                  <a:cubicBezTo>
                    <a:pt x="99464" y="144821"/>
                    <a:pt x="100701" y="144969"/>
                    <a:pt x="101136" y="144969"/>
                  </a:cubicBezTo>
                  <a:cubicBezTo>
                    <a:pt x="103519" y="144969"/>
                    <a:pt x="81897" y="140550"/>
                    <a:pt x="66645" y="136692"/>
                  </a:cubicBezTo>
                  <a:cubicBezTo>
                    <a:pt x="64156" y="136057"/>
                    <a:pt x="61716" y="135784"/>
                    <a:pt x="59360" y="135784"/>
                  </a:cubicBezTo>
                  <a:cubicBezTo>
                    <a:pt x="44667" y="135784"/>
                    <a:pt x="33215" y="146413"/>
                    <a:pt x="33215" y="146413"/>
                  </a:cubicBezTo>
                  <a:cubicBezTo>
                    <a:pt x="33215" y="146413"/>
                    <a:pt x="36375" y="141822"/>
                    <a:pt x="42072" y="135828"/>
                  </a:cubicBezTo>
                  <a:cubicBezTo>
                    <a:pt x="47770" y="129806"/>
                    <a:pt x="73234" y="103504"/>
                    <a:pt x="81227" y="90084"/>
                  </a:cubicBezTo>
                  <a:cubicBezTo>
                    <a:pt x="89220" y="76636"/>
                    <a:pt x="93514" y="69183"/>
                    <a:pt x="104963" y="62621"/>
                  </a:cubicBezTo>
                  <a:cubicBezTo>
                    <a:pt x="116413" y="56032"/>
                    <a:pt x="130697" y="53170"/>
                    <a:pt x="140716" y="48039"/>
                  </a:cubicBezTo>
                  <a:cubicBezTo>
                    <a:pt x="150707" y="42882"/>
                    <a:pt x="161589" y="33728"/>
                    <a:pt x="171014" y="21144"/>
                  </a:cubicBezTo>
                  <a:cubicBezTo>
                    <a:pt x="180437" y="8588"/>
                    <a:pt x="201877" y="1"/>
                    <a:pt x="201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4" name="Google Shape;27854;p70"/>
            <p:cNvSpPr/>
            <p:nvPr/>
          </p:nvSpPr>
          <p:spPr>
            <a:xfrm rot="8706649" flipH="1">
              <a:off x="5216772" y="1705197"/>
              <a:ext cx="1531538" cy="1371953"/>
            </a:xfrm>
            <a:custGeom>
              <a:avLst/>
              <a:gdLst/>
              <a:ahLst/>
              <a:cxnLst/>
              <a:rect l="l" t="t" r="r" b="b"/>
              <a:pathLst>
                <a:path w="71776" h="64297" extrusionOk="0">
                  <a:moveTo>
                    <a:pt x="71776" y="1"/>
                  </a:moveTo>
                  <a:lnTo>
                    <a:pt x="71776" y="1"/>
                  </a:lnTo>
                  <a:cubicBezTo>
                    <a:pt x="71775" y="1"/>
                    <a:pt x="71475" y="69"/>
                    <a:pt x="70856" y="284"/>
                  </a:cubicBezTo>
                  <a:lnTo>
                    <a:pt x="70856" y="284"/>
                  </a:lnTo>
                  <a:cubicBezTo>
                    <a:pt x="71447" y="94"/>
                    <a:pt x="71775" y="1"/>
                    <a:pt x="71776" y="1"/>
                  </a:cubicBezTo>
                  <a:close/>
                  <a:moveTo>
                    <a:pt x="70856" y="284"/>
                  </a:moveTo>
                  <a:lnTo>
                    <a:pt x="70856" y="284"/>
                  </a:lnTo>
                  <a:cubicBezTo>
                    <a:pt x="67494" y="1365"/>
                    <a:pt x="55632" y="5585"/>
                    <a:pt x="47364" y="13692"/>
                  </a:cubicBezTo>
                  <a:cubicBezTo>
                    <a:pt x="37643" y="23224"/>
                    <a:pt x="25762" y="36537"/>
                    <a:pt x="16311" y="48499"/>
                  </a:cubicBezTo>
                  <a:cubicBezTo>
                    <a:pt x="6859" y="60462"/>
                    <a:pt x="0" y="64296"/>
                    <a:pt x="0" y="64296"/>
                  </a:cubicBezTo>
                  <a:lnTo>
                    <a:pt x="10019" y="60327"/>
                  </a:lnTo>
                  <a:lnTo>
                    <a:pt x="14609" y="54521"/>
                  </a:lnTo>
                  <a:cubicBezTo>
                    <a:pt x="28705" y="38211"/>
                    <a:pt x="40128" y="19605"/>
                    <a:pt x="53089" y="10451"/>
                  </a:cubicBezTo>
                  <a:cubicBezTo>
                    <a:pt x="63081" y="3394"/>
                    <a:pt x="68773" y="1007"/>
                    <a:pt x="70856" y="284"/>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5" name="Google Shape;27855;p70"/>
            <p:cNvSpPr/>
            <p:nvPr/>
          </p:nvSpPr>
          <p:spPr>
            <a:xfrm rot="8706649" flipH="1">
              <a:off x="2212027" y="10606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6" name="Google Shape;27856;p70"/>
            <p:cNvSpPr/>
            <p:nvPr/>
          </p:nvSpPr>
          <p:spPr>
            <a:xfrm rot="8706649" flipH="1">
              <a:off x="2467107" y="12445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7" name="Google Shape;27857;p70"/>
            <p:cNvSpPr/>
            <p:nvPr/>
          </p:nvSpPr>
          <p:spPr>
            <a:xfrm rot="8706649" flipH="1">
              <a:off x="2642423" y="14823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8" name="Google Shape;27858;p70"/>
            <p:cNvSpPr/>
            <p:nvPr/>
          </p:nvSpPr>
          <p:spPr>
            <a:xfrm rot="8706649" flipH="1">
              <a:off x="2715621" y="14359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9" name="Google Shape;27859;p70"/>
            <p:cNvSpPr/>
            <p:nvPr/>
          </p:nvSpPr>
          <p:spPr>
            <a:xfrm rot="8706649" flipH="1">
              <a:off x="3095082" y="14964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0" name="Google Shape;27860;p70"/>
            <p:cNvSpPr/>
            <p:nvPr/>
          </p:nvSpPr>
          <p:spPr>
            <a:xfrm rot="8706649" flipH="1">
              <a:off x="967535" y="2459680"/>
              <a:ext cx="964488" cy="883852"/>
            </a:xfrm>
            <a:custGeom>
              <a:avLst/>
              <a:gdLst/>
              <a:ahLst/>
              <a:cxnLst/>
              <a:rect l="l" t="t" r="r" b="b"/>
              <a:pathLst>
                <a:path w="45201" h="41422" extrusionOk="0">
                  <a:moveTo>
                    <a:pt x="30908" y="1"/>
                  </a:moveTo>
                  <a:cubicBezTo>
                    <a:pt x="25786" y="1"/>
                    <a:pt x="19632" y="10527"/>
                    <a:pt x="19632" y="10527"/>
                  </a:cubicBezTo>
                  <a:cubicBezTo>
                    <a:pt x="19632" y="10527"/>
                    <a:pt x="16582" y="7867"/>
                    <a:pt x="12774" y="7867"/>
                  </a:cubicBezTo>
                  <a:cubicBezTo>
                    <a:pt x="10662" y="7867"/>
                    <a:pt x="8317" y="8685"/>
                    <a:pt x="6130" y="11229"/>
                  </a:cubicBezTo>
                  <a:cubicBezTo>
                    <a:pt x="0" y="18385"/>
                    <a:pt x="10613" y="24406"/>
                    <a:pt x="10613" y="24406"/>
                  </a:cubicBezTo>
                  <a:cubicBezTo>
                    <a:pt x="10613" y="24406"/>
                    <a:pt x="460" y="32426"/>
                    <a:pt x="7642" y="39258"/>
                  </a:cubicBezTo>
                  <a:cubicBezTo>
                    <a:pt x="9291" y="40820"/>
                    <a:pt x="10974" y="41422"/>
                    <a:pt x="12588" y="41422"/>
                  </a:cubicBezTo>
                  <a:cubicBezTo>
                    <a:pt x="18007" y="41422"/>
                    <a:pt x="22656" y="34641"/>
                    <a:pt x="22656" y="34641"/>
                  </a:cubicBezTo>
                  <a:cubicBezTo>
                    <a:pt x="22656" y="34641"/>
                    <a:pt x="26279" y="38603"/>
                    <a:pt x="29802" y="38603"/>
                  </a:cubicBezTo>
                  <a:cubicBezTo>
                    <a:pt x="30371" y="38603"/>
                    <a:pt x="30938" y="38499"/>
                    <a:pt x="31486" y="38259"/>
                  </a:cubicBezTo>
                  <a:cubicBezTo>
                    <a:pt x="35429" y="36531"/>
                    <a:pt x="37346" y="31778"/>
                    <a:pt x="33512" y="25189"/>
                  </a:cubicBezTo>
                  <a:lnTo>
                    <a:pt x="33512" y="25189"/>
                  </a:lnTo>
                  <a:cubicBezTo>
                    <a:pt x="33512" y="25189"/>
                    <a:pt x="33662" y="25196"/>
                    <a:pt x="33927" y="25196"/>
                  </a:cubicBezTo>
                  <a:cubicBezTo>
                    <a:pt x="35816" y="25196"/>
                    <a:pt x="43525" y="24843"/>
                    <a:pt x="44259" y="19114"/>
                  </a:cubicBezTo>
                  <a:cubicBezTo>
                    <a:pt x="45200" y="11686"/>
                    <a:pt x="35264" y="11471"/>
                    <a:pt x="34107" y="11471"/>
                  </a:cubicBezTo>
                  <a:cubicBezTo>
                    <a:pt x="34036" y="11471"/>
                    <a:pt x="33998" y="11472"/>
                    <a:pt x="33998" y="11472"/>
                  </a:cubicBezTo>
                  <a:cubicBezTo>
                    <a:pt x="33998" y="11472"/>
                    <a:pt x="38129" y="3992"/>
                    <a:pt x="32810" y="562"/>
                  </a:cubicBezTo>
                  <a:cubicBezTo>
                    <a:pt x="32203" y="173"/>
                    <a:pt x="31564" y="1"/>
                    <a:pt x="3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1" name="Google Shape;27861;p70"/>
            <p:cNvSpPr/>
            <p:nvPr/>
          </p:nvSpPr>
          <p:spPr>
            <a:xfrm rot="8706649" flipH="1">
              <a:off x="1156777" y="2664017"/>
              <a:ext cx="559369" cy="444081"/>
            </a:xfrm>
            <a:custGeom>
              <a:avLst/>
              <a:gdLst/>
              <a:ahLst/>
              <a:cxnLst/>
              <a:rect l="l" t="t" r="r" b="b"/>
              <a:pathLst>
                <a:path w="26215" h="20812" extrusionOk="0">
                  <a:moveTo>
                    <a:pt x="17736" y="1"/>
                  </a:moveTo>
                  <a:cubicBezTo>
                    <a:pt x="14965" y="1"/>
                    <a:pt x="12476" y="6099"/>
                    <a:pt x="12476" y="6099"/>
                  </a:cubicBezTo>
                  <a:cubicBezTo>
                    <a:pt x="11107" y="5062"/>
                    <a:pt x="9148" y="4529"/>
                    <a:pt x="7326" y="4529"/>
                  </a:cubicBezTo>
                  <a:cubicBezTo>
                    <a:pt x="5447" y="4529"/>
                    <a:pt x="3712" y="5096"/>
                    <a:pt x="2917" y="6261"/>
                  </a:cubicBezTo>
                  <a:cubicBezTo>
                    <a:pt x="1" y="10528"/>
                    <a:pt x="8507" y="13255"/>
                    <a:pt x="8507" y="13255"/>
                  </a:cubicBezTo>
                  <a:cubicBezTo>
                    <a:pt x="8507" y="13255"/>
                    <a:pt x="3052" y="18143"/>
                    <a:pt x="6941" y="20411"/>
                  </a:cubicBezTo>
                  <a:cubicBezTo>
                    <a:pt x="7423" y="20689"/>
                    <a:pt x="7875" y="20811"/>
                    <a:pt x="8298" y="20811"/>
                  </a:cubicBezTo>
                  <a:cubicBezTo>
                    <a:pt x="11282" y="20811"/>
                    <a:pt x="12773" y="14740"/>
                    <a:pt x="12773" y="14740"/>
                  </a:cubicBezTo>
                  <a:cubicBezTo>
                    <a:pt x="12773" y="14740"/>
                    <a:pt x="15204" y="19276"/>
                    <a:pt x="17762" y="19276"/>
                  </a:cubicBezTo>
                  <a:cubicBezTo>
                    <a:pt x="18324" y="19276"/>
                    <a:pt x="18893" y="19057"/>
                    <a:pt x="19443" y="18521"/>
                  </a:cubicBezTo>
                  <a:cubicBezTo>
                    <a:pt x="22494" y="15578"/>
                    <a:pt x="17526" y="11041"/>
                    <a:pt x="17526" y="11041"/>
                  </a:cubicBezTo>
                  <a:lnTo>
                    <a:pt x="17526" y="11041"/>
                  </a:lnTo>
                  <a:cubicBezTo>
                    <a:pt x="18733" y="11498"/>
                    <a:pt x="19827" y="11694"/>
                    <a:pt x="20791" y="11694"/>
                  </a:cubicBezTo>
                  <a:cubicBezTo>
                    <a:pt x="24439" y="11694"/>
                    <a:pt x="26215" y="8878"/>
                    <a:pt x="25168" y="6720"/>
                  </a:cubicBezTo>
                  <a:cubicBezTo>
                    <a:pt x="24652" y="5657"/>
                    <a:pt x="23540" y="5333"/>
                    <a:pt x="22376" y="5333"/>
                  </a:cubicBezTo>
                  <a:cubicBezTo>
                    <a:pt x="20556" y="5333"/>
                    <a:pt x="18606" y="6126"/>
                    <a:pt x="18606" y="6126"/>
                  </a:cubicBezTo>
                  <a:cubicBezTo>
                    <a:pt x="18606" y="6126"/>
                    <a:pt x="21657" y="1590"/>
                    <a:pt x="18552" y="186"/>
                  </a:cubicBezTo>
                  <a:cubicBezTo>
                    <a:pt x="18279" y="59"/>
                    <a:pt x="18006" y="1"/>
                    <a:pt x="17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2" name="Google Shape;27862;p70"/>
            <p:cNvSpPr/>
            <p:nvPr/>
          </p:nvSpPr>
          <p:spPr>
            <a:xfrm rot="8706649" flipH="1">
              <a:off x="1434429" y="2808801"/>
              <a:ext cx="107756" cy="77243"/>
            </a:xfrm>
            <a:custGeom>
              <a:avLst/>
              <a:gdLst/>
              <a:ahLst/>
              <a:cxnLst/>
              <a:rect l="l" t="t" r="r" b="b"/>
              <a:pathLst>
                <a:path w="5050" h="3620" fill="none" extrusionOk="0">
                  <a:moveTo>
                    <a:pt x="5050" y="1"/>
                  </a:moveTo>
                  <a:lnTo>
                    <a:pt x="0" y="946"/>
                  </a:lnTo>
                  <a:lnTo>
                    <a:pt x="2161" y="3619"/>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3" name="Google Shape;27863;p70"/>
            <p:cNvSpPr/>
            <p:nvPr/>
          </p:nvSpPr>
          <p:spPr>
            <a:xfrm rot="8706649" flipH="1">
              <a:off x="1383539" y="2833872"/>
              <a:ext cx="52448" cy="81852"/>
            </a:xfrm>
            <a:custGeom>
              <a:avLst/>
              <a:gdLst/>
              <a:ahLst/>
              <a:cxnLst/>
              <a:rect l="l" t="t" r="r" b="b"/>
              <a:pathLst>
                <a:path w="2458" h="3836" fill="none" extrusionOk="0">
                  <a:moveTo>
                    <a:pt x="0" y="2512"/>
                  </a:moveTo>
                  <a:lnTo>
                    <a:pt x="2457" y="1"/>
                  </a:lnTo>
                  <a:lnTo>
                    <a:pt x="1053" y="383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4" name="Google Shape;27864;p70"/>
            <p:cNvSpPr/>
            <p:nvPr/>
          </p:nvSpPr>
          <p:spPr>
            <a:xfrm rot="8706649" flipH="1">
              <a:off x="1057593" y="2457500"/>
              <a:ext cx="172302" cy="138141"/>
            </a:xfrm>
            <a:custGeom>
              <a:avLst/>
              <a:gdLst/>
              <a:ahLst/>
              <a:cxnLst/>
              <a:rect l="l" t="t" r="r" b="b"/>
              <a:pathLst>
                <a:path w="8075" h="6474" extrusionOk="0">
                  <a:moveTo>
                    <a:pt x="5460" y="0"/>
                  </a:moveTo>
                  <a:cubicBezTo>
                    <a:pt x="4515" y="0"/>
                    <a:pt x="3393" y="415"/>
                    <a:pt x="2404" y="1218"/>
                  </a:cubicBezTo>
                  <a:cubicBezTo>
                    <a:pt x="676" y="2596"/>
                    <a:pt x="1" y="4648"/>
                    <a:pt x="892" y="5755"/>
                  </a:cubicBezTo>
                  <a:cubicBezTo>
                    <a:pt x="1273" y="6240"/>
                    <a:pt x="1882" y="6473"/>
                    <a:pt x="2589" y="6473"/>
                  </a:cubicBezTo>
                  <a:cubicBezTo>
                    <a:pt x="3534" y="6473"/>
                    <a:pt x="4656" y="6057"/>
                    <a:pt x="5644" y="5269"/>
                  </a:cubicBezTo>
                  <a:cubicBezTo>
                    <a:pt x="7400" y="3865"/>
                    <a:pt x="8075" y="1839"/>
                    <a:pt x="7156" y="705"/>
                  </a:cubicBezTo>
                  <a:cubicBezTo>
                    <a:pt x="6775" y="232"/>
                    <a:pt x="6167" y="0"/>
                    <a:pt x="5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5" name="Google Shape;27865;p70"/>
            <p:cNvSpPr/>
            <p:nvPr/>
          </p:nvSpPr>
          <p:spPr>
            <a:xfrm rot="8706649" flipH="1">
              <a:off x="2844559" y="1929503"/>
              <a:ext cx="900048" cy="688911"/>
            </a:xfrm>
            <a:custGeom>
              <a:avLst/>
              <a:gdLst/>
              <a:ahLst/>
              <a:cxnLst/>
              <a:rect l="l" t="t" r="r" b="b"/>
              <a:pathLst>
                <a:path w="42181" h="32286" extrusionOk="0">
                  <a:moveTo>
                    <a:pt x="21469" y="1"/>
                  </a:moveTo>
                  <a:cubicBezTo>
                    <a:pt x="20878" y="1"/>
                    <a:pt x="20277" y="118"/>
                    <a:pt x="19686" y="362"/>
                  </a:cubicBezTo>
                  <a:cubicBezTo>
                    <a:pt x="15933" y="1874"/>
                    <a:pt x="16122" y="12756"/>
                    <a:pt x="16122" y="12756"/>
                  </a:cubicBezTo>
                  <a:cubicBezTo>
                    <a:pt x="16122" y="12756"/>
                    <a:pt x="12689" y="10764"/>
                    <a:pt x="9233" y="10764"/>
                  </a:cubicBezTo>
                  <a:cubicBezTo>
                    <a:pt x="7505" y="10764"/>
                    <a:pt x="5770" y="11262"/>
                    <a:pt x="4456" y="12756"/>
                  </a:cubicBezTo>
                  <a:cubicBezTo>
                    <a:pt x="1" y="17806"/>
                    <a:pt x="4888" y="23369"/>
                    <a:pt x="10208" y="23801"/>
                  </a:cubicBezTo>
                  <a:cubicBezTo>
                    <a:pt x="10208" y="23801"/>
                    <a:pt x="5455" y="27176"/>
                    <a:pt x="7157" y="30335"/>
                  </a:cubicBezTo>
                  <a:cubicBezTo>
                    <a:pt x="7902" y="31721"/>
                    <a:pt x="9107" y="32285"/>
                    <a:pt x="10557" y="32285"/>
                  </a:cubicBezTo>
                  <a:cubicBezTo>
                    <a:pt x="14306" y="32285"/>
                    <a:pt x="19690" y="28510"/>
                    <a:pt x="22981" y="25394"/>
                  </a:cubicBezTo>
                  <a:cubicBezTo>
                    <a:pt x="22981" y="25394"/>
                    <a:pt x="26747" y="27812"/>
                    <a:pt x="30726" y="27812"/>
                  </a:cubicBezTo>
                  <a:cubicBezTo>
                    <a:pt x="32811" y="27812"/>
                    <a:pt x="34954" y="27148"/>
                    <a:pt x="36644" y="25124"/>
                  </a:cubicBezTo>
                  <a:cubicBezTo>
                    <a:pt x="40398" y="20695"/>
                    <a:pt x="36131" y="15808"/>
                    <a:pt x="32270" y="15754"/>
                  </a:cubicBezTo>
                  <a:cubicBezTo>
                    <a:pt x="32270" y="15754"/>
                    <a:pt x="42180" y="10407"/>
                    <a:pt x="39075" y="5114"/>
                  </a:cubicBezTo>
                  <a:cubicBezTo>
                    <a:pt x="38340" y="3879"/>
                    <a:pt x="37294" y="3406"/>
                    <a:pt x="36124" y="3406"/>
                  </a:cubicBezTo>
                  <a:cubicBezTo>
                    <a:pt x="32307" y="3406"/>
                    <a:pt x="27166" y="8436"/>
                    <a:pt x="27166" y="8436"/>
                  </a:cubicBezTo>
                  <a:lnTo>
                    <a:pt x="27166" y="8436"/>
                  </a:lnTo>
                  <a:cubicBezTo>
                    <a:pt x="27484" y="3300"/>
                    <a:pt x="24609" y="1"/>
                    <a:pt x="2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6" name="Google Shape;27866;p70"/>
            <p:cNvSpPr/>
            <p:nvPr/>
          </p:nvSpPr>
          <p:spPr>
            <a:xfrm rot="8706649" flipH="1">
              <a:off x="3074456" y="2115740"/>
              <a:ext cx="487482" cy="355935"/>
            </a:xfrm>
            <a:custGeom>
              <a:avLst/>
              <a:gdLst/>
              <a:ahLst/>
              <a:cxnLst/>
              <a:rect l="l" t="t" r="r" b="b"/>
              <a:pathLst>
                <a:path w="22846" h="16681" extrusionOk="0">
                  <a:moveTo>
                    <a:pt x="11871" y="0"/>
                  </a:moveTo>
                  <a:cubicBezTo>
                    <a:pt x="8994" y="0"/>
                    <a:pt x="9371" y="9965"/>
                    <a:pt x="9371" y="9965"/>
                  </a:cubicBezTo>
                  <a:cubicBezTo>
                    <a:pt x="9371" y="9965"/>
                    <a:pt x="6411" y="7685"/>
                    <a:pt x="3931" y="7685"/>
                  </a:cubicBezTo>
                  <a:cubicBezTo>
                    <a:pt x="3061" y="7685"/>
                    <a:pt x="2251" y="7965"/>
                    <a:pt x="1648" y="8722"/>
                  </a:cubicBezTo>
                  <a:cubicBezTo>
                    <a:pt x="1" y="10775"/>
                    <a:pt x="5132" y="13448"/>
                    <a:pt x="5132" y="13448"/>
                  </a:cubicBezTo>
                  <a:cubicBezTo>
                    <a:pt x="1825" y="15158"/>
                    <a:pt x="3401" y="16681"/>
                    <a:pt x="6377" y="16681"/>
                  </a:cubicBezTo>
                  <a:cubicBezTo>
                    <a:pt x="9039" y="16681"/>
                    <a:pt x="12821" y="15463"/>
                    <a:pt x="15231" y="12071"/>
                  </a:cubicBezTo>
                  <a:cubicBezTo>
                    <a:pt x="15231" y="12071"/>
                    <a:pt x="22846" y="6319"/>
                    <a:pt x="21145" y="4294"/>
                  </a:cubicBezTo>
                  <a:cubicBezTo>
                    <a:pt x="20909" y="4018"/>
                    <a:pt x="20617" y="3899"/>
                    <a:pt x="20288" y="3899"/>
                  </a:cubicBezTo>
                  <a:cubicBezTo>
                    <a:pt x="18197" y="3899"/>
                    <a:pt x="14610" y="8695"/>
                    <a:pt x="14610" y="8695"/>
                  </a:cubicBezTo>
                  <a:cubicBezTo>
                    <a:pt x="14610" y="8695"/>
                    <a:pt x="14799" y="54"/>
                    <a:pt x="11882" y="0"/>
                  </a:cubicBezTo>
                  <a:cubicBezTo>
                    <a:pt x="11879" y="0"/>
                    <a:pt x="11875" y="0"/>
                    <a:pt x="11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7" name="Google Shape;27867;p70"/>
            <p:cNvSpPr/>
            <p:nvPr/>
          </p:nvSpPr>
          <p:spPr>
            <a:xfrm rot="8706649" flipH="1">
              <a:off x="3204270" y="2237487"/>
              <a:ext cx="91646" cy="61090"/>
            </a:xfrm>
            <a:custGeom>
              <a:avLst/>
              <a:gdLst/>
              <a:ahLst/>
              <a:cxnLst/>
              <a:rect l="l" t="t" r="r" b="b"/>
              <a:pathLst>
                <a:path w="4295" h="2863" fill="none" extrusionOk="0">
                  <a:moveTo>
                    <a:pt x="1" y="2188"/>
                  </a:moveTo>
                  <a:lnTo>
                    <a:pt x="3781" y="2863"/>
                  </a:lnTo>
                  <a:lnTo>
                    <a:pt x="429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8" name="Google Shape;27868;p70"/>
            <p:cNvSpPr/>
            <p:nvPr/>
          </p:nvSpPr>
          <p:spPr>
            <a:xfrm rot="8706649" flipH="1">
              <a:off x="3271188" y="2205776"/>
              <a:ext cx="44959" cy="48991"/>
            </a:xfrm>
            <a:custGeom>
              <a:avLst/>
              <a:gdLst/>
              <a:ahLst/>
              <a:cxnLst/>
              <a:rect l="l" t="t" r="r" b="b"/>
              <a:pathLst>
                <a:path w="2107" h="2296" fill="none" extrusionOk="0">
                  <a:moveTo>
                    <a:pt x="2107" y="1"/>
                  </a:moveTo>
                  <a:lnTo>
                    <a:pt x="0" y="2296"/>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9" name="Google Shape;27869;p70"/>
            <p:cNvSpPr/>
            <p:nvPr/>
          </p:nvSpPr>
          <p:spPr>
            <a:xfrm rot="8706649" flipH="1">
              <a:off x="2977316" y="2598617"/>
              <a:ext cx="172302" cy="111212"/>
            </a:xfrm>
            <a:custGeom>
              <a:avLst/>
              <a:gdLst/>
              <a:ahLst/>
              <a:cxnLst/>
              <a:rect l="l" t="t" r="r" b="b"/>
              <a:pathLst>
                <a:path w="8075" h="5212" extrusionOk="0">
                  <a:moveTo>
                    <a:pt x="4024" y="0"/>
                  </a:moveTo>
                  <a:cubicBezTo>
                    <a:pt x="1810" y="0"/>
                    <a:pt x="0" y="1161"/>
                    <a:pt x="0" y="2593"/>
                  </a:cubicBezTo>
                  <a:cubicBezTo>
                    <a:pt x="0" y="4051"/>
                    <a:pt x="1810" y="5212"/>
                    <a:pt x="4024" y="5212"/>
                  </a:cubicBezTo>
                  <a:cubicBezTo>
                    <a:pt x="6265" y="5212"/>
                    <a:pt x="8074" y="4051"/>
                    <a:pt x="8074" y="2593"/>
                  </a:cubicBezTo>
                  <a:cubicBezTo>
                    <a:pt x="8074" y="1161"/>
                    <a:pt x="6265" y="0"/>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0" name="Google Shape;27870;p70"/>
            <p:cNvSpPr/>
            <p:nvPr/>
          </p:nvSpPr>
          <p:spPr>
            <a:xfrm rot="8706649" flipH="1">
              <a:off x="3166429" y="2586265"/>
              <a:ext cx="99711" cy="74511"/>
            </a:xfrm>
            <a:custGeom>
              <a:avLst/>
              <a:gdLst/>
              <a:ahLst/>
              <a:cxnLst/>
              <a:rect l="l" t="t" r="r" b="b"/>
              <a:pathLst>
                <a:path w="4673" h="3492" extrusionOk="0">
                  <a:moveTo>
                    <a:pt x="1534" y="0"/>
                  </a:moveTo>
                  <a:cubicBezTo>
                    <a:pt x="1063" y="0"/>
                    <a:pt x="669" y="162"/>
                    <a:pt x="460" y="490"/>
                  </a:cubicBezTo>
                  <a:cubicBezTo>
                    <a:pt x="1" y="1138"/>
                    <a:pt x="460" y="2245"/>
                    <a:pt x="1513" y="2947"/>
                  </a:cubicBezTo>
                  <a:cubicBezTo>
                    <a:pt x="2041" y="3309"/>
                    <a:pt x="2619" y="3491"/>
                    <a:pt x="3119" y="3491"/>
                  </a:cubicBezTo>
                  <a:cubicBezTo>
                    <a:pt x="3589" y="3491"/>
                    <a:pt x="3990" y="3329"/>
                    <a:pt x="4213" y="3001"/>
                  </a:cubicBezTo>
                  <a:cubicBezTo>
                    <a:pt x="4672" y="2353"/>
                    <a:pt x="4186" y="1246"/>
                    <a:pt x="3160" y="544"/>
                  </a:cubicBezTo>
                  <a:cubicBezTo>
                    <a:pt x="2618" y="183"/>
                    <a:pt x="2033" y="0"/>
                    <a:pt x="1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1" name="Google Shape;27871;p70"/>
            <p:cNvSpPr/>
            <p:nvPr/>
          </p:nvSpPr>
          <p:spPr>
            <a:xfrm rot="8706649" flipH="1">
              <a:off x="6321436" y="2186744"/>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2" name="Google Shape;27872;p70"/>
            <p:cNvSpPr/>
            <p:nvPr/>
          </p:nvSpPr>
          <p:spPr>
            <a:xfrm rot="8706649" flipH="1">
              <a:off x="6536600" y="2441656"/>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3" name="Google Shape;27873;p70"/>
            <p:cNvSpPr/>
            <p:nvPr/>
          </p:nvSpPr>
          <p:spPr>
            <a:xfrm rot="8706649" flipH="1">
              <a:off x="6685794" y="2522366"/>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4" name="Google Shape;27874;p70"/>
            <p:cNvSpPr/>
            <p:nvPr/>
          </p:nvSpPr>
          <p:spPr>
            <a:xfrm rot="8706649" flipH="1">
              <a:off x="6720387" y="2505336"/>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5" name="Google Shape;27875;p70"/>
            <p:cNvSpPr/>
            <p:nvPr/>
          </p:nvSpPr>
          <p:spPr>
            <a:xfrm rot="8706649" flipH="1">
              <a:off x="6743314" y="2918818"/>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6" name="Google Shape;27876;p70"/>
            <p:cNvSpPr/>
            <p:nvPr/>
          </p:nvSpPr>
          <p:spPr>
            <a:xfrm rot="8706649" flipH="1">
              <a:off x="6894070" y="2823332"/>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7" name="Google Shape;27877;p70"/>
            <p:cNvSpPr/>
            <p:nvPr/>
          </p:nvSpPr>
          <p:spPr>
            <a:xfrm rot="8706649" flipH="1">
              <a:off x="3052320" y="2866405"/>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8" name="Google Shape;27878;p70"/>
            <p:cNvSpPr/>
            <p:nvPr/>
          </p:nvSpPr>
          <p:spPr>
            <a:xfrm rot="8706649" flipH="1">
              <a:off x="3242814" y="3091492"/>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9" name="Google Shape;27879;p70"/>
            <p:cNvSpPr/>
            <p:nvPr/>
          </p:nvSpPr>
          <p:spPr>
            <a:xfrm rot="8706649" flipH="1">
              <a:off x="3425544" y="3241102"/>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0" name="Google Shape;27880;p70"/>
            <p:cNvSpPr/>
            <p:nvPr/>
          </p:nvSpPr>
          <p:spPr>
            <a:xfrm rot="8706649" flipH="1">
              <a:off x="3481096" y="3298928"/>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1" name="Google Shape;27881;p70"/>
            <p:cNvSpPr/>
            <p:nvPr/>
          </p:nvSpPr>
          <p:spPr>
            <a:xfrm rot="8706649" flipH="1">
              <a:off x="3511020" y="3276486"/>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2" name="Google Shape;27882;p70"/>
            <p:cNvSpPr/>
            <p:nvPr/>
          </p:nvSpPr>
          <p:spPr>
            <a:xfrm rot="8706649" flipH="1">
              <a:off x="3709674" y="2851763"/>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3" name="Google Shape;27883;p70"/>
            <p:cNvSpPr/>
            <p:nvPr/>
          </p:nvSpPr>
          <p:spPr>
            <a:xfrm rot="8706649" flipH="1">
              <a:off x="3874282" y="2903177"/>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4" name="Google Shape;27884;p70"/>
            <p:cNvSpPr/>
            <p:nvPr/>
          </p:nvSpPr>
          <p:spPr>
            <a:xfrm rot="8706649" flipH="1">
              <a:off x="4709553" y="2418557"/>
              <a:ext cx="1019304" cy="758984"/>
            </a:xfrm>
            <a:custGeom>
              <a:avLst/>
              <a:gdLst/>
              <a:ahLst/>
              <a:cxnLst/>
              <a:rect l="l" t="t" r="r" b="b"/>
              <a:pathLst>
                <a:path w="47770" h="35570" extrusionOk="0">
                  <a:moveTo>
                    <a:pt x="22474" y="0"/>
                  </a:moveTo>
                  <a:cubicBezTo>
                    <a:pt x="22138" y="0"/>
                    <a:pt x="21794" y="49"/>
                    <a:pt x="21442" y="152"/>
                  </a:cubicBezTo>
                  <a:cubicBezTo>
                    <a:pt x="16581" y="1611"/>
                    <a:pt x="18120" y="10873"/>
                    <a:pt x="18120" y="10873"/>
                  </a:cubicBezTo>
                  <a:cubicBezTo>
                    <a:pt x="18120" y="10873"/>
                    <a:pt x="15168" y="7330"/>
                    <a:pt x="11167" y="7330"/>
                  </a:cubicBezTo>
                  <a:cubicBezTo>
                    <a:pt x="9826" y="7330"/>
                    <a:pt x="8366" y="7728"/>
                    <a:pt x="6860" y="8793"/>
                  </a:cubicBezTo>
                  <a:cubicBezTo>
                    <a:pt x="1" y="13681"/>
                    <a:pt x="2863" y="20270"/>
                    <a:pt x="8102" y="21890"/>
                  </a:cubicBezTo>
                  <a:cubicBezTo>
                    <a:pt x="8102" y="21890"/>
                    <a:pt x="2539" y="25536"/>
                    <a:pt x="3781" y="29532"/>
                  </a:cubicBezTo>
                  <a:cubicBezTo>
                    <a:pt x="4525" y="31898"/>
                    <a:pt x="6921" y="33086"/>
                    <a:pt x="9680" y="33086"/>
                  </a:cubicBezTo>
                  <a:cubicBezTo>
                    <a:pt x="12431" y="33086"/>
                    <a:pt x="15545" y="31905"/>
                    <a:pt x="17742" y="29532"/>
                  </a:cubicBezTo>
                  <a:cubicBezTo>
                    <a:pt x="17742" y="29532"/>
                    <a:pt x="19411" y="35569"/>
                    <a:pt x="23381" y="35569"/>
                  </a:cubicBezTo>
                  <a:cubicBezTo>
                    <a:pt x="23814" y="35569"/>
                    <a:pt x="24274" y="35497"/>
                    <a:pt x="24763" y="35338"/>
                  </a:cubicBezTo>
                  <a:cubicBezTo>
                    <a:pt x="29732" y="33718"/>
                    <a:pt x="28706" y="27237"/>
                    <a:pt x="28706" y="27237"/>
                  </a:cubicBezTo>
                  <a:lnTo>
                    <a:pt x="28706" y="27237"/>
                  </a:lnTo>
                  <a:cubicBezTo>
                    <a:pt x="28706" y="27237"/>
                    <a:pt x="31192" y="27942"/>
                    <a:pt x="34211" y="27942"/>
                  </a:cubicBezTo>
                  <a:cubicBezTo>
                    <a:pt x="37556" y="27942"/>
                    <a:pt x="41556" y="27077"/>
                    <a:pt x="43557" y="23429"/>
                  </a:cubicBezTo>
                  <a:cubicBezTo>
                    <a:pt x="47770" y="15787"/>
                    <a:pt x="36807" y="15031"/>
                    <a:pt x="36807" y="15031"/>
                  </a:cubicBezTo>
                  <a:cubicBezTo>
                    <a:pt x="36807" y="15031"/>
                    <a:pt x="43854" y="6741"/>
                    <a:pt x="41073" y="3690"/>
                  </a:cubicBezTo>
                  <a:cubicBezTo>
                    <a:pt x="40594" y="3159"/>
                    <a:pt x="39935" y="2939"/>
                    <a:pt x="39174" y="2939"/>
                  </a:cubicBezTo>
                  <a:cubicBezTo>
                    <a:pt x="35563" y="2939"/>
                    <a:pt x="29651" y="7875"/>
                    <a:pt x="29651" y="7875"/>
                  </a:cubicBezTo>
                  <a:cubicBezTo>
                    <a:pt x="29651" y="7875"/>
                    <a:pt x="26770" y="0"/>
                    <a:pt x="22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5" name="Google Shape;27885;p70"/>
            <p:cNvSpPr/>
            <p:nvPr/>
          </p:nvSpPr>
          <p:spPr>
            <a:xfrm rot="8706649" flipH="1">
              <a:off x="4884811" y="2666199"/>
              <a:ext cx="624044" cy="406975"/>
            </a:xfrm>
            <a:custGeom>
              <a:avLst/>
              <a:gdLst/>
              <a:ahLst/>
              <a:cxnLst/>
              <a:rect l="l" t="t" r="r" b="b"/>
              <a:pathLst>
                <a:path w="29246" h="19073" extrusionOk="0">
                  <a:moveTo>
                    <a:pt x="16264" y="1"/>
                  </a:moveTo>
                  <a:cubicBezTo>
                    <a:pt x="15956" y="1"/>
                    <a:pt x="15652" y="87"/>
                    <a:pt x="15366" y="269"/>
                  </a:cubicBezTo>
                  <a:cubicBezTo>
                    <a:pt x="13259" y="1592"/>
                    <a:pt x="13340" y="8937"/>
                    <a:pt x="13340" y="8937"/>
                  </a:cubicBezTo>
                  <a:cubicBezTo>
                    <a:pt x="13340" y="8937"/>
                    <a:pt x="9251" y="6007"/>
                    <a:pt x="5918" y="6007"/>
                  </a:cubicBezTo>
                  <a:cubicBezTo>
                    <a:pt x="4875" y="6007"/>
                    <a:pt x="3907" y="6294"/>
                    <a:pt x="3160" y="7047"/>
                  </a:cubicBezTo>
                  <a:cubicBezTo>
                    <a:pt x="1" y="10179"/>
                    <a:pt x="9398" y="13042"/>
                    <a:pt x="9398" y="13042"/>
                  </a:cubicBezTo>
                  <a:cubicBezTo>
                    <a:pt x="9398" y="13042"/>
                    <a:pt x="4105" y="16066"/>
                    <a:pt x="6104" y="17902"/>
                  </a:cubicBezTo>
                  <a:cubicBezTo>
                    <a:pt x="6492" y="18254"/>
                    <a:pt x="7051" y="18395"/>
                    <a:pt x="7700" y="18395"/>
                  </a:cubicBezTo>
                  <a:cubicBezTo>
                    <a:pt x="10393" y="18395"/>
                    <a:pt x="14637" y="15958"/>
                    <a:pt x="14637" y="15958"/>
                  </a:cubicBezTo>
                  <a:cubicBezTo>
                    <a:pt x="14637" y="15958"/>
                    <a:pt x="17034" y="19072"/>
                    <a:pt x="19472" y="19072"/>
                  </a:cubicBezTo>
                  <a:cubicBezTo>
                    <a:pt x="19833" y="19072"/>
                    <a:pt x="20195" y="19004"/>
                    <a:pt x="20550" y="18847"/>
                  </a:cubicBezTo>
                  <a:cubicBezTo>
                    <a:pt x="24250" y="17227"/>
                    <a:pt x="20550" y="12286"/>
                    <a:pt x="20550" y="12286"/>
                  </a:cubicBezTo>
                  <a:cubicBezTo>
                    <a:pt x="20550" y="12286"/>
                    <a:pt x="29245" y="8856"/>
                    <a:pt x="28516" y="5589"/>
                  </a:cubicBezTo>
                  <a:cubicBezTo>
                    <a:pt x="28360" y="4921"/>
                    <a:pt x="27792" y="4664"/>
                    <a:pt x="27010" y="4664"/>
                  </a:cubicBezTo>
                  <a:cubicBezTo>
                    <a:pt x="24408" y="4664"/>
                    <a:pt x="19443" y="7506"/>
                    <a:pt x="19443" y="7506"/>
                  </a:cubicBezTo>
                  <a:cubicBezTo>
                    <a:pt x="20281" y="3362"/>
                    <a:pt x="18189" y="1"/>
                    <a:pt x="16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6" name="Google Shape;27886;p70"/>
            <p:cNvSpPr/>
            <p:nvPr/>
          </p:nvSpPr>
          <p:spPr>
            <a:xfrm rot="8706649" flipH="1">
              <a:off x="5130449" y="2834488"/>
              <a:ext cx="102571" cy="94505"/>
            </a:xfrm>
            <a:custGeom>
              <a:avLst/>
              <a:gdLst/>
              <a:ahLst/>
              <a:cxnLst/>
              <a:rect l="l" t="t" r="r" b="b"/>
              <a:pathLst>
                <a:path w="4807" h="4429" fill="none" extrusionOk="0">
                  <a:moveTo>
                    <a:pt x="4807" y="0"/>
                  </a:moveTo>
                  <a:lnTo>
                    <a:pt x="4807" y="4429"/>
                  </a:lnTo>
                  <a:lnTo>
                    <a:pt x="0" y="3348"/>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7" name="Google Shape;27887;p70"/>
            <p:cNvSpPr/>
            <p:nvPr/>
          </p:nvSpPr>
          <p:spPr>
            <a:xfrm rot="8706649" flipH="1">
              <a:off x="5135733" y="2788377"/>
              <a:ext cx="116419" cy="84711"/>
            </a:xfrm>
            <a:custGeom>
              <a:avLst/>
              <a:gdLst/>
              <a:ahLst/>
              <a:cxnLst/>
              <a:rect l="l" t="t" r="r" b="b"/>
              <a:pathLst>
                <a:path w="5456" h="3970" fill="none" extrusionOk="0">
                  <a:moveTo>
                    <a:pt x="0" y="3970"/>
                  </a:moveTo>
                  <a:lnTo>
                    <a:pt x="3295" y="2566"/>
                  </a:lnTo>
                  <a:lnTo>
                    <a:pt x="5455"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8" name="Google Shape;27888;p70"/>
            <p:cNvSpPr/>
            <p:nvPr/>
          </p:nvSpPr>
          <p:spPr>
            <a:xfrm rot="8706649" flipH="1">
              <a:off x="5162778" y="2447972"/>
              <a:ext cx="77819" cy="49290"/>
            </a:xfrm>
            <a:custGeom>
              <a:avLst/>
              <a:gdLst/>
              <a:ahLst/>
              <a:cxnLst/>
              <a:rect l="l" t="t" r="r" b="b"/>
              <a:pathLst>
                <a:path w="3647" h="2310" extrusionOk="0">
                  <a:moveTo>
                    <a:pt x="1763" y="1"/>
                  </a:moveTo>
                  <a:cubicBezTo>
                    <a:pt x="858" y="1"/>
                    <a:pt x="106" y="443"/>
                    <a:pt x="55" y="1031"/>
                  </a:cubicBezTo>
                  <a:cubicBezTo>
                    <a:pt x="1" y="1652"/>
                    <a:pt x="757" y="2219"/>
                    <a:pt x="1756" y="2300"/>
                  </a:cubicBezTo>
                  <a:cubicBezTo>
                    <a:pt x="1831" y="2307"/>
                    <a:pt x="1905" y="2310"/>
                    <a:pt x="1978" y="2310"/>
                  </a:cubicBezTo>
                  <a:cubicBezTo>
                    <a:pt x="2852" y="2310"/>
                    <a:pt x="3567" y="1872"/>
                    <a:pt x="3592" y="1274"/>
                  </a:cubicBezTo>
                  <a:cubicBezTo>
                    <a:pt x="3646" y="653"/>
                    <a:pt x="2890" y="86"/>
                    <a:pt x="1918" y="5"/>
                  </a:cubicBezTo>
                  <a:cubicBezTo>
                    <a:pt x="1866" y="2"/>
                    <a:pt x="1814" y="1"/>
                    <a:pt x="1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9" name="Google Shape;27889;p70"/>
            <p:cNvSpPr/>
            <p:nvPr/>
          </p:nvSpPr>
          <p:spPr>
            <a:xfrm rot="8706649" flipH="1">
              <a:off x="3776339" y="1330164"/>
              <a:ext cx="1047470" cy="671350"/>
            </a:xfrm>
            <a:custGeom>
              <a:avLst/>
              <a:gdLst/>
              <a:ahLst/>
              <a:cxnLst/>
              <a:rect l="l" t="t" r="r" b="b"/>
              <a:pathLst>
                <a:path w="49090" h="31463" extrusionOk="0">
                  <a:moveTo>
                    <a:pt x="29687" y="1"/>
                  </a:moveTo>
                  <a:cubicBezTo>
                    <a:pt x="25013" y="1"/>
                    <a:pt x="20091" y="6820"/>
                    <a:pt x="20091" y="6820"/>
                  </a:cubicBezTo>
                  <a:cubicBezTo>
                    <a:pt x="20091" y="6820"/>
                    <a:pt x="16576" y="4156"/>
                    <a:pt x="12585" y="4156"/>
                  </a:cubicBezTo>
                  <a:cubicBezTo>
                    <a:pt x="11068" y="4156"/>
                    <a:pt x="9481" y="4541"/>
                    <a:pt x="7993" y="5605"/>
                  </a:cubicBezTo>
                  <a:cubicBezTo>
                    <a:pt x="756" y="10817"/>
                    <a:pt x="7993" y="16217"/>
                    <a:pt x="7993" y="16217"/>
                  </a:cubicBezTo>
                  <a:cubicBezTo>
                    <a:pt x="7993" y="16217"/>
                    <a:pt x="0" y="21699"/>
                    <a:pt x="4267" y="25749"/>
                  </a:cubicBezTo>
                  <a:cubicBezTo>
                    <a:pt x="5229" y="26672"/>
                    <a:pt x="6663" y="27023"/>
                    <a:pt x="8286" y="27023"/>
                  </a:cubicBezTo>
                  <a:cubicBezTo>
                    <a:pt x="13408" y="27023"/>
                    <a:pt x="20414" y="23535"/>
                    <a:pt x="20415" y="23535"/>
                  </a:cubicBezTo>
                  <a:lnTo>
                    <a:pt x="20415" y="23535"/>
                  </a:lnTo>
                  <a:cubicBezTo>
                    <a:pt x="18732" y="27487"/>
                    <a:pt x="19721" y="31463"/>
                    <a:pt x="24746" y="31463"/>
                  </a:cubicBezTo>
                  <a:cubicBezTo>
                    <a:pt x="25043" y="31463"/>
                    <a:pt x="25355" y="31449"/>
                    <a:pt x="25680" y="31420"/>
                  </a:cubicBezTo>
                  <a:cubicBezTo>
                    <a:pt x="33754" y="30718"/>
                    <a:pt x="35078" y="18323"/>
                    <a:pt x="35078" y="18323"/>
                  </a:cubicBezTo>
                  <a:cubicBezTo>
                    <a:pt x="35078" y="18323"/>
                    <a:pt x="48552" y="16298"/>
                    <a:pt x="48930" y="8872"/>
                  </a:cubicBezTo>
                  <a:cubicBezTo>
                    <a:pt x="49089" y="5500"/>
                    <a:pt x="45892" y="4577"/>
                    <a:pt x="42344" y="4577"/>
                  </a:cubicBezTo>
                  <a:cubicBezTo>
                    <a:pt x="38050" y="4577"/>
                    <a:pt x="33241" y="5929"/>
                    <a:pt x="33241" y="5929"/>
                  </a:cubicBezTo>
                  <a:cubicBezTo>
                    <a:pt x="33241" y="5929"/>
                    <a:pt x="34808" y="393"/>
                    <a:pt x="30055" y="15"/>
                  </a:cubicBezTo>
                  <a:cubicBezTo>
                    <a:pt x="29932" y="5"/>
                    <a:pt x="29810" y="1"/>
                    <a:pt x="29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0" name="Google Shape;27890;p70"/>
            <p:cNvSpPr/>
            <p:nvPr/>
          </p:nvSpPr>
          <p:spPr>
            <a:xfrm rot="8706649" flipH="1">
              <a:off x="4079836" y="1598914"/>
              <a:ext cx="552541" cy="275193"/>
            </a:xfrm>
            <a:custGeom>
              <a:avLst/>
              <a:gdLst/>
              <a:ahLst/>
              <a:cxnLst/>
              <a:rect l="l" t="t" r="r" b="b"/>
              <a:pathLst>
                <a:path w="25895" h="12897" extrusionOk="0">
                  <a:moveTo>
                    <a:pt x="17047" y="1"/>
                  </a:moveTo>
                  <a:cubicBezTo>
                    <a:pt x="13655" y="1"/>
                    <a:pt x="11529" y="7751"/>
                    <a:pt x="11529" y="7751"/>
                  </a:cubicBezTo>
                  <a:cubicBezTo>
                    <a:pt x="11529" y="7751"/>
                    <a:pt x="8839" y="2807"/>
                    <a:pt x="6174" y="2807"/>
                  </a:cubicBezTo>
                  <a:cubicBezTo>
                    <a:pt x="5951" y="2807"/>
                    <a:pt x="5729" y="2842"/>
                    <a:pt x="5507" y="2917"/>
                  </a:cubicBezTo>
                  <a:cubicBezTo>
                    <a:pt x="2645" y="3862"/>
                    <a:pt x="6453" y="8507"/>
                    <a:pt x="6453" y="8507"/>
                  </a:cubicBezTo>
                  <a:cubicBezTo>
                    <a:pt x="5107" y="7971"/>
                    <a:pt x="3980" y="7748"/>
                    <a:pt x="3102" y="7748"/>
                  </a:cubicBezTo>
                  <a:cubicBezTo>
                    <a:pt x="0" y="7748"/>
                    <a:pt x="7" y="10538"/>
                    <a:pt x="4427" y="12179"/>
                  </a:cubicBezTo>
                  <a:cubicBezTo>
                    <a:pt x="5788" y="12685"/>
                    <a:pt x="7335" y="12896"/>
                    <a:pt x="8938" y="12896"/>
                  </a:cubicBezTo>
                  <a:cubicBezTo>
                    <a:pt x="14016" y="12896"/>
                    <a:pt x="19669" y="10776"/>
                    <a:pt x="21844" y="9155"/>
                  </a:cubicBezTo>
                  <a:cubicBezTo>
                    <a:pt x="24680" y="6995"/>
                    <a:pt x="25895" y="4267"/>
                    <a:pt x="23600" y="3862"/>
                  </a:cubicBezTo>
                  <a:cubicBezTo>
                    <a:pt x="23487" y="3844"/>
                    <a:pt x="23369" y="3835"/>
                    <a:pt x="23246" y="3835"/>
                  </a:cubicBezTo>
                  <a:cubicBezTo>
                    <a:pt x="20887" y="3835"/>
                    <a:pt x="16741" y="7103"/>
                    <a:pt x="16741" y="7103"/>
                  </a:cubicBezTo>
                  <a:cubicBezTo>
                    <a:pt x="16741" y="7103"/>
                    <a:pt x="20467" y="28"/>
                    <a:pt x="17065" y="1"/>
                  </a:cubicBezTo>
                  <a:cubicBezTo>
                    <a:pt x="17059" y="1"/>
                    <a:pt x="17053" y="1"/>
                    <a:pt x="17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1" name="Google Shape;27891;p70"/>
            <p:cNvSpPr/>
            <p:nvPr/>
          </p:nvSpPr>
          <p:spPr>
            <a:xfrm rot="8706649" flipH="1">
              <a:off x="4260993" y="1697602"/>
              <a:ext cx="108929" cy="80102"/>
            </a:xfrm>
            <a:custGeom>
              <a:avLst/>
              <a:gdLst/>
              <a:ahLst/>
              <a:cxnLst/>
              <a:rect l="l" t="t" r="r" b="b"/>
              <a:pathLst>
                <a:path w="5105" h="3754" fill="none" extrusionOk="0">
                  <a:moveTo>
                    <a:pt x="1" y="1189"/>
                  </a:moveTo>
                  <a:lnTo>
                    <a:pt x="3241" y="3754"/>
                  </a:lnTo>
                  <a:lnTo>
                    <a:pt x="510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2" name="Google Shape;27892;p70"/>
            <p:cNvSpPr/>
            <p:nvPr/>
          </p:nvSpPr>
          <p:spPr>
            <a:xfrm rot="8706649" flipH="1">
              <a:off x="4244626" y="1715230"/>
              <a:ext cx="69177" cy="10391"/>
            </a:xfrm>
            <a:custGeom>
              <a:avLst/>
              <a:gdLst/>
              <a:ahLst/>
              <a:cxnLst/>
              <a:rect l="l" t="t" r="r" b="b"/>
              <a:pathLst>
                <a:path w="3242" h="487" fill="none" extrusionOk="0">
                  <a:moveTo>
                    <a:pt x="1" y="1"/>
                  </a:moveTo>
                  <a:lnTo>
                    <a:pt x="3241" y="48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3" name="Google Shape;27893;p70"/>
            <p:cNvSpPr/>
            <p:nvPr/>
          </p:nvSpPr>
          <p:spPr>
            <a:xfrm rot="8706649" flipH="1">
              <a:off x="4382329" y="1288229"/>
              <a:ext cx="107777" cy="141043"/>
            </a:xfrm>
            <a:custGeom>
              <a:avLst/>
              <a:gdLst/>
              <a:ahLst/>
              <a:cxnLst/>
              <a:rect l="l" t="t" r="r" b="b"/>
              <a:pathLst>
                <a:path w="5051" h="6610" extrusionOk="0">
                  <a:moveTo>
                    <a:pt x="2960" y="0"/>
                  </a:moveTo>
                  <a:cubicBezTo>
                    <a:pt x="1877" y="0"/>
                    <a:pt x="797" y="1152"/>
                    <a:pt x="406" y="2792"/>
                  </a:cubicBezTo>
                  <a:cubicBezTo>
                    <a:pt x="1" y="4601"/>
                    <a:pt x="595" y="6303"/>
                    <a:pt x="1756" y="6573"/>
                  </a:cubicBezTo>
                  <a:cubicBezTo>
                    <a:pt x="1863" y="6597"/>
                    <a:pt x="1971" y="6609"/>
                    <a:pt x="2079" y="6609"/>
                  </a:cubicBezTo>
                  <a:cubicBezTo>
                    <a:pt x="3148" y="6609"/>
                    <a:pt x="4253" y="5434"/>
                    <a:pt x="4645" y="3791"/>
                  </a:cubicBezTo>
                  <a:cubicBezTo>
                    <a:pt x="5050" y="1982"/>
                    <a:pt x="4456" y="281"/>
                    <a:pt x="3295" y="38"/>
                  </a:cubicBezTo>
                  <a:cubicBezTo>
                    <a:pt x="3184" y="13"/>
                    <a:pt x="3072" y="0"/>
                    <a:pt x="2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4" name="Google Shape;27894;p70"/>
            <p:cNvSpPr/>
            <p:nvPr/>
          </p:nvSpPr>
          <p:spPr>
            <a:xfrm rot="8706649" flipH="1">
              <a:off x="4657760" y="1728313"/>
              <a:ext cx="80699" cy="53323"/>
            </a:xfrm>
            <a:custGeom>
              <a:avLst/>
              <a:gdLst/>
              <a:ahLst/>
              <a:cxnLst/>
              <a:rect l="l" t="t" r="r" b="b"/>
              <a:pathLst>
                <a:path w="3782" h="2499" extrusionOk="0">
                  <a:moveTo>
                    <a:pt x="2364" y="0"/>
                  </a:moveTo>
                  <a:cubicBezTo>
                    <a:pt x="2087" y="0"/>
                    <a:pt x="1786" y="54"/>
                    <a:pt x="1486" y="169"/>
                  </a:cubicBezTo>
                  <a:cubicBezTo>
                    <a:pt x="568" y="520"/>
                    <a:pt x="1" y="1276"/>
                    <a:pt x="244" y="1870"/>
                  </a:cubicBezTo>
                  <a:cubicBezTo>
                    <a:pt x="389" y="2270"/>
                    <a:pt x="852" y="2499"/>
                    <a:pt x="1419" y="2499"/>
                  </a:cubicBezTo>
                  <a:cubicBezTo>
                    <a:pt x="1695" y="2499"/>
                    <a:pt x="1995" y="2444"/>
                    <a:pt x="2296" y="2330"/>
                  </a:cubicBezTo>
                  <a:cubicBezTo>
                    <a:pt x="3214" y="1978"/>
                    <a:pt x="3781" y="1222"/>
                    <a:pt x="3565" y="628"/>
                  </a:cubicBezTo>
                  <a:cubicBezTo>
                    <a:pt x="3402" y="229"/>
                    <a:pt x="2933" y="0"/>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5" name="Google Shape;27895;p70"/>
            <p:cNvSpPr/>
            <p:nvPr/>
          </p:nvSpPr>
          <p:spPr>
            <a:xfrm rot="8706649" flipH="1">
              <a:off x="3809183" y="4060638"/>
              <a:ext cx="420204" cy="365025"/>
            </a:xfrm>
            <a:custGeom>
              <a:avLst/>
              <a:gdLst/>
              <a:ahLst/>
              <a:cxnLst/>
              <a:rect l="l" t="t" r="r" b="b"/>
              <a:pathLst>
                <a:path w="19693" h="17107" extrusionOk="0">
                  <a:moveTo>
                    <a:pt x="12132" y="1"/>
                  </a:moveTo>
                  <a:cubicBezTo>
                    <a:pt x="7382" y="1"/>
                    <a:pt x="1" y="12434"/>
                    <a:pt x="4880" y="16522"/>
                  </a:cubicBezTo>
                  <a:cubicBezTo>
                    <a:pt x="5360" y="16924"/>
                    <a:pt x="5891" y="17106"/>
                    <a:pt x="6453" y="17106"/>
                  </a:cubicBezTo>
                  <a:cubicBezTo>
                    <a:pt x="11738" y="17106"/>
                    <a:pt x="19693" y="975"/>
                    <a:pt x="12468" y="23"/>
                  </a:cubicBezTo>
                  <a:cubicBezTo>
                    <a:pt x="12357" y="8"/>
                    <a:pt x="12245" y="1"/>
                    <a:pt x="12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6" name="Google Shape;27896;p70"/>
            <p:cNvSpPr/>
            <p:nvPr/>
          </p:nvSpPr>
          <p:spPr>
            <a:xfrm rot="8706649" flipH="1">
              <a:off x="3965149" y="4129819"/>
              <a:ext cx="172878" cy="242610"/>
            </a:xfrm>
            <a:custGeom>
              <a:avLst/>
              <a:gdLst/>
              <a:ahLst/>
              <a:cxnLst/>
              <a:rect l="l" t="t" r="r" b="b"/>
              <a:pathLst>
                <a:path w="8102" h="11370" fill="none" extrusionOk="0">
                  <a:moveTo>
                    <a:pt x="8102" y="1"/>
                  </a:moveTo>
                  <a:cubicBezTo>
                    <a:pt x="1540" y="1810"/>
                    <a:pt x="1" y="11369"/>
                    <a:pt x="1" y="1136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7" name="Google Shape;27897;p70"/>
            <p:cNvSpPr/>
            <p:nvPr/>
          </p:nvSpPr>
          <p:spPr>
            <a:xfrm rot="8706649" flipH="1">
              <a:off x="3829055" y="4094606"/>
              <a:ext cx="246622" cy="248051"/>
            </a:xfrm>
            <a:custGeom>
              <a:avLst/>
              <a:gdLst/>
              <a:ahLst/>
              <a:cxnLst/>
              <a:rect l="l" t="t" r="r" b="b"/>
              <a:pathLst>
                <a:path w="11558" h="11625" extrusionOk="0">
                  <a:moveTo>
                    <a:pt x="3430" y="0"/>
                  </a:moveTo>
                  <a:cubicBezTo>
                    <a:pt x="1107" y="3862"/>
                    <a:pt x="0" y="8776"/>
                    <a:pt x="2728" y="11045"/>
                  </a:cubicBezTo>
                  <a:cubicBezTo>
                    <a:pt x="3207" y="11443"/>
                    <a:pt x="3738" y="11624"/>
                    <a:pt x="4298" y="11624"/>
                  </a:cubicBezTo>
                  <a:cubicBezTo>
                    <a:pt x="6735" y="11624"/>
                    <a:pt x="9735" y="8205"/>
                    <a:pt x="11558" y="4429"/>
                  </a:cubicBezTo>
                  <a:cubicBezTo>
                    <a:pt x="11509" y="4426"/>
                    <a:pt x="11459" y="4425"/>
                    <a:pt x="11409" y="4425"/>
                  </a:cubicBezTo>
                  <a:cubicBezTo>
                    <a:pt x="8950" y="4425"/>
                    <a:pt x="4672" y="7588"/>
                    <a:pt x="4672" y="7588"/>
                  </a:cubicBezTo>
                  <a:cubicBezTo>
                    <a:pt x="4672" y="7588"/>
                    <a:pt x="4969" y="2026"/>
                    <a:pt x="3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8" name="Google Shape;27898;p70"/>
            <p:cNvSpPr/>
            <p:nvPr/>
          </p:nvSpPr>
          <p:spPr>
            <a:xfrm rot="8706649" flipH="1">
              <a:off x="4243538" y="3320722"/>
              <a:ext cx="381732" cy="380687"/>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9" name="Google Shape;27899;p70"/>
            <p:cNvSpPr/>
            <p:nvPr/>
          </p:nvSpPr>
          <p:spPr>
            <a:xfrm rot="8706649" flipH="1">
              <a:off x="4441137" y="3471190"/>
              <a:ext cx="167693" cy="212631"/>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0" name="Google Shape;27900;p70"/>
            <p:cNvSpPr/>
            <p:nvPr/>
          </p:nvSpPr>
          <p:spPr>
            <a:xfrm rot="8706649" flipH="1">
              <a:off x="4264736" y="3333381"/>
              <a:ext cx="261046" cy="247176"/>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1" name="Google Shape;27901;p70"/>
            <p:cNvSpPr/>
            <p:nvPr/>
          </p:nvSpPr>
          <p:spPr>
            <a:xfrm rot="8706649" flipH="1">
              <a:off x="4984039" y="3362797"/>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2" name="Google Shape;27902;p70"/>
            <p:cNvSpPr/>
            <p:nvPr/>
          </p:nvSpPr>
          <p:spPr>
            <a:xfrm rot="8706649" flipH="1">
              <a:off x="5098556" y="3521344"/>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3" name="Google Shape;27903;p70"/>
            <p:cNvSpPr/>
            <p:nvPr/>
          </p:nvSpPr>
          <p:spPr>
            <a:xfrm rot="8706649" flipH="1">
              <a:off x="5192298" y="3577157"/>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4" name="Google Shape;27904;p70"/>
            <p:cNvSpPr/>
            <p:nvPr/>
          </p:nvSpPr>
          <p:spPr>
            <a:xfrm rot="8706649" flipH="1">
              <a:off x="5059663" y="3348328"/>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5" name="Google Shape;27905;p70"/>
            <p:cNvSpPr/>
            <p:nvPr/>
          </p:nvSpPr>
          <p:spPr>
            <a:xfrm rot="8706649" flipH="1">
              <a:off x="4152778" y="2532552"/>
              <a:ext cx="467574" cy="409173"/>
            </a:xfrm>
            <a:custGeom>
              <a:avLst/>
              <a:gdLst/>
              <a:ahLst/>
              <a:cxnLst/>
              <a:rect l="l" t="t" r="r" b="b"/>
              <a:pathLst>
                <a:path w="21913" h="19176" extrusionOk="0">
                  <a:moveTo>
                    <a:pt x="14681" y="0"/>
                  </a:moveTo>
                  <a:cubicBezTo>
                    <a:pt x="9211" y="0"/>
                    <a:pt x="0" y="12984"/>
                    <a:pt x="5700" y="18144"/>
                  </a:cubicBezTo>
                  <a:cubicBezTo>
                    <a:pt x="6490" y="18859"/>
                    <a:pt x="7352" y="19176"/>
                    <a:pt x="8241" y="19176"/>
                  </a:cubicBezTo>
                  <a:cubicBezTo>
                    <a:pt x="14406" y="19176"/>
                    <a:pt x="21912" y="3942"/>
                    <a:pt x="16178" y="403"/>
                  </a:cubicBezTo>
                  <a:cubicBezTo>
                    <a:pt x="15728" y="128"/>
                    <a:pt x="15222" y="0"/>
                    <a:pt x="14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6" name="Google Shape;27906;p70"/>
            <p:cNvSpPr/>
            <p:nvPr/>
          </p:nvSpPr>
          <p:spPr>
            <a:xfrm rot="8706649" flipH="1">
              <a:off x="4394079" y="2700390"/>
              <a:ext cx="175183" cy="127941"/>
            </a:xfrm>
            <a:custGeom>
              <a:avLst/>
              <a:gdLst/>
              <a:ahLst/>
              <a:cxnLst/>
              <a:rect l="l" t="t" r="r" b="b"/>
              <a:pathLst>
                <a:path w="8210" h="5996" fill="none" extrusionOk="0">
                  <a:moveTo>
                    <a:pt x="8210" y="1"/>
                  </a:moveTo>
                  <a:cubicBezTo>
                    <a:pt x="3997" y="217"/>
                    <a:pt x="1" y="5996"/>
                    <a:pt x="1" y="5996"/>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7" name="Google Shape;27907;p70"/>
            <p:cNvSpPr/>
            <p:nvPr/>
          </p:nvSpPr>
          <p:spPr>
            <a:xfrm rot="8706649" flipH="1">
              <a:off x="4178797" y="2562907"/>
              <a:ext cx="300798" cy="324248"/>
            </a:xfrm>
            <a:custGeom>
              <a:avLst/>
              <a:gdLst/>
              <a:ahLst/>
              <a:cxnLst/>
              <a:rect l="l" t="t" r="r" b="b"/>
              <a:pathLst>
                <a:path w="14097" h="15196" extrusionOk="0">
                  <a:moveTo>
                    <a:pt x="6239" y="1"/>
                  </a:moveTo>
                  <a:cubicBezTo>
                    <a:pt x="2539" y="4241"/>
                    <a:pt x="1" y="10829"/>
                    <a:pt x="3673" y="14178"/>
                  </a:cubicBezTo>
                  <a:cubicBezTo>
                    <a:pt x="4463" y="14883"/>
                    <a:pt x="5322" y="15196"/>
                    <a:pt x="6208" y="15196"/>
                  </a:cubicBezTo>
                  <a:cubicBezTo>
                    <a:pt x="9020" y="15196"/>
                    <a:pt x="12105" y="12042"/>
                    <a:pt x="14097" y="8264"/>
                  </a:cubicBezTo>
                  <a:cubicBezTo>
                    <a:pt x="12756" y="7789"/>
                    <a:pt x="11543" y="7635"/>
                    <a:pt x="10533" y="7635"/>
                  </a:cubicBezTo>
                  <a:cubicBezTo>
                    <a:pt x="8675" y="7635"/>
                    <a:pt x="7508" y="8156"/>
                    <a:pt x="7508" y="8156"/>
                  </a:cubicBezTo>
                  <a:cubicBezTo>
                    <a:pt x="7508" y="8156"/>
                    <a:pt x="8561" y="1783"/>
                    <a:pt x="6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8" name="Google Shape;27908;p70"/>
            <p:cNvSpPr/>
            <p:nvPr/>
          </p:nvSpPr>
          <p:spPr>
            <a:xfrm rot="8706649" flipH="1">
              <a:off x="4174893" y="783385"/>
              <a:ext cx="435461" cy="289767"/>
            </a:xfrm>
            <a:custGeom>
              <a:avLst/>
              <a:gdLst/>
              <a:ahLst/>
              <a:cxnLst/>
              <a:rect l="l" t="t" r="r" b="b"/>
              <a:pathLst>
                <a:path w="20408" h="13580" extrusionOk="0">
                  <a:moveTo>
                    <a:pt x="12303" y="1"/>
                  </a:moveTo>
                  <a:cubicBezTo>
                    <a:pt x="6692" y="1"/>
                    <a:pt x="1" y="4059"/>
                    <a:pt x="1380" y="9948"/>
                  </a:cubicBezTo>
                  <a:cubicBezTo>
                    <a:pt x="1992" y="12561"/>
                    <a:pt x="3906" y="13580"/>
                    <a:pt x="6262" y="13580"/>
                  </a:cubicBezTo>
                  <a:cubicBezTo>
                    <a:pt x="12015" y="13580"/>
                    <a:pt x="20407" y="7503"/>
                    <a:pt x="18932" y="3710"/>
                  </a:cubicBezTo>
                  <a:cubicBezTo>
                    <a:pt x="17916" y="1128"/>
                    <a:pt x="15260" y="1"/>
                    <a:pt x="12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9" name="Google Shape;27909;p70"/>
            <p:cNvSpPr/>
            <p:nvPr/>
          </p:nvSpPr>
          <p:spPr>
            <a:xfrm rot="8706649" flipH="1">
              <a:off x="4354775" y="880990"/>
              <a:ext cx="224751" cy="100287"/>
            </a:xfrm>
            <a:custGeom>
              <a:avLst/>
              <a:gdLst/>
              <a:ahLst/>
              <a:cxnLst/>
              <a:rect l="l" t="t" r="r" b="b"/>
              <a:pathLst>
                <a:path w="10533" h="4700" fill="none" extrusionOk="0">
                  <a:moveTo>
                    <a:pt x="10397" y="1"/>
                  </a:moveTo>
                  <a:cubicBezTo>
                    <a:pt x="10532" y="4699"/>
                    <a:pt x="1" y="4375"/>
                    <a:pt x="1" y="4375"/>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0" name="Google Shape;27910;p70"/>
            <p:cNvSpPr/>
            <p:nvPr/>
          </p:nvSpPr>
          <p:spPr>
            <a:xfrm rot="8706649" flipH="1">
              <a:off x="4385020" y="826874"/>
              <a:ext cx="85863" cy="74917"/>
            </a:xfrm>
            <a:custGeom>
              <a:avLst/>
              <a:gdLst/>
              <a:ahLst/>
              <a:cxnLst/>
              <a:rect l="l" t="t" r="r" b="b"/>
              <a:pathLst>
                <a:path w="4024" h="3511" fill="none" extrusionOk="0">
                  <a:moveTo>
                    <a:pt x="4024" y="3511"/>
                  </a:moveTo>
                  <a:cubicBezTo>
                    <a:pt x="2998" y="865"/>
                    <a:pt x="0" y="0"/>
                    <a:pt x="0" y="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1" name="Google Shape;27911;p70"/>
            <p:cNvSpPr/>
            <p:nvPr/>
          </p:nvSpPr>
          <p:spPr>
            <a:xfrm rot="8706649" flipH="1">
              <a:off x="4194391" y="836865"/>
              <a:ext cx="239730" cy="277924"/>
            </a:xfrm>
            <a:custGeom>
              <a:avLst/>
              <a:gdLst/>
              <a:ahLst/>
              <a:cxnLst/>
              <a:rect l="l" t="t" r="r" b="b"/>
              <a:pathLst>
                <a:path w="11235" h="13025" extrusionOk="0">
                  <a:moveTo>
                    <a:pt x="8318" y="1"/>
                  </a:moveTo>
                  <a:cubicBezTo>
                    <a:pt x="3889" y="1270"/>
                    <a:pt x="1" y="4780"/>
                    <a:pt x="1081" y="9398"/>
                  </a:cubicBezTo>
                  <a:cubicBezTo>
                    <a:pt x="1686" y="12010"/>
                    <a:pt x="3597" y="13025"/>
                    <a:pt x="5955" y="13025"/>
                  </a:cubicBezTo>
                  <a:cubicBezTo>
                    <a:pt x="7595" y="13025"/>
                    <a:pt x="9451" y="12534"/>
                    <a:pt x="11234" y="11747"/>
                  </a:cubicBezTo>
                  <a:cubicBezTo>
                    <a:pt x="10262" y="8750"/>
                    <a:pt x="5186" y="8561"/>
                    <a:pt x="5186" y="8561"/>
                  </a:cubicBezTo>
                  <a:cubicBezTo>
                    <a:pt x="5186" y="8561"/>
                    <a:pt x="11045" y="3646"/>
                    <a:pt x="8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2" name="Google Shape;27912;p70"/>
            <p:cNvSpPr/>
            <p:nvPr/>
          </p:nvSpPr>
          <p:spPr>
            <a:xfrm rot="8706649" flipH="1">
              <a:off x="3887417" y="474973"/>
              <a:ext cx="428611" cy="253364"/>
            </a:xfrm>
            <a:custGeom>
              <a:avLst/>
              <a:gdLst/>
              <a:ahLst/>
              <a:cxnLst/>
              <a:rect l="l" t="t" r="r" b="b"/>
              <a:pathLst>
                <a:path w="20087" h="11874" extrusionOk="0">
                  <a:moveTo>
                    <a:pt x="5363" y="1"/>
                  </a:moveTo>
                  <a:cubicBezTo>
                    <a:pt x="4099" y="1"/>
                    <a:pt x="3017" y="441"/>
                    <a:pt x="2324" y="1488"/>
                  </a:cubicBezTo>
                  <a:cubicBezTo>
                    <a:pt x="1" y="5009"/>
                    <a:pt x="7896" y="11874"/>
                    <a:pt x="13069" y="11874"/>
                  </a:cubicBezTo>
                  <a:cubicBezTo>
                    <a:pt x="13848" y="11874"/>
                    <a:pt x="14566" y="11718"/>
                    <a:pt x="15178" y="11372"/>
                  </a:cubicBezTo>
                  <a:cubicBezTo>
                    <a:pt x="20087" y="8576"/>
                    <a:pt x="10943" y="1"/>
                    <a:pt x="5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3" name="Google Shape;27913;p70"/>
            <p:cNvSpPr/>
            <p:nvPr/>
          </p:nvSpPr>
          <p:spPr>
            <a:xfrm rot="8706649" flipH="1">
              <a:off x="4037558" y="490982"/>
              <a:ext cx="168846" cy="88765"/>
            </a:xfrm>
            <a:custGeom>
              <a:avLst/>
              <a:gdLst/>
              <a:ahLst/>
              <a:cxnLst/>
              <a:rect l="l" t="t" r="r" b="b"/>
              <a:pathLst>
                <a:path w="7913" h="4160" fill="none" extrusionOk="0">
                  <a:moveTo>
                    <a:pt x="1" y="1"/>
                  </a:moveTo>
                  <a:cubicBezTo>
                    <a:pt x="4267" y="4160"/>
                    <a:pt x="7913" y="3511"/>
                    <a:pt x="7913"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4" name="Google Shape;27914;p70"/>
            <p:cNvSpPr/>
            <p:nvPr/>
          </p:nvSpPr>
          <p:spPr>
            <a:xfrm rot="8706649" flipH="1">
              <a:off x="3918622" y="535853"/>
              <a:ext cx="260470" cy="231557"/>
            </a:xfrm>
            <a:custGeom>
              <a:avLst/>
              <a:gdLst/>
              <a:ahLst/>
              <a:cxnLst/>
              <a:rect l="l" t="t" r="r" b="b"/>
              <a:pathLst>
                <a:path w="12207" h="10852" extrusionOk="0">
                  <a:moveTo>
                    <a:pt x="4797" y="0"/>
                  </a:moveTo>
                  <a:cubicBezTo>
                    <a:pt x="3533" y="0"/>
                    <a:pt x="2451" y="439"/>
                    <a:pt x="1756" y="1481"/>
                  </a:cubicBezTo>
                  <a:cubicBezTo>
                    <a:pt x="1" y="4182"/>
                    <a:pt x="4159" y="8799"/>
                    <a:pt x="8534" y="10852"/>
                  </a:cubicBezTo>
                  <a:cubicBezTo>
                    <a:pt x="9668" y="8718"/>
                    <a:pt x="7292" y="4020"/>
                    <a:pt x="7292" y="4020"/>
                  </a:cubicBezTo>
                  <a:lnTo>
                    <a:pt x="7292" y="4020"/>
                  </a:lnTo>
                  <a:cubicBezTo>
                    <a:pt x="7292" y="4020"/>
                    <a:pt x="7406" y="4024"/>
                    <a:pt x="7608" y="4024"/>
                  </a:cubicBezTo>
                  <a:cubicBezTo>
                    <a:pt x="8388" y="4024"/>
                    <a:pt x="10468" y="3956"/>
                    <a:pt x="12206" y="3291"/>
                  </a:cubicBezTo>
                  <a:cubicBezTo>
                    <a:pt x="9933" y="1417"/>
                    <a:pt x="7070" y="0"/>
                    <a:pt x="4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5" name="Google Shape;27915;p70"/>
          <p:cNvGrpSpPr/>
          <p:nvPr/>
        </p:nvGrpSpPr>
        <p:grpSpPr>
          <a:xfrm>
            <a:off x="6363301" y="349895"/>
            <a:ext cx="170431" cy="208992"/>
            <a:chOff x="7314226" y="2364570"/>
            <a:chExt cx="170431" cy="208992"/>
          </a:xfrm>
        </p:grpSpPr>
        <p:sp>
          <p:nvSpPr>
            <p:cNvPr id="27916" name="Google Shape;27916;p7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7" name="Google Shape;27917;p7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8" name="Google Shape;27918;p7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9" name="Google Shape;27919;p7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0" name="Google Shape;27920;p70"/>
          <p:cNvSpPr/>
          <p:nvPr/>
        </p:nvSpPr>
        <p:spPr>
          <a:xfrm>
            <a:off x="5912718" y="6850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05"/>
          <p:cNvSpPr txBox="1"/>
          <p:nvPr/>
        </p:nvSpPr>
        <p:spPr>
          <a:xfrm>
            <a:off x="6002325" y="-4401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3</a:t>
            </a:r>
          </a:p>
        </p:txBody>
      </p:sp>
      <p:sp>
        <p:nvSpPr>
          <p:cNvPr id="9" name="TextBox 8"/>
          <p:cNvSpPr txBox="1"/>
          <p:nvPr/>
        </p:nvSpPr>
        <p:spPr>
          <a:xfrm>
            <a:off x="453288" y="512024"/>
            <a:ext cx="8155972" cy="646331"/>
          </a:xfrm>
          <a:prstGeom prst="rect">
            <a:avLst/>
          </a:prstGeom>
          <a:solidFill>
            <a:schemeClr val="accent6">
              <a:alpha val="73000"/>
            </a:schemeClr>
          </a:solidFill>
        </p:spPr>
        <p:txBody>
          <a:bodyPr wrap="square">
            <a:spAutoFit/>
          </a:bodyPr>
          <a:lstStyle/>
          <a:p>
            <a:pPr algn="ctr"/>
            <a:r>
              <a:rPr lang="vi-VN" sz="1800" b="1" dirty="0">
                <a:solidFill>
                  <a:schemeClr val="bg2"/>
                </a:solidFill>
              </a:rPr>
              <a:t>Dựa vào thông tin sau, em hãy thuyết trình trước lớp về ý nghĩa của việc tôn  trọng sự đa dạng các dân tộc, các nền văn </a:t>
            </a:r>
            <a:r>
              <a:rPr lang="vi-VN" sz="1800" b="1" dirty="0" err="1">
                <a:solidFill>
                  <a:schemeClr val="bg2"/>
                </a:solidFill>
              </a:rPr>
              <a:t>hoá</a:t>
            </a:r>
            <a:r>
              <a:rPr lang="vi-VN" sz="1800" b="1" dirty="0">
                <a:solidFill>
                  <a:schemeClr val="bg2"/>
                </a:solidFill>
              </a:rPr>
              <a:t> trên thế giới </a:t>
            </a:r>
            <a:endParaRPr lang="en-US" sz="1800" b="1" dirty="0">
              <a:solidFill>
                <a:schemeClr val="bg2"/>
              </a:solidFill>
            </a:endParaRPr>
          </a:p>
        </p:txBody>
      </p:sp>
      <p:pic>
        <p:nvPicPr>
          <p:cNvPr id="11" name="Picture 10"/>
          <p:cNvPicPr>
            <a:picLocks noChangeAspect="1"/>
          </p:cNvPicPr>
          <p:nvPr/>
        </p:nvPicPr>
        <p:blipFill>
          <a:blip r:embed="rId3">
            <a:biLevel thresh="75000"/>
          </a:blip>
          <a:stretch>
            <a:fillRect/>
          </a:stretch>
        </p:blipFill>
        <p:spPr>
          <a:xfrm>
            <a:off x="393952" y="1881082"/>
            <a:ext cx="8496300" cy="1819275"/>
          </a:xfrm>
          <a:prstGeom prst="snip2DiagRect">
            <a:avLst/>
          </a:prstGeom>
          <a:solidFill>
            <a:srgbClr val="FFFFFF">
              <a:shade val="85000"/>
            </a:srgbClr>
          </a:solidFill>
          <a:ln w="88900" cap="sq">
            <a:solidFill>
              <a:schemeClr val="tx2">
                <a:lumMod val="40000"/>
                <a:lumOff val="6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21"/>
        <p:cNvGrpSpPr/>
        <p:nvPr/>
      </p:nvGrpSpPr>
      <p:grpSpPr>
        <a:xfrm>
          <a:off x="0" y="0"/>
          <a:ext cx="0" cy="0"/>
          <a:chOff x="0" y="0"/>
          <a:chExt cx="0" cy="0"/>
        </a:xfrm>
      </p:grpSpPr>
      <p:grpSp>
        <p:nvGrpSpPr>
          <p:cNvPr id="28029" name="Google Shape;28029;p75"/>
          <p:cNvGrpSpPr/>
          <p:nvPr/>
        </p:nvGrpSpPr>
        <p:grpSpPr>
          <a:xfrm>
            <a:off x="7934438" y="-8008"/>
            <a:ext cx="464217" cy="1355812"/>
            <a:chOff x="7934438" y="-8008"/>
            <a:chExt cx="464217" cy="1355812"/>
          </a:xfrm>
        </p:grpSpPr>
        <p:sp>
          <p:nvSpPr>
            <p:cNvPr id="28030" name="Google Shape;28030;p75"/>
            <p:cNvSpPr/>
            <p:nvPr/>
          </p:nvSpPr>
          <p:spPr>
            <a:xfrm flipH="1">
              <a:off x="8095629" y="1254071"/>
              <a:ext cx="141806" cy="93732"/>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1" name="Google Shape;28031;p75"/>
            <p:cNvSpPr/>
            <p:nvPr/>
          </p:nvSpPr>
          <p:spPr>
            <a:xfrm flipH="1">
              <a:off x="7934438" y="892806"/>
              <a:ext cx="464217" cy="38070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2" name="Google Shape;28032;p75"/>
            <p:cNvSpPr/>
            <p:nvPr/>
          </p:nvSpPr>
          <p:spPr>
            <a:xfrm flipH="1">
              <a:off x="7992704" y="892806"/>
              <a:ext cx="347684" cy="38070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3" name="Google Shape;28033;p75"/>
            <p:cNvSpPr/>
            <p:nvPr/>
          </p:nvSpPr>
          <p:spPr>
            <a:xfrm flipH="1">
              <a:off x="8073300" y="892806"/>
              <a:ext cx="186492" cy="38070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34" name="Google Shape;28034;p75"/>
            <p:cNvCxnSpPr/>
            <p:nvPr/>
          </p:nvCxnSpPr>
          <p:spPr>
            <a:xfrm rot="10800000">
              <a:off x="8166546" y="-8008"/>
              <a:ext cx="0" cy="900829"/>
            </a:xfrm>
            <a:prstGeom prst="straightConnector1">
              <a:avLst/>
            </a:prstGeom>
            <a:noFill/>
            <a:ln w="9525" cap="flat" cmpd="sng">
              <a:solidFill>
                <a:schemeClr val="accent2"/>
              </a:solidFill>
              <a:prstDash val="solid"/>
              <a:round/>
              <a:headEnd type="none" w="med" len="med"/>
              <a:tailEnd type="none" w="med" len="med"/>
            </a:ln>
          </p:spPr>
        </p:cxnSp>
      </p:grpSp>
      <p:grpSp>
        <p:nvGrpSpPr>
          <p:cNvPr id="28035" name="Google Shape;28035;p75"/>
          <p:cNvGrpSpPr/>
          <p:nvPr/>
        </p:nvGrpSpPr>
        <p:grpSpPr>
          <a:xfrm>
            <a:off x="624816" y="-13977"/>
            <a:ext cx="499242" cy="1848076"/>
            <a:chOff x="624816" y="-13977"/>
            <a:chExt cx="499242" cy="1848076"/>
          </a:xfrm>
        </p:grpSpPr>
        <p:sp>
          <p:nvSpPr>
            <p:cNvPr id="28036" name="Google Shape;28036;p75"/>
            <p:cNvSpPr/>
            <p:nvPr/>
          </p:nvSpPr>
          <p:spPr>
            <a:xfrm flipH="1">
              <a:off x="746856" y="-13977"/>
              <a:ext cx="377202" cy="1528113"/>
            </a:xfrm>
            <a:custGeom>
              <a:avLst/>
              <a:gdLst/>
              <a:ahLst/>
              <a:cxnLst/>
              <a:rect l="l" t="t" r="r" b="b"/>
              <a:pathLst>
                <a:path w="7687" h="31139" fill="none" extrusionOk="0">
                  <a:moveTo>
                    <a:pt x="1" y="0"/>
                  </a:moveTo>
                  <a:cubicBezTo>
                    <a:pt x="2233" y="7121"/>
                    <a:pt x="5765" y="18819"/>
                    <a:pt x="7687" y="31139"/>
                  </a:cubicBezTo>
                </a:path>
              </a:pathLst>
            </a:custGeom>
            <a:solidFill>
              <a:schemeClr val="dk2"/>
            </a:solidFill>
            <a:ln w="91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7" name="Google Shape;28037;p75"/>
            <p:cNvSpPr/>
            <p:nvPr/>
          </p:nvSpPr>
          <p:spPr>
            <a:xfrm flipH="1">
              <a:off x="624816" y="1201094"/>
              <a:ext cx="262133" cy="633004"/>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8" name="Google Shape;28038;p75"/>
            <p:cNvSpPr/>
            <p:nvPr/>
          </p:nvSpPr>
          <p:spPr>
            <a:xfrm flipH="1">
              <a:off x="760743" y="406489"/>
              <a:ext cx="334168" cy="631679"/>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39" name="Google Shape;28039;p75"/>
          <p:cNvSpPr/>
          <p:nvPr/>
        </p:nvSpPr>
        <p:spPr>
          <a:xfrm>
            <a:off x="1232075" y="96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0" name="Google Shape;28040;p75"/>
          <p:cNvGrpSpPr/>
          <p:nvPr/>
        </p:nvGrpSpPr>
        <p:grpSpPr>
          <a:xfrm>
            <a:off x="1234588" y="1641132"/>
            <a:ext cx="170431" cy="208992"/>
            <a:chOff x="7314226" y="2364570"/>
            <a:chExt cx="170431" cy="208992"/>
          </a:xfrm>
        </p:grpSpPr>
        <p:sp>
          <p:nvSpPr>
            <p:cNvPr id="28041" name="Google Shape;28041;p7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2" name="Google Shape;28042;p7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3" name="Google Shape;28043;p7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4" name="Google Shape;28044;p7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45" name="Google Shape;28045;p75"/>
          <p:cNvSpPr/>
          <p:nvPr/>
        </p:nvSpPr>
        <p:spPr>
          <a:xfrm>
            <a:off x="1700496" y="1043006"/>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6" name="Google Shape;28046;p75"/>
          <p:cNvGrpSpPr/>
          <p:nvPr/>
        </p:nvGrpSpPr>
        <p:grpSpPr>
          <a:xfrm rot="1392090">
            <a:off x="7375938" y="3761097"/>
            <a:ext cx="2633175" cy="3243730"/>
            <a:chOff x="6114687" y="873581"/>
            <a:chExt cx="2547597" cy="3138309"/>
          </a:xfrm>
        </p:grpSpPr>
        <p:sp>
          <p:nvSpPr>
            <p:cNvPr id="28047" name="Google Shape;28047;p75"/>
            <p:cNvSpPr/>
            <p:nvPr/>
          </p:nvSpPr>
          <p:spPr>
            <a:xfrm rot="-1278855">
              <a:off x="6359103" y="1852058"/>
              <a:ext cx="1240971" cy="478645"/>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8" name="Google Shape;28048;p75"/>
            <p:cNvSpPr/>
            <p:nvPr/>
          </p:nvSpPr>
          <p:spPr>
            <a:xfrm rot="-1278855">
              <a:off x="6563637" y="1623628"/>
              <a:ext cx="807388" cy="282841"/>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9" name="Google Shape;28049;p75"/>
            <p:cNvSpPr/>
            <p:nvPr/>
          </p:nvSpPr>
          <p:spPr>
            <a:xfrm rot="-1278855">
              <a:off x="6348989" y="1880579"/>
              <a:ext cx="339582" cy="128988"/>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0" name="Google Shape;28050;p75"/>
            <p:cNvSpPr/>
            <p:nvPr/>
          </p:nvSpPr>
          <p:spPr>
            <a:xfrm rot="-1278855">
              <a:off x="6565948" y="1561813"/>
              <a:ext cx="282092" cy="170940"/>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1" name="Google Shape;28051;p75"/>
            <p:cNvSpPr/>
            <p:nvPr/>
          </p:nvSpPr>
          <p:spPr>
            <a:xfrm rot="-1278855">
              <a:off x="6571492" y="1362237"/>
              <a:ext cx="391649" cy="351212"/>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2" name="Google Shape;28052;p75"/>
            <p:cNvSpPr/>
            <p:nvPr/>
          </p:nvSpPr>
          <p:spPr>
            <a:xfrm rot="-1278855">
              <a:off x="6834220" y="1215902"/>
              <a:ext cx="243225" cy="231556"/>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3" name="Google Shape;28053;p75"/>
            <p:cNvSpPr/>
            <p:nvPr/>
          </p:nvSpPr>
          <p:spPr>
            <a:xfrm rot="-1278855">
              <a:off x="7333833" y="1090578"/>
              <a:ext cx="44312" cy="639474"/>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4" name="Google Shape;28054;p75"/>
            <p:cNvSpPr/>
            <p:nvPr/>
          </p:nvSpPr>
          <p:spPr>
            <a:xfrm rot="-1278855">
              <a:off x="6535864" y="1974380"/>
              <a:ext cx="209825" cy="209803"/>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5" name="Google Shape;28055;p75"/>
            <p:cNvSpPr/>
            <p:nvPr/>
          </p:nvSpPr>
          <p:spPr>
            <a:xfrm rot="-1278855">
              <a:off x="6361671" y="2161066"/>
              <a:ext cx="85490" cy="215225"/>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6" name="Google Shape;28056;p75"/>
            <p:cNvSpPr/>
            <p:nvPr/>
          </p:nvSpPr>
          <p:spPr>
            <a:xfrm rot="-1278855">
              <a:off x="6126095" y="1886184"/>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7" name="Google Shape;28057;p75"/>
            <p:cNvSpPr/>
            <p:nvPr/>
          </p:nvSpPr>
          <p:spPr>
            <a:xfrm rot="-1278855">
              <a:off x="6384442" y="180927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8" name="Google Shape;28058;p75"/>
            <p:cNvSpPr/>
            <p:nvPr/>
          </p:nvSpPr>
          <p:spPr>
            <a:xfrm rot="-1278855">
              <a:off x="6957409" y="1640662"/>
              <a:ext cx="87823" cy="153852"/>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9" name="Google Shape;28059;p75"/>
            <p:cNvSpPr/>
            <p:nvPr/>
          </p:nvSpPr>
          <p:spPr>
            <a:xfrm rot="-1278855">
              <a:off x="6320277" y="165023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0" name="Google Shape;28060;p75"/>
            <p:cNvSpPr/>
            <p:nvPr/>
          </p:nvSpPr>
          <p:spPr>
            <a:xfrm rot="-1278855">
              <a:off x="6311564" y="1252436"/>
              <a:ext cx="178736" cy="23622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1" name="Google Shape;28061;p75"/>
            <p:cNvSpPr/>
            <p:nvPr/>
          </p:nvSpPr>
          <p:spPr>
            <a:xfrm rot="-1278855">
              <a:off x="6720603" y="1365018"/>
              <a:ext cx="78512" cy="211358"/>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2" name="Google Shape;28062;p75"/>
            <p:cNvSpPr/>
            <p:nvPr/>
          </p:nvSpPr>
          <p:spPr>
            <a:xfrm rot="-1278855">
              <a:off x="6711563" y="1160116"/>
              <a:ext cx="128224" cy="227668"/>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3" name="Google Shape;28063;p75"/>
            <p:cNvSpPr/>
            <p:nvPr/>
          </p:nvSpPr>
          <p:spPr>
            <a:xfrm rot="-1278855">
              <a:off x="6998984" y="1158397"/>
              <a:ext cx="88601" cy="254110"/>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4" name="Google Shape;28064;p75"/>
            <p:cNvSpPr/>
            <p:nvPr/>
          </p:nvSpPr>
          <p:spPr>
            <a:xfrm rot="-1278855">
              <a:off x="7210348" y="1203164"/>
              <a:ext cx="124357" cy="206692"/>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5" name="Google Shape;28065;p75"/>
            <p:cNvSpPr/>
            <p:nvPr/>
          </p:nvSpPr>
          <p:spPr>
            <a:xfrm rot="-1278855">
              <a:off x="7220131" y="885082"/>
              <a:ext cx="103357" cy="212914"/>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6" name="Google Shape;28066;p75"/>
            <p:cNvSpPr/>
            <p:nvPr/>
          </p:nvSpPr>
          <p:spPr>
            <a:xfrm rot="-1278855">
              <a:off x="6200317" y="2204050"/>
              <a:ext cx="177980" cy="139876"/>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7" name="Google Shape;28067;p75"/>
            <p:cNvSpPr/>
            <p:nvPr/>
          </p:nvSpPr>
          <p:spPr>
            <a:xfrm rot="-1278855">
              <a:off x="6184651" y="1975401"/>
              <a:ext cx="177980" cy="106457"/>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8" name="Google Shape;28068;p75"/>
            <p:cNvSpPr/>
            <p:nvPr/>
          </p:nvSpPr>
          <p:spPr>
            <a:xfrm rot="-1278855">
              <a:off x="6234988" y="1733076"/>
              <a:ext cx="296070" cy="10434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9" name="Google Shape;28069;p75"/>
            <p:cNvSpPr/>
            <p:nvPr/>
          </p:nvSpPr>
          <p:spPr>
            <a:xfrm rot="-1278855">
              <a:off x="6744980" y="1700062"/>
              <a:ext cx="146891" cy="123566"/>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0" name="Google Shape;28070;p75"/>
            <p:cNvSpPr/>
            <p:nvPr/>
          </p:nvSpPr>
          <p:spPr>
            <a:xfrm rot="-1278855">
              <a:off x="7115796" y="1931309"/>
              <a:ext cx="174847" cy="107257"/>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1" name="Google Shape;28071;p75"/>
            <p:cNvSpPr/>
            <p:nvPr/>
          </p:nvSpPr>
          <p:spPr>
            <a:xfrm rot="-1278855">
              <a:off x="6368247" y="1528550"/>
              <a:ext cx="159313" cy="123566"/>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2" name="Google Shape;28072;p75"/>
            <p:cNvSpPr/>
            <p:nvPr/>
          </p:nvSpPr>
          <p:spPr>
            <a:xfrm rot="-1278855">
              <a:off x="6250365" y="1426827"/>
              <a:ext cx="272759" cy="733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3" name="Google Shape;28073;p75"/>
            <p:cNvSpPr/>
            <p:nvPr/>
          </p:nvSpPr>
          <p:spPr>
            <a:xfrm rot="-1278855">
              <a:off x="6980858" y="1419844"/>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4" name="Google Shape;28074;p75"/>
            <p:cNvSpPr/>
            <p:nvPr/>
          </p:nvSpPr>
          <p:spPr>
            <a:xfrm rot="-1278855">
              <a:off x="6591403" y="1298085"/>
              <a:ext cx="235470" cy="12365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5" name="Google Shape;28075;p75"/>
            <p:cNvSpPr/>
            <p:nvPr/>
          </p:nvSpPr>
          <p:spPr>
            <a:xfrm rot="-1278855">
              <a:off x="6705832" y="1050383"/>
              <a:ext cx="145335" cy="222224"/>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6" name="Google Shape;28076;p75"/>
            <p:cNvSpPr/>
            <p:nvPr/>
          </p:nvSpPr>
          <p:spPr>
            <a:xfrm rot="-1278855">
              <a:off x="7329199" y="1174088"/>
              <a:ext cx="155424" cy="184161"/>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7" name="Google Shape;28077;p75"/>
            <p:cNvSpPr/>
            <p:nvPr/>
          </p:nvSpPr>
          <p:spPr>
            <a:xfrm rot="-1278855">
              <a:off x="7126106" y="922221"/>
              <a:ext cx="101046" cy="212914"/>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8" name="Google Shape;28078;p75"/>
            <p:cNvSpPr/>
            <p:nvPr/>
          </p:nvSpPr>
          <p:spPr>
            <a:xfrm rot="-1278855">
              <a:off x="7595922" y="1184467"/>
              <a:ext cx="573474" cy="2819651"/>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9" name="Google Shape;28079;p75"/>
            <p:cNvSpPr/>
            <p:nvPr/>
          </p:nvSpPr>
          <p:spPr>
            <a:xfrm rot="-1278855">
              <a:off x="7389757" y="1727845"/>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0" name="Google Shape;28080;p75"/>
            <p:cNvSpPr/>
            <p:nvPr/>
          </p:nvSpPr>
          <p:spPr>
            <a:xfrm rot="-1278855">
              <a:off x="7640137" y="2065724"/>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1" name="Google Shape;28081;p75"/>
          <p:cNvGrpSpPr/>
          <p:nvPr/>
        </p:nvGrpSpPr>
        <p:grpSpPr>
          <a:xfrm>
            <a:off x="7545012" y="-4306"/>
            <a:ext cx="465189" cy="613083"/>
            <a:chOff x="7545012" y="-4306"/>
            <a:chExt cx="465189" cy="613083"/>
          </a:xfrm>
        </p:grpSpPr>
        <p:sp>
          <p:nvSpPr>
            <p:cNvPr id="28082" name="Google Shape;28082;p75"/>
            <p:cNvSpPr/>
            <p:nvPr/>
          </p:nvSpPr>
          <p:spPr>
            <a:xfrm flipH="1">
              <a:off x="7706231" y="515045"/>
              <a:ext cx="141806" cy="93732"/>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3" name="Google Shape;28083;p75"/>
            <p:cNvSpPr/>
            <p:nvPr/>
          </p:nvSpPr>
          <p:spPr>
            <a:xfrm flipH="1">
              <a:off x="7545012" y="153780"/>
              <a:ext cx="465189" cy="38070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4" name="Google Shape;28084;p75"/>
            <p:cNvSpPr/>
            <p:nvPr/>
          </p:nvSpPr>
          <p:spPr>
            <a:xfrm flipH="1">
              <a:off x="7604250" y="153780"/>
              <a:ext cx="346712" cy="38070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5" name="Google Shape;28085;p75"/>
            <p:cNvSpPr/>
            <p:nvPr/>
          </p:nvSpPr>
          <p:spPr>
            <a:xfrm flipH="1">
              <a:off x="7683874" y="153780"/>
              <a:ext cx="186492" cy="38070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86" name="Google Shape;28086;p75"/>
            <p:cNvCxnSpPr/>
            <p:nvPr/>
          </p:nvCxnSpPr>
          <p:spPr>
            <a:xfrm rot="10800000">
              <a:off x="7777620" y="-4306"/>
              <a:ext cx="0" cy="158100"/>
            </a:xfrm>
            <a:prstGeom prst="straightConnector1">
              <a:avLst/>
            </a:prstGeom>
            <a:noFill/>
            <a:ln w="9525" cap="flat" cmpd="sng">
              <a:solidFill>
                <a:schemeClr val="lt2"/>
              </a:solidFill>
              <a:prstDash val="solid"/>
              <a:round/>
              <a:headEnd type="none" w="med" len="med"/>
              <a:tailEnd type="none" w="med" len="med"/>
            </a:ln>
          </p:spPr>
        </p:cxnSp>
      </p:grpSp>
      <p:sp>
        <p:nvSpPr>
          <p:cNvPr id="16" name="TextBox 105"/>
          <p:cNvSpPr txBox="1"/>
          <p:nvPr/>
        </p:nvSpPr>
        <p:spPr>
          <a:xfrm>
            <a:off x="2862441" y="-6438"/>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accent1"/>
                </a:solidFill>
                <a:effectLst>
                  <a:outerShdw blurRad="38100" dist="25400" dir="5400000" algn="ctr" rotWithShape="0">
                    <a:srgbClr val="6E747A">
                      <a:alpha val="43000"/>
                    </a:srgbClr>
                  </a:outerShdw>
                </a:effectLst>
                <a:latin typeface="SVN-Caprica Script" pitchFamily="2" charset="0"/>
              </a:rPr>
              <a:t> 4</a:t>
            </a:r>
          </a:p>
        </p:txBody>
      </p:sp>
      <p:sp>
        <p:nvSpPr>
          <p:cNvPr id="17" name="TextBox 16"/>
          <p:cNvSpPr txBox="1"/>
          <p:nvPr/>
        </p:nvSpPr>
        <p:spPr>
          <a:xfrm>
            <a:off x="460756" y="551809"/>
            <a:ext cx="8310318" cy="400110"/>
          </a:xfrm>
          <a:prstGeom prst="rect">
            <a:avLst/>
          </a:prstGeom>
          <a:solidFill>
            <a:schemeClr val="bg1">
              <a:lumMod val="90000"/>
            </a:schemeClr>
          </a:solidFill>
        </p:spPr>
        <p:txBody>
          <a:bodyPr wrap="square">
            <a:spAutoFit/>
          </a:bodyPr>
          <a:lstStyle/>
          <a:p>
            <a:pPr algn="ctr"/>
            <a:r>
              <a:rPr lang="vi-VN" sz="2000" b="1" dirty="0">
                <a:solidFill>
                  <a:schemeClr val="tx2"/>
                </a:solidFill>
              </a:rPr>
              <a:t>Em hãy đọc các tình huống </a:t>
            </a:r>
            <a:r>
              <a:rPr lang="en-US" sz="2000" b="1" dirty="0" err="1">
                <a:solidFill>
                  <a:schemeClr val="tx2"/>
                </a:solidFill>
              </a:rPr>
              <a:t>trong</a:t>
            </a:r>
            <a:r>
              <a:rPr lang="en-US" sz="2000" b="1" dirty="0">
                <a:solidFill>
                  <a:schemeClr val="tx2"/>
                </a:solidFill>
              </a:rPr>
              <a:t> SGK tr. 15,20</a:t>
            </a:r>
            <a:r>
              <a:rPr lang="vi-VN" sz="2000" b="1" dirty="0">
                <a:solidFill>
                  <a:schemeClr val="tx2"/>
                </a:solidFill>
              </a:rPr>
              <a:t> và trả lời câu hỏi </a:t>
            </a:r>
            <a:endParaRPr lang="en-US" sz="2000" b="1" dirty="0">
              <a:solidFill>
                <a:schemeClr val="tx2"/>
              </a:solidFill>
            </a:endParaRPr>
          </a:p>
        </p:txBody>
      </p:sp>
      <p:sp>
        <p:nvSpPr>
          <p:cNvPr id="19" name="TextBox 18"/>
          <p:cNvSpPr txBox="1"/>
          <p:nvPr/>
        </p:nvSpPr>
        <p:spPr>
          <a:xfrm>
            <a:off x="1858865" y="1038168"/>
            <a:ext cx="3930976" cy="3739998"/>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chemeClr val="bg2"/>
                </a:solidFill>
              </a:rPr>
              <a:t>Anh B là du học sinh tại nước X. Học xong, anh B quyết định ở lại quốc gia đã  học và làm việc. Sau khi nộp hồ sơ ứng tuyển vào Công ti A, mặc dù đáp ứng đầy đủ các tiêu chí tuyển dụng nhưng anh B vẫn bị từ chối. Anh B liên hệ với Công ti A để thắc mắc thì được trả lời rằng: "Công ti không nhận người châu Á". Anh B cảm thấy thất vọng nhưng chưa biết nên giải quyết như thế nào. </a:t>
            </a:r>
            <a:endParaRPr lang="en-US" sz="1600" dirty="0">
              <a:solidFill>
                <a:schemeClr val="bg2"/>
              </a:solidFill>
            </a:endParaRPr>
          </a:p>
        </p:txBody>
      </p:sp>
      <p:sp>
        <p:nvSpPr>
          <p:cNvPr id="21" name="TextBox 20"/>
          <p:cNvSpPr txBox="1"/>
          <p:nvPr/>
        </p:nvSpPr>
        <p:spPr>
          <a:xfrm>
            <a:off x="5887950" y="1860000"/>
            <a:ext cx="2997969" cy="1893339"/>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vi-VN" sz="1600" b="1" dirty="0"/>
              <a:t>Em có nhận xét gì về quyết định từ chối nhận người của Công ti A? </a:t>
            </a:r>
            <a:endParaRPr lang="en-US" sz="1600" b="1" dirty="0"/>
          </a:p>
          <a:p>
            <a:pPr marL="285750" indent="-285750" algn="just">
              <a:lnSpc>
                <a:spcPct val="150000"/>
              </a:lnSpc>
              <a:buFont typeface="Wingdings" panose="05000000000000000000" pitchFamily="2" charset="2"/>
              <a:buChar char="v"/>
            </a:pPr>
            <a:r>
              <a:rPr lang="vi-VN" sz="1600" b="1" dirty="0"/>
              <a:t>Nếu là anh B, em sẽ xử lí như thế nào? </a:t>
            </a:r>
            <a:endParaRPr lang="en-US" sz="1600" b="1" dirty="0"/>
          </a:p>
        </p:txBody>
      </p:sp>
      <p:pic>
        <p:nvPicPr>
          <p:cNvPr id="3074" name="Picture 2" descr="Sad man. Vector flat illustration Stock Vector Image by ©prettyvectors  #7658759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62" b="96777" l="9930" r="89970">
                        <a14:foregroundMark x1="33701" y1="8301" x2="33099" y2="9668"/>
                        <a14:foregroundMark x1="39218" y1="5762" x2="38616" y2="7227"/>
                        <a14:foregroundMark x1="74925" y1="26855" x2="76329" y2="27441"/>
                        <a14:foregroundMark x1="76329" y1="27441" x2="76329" y2="27441"/>
                        <a14:foregroundMark x1="80441" y1="27246" x2="80742" y2="28320"/>
                        <a14:foregroundMark x1="69308" y1="81348" x2="68405" y2="87988"/>
                        <a14:foregroundMark x1="68405" y1="88184" x2="68405" y2="88184"/>
                        <a14:foregroundMark x1="27783" y1="80176" x2="28586" y2="89648"/>
                        <a14:foregroundMark x1="46339" y1="82813" x2="49749" y2="87109"/>
                        <a14:foregroundMark x1="50451" y1="91211" x2="53561" y2="91211"/>
                        <a14:foregroundMark x1="53561" y1="91211" x2="53561" y2="91211"/>
                        <a14:foregroundMark x1="70712" y1="78418" x2="69609" y2="91992"/>
                        <a14:foregroundMark x1="41324" y1="35156" x2="41324" y2="35156"/>
                        <a14:foregroundMark x1="42728" y1="34961" x2="43330" y2="34961"/>
                        <a14:foregroundMark x1="43330" y1="34961" x2="43330" y2="34961"/>
                        <a14:foregroundMark x1="56570" y1="34668" x2="56570" y2="34668"/>
                        <a14:foregroundMark x1="69609" y1="34473" x2="69609" y2="34473"/>
                        <a14:foregroundMark x1="29288" y1="90332" x2="29288" y2="90332"/>
                        <a14:foregroundMark x1="28385" y1="91699" x2="32698" y2="91211"/>
                        <a14:foregroundMark x1="66901" y1="92480" x2="68606" y2="92480"/>
                        <a14:foregroundMark x1="69007" y1="92480" x2="69007" y2="92480"/>
                        <a14:foregroundMark x1="41625" y1="84473" x2="46841" y2="84473"/>
                        <a14:foregroundMark x1="48847" y1="84473" x2="54564" y2="84277"/>
                        <a14:foregroundMark x1="54865" y1="84180" x2="54865" y2="84180"/>
                        <a14:foregroundMark x1="58275" y1="84277" x2="54564" y2="84570"/>
                        <a14:foregroundMark x1="76830" y1="82715" x2="77733" y2="86035"/>
                        <a14:foregroundMark x1="74824" y1="73438" x2="76329" y2="89355"/>
                        <a14:foregroundMark x1="77533" y1="93164" x2="81846" y2="96777"/>
                      </a14:backgroundRemoval>
                    </a14:imgEffect>
                    <a14:imgEffect>
                      <a14:colorTemperature colorTemp="4700"/>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0412" y="2733535"/>
            <a:ext cx="2489293" cy="243129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805596" y="778451"/>
            <a:ext cx="838200" cy="830997"/>
          </a:xfrm>
          <a:prstGeom prst="rect">
            <a:avLst/>
          </a:prstGeom>
          <a:noFill/>
        </p:spPr>
        <p:txBody>
          <a:bodyPr wrap="square" rtlCol="0">
            <a:spAutoFit/>
          </a:bodyPr>
          <a:lstStyle/>
          <a:p>
            <a:r>
              <a:rPr lang="en-US" sz="4800" dirty="0">
                <a:solidFill>
                  <a:schemeClr val="bg1">
                    <a:lumMod val="50000"/>
                  </a:schemeClr>
                </a:solidFill>
                <a:latin typeface="SVN-FFF Tusj" panose="02040802050405020203" pitchFamily="18"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2" y="585188"/>
            <a:ext cx="4986864" cy="3365024"/>
          </a:xfrm>
          <a:prstGeom prst="rect">
            <a:avLst/>
          </a:prstGeom>
          <a:solidFill>
            <a:schemeClr val="accent6"/>
          </a:solidFill>
          <a:ln w="38100">
            <a:solidFill>
              <a:schemeClr val="accent5">
                <a:lumMod val="75000"/>
                <a:lumOff val="25000"/>
              </a:schemeClr>
            </a:solidFill>
          </a:ln>
        </p:spPr>
        <p:txBody>
          <a:bodyPr wrap="square">
            <a:spAutoFit/>
          </a:bodyPr>
          <a:lstStyle/>
          <a:p>
            <a:pPr algn="just">
              <a:lnSpc>
                <a:spcPct val="150000"/>
              </a:lnSpc>
            </a:pPr>
            <a:r>
              <a:rPr lang="vi-VN" sz="1800" dirty="0"/>
              <a:t>Khi tìm hiểu về ẩm thực của các nước trên thế giới, bạn H cùng các bạn đọc và xem  nhiều đoạn phim ngắn về cách ăn uống của các nước. Bạn M bỗng dưng cười to và có  thái độ khá tiêu cực khi xem đến đoạn ăn bốc bằng tay của một số quốc gia. Bạn M bảo:  “Ăn như thế này mất vệ sinh và kém văn minh quá”. Cả lớp đều quay lại nhìn bạn M. </a:t>
            </a:r>
          </a:p>
        </p:txBody>
      </p:sp>
      <p:sp>
        <p:nvSpPr>
          <p:cNvPr id="7" name="TextBox 6"/>
          <p:cNvSpPr txBox="1"/>
          <p:nvPr/>
        </p:nvSpPr>
        <p:spPr>
          <a:xfrm>
            <a:off x="2023536" y="-179518"/>
            <a:ext cx="838200" cy="830997"/>
          </a:xfrm>
          <a:prstGeom prst="rect">
            <a:avLst/>
          </a:prstGeom>
          <a:noFill/>
        </p:spPr>
        <p:txBody>
          <a:bodyPr wrap="square" rtlCol="0">
            <a:spAutoFit/>
          </a:bodyPr>
          <a:lstStyle/>
          <a:p>
            <a:r>
              <a:rPr lang="en-US" sz="4800" dirty="0">
                <a:solidFill>
                  <a:schemeClr val="tx2"/>
                </a:solidFill>
                <a:latin typeface="SVN-FFF Tusj" panose="02040802050405020203" pitchFamily="18" charset="0"/>
              </a:rPr>
              <a:t>2</a:t>
            </a:r>
          </a:p>
        </p:txBody>
      </p:sp>
      <p:sp>
        <p:nvSpPr>
          <p:cNvPr id="9" name="TextBox 8"/>
          <p:cNvSpPr txBox="1"/>
          <p:nvPr/>
        </p:nvSpPr>
        <p:spPr>
          <a:xfrm>
            <a:off x="99062" y="4026412"/>
            <a:ext cx="7132318" cy="872034"/>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vi-VN" sz="1800" b="1" dirty="0"/>
              <a:t>Em có đồng tình với hành động của bạn M không? Vì sao? </a:t>
            </a:r>
          </a:p>
          <a:p>
            <a:pPr marL="285750" indent="-285750">
              <a:lnSpc>
                <a:spcPct val="150000"/>
              </a:lnSpc>
              <a:buFont typeface="Wingdings" panose="05000000000000000000" pitchFamily="2" charset="2"/>
              <a:buChar char="v"/>
            </a:pPr>
            <a:r>
              <a:rPr lang="vi-VN" sz="1800" b="1" dirty="0"/>
              <a:t>Nếu là bạn của M, em sẽ khuyên bạn M như thế nào? </a:t>
            </a:r>
          </a:p>
        </p:txBody>
      </p:sp>
      <p:pic>
        <p:nvPicPr>
          <p:cNvPr id="4098" name="Picture 2" descr="Tìm hiểu cách ăn của người Ấn Độ - Những lợi ích ẩn dấu!"/>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177366" y="1028700"/>
            <a:ext cx="3909779" cy="26850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08"/>
        <p:cNvGrpSpPr/>
        <p:nvPr/>
      </p:nvGrpSpPr>
      <p:grpSpPr>
        <a:xfrm>
          <a:off x="0" y="0"/>
          <a:ext cx="0" cy="0"/>
          <a:chOff x="0" y="0"/>
          <a:chExt cx="0" cy="0"/>
        </a:xfrm>
      </p:grpSpPr>
      <p:grpSp>
        <p:nvGrpSpPr>
          <p:cNvPr id="27011" name="Google Shape;27011;p51"/>
          <p:cNvGrpSpPr/>
          <p:nvPr/>
        </p:nvGrpSpPr>
        <p:grpSpPr>
          <a:xfrm>
            <a:off x="5440525" y="1310975"/>
            <a:ext cx="3413229" cy="6085720"/>
            <a:chOff x="5440525" y="1310975"/>
            <a:chExt cx="3413229" cy="6085720"/>
          </a:xfrm>
        </p:grpSpPr>
        <p:sp>
          <p:nvSpPr>
            <p:cNvPr id="27012" name="Google Shape;27012;p51"/>
            <p:cNvSpPr/>
            <p:nvPr/>
          </p:nvSpPr>
          <p:spPr>
            <a:xfrm>
              <a:off x="7557182" y="2151539"/>
              <a:ext cx="309282" cy="1309503"/>
            </a:xfrm>
            <a:custGeom>
              <a:avLst/>
              <a:gdLst/>
              <a:ahLst/>
              <a:cxnLst/>
              <a:rect l="l" t="t" r="r" b="b"/>
              <a:pathLst>
                <a:path w="7449" h="31541" fill="none" extrusionOk="0">
                  <a:moveTo>
                    <a:pt x="4966" y="31540"/>
                  </a:moveTo>
                  <a:cubicBezTo>
                    <a:pt x="7449" y="21820"/>
                    <a:pt x="1854" y="0"/>
                    <a:pt x="1854" y="0"/>
                  </a:cubicBezTo>
                  <a:cubicBezTo>
                    <a:pt x="2973" y="12029"/>
                    <a:pt x="2903" y="23043"/>
                    <a:pt x="1" y="31540"/>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3" name="Google Shape;27013;p51"/>
            <p:cNvSpPr/>
            <p:nvPr/>
          </p:nvSpPr>
          <p:spPr>
            <a:xfrm>
              <a:off x="7062124" y="3420358"/>
              <a:ext cx="1791630" cy="3166291"/>
            </a:xfrm>
            <a:custGeom>
              <a:avLst/>
              <a:gdLst/>
              <a:ahLst/>
              <a:cxnLst/>
              <a:rect l="l" t="t" r="r" b="b"/>
              <a:pathLst>
                <a:path w="43151" h="76264" extrusionOk="0">
                  <a:moveTo>
                    <a:pt x="11925" y="0"/>
                  </a:moveTo>
                  <a:lnTo>
                    <a:pt x="11925" y="0"/>
                  </a:lnTo>
                  <a:cubicBezTo>
                    <a:pt x="7659" y="10490"/>
                    <a:pt x="1" y="37660"/>
                    <a:pt x="24792" y="56262"/>
                  </a:cubicBezTo>
                  <a:cubicBezTo>
                    <a:pt x="35842" y="64549"/>
                    <a:pt x="40877" y="71473"/>
                    <a:pt x="43150" y="76263"/>
                  </a:cubicBezTo>
                  <a:lnTo>
                    <a:pt x="43115" y="42940"/>
                  </a:lnTo>
                  <a:cubicBezTo>
                    <a:pt x="37171" y="32415"/>
                    <a:pt x="28149" y="28358"/>
                    <a:pt x="23813" y="22729"/>
                  </a:cubicBezTo>
                  <a:cubicBezTo>
                    <a:pt x="18988" y="16540"/>
                    <a:pt x="17345" y="245"/>
                    <a:pt x="17345" y="245"/>
                  </a:cubicBezTo>
                  <a:lnTo>
                    <a:pt x="1192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4" name="Google Shape;27014;p51"/>
            <p:cNvSpPr/>
            <p:nvPr/>
          </p:nvSpPr>
          <p:spPr>
            <a:xfrm>
              <a:off x="7422166" y="3426170"/>
              <a:ext cx="1430115" cy="2835272"/>
            </a:xfrm>
            <a:custGeom>
              <a:avLst/>
              <a:gdLst/>
              <a:ahLst/>
              <a:cxnLst/>
              <a:rect l="l" t="t" r="r" b="b"/>
              <a:pathLst>
                <a:path w="34444" h="68291" extrusionOk="0">
                  <a:moveTo>
                    <a:pt x="5875" y="0"/>
                  </a:moveTo>
                  <a:cubicBezTo>
                    <a:pt x="1" y="36366"/>
                    <a:pt x="25317" y="50492"/>
                    <a:pt x="33709" y="66997"/>
                  </a:cubicBezTo>
                  <a:cubicBezTo>
                    <a:pt x="33954" y="67486"/>
                    <a:pt x="34198" y="67906"/>
                    <a:pt x="34443" y="68291"/>
                  </a:cubicBezTo>
                  <a:lnTo>
                    <a:pt x="34443" y="42800"/>
                  </a:lnTo>
                  <a:cubicBezTo>
                    <a:pt x="28499" y="32275"/>
                    <a:pt x="19477" y="28218"/>
                    <a:pt x="15141" y="22589"/>
                  </a:cubicBezTo>
                  <a:cubicBezTo>
                    <a:pt x="10316" y="16400"/>
                    <a:pt x="8673" y="105"/>
                    <a:pt x="8673" y="105"/>
                  </a:cubicBezTo>
                  <a:lnTo>
                    <a:pt x="5875"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5" name="Google Shape;27015;p51"/>
            <p:cNvSpPr/>
            <p:nvPr/>
          </p:nvSpPr>
          <p:spPr>
            <a:xfrm>
              <a:off x="5772999" y="2826574"/>
              <a:ext cx="2318601" cy="894328"/>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6" name="Google Shape;27016;p51"/>
            <p:cNvSpPr/>
            <p:nvPr/>
          </p:nvSpPr>
          <p:spPr>
            <a:xfrm>
              <a:off x="6378369" y="2433153"/>
              <a:ext cx="1508505" cy="528476"/>
            </a:xfrm>
            <a:custGeom>
              <a:avLst/>
              <a:gdLst/>
              <a:ahLst/>
              <a:cxnLst/>
              <a:rect l="l" t="t" r="r" b="b"/>
              <a:pathLst>
                <a:path w="36332" h="12729" fill="none" extrusionOk="0">
                  <a:moveTo>
                    <a:pt x="36331" y="12729"/>
                  </a:moveTo>
                  <a:lnTo>
                    <a:pt x="22344" y="1469"/>
                  </a:ln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7" name="Google Shape;27017;p51"/>
            <p:cNvSpPr/>
            <p:nvPr/>
          </p:nvSpPr>
          <p:spPr>
            <a:xfrm>
              <a:off x="5912374" y="2585606"/>
              <a:ext cx="634467" cy="241009"/>
            </a:xfrm>
            <a:custGeom>
              <a:avLst/>
              <a:gdLst/>
              <a:ahLst/>
              <a:cxnLst/>
              <a:rect l="l" t="t" r="r" b="b"/>
              <a:pathLst>
                <a:path w="15281" h="5805" fill="none" extrusionOk="0">
                  <a:moveTo>
                    <a:pt x="0" y="0"/>
                  </a:moveTo>
                  <a:lnTo>
                    <a:pt x="15281" y="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8" name="Google Shape;27018;p51"/>
            <p:cNvSpPr/>
            <p:nvPr/>
          </p:nvSpPr>
          <p:spPr>
            <a:xfrm>
              <a:off x="6495947" y="2155899"/>
              <a:ext cx="527055" cy="319394"/>
            </a:xfrm>
            <a:custGeom>
              <a:avLst/>
              <a:gdLst/>
              <a:ahLst/>
              <a:cxnLst/>
              <a:rect l="l" t="t" r="r" b="b"/>
              <a:pathLst>
                <a:path w="12694" h="7693" fill="none" extrusionOk="0">
                  <a:moveTo>
                    <a:pt x="1" y="0"/>
                  </a:moveTo>
                  <a:lnTo>
                    <a:pt x="12694" y="7693"/>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9" name="Google Shape;27019;p51"/>
            <p:cNvSpPr/>
            <p:nvPr/>
          </p:nvSpPr>
          <p:spPr>
            <a:xfrm>
              <a:off x="6572921" y="1837957"/>
              <a:ext cx="731748" cy="656226"/>
            </a:xfrm>
            <a:custGeom>
              <a:avLst/>
              <a:gdLst/>
              <a:ahLst/>
              <a:cxnLst/>
              <a:rect l="l" t="t" r="r" b="b"/>
              <a:pathLst>
                <a:path w="17624" h="15806" fill="none" extrusionOk="0">
                  <a:moveTo>
                    <a:pt x="0" y="0"/>
                  </a:moveTo>
                  <a:lnTo>
                    <a:pt x="17623" y="15805"/>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0" name="Google Shape;27020;p51"/>
            <p:cNvSpPr/>
            <p:nvPr/>
          </p:nvSpPr>
          <p:spPr>
            <a:xfrm>
              <a:off x="7179744" y="1718926"/>
              <a:ext cx="454436" cy="432654"/>
            </a:xfrm>
            <a:custGeom>
              <a:avLst/>
              <a:gdLst/>
              <a:ahLst/>
              <a:cxnLst/>
              <a:rect l="l" t="t" r="r" b="b"/>
              <a:pathLst>
                <a:path w="10945" h="10421" fill="none" extrusionOk="0">
                  <a:moveTo>
                    <a:pt x="0" y="4965"/>
                  </a:moveTo>
                  <a:lnTo>
                    <a:pt x="10945" y="10420"/>
                  </a:lnTo>
                  <a:lnTo>
                    <a:pt x="2448"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1" name="Google Shape;27021;p51"/>
            <p:cNvSpPr/>
            <p:nvPr/>
          </p:nvSpPr>
          <p:spPr>
            <a:xfrm>
              <a:off x="8008687" y="1746494"/>
              <a:ext cx="82791" cy="1194832"/>
            </a:xfrm>
            <a:custGeom>
              <a:avLst/>
              <a:gdLst/>
              <a:ahLst/>
              <a:cxnLst/>
              <a:rect l="l" t="t" r="r" b="b"/>
              <a:pathLst>
                <a:path w="1994" h="28779" fill="none" extrusionOk="0">
                  <a:moveTo>
                    <a:pt x="0" y="28778"/>
                  </a:moveTo>
                  <a:lnTo>
                    <a:pt x="1993" y="13323"/>
                  </a:lnTo>
                  <a:lnTo>
                    <a:pt x="1993"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2" name="Google Shape;27022;p51"/>
            <p:cNvSpPr/>
            <p:nvPr/>
          </p:nvSpPr>
          <p:spPr>
            <a:xfrm>
              <a:off x="6154796" y="2826574"/>
              <a:ext cx="392032" cy="392008"/>
            </a:xfrm>
            <a:custGeom>
              <a:avLst/>
              <a:gdLst/>
              <a:ahLst/>
              <a:cxnLst/>
              <a:rect l="l" t="t" r="r" b="b"/>
              <a:pathLst>
                <a:path w="9442" h="9442" extrusionOk="0">
                  <a:moveTo>
                    <a:pt x="9442" y="1"/>
                  </a:moveTo>
                  <a:lnTo>
                    <a:pt x="1" y="9442"/>
                  </a:lnTo>
                  <a:cubicBezTo>
                    <a:pt x="7064" y="8183"/>
                    <a:pt x="9441" y="1"/>
                    <a:pt x="9442"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3" name="Google Shape;27023;p51"/>
            <p:cNvSpPr/>
            <p:nvPr/>
          </p:nvSpPr>
          <p:spPr>
            <a:xfrm>
              <a:off x="5730900" y="2990651"/>
              <a:ext cx="159727" cy="402139"/>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4" name="Google Shape;27024;p51"/>
            <p:cNvSpPr/>
            <p:nvPr/>
          </p:nvSpPr>
          <p:spPr>
            <a:xfrm>
              <a:off x="5539254" y="2398320"/>
              <a:ext cx="373182" cy="187493"/>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5" name="Google Shape;27025;p51"/>
            <p:cNvSpPr/>
            <p:nvPr/>
          </p:nvSpPr>
          <p:spPr>
            <a:xfrm>
              <a:off x="6054614" y="2433153"/>
              <a:ext cx="323814" cy="122850"/>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6" name="Google Shape;27026;p51"/>
            <p:cNvSpPr/>
            <p:nvPr/>
          </p:nvSpPr>
          <p:spPr>
            <a:xfrm>
              <a:off x="7142004" y="2494142"/>
              <a:ext cx="164087" cy="287467"/>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7" name="Google Shape;27027;p51"/>
            <p:cNvSpPr/>
            <p:nvPr/>
          </p:nvSpPr>
          <p:spPr>
            <a:xfrm>
              <a:off x="6054614" y="2135555"/>
              <a:ext cx="441399" cy="80544"/>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8" name="Google Shape;27028;p51"/>
            <p:cNvSpPr/>
            <p:nvPr/>
          </p:nvSpPr>
          <p:spPr>
            <a:xfrm>
              <a:off x="6247713" y="1405344"/>
              <a:ext cx="333945" cy="441373"/>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9" name="Google Shape;27029;p51"/>
            <p:cNvSpPr/>
            <p:nvPr/>
          </p:nvSpPr>
          <p:spPr>
            <a:xfrm>
              <a:off x="6898088" y="1846676"/>
              <a:ext cx="146690" cy="394914"/>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0" name="Google Shape;27030;p51"/>
            <p:cNvSpPr/>
            <p:nvPr/>
          </p:nvSpPr>
          <p:spPr>
            <a:xfrm>
              <a:off x="7012801" y="1499714"/>
              <a:ext cx="239570" cy="425388"/>
            </a:xfrm>
            <a:custGeom>
              <a:avLst/>
              <a:gdLst/>
              <a:ahLst/>
              <a:cxnLst/>
              <a:rect l="l" t="t" r="r" b="b"/>
              <a:pathLst>
                <a:path w="5770" h="10246" extrusionOk="0">
                  <a:moveTo>
                    <a:pt x="0" y="0"/>
                  </a:moveTo>
                  <a:lnTo>
                    <a:pt x="4021" y="10245"/>
                  </a:lnTo>
                  <a:cubicBezTo>
                    <a:pt x="4021" y="10245"/>
                    <a:pt x="5770" y="3881"/>
                    <a:pt x="0"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1" name="Google Shape;27031;p51"/>
            <p:cNvSpPr/>
            <p:nvPr/>
          </p:nvSpPr>
          <p:spPr>
            <a:xfrm>
              <a:off x="7507817" y="1676786"/>
              <a:ext cx="165540" cy="474794"/>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2" name="Google Shape;27032;p51"/>
            <p:cNvSpPr/>
            <p:nvPr/>
          </p:nvSpPr>
          <p:spPr>
            <a:xfrm>
              <a:off x="7859140" y="1913436"/>
              <a:ext cx="232346" cy="386196"/>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3" name="Google Shape;27033;p51"/>
            <p:cNvSpPr/>
            <p:nvPr/>
          </p:nvSpPr>
          <p:spPr>
            <a:xfrm>
              <a:off x="8091432" y="1358886"/>
              <a:ext cx="193110" cy="397821"/>
            </a:xfrm>
            <a:custGeom>
              <a:avLst/>
              <a:gdLst/>
              <a:ahLst/>
              <a:cxnLst/>
              <a:rect l="l" t="t" r="r" b="b"/>
              <a:pathLst>
                <a:path w="4651" h="9582" extrusionOk="0">
                  <a:moveTo>
                    <a:pt x="2798" y="0"/>
                  </a:moveTo>
                  <a:lnTo>
                    <a:pt x="0" y="9581"/>
                  </a:lnTo>
                  <a:cubicBezTo>
                    <a:pt x="4651" y="7169"/>
                    <a:pt x="2798" y="1"/>
                    <a:pt x="2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4" name="Google Shape;27034;p51"/>
            <p:cNvSpPr/>
            <p:nvPr/>
          </p:nvSpPr>
          <p:spPr>
            <a:xfrm>
              <a:off x="5440525" y="2992104"/>
              <a:ext cx="332534" cy="261353"/>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5" name="Google Shape;27035;p51"/>
            <p:cNvSpPr/>
            <p:nvPr/>
          </p:nvSpPr>
          <p:spPr>
            <a:xfrm>
              <a:off x="5579900" y="2585606"/>
              <a:ext cx="332534" cy="198910"/>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6" name="Google Shape;27036;p51"/>
            <p:cNvSpPr/>
            <p:nvPr/>
          </p:nvSpPr>
          <p:spPr>
            <a:xfrm>
              <a:off x="5825270" y="2238228"/>
              <a:ext cx="553171" cy="194966"/>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7" name="Google Shape;27037;p51"/>
            <p:cNvSpPr/>
            <p:nvPr/>
          </p:nvSpPr>
          <p:spPr>
            <a:xfrm>
              <a:off x="6738410" y="2475252"/>
              <a:ext cx="274447" cy="230879"/>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8" name="Google Shape;27038;p51"/>
            <p:cNvSpPr/>
            <p:nvPr/>
          </p:nvSpPr>
          <p:spPr>
            <a:xfrm>
              <a:off x="7230562" y="3140156"/>
              <a:ext cx="326679" cy="200405"/>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9" name="Google Shape;27039;p51"/>
            <p:cNvSpPr/>
            <p:nvPr/>
          </p:nvSpPr>
          <p:spPr>
            <a:xfrm>
              <a:off x="6198348" y="1925061"/>
              <a:ext cx="297657" cy="230879"/>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0" name="Google Shape;27040;p51"/>
            <p:cNvSpPr/>
            <p:nvPr/>
          </p:nvSpPr>
          <p:spPr>
            <a:xfrm>
              <a:off x="6072051" y="1709668"/>
              <a:ext cx="509616" cy="137049"/>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1" name="Google Shape;27041;p51"/>
            <p:cNvSpPr/>
            <p:nvPr/>
          </p:nvSpPr>
          <p:spPr>
            <a:xfrm>
              <a:off x="7353952" y="2151539"/>
              <a:ext cx="280218" cy="149214"/>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2" name="Google Shape;27042;p51"/>
            <p:cNvSpPr/>
            <p:nvPr/>
          </p:nvSpPr>
          <p:spPr>
            <a:xfrm>
              <a:off x="6738410" y="1701323"/>
              <a:ext cx="439946" cy="231045"/>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3" name="Google Shape;27043;p51"/>
            <p:cNvSpPr/>
            <p:nvPr/>
          </p:nvSpPr>
          <p:spPr>
            <a:xfrm>
              <a:off x="7078109" y="1310975"/>
              <a:ext cx="271541" cy="415217"/>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4" name="Google Shape;27044;p51"/>
            <p:cNvSpPr/>
            <p:nvPr/>
          </p:nvSpPr>
          <p:spPr>
            <a:xfrm>
              <a:off x="8066770" y="2495346"/>
              <a:ext cx="707044" cy="59154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5" name="Google Shape;27045;p51"/>
            <p:cNvSpPr/>
            <p:nvPr/>
          </p:nvSpPr>
          <p:spPr>
            <a:xfrm>
              <a:off x="8181442" y="2539147"/>
              <a:ext cx="502350" cy="535742"/>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6" name="Google Shape;27046;p51"/>
            <p:cNvSpPr/>
            <p:nvPr/>
          </p:nvSpPr>
          <p:spPr>
            <a:xfrm>
              <a:off x="8243885" y="2582699"/>
              <a:ext cx="378953" cy="448638"/>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7" name="Google Shape;27047;p51"/>
            <p:cNvSpPr/>
            <p:nvPr/>
          </p:nvSpPr>
          <p:spPr>
            <a:xfrm>
              <a:off x="8136437" y="2517849"/>
              <a:ext cx="347024" cy="2682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8" name="Google Shape;27048;p51"/>
            <p:cNvSpPr/>
            <p:nvPr/>
          </p:nvSpPr>
          <p:spPr>
            <a:xfrm>
              <a:off x="8044973" y="2263305"/>
              <a:ext cx="323814" cy="461716"/>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9" name="Google Shape;27049;p51"/>
            <p:cNvSpPr/>
            <p:nvPr/>
          </p:nvSpPr>
          <p:spPr>
            <a:xfrm>
              <a:off x="8091432" y="1955535"/>
              <a:ext cx="290391" cy="344097"/>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0" name="Google Shape;27050;p51"/>
            <p:cNvSpPr/>
            <p:nvPr/>
          </p:nvSpPr>
          <p:spPr>
            <a:xfrm>
              <a:off x="7902692" y="1358886"/>
              <a:ext cx="188791" cy="397821"/>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1" name="Google Shape;27051;p51"/>
            <p:cNvSpPr/>
            <p:nvPr/>
          </p:nvSpPr>
          <p:spPr>
            <a:xfrm>
              <a:off x="7626890" y="2128290"/>
              <a:ext cx="1071465" cy="5268405"/>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2" name="Google Shape;27052;p51"/>
            <p:cNvSpPr/>
            <p:nvPr/>
          </p:nvSpPr>
          <p:spPr>
            <a:xfrm>
              <a:off x="7885296" y="2941287"/>
              <a:ext cx="123439" cy="20344"/>
            </a:xfrm>
            <a:custGeom>
              <a:avLst/>
              <a:gdLst/>
              <a:ahLst/>
              <a:cxnLst/>
              <a:rect l="l" t="t" r="r" b="b"/>
              <a:pathLst>
                <a:path w="2973" h="490" fill="none" extrusionOk="0">
                  <a:moveTo>
                    <a:pt x="2972" y="0"/>
                  </a:moveTo>
                  <a:lnTo>
                    <a:pt x="0" y="49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3" name="Google Shape;27053;p51"/>
            <p:cNvSpPr/>
            <p:nvPr/>
          </p:nvSpPr>
          <p:spPr>
            <a:xfrm>
              <a:off x="8091432" y="3700518"/>
              <a:ext cx="129252" cy="20385"/>
            </a:xfrm>
            <a:custGeom>
              <a:avLst/>
              <a:gdLst/>
              <a:ahLst/>
              <a:cxnLst/>
              <a:rect l="l" t="t" r="r" b="b"/>
              <a:pathLst>
                <a:path w="3113" h="491" fill="none" extrusionOk="0">
                  <a:moveTo>
                    <a:pt x="0" y="490"/>
                  </a:moveTo>
                  <a:lnTo>
                    <a:pt x="3113" y="1"/>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4" name="Google Shape;27054;p51"/>
            <p:cNvSpPr/>
            <p:nvPr/>
          </p:nvSpPr>
          <p:spPr>
            <a:xfrm>
              <a:off x="6247713" y="3300621"/>
              <a:ext cx="834843" cy="64003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5" name="Google Shape;27055;p51"/>
            <p:cNvSpPr/>
            <p:nvPr/>
          </p:nvSpPr>
          <p:spPr>
            <a:xfrm>
              <a:off x="6382728" y="3327442"/>
              <a:ext cx="553171" cy="631523"/>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6" name="Google Shape;27056;p51"/>
            <p:cNvSpPr/>
            <p:nvPr/>
          </p:nvSpPr>
          <p:spPr>
            <a:xfrm>
              <a:off x="6532233" y="3347744"/>
              <a:ext cx="254144" cy="590919"/>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7" name="Google Shape;27057;p51"/>
            <p:cNvSpPr/>
            <p:nvPr/>
          </p:nvSpPr>
          <p:spPr>
            <a:xfrm>
              <a:off x="6495947" y="3303071"/>
              <a:ext cx="437040" cy="23403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8" name="Google Shape;27058;p51"/>
            <p:cNvSpPr/>
            <p:nvPr/>
          </p:nvSpPr>
          <p:spPr>
            <a:xfrm>
              <a:off x="6689046" y="2909318"/>
              <a:ext cx="288938" cy="615580"/>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9" name="Google Shape;27059;p51"/>
            <p:cNvSpPr/>
            <p:nvPr/>
          </p:nvSpPr>
          <p:spPr>
            <a:xfrm>
              <a:off x="8493572" y="3497290"/>
              <a:ext cx="206188" cy="296186"/>
            </a:xfrm>
            <a:custGeom>
              <a:avLst/>
              <a:gdLst/>
              <a:ahLst/>
              <a:cxnLst/>
              <a:rect l="l" t="t" r="r" b="b"/>
              <a:pathLst>
                <a:path w="4966" h="7134" fill="none" extrusionOk="0">
                  <a:moveTo>
                    <a:pt x="2483" y="7134"/>
                  </a:moveTo>
                  <a:lnTo>
                    <a:pt x="0"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0" name="Google Shape;27060;p51"/>
            <p:cNvSpPr/>
            <p:nvPr/>
          </p:nvSpPr>
          <p:spPr>
            <a:xfrm>
              <a:off x="5896390" y="1829239"/>
              <a:ext cx="104589" cy="104583"/>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1" name="Google Shape;27061;p51"/>
            <p:cNvSpPr/>
            <p:nvPr/>
          </p:nvSpPr>
          <p:spPr>
            <a:xfrm>
              <a:off x="8651796" y="4008288"/>
              <a:ext cx="88604" cy="88598"/>
            </a:xfrm>
            <a:custGeom>
              <a:avLst/>
              <a:gdLst/>
              <a:ahLst/>
              <a:cxnLst/>
              <a:rect l="l" t="t" r="r" b="b"/>
              <a:pathLst>
                <a:path w="2134" h="2134" fill="none" extrusionOk="0">
                  <a:moveTo>
                    <a:pt x="2134" y="1050"/>
                  </a:moveTo>
                  <a:cubicBezTo>
                    <a:pt x="2134" y="1644"/>
                    <a:pt x="1644" y="2134"/>
                    <a:pt x="1050" y="2134"/>
                  </a:cubicBezTo>
                  <a:cubicBezTo>
                    <a:pt x="455" y="2134"/>
                    <a:pt x="1" y="1644"/>
                    <a:pt x="1" y="1050"/>
                  </a:cubicBezTo>
                  <a:cubicBezTo>
                    <a:pt x="1" y="455"/>
                    <a:pt x="455" y="1"/>
                    <a:pt x="1050" y="1"/>
                  </a:cubicBezTo>
                  <a:cubicBezTo>
                    <a:pt x="1644" y="1"/>
                    <a:pt x="2134" y="455"/>
                    <a:pt x="2134"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2" name="Google Shape;27062;p51"/>
            <p:cNvSpPr/>
            <p:nvPr/>
          </p:nvSpPr>
          <p:spPr>
            <a:xfrm>
              <a:off x="6000931" y="3658420"/>
              <a:ext cx="42" cy="85692"/>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3" name="Google Shape;27063;p51"/>
            <p:cNvSpPr/>
            <p:nvPr/>
          </p:nvSpPr>
          <p:spPr>
            <a:xfrm>
              <a:off x="6000931" y="3816685"/>
              <a:ext cx="42" cy="85692"/>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4" name="Google Shape;27064;p51"/>
            <p:cNvSpPr/>
            <p:nvPr/>
          </p:nvSpPr>
          <p:spPr>
            <a:xfrm>
              <a:off x="5900749" y="3780398"/>
              <a:ext cx="63899" cy="42"/>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5" name="Google Shape;27065;p51"/>
            <p:cNvSpPr/>
            <p:nvPr/>
          </p:nvSpPr>
          <p:spPr>
            <a:xfrm>
              <a:off x="6037218" y="3780398"/>
              <a:ext cx="62446" cy="42"/>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6" name="Google Shape;27066;p51"/>
          <p:cNvGrpSpPr/>
          <p:nvPr/>
        </p:nvGrpSpPr>
        <p:grpSpPr>
          <a:xfrm>
            <a:off x="784354" y="7492"/>
            <a:ext cx="491864" cy="627912"/>
            <a:chOff x="784354" y="7492"/>
            <a:chExt cx="491864" cy="627912"/>
          </a:xfrm>
        </p:grpSpPr>
        <p:sp>
          <p:nvSpPr>
            <p:cNvPr id="27067" name="Google Shape;27067;p51"/>
            <p:cNvSpPr/>
            <p:nvPr/>
          </p:nvSpPr>
          <p:spPr>
            <a:xfrm>
              <a:off x="955816" y="536297"/>
              <a:ext cx="149938" cy="99107"/>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8" name="Google Shape;27068;p51"/>
            <p:cNvSpPr/>
            <p:nvPr/>
          </p:nvSpPr>
          <p:spPr>
            <a:xfrm>
              <a:off x="784354" y="154317"/>
              <a:ext cx="491864" cy="402535"/>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9" name="Google Shape;27069;p51"/>
            <p:cNvSpPr/>
            <p:nvPr/>
          </p:nvSpPr>
          <p:spPr>
            <a:xfrm>
              <a:off x="846990" y="154317"/>
              <a:ext cx="366593" cy="402535"/>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0" name="Google Shape;27070;p51"/>
            <p:cNvSpPr/>
            <p:nvPr/>
          </p:nvSpPr>
          <p:spPr>
            <a:xfrm>
              <a:off x="932207" y="154317"/>
              <a:ext cx="197186" cy="402535"/>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1" name="Google Shape;27071;p51"/>
            <p:cNvSpPr/>
            <p:nvPr/>
          </p:nvSpPr>
          <p:spPr>
            <a:xfrm>
              <a:off x="1030785" y="7492"/>
              <a:ext cx="29" cy="146854"/>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2" name="Google Shape;27072;p51"/>
          <p:cNvSpPr/>
          <p:nvPr/>
        </p:nvSpPr>
        <p:spPr>
          <a:xfrm>
            <a:off x="1461846" y="216712"/>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73" name="Google Shape;27073;p51"/>
          <p:cNvGrpSpPr/>
          <p:nvPr/>
        </p:nvGrpSpPr>
        <p:grpSpPr>
          <a:xfrm>
            <a:off x="1110983" y="948944"/>
            <a:ext cx="140686" cy="172547"/>
            <a:chOff x="1034783" y="1329944"/>
            <a:chExt cx="140686" cy="172547"/>
          </a:xfrm>
        </p:grpSpPr>
        <p:sp>
          <p:nvSpPr>
            <p:cNvPr id="27074" name="Google Shape;27074;p51"/>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5" name="Google Shape;27075;p51"/>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6" name="Google Shape;27076;p51"/>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7" name="Google Shape;27077;p51"/>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4"/>
          <p:cNvSpPr txBox="1"/>
          <p:nvPr/>
        </p:nvSpPr>
        <p:spPr>
          <a:xfrm>
            <a:off x="541747" y="275863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VẬN DỤNG</a:t>
            </a:r>
          </a:p>
        </p:txBody>
      </p:sp>
      <p:sp>
        <p:nvSpPr>
          <p:cNvPr id="7" name="TextBox 105"/>
          <p:cNvSpPr txBox="1"/>
          <p:nvPr/>
        </p:nvSpPr>
        <p:spPr>
          <a:xfrm>
            <a:off x="1248681" y="193347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8" name="Picture 7"/>
          <p:cNvPicPr>
            <a:picLocks noChangeAspect="1"/>
          </p:cNvPicPr>
          <p:nvPr/>
        </p:nvPicPr>
        <p:blipFill>
          <a:blip r:embed="rId3"/>
          <a:stretch>
            <a:fillRect/>
          </a:stretch>
        </p:blipFill>
        <p:spPr>
          <a:xfrm>
            <a:off x="2253132" y="706485"/>
            <a:ext cx="1200329" cy="120032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oogle Shape;28270;p80"/>
          <p:cNvGrpSpPr/>
          <p:nvPr/>
        </p:nvGrpSpPr>
        <p:grpSpPr>
          <a:xfrm flipH="1">
            <a:off x="6195849" y="2833052"/>
            <a:ext cx="3202183" cy="2354033"/>
            <a:chOff x="921000" y="308450"/>
            <a:chExt cx="5781131" cy="4241364"/>
          </a:xfrm>
        </p:grpSpPr>
        <p:sp>
          <p:nvSpPr>
            <p:cNvPr id="3" name="Google Shape;28271;p80"/>
            <p:cNvSpPr/>
            <p:nvPr/>
          </p:nvSpPr>
          <p:spPr>
            <a:xfrm>
              <a:off x="2359753" y="3102262"/>
              <a:ext cx="375497" cy="447490"/>
            </a:xfrm>
            <a:custGeom>
              <a:avLst/>
              <a:gdLst/>
              <a:ahLst/>
              <a:cxnLst/>
              <a:rect l="l" t="t" r="r" b="b"/>
              <a:pathLst>
                <a:path w="17598" h="20972" extrusionOk="0">
                  <a:moveTo>
                    <a:pt x="9796" y="1"/>
                  </a:moveTo>
                  <a:cubicBezTo>
                    <a:pt x="9546" y="1"/>
                    <a:pt x="9288" y="22"/>
                    <a:pt x="9022" y="65"/>
                  </a:cubicBezTo>
                  <a:cubicBezTo>
                    <a:pt x="4259" y="841"/>
                    <a:pt x="0" y="20971"/>
                    <a:pt x="8487" y="20971"/>
                  </a:cubicBezTo>
                  <a:cubicBezTo>
                    <a:pt x="8565" y="20971"/>
                    <a:pt x="8645" y="20970"/>
                    <a:pt x="8725" y="20966"/>
                  </a:cubicBezTo>
                  <a:cubicBezTo>
                    <a:pt x="17281" y="20600"/>
                    <a:pt x="17597" y="1"/>
                    <a:pt x="979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8272;p80"/>
            <p:cNvSpPr/>
            <p:nvPr/>
          </p:nvSpPr>
          <p:spPr>
            <a:xfrm>
              <a:off x="2491178" y="3162415"/>
              <a:ext cx="127364" cy="163659"/>
            </a:xfrm>
            <a:custGeom>
              <a:avLst/>
              <a:gdLst/>
              <a:ahLst/>
              <a:cxnLst/>
              <a:rect l="l" t="t" r="r" b="b"/>
              <a:pathLst>
                <a:path w="5969" h="7670" fill="none" extrusionOk="0">
                  <a:moveTo>
                    <a:pt x="1" y="1"/>
                  </a:moveTo>
                  <a:cubicBezTo>
                    <a:pt x="4024" y="163"/>
                    <a:pt x="5968" y="7670"/>
                    <a:pt x="5968" y="767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273;p80"/>
            <p:cNvSpPr/>
            <p:nvPr/>
          </p:nvSpPr>
          <p:spPr>
            <a:xfrm>
              <a:off x="2578773" y="3156078"/>
              <a:ext cx="74340" cy="74937"/>
            </a:xfrm>
            <a:custGeom>
              <a:avLst/>
              <a:gdLst/>
              <a:ahLst/>
              <a:cxnLst/>
              <a:rect l="l" t="t" r="r" b="b"/>
              <a:pathLst>
                <a:path w="3484" h="3512" fill="none" extrusionOk="0">
                  <a:moveTo>
                    <a:pt x="3484" y="1"/>
                  </a:moveTo>
                  <a:cubicBezTo>
                    <a:pt x="729" y="838"/>
                    <a:pt x="0" y="3511"/>
                    <a:pt x="0"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274;p80"/>
            <p:cNvSpPr/>
            <p:nvPr/>
          </p:nvSpPr>
          <p:spPr>
            <a:xfrm>
              <a:off x="2425199" y="3282253"/>
              <a:ext cx="269962" cy="267487"/>
            </a:xfrm>
            <a:custGeom>
              <a:avLst/>
              <a:gdLst/>
              <a:ahLst/>
              <a:cxnLst/>
              <a:rect l="l" t="t" r="r" b="b"/>
              <a:pathLst>
                <a:path w="12652" h="12536" extrusionOk="0">
                  <a:moveTo>
                    <a:pt x="12237" y="0"/>
                  </a:moveTo>
                  <a:cubicBezTo>
                    <a:pt x="9117" y="0"/>
                    <a:pt x="5334" y="7833"/>
                    <a:pt x="5334" y="7833"/>
                  </a:cubicBezTo>
                  <a:cubicBezTo>
                    <a:pt x="5334" y="7833"/>
                    <a:pt x="3147" y="2918"/>
                    <a:pt x="824" y="1514"/>
                  </a:cubicBezTo>
                  <a:lnTo>
                    <a:pt x="824" y="1514"/>
                  </a:lnTo>
                  <a:cubicBezTo>
                    <a:pt x="1" y="6933"/>
                    <a:pt x="955" y="12536"/>
                    <a:pt x="5434" y="12536"/>
                  </a:cubicBezTo>
                  <a:cubicBezTo>
                    <a:pt x="5508" y="12536"/>
                    <a:pt x="5582" y="12534"/>
                    <a:pt x="5658" y="12531"/>
                  </a:cubicBezTo>
                  <a:cubicBezTo>
                    <a:pt x="10465" y="12315"/>
                    <a:pt x="12652" y="5753"/>
                    <a:pt x="12301" y="2"/>
                  </a:cubicBezTo>
                  <a:cubicBezTo>
                    <a:pt x="12280" y="1"/>
                    <a:pt x="12259" y="0"/>
                    <a:pt x="1223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275;p80"/>
            <p:cNvSpPr/>
            <p:nvPr/>
          </p:nvSpPr>
          <p:spPr>
            <a:xfrm>
              <a:off x="1725400" y="859304"/>
              <a:ext cx="3252006" cy="2836565"/>
            </a:xfrm>
            <a:custGeom>
              <a:avLst/>
              <a:gdLst/>
              <a:ahLst/>
              <a:cxnLst/>
              <a:rect l="l" t="t" r="r" b="b"/>
              <a:pathLst>
                <a:path w="152408" h="132938" fill="none" extrusionOk="0">
                  <a:moveTo>
                    <a:pt x="0" y="132938"/>
                  </a:moveTo>
                  <a:cubicBezTo>
                    <a:pt x="10289" y="116925"/>
                    <a:pt x="16310" y="90624"/>
                    <a:pt x="39452" y="76609"/>
                  </a:cubicBezTo>
                  <a:cubicBezTo>
                    <a:pt x="62621" y="62594"/>
                    <a:pt x="77770" y="53170"/>
                    <a:pt x="97780" y="42855"/>
                  </a:cubicBezTo>
                  <a:cubicBezTo>
                    <a:pt x="117789" y="32539"/>
                    <a:pt x="125809" y="19416"/>
                    <a:pt x="136097" y="10262"/>
                  </a:cubicBezTo>
                  <a:cubicBezTo>
                    <a:pt x="146386" y="1107"/>
                    <a:pt x="152407" y="0"/>
                    <a:pt x="152407" y="0"/>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276;p80"/>
            <p:cNvSpPr/>
            <p:nvPr/>
          </p:nvSpPr>
          <p:spPr>
            <a:xfrm>
              <a:off x="1689103" y="2000191"/>
              <a:ext cx="114668" cy="1290684"/>
            </a:xfrm>
            <a:custGeom>
              <a:avLst/>
              <a:gdLst/>
              <a:ahLst/>
              <a:cxnLst/>
              <a:rect l="l" t="t" r="r" b="b"/>
              <a:pathLst>
                <a:path w="5374" h="60489" fill="none" extrusionOk="0">
                  <a:moveTo>
                    <a:pt x="2403" y="60489"/>
                  </a:moveTo>
                  <a:cubicBezTo>
                    <a:pt x="4645" y="46852"/>
                    <a:pt x="5374" y="33026"/>
                    <a:pt x="4564" y="19227"/>
                  </a:cubicBezTo>
                  <a:cubicBezTo>
                    <a:pt x="3807" y="7805"/>
                    <a:pt x="0" y="1"/>
                    <a:pt x="0"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277;p80"/>
            <p:cNvSpPr/>
            <p:nvPr/>
          </p:nvSpPr>
          <p:spPr>
            <a:xfrm>
              <a:off x="1464942" y="1878049"/>
              <a:ext cx="326720" cy="674734"/>
            </a:xfrm>
            <a:custGeom>
              <a:avLst/>
              <a:gdLst/>
              <a:ahLst/>
              <a:cxnLst/>
              <a:rect l="l" t="t" r="r" b="b"/>
              <a:pathLst>
                <a:path w="15312" h="31622" fill="none" extrusionOk="0">
                  <a:moveTo>
                    <a:pt x="1" y="0"/>
                  </a:moveTo>
                  <a:cubicBezTo>
                    <a:pt x="2674" y="16958"/>
                    <a:pt x="12287" y="17904"/>
                    <a:pt x="15312" y="3162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278;p80"/>
            <p:cNvSpPr/>
            <p:nvPr/>
          </p:nvSpPr>
          <p:spPr>
            <a:xfrm>
              <a:off x="3919049" y="1019493"/>
              <a:ext cx="1076328" cy="1456604"/>
            </a:xfrm>
            <a:custGeom>
              <a:avLst/>
              <a:gdLst/>
              <a:ahLst/>
              <a:cxnLst/>
              <a:rect l="l" t="t" r="r" b="b"/>
              <a:pathLst>
                <a:path w="50443" h="68265" fill="none" extrusionOk="0">
                  <a:moveTo>
                    <a:pt x="0" y="68265"/>
                  </a:moveTo>
                  <a:cubicBezTo>
                    <a:pt x="22062" y="56707"/>
                    <a:pt x="23196" y="37535"/>
                    <a:pt x="33673" y="20793"/>
                  </a:cubicBezTo>
                  <a:cubicBezTo>
                    <a:pt x="44151" y="4024"/>
                    <a:pt x="50443" y="0"/>
                    <a:pt x="50443"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279;p80"/>
            <p:cNvSpPr/>
            <p:nvPr/>
          </p:nvSpPr>
          <p:spPr>
            <a:xfrm>
              <a:off x="4457229" y="718705"/>
              <a:ext cx="1388623" cy="1104557"/>
            </a:xfrm>
            <a:custGeom>
              <a:avLst/>
              <a:gdLst/>
              <a:ahLst/>
              <a:cxnLst/>
              <a:rect l="l" t="t" r="r" b="b"/>
              <a:pathLst>
                <a:path w="65079" h="51766" fill="none" extrusionOk="0">
                  <a:moveTo>
                    <a:pt x="0" y="51766"/>
                  </a:moveTo>
                  <a:cubicBezTo>
                    <a:pt x="11396" y="30703"/>
                    <a:pt x="45825" y="11612"/>
                    <a:pt x="65079"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80;p80"/>
            <p:cNvSpPr/>
            <p:nvPr/>
          </p:nvSpPr>
          <p:spPr>
            <a:xfrm>
              <a:off x="3067981" y="2772902"/>
              <a:ext cx="1886448" cy="807838"/>
            </a:xfrm>
            <a:custGeom>
              <a:avLst/>
              <a:gdLst/>
              <a:ahLst/>
              <a:cxnLst/>
              <a:rect l="l" t="t" r="r" b="b"/>
              <a:pathLst>
                <a:path w="88410" h="37860" fill="none" extrusionOk="0">
                  <a:moveTo>
                    <a:pt x="0" y="37859"/>
                  </a:moveTo>
                  <a:cubicBezTo>
                    <a:pt x="11747" y="27463"/>
                    <a:pt x="25356" y="23818"/>
                    <a:pt x="43233" y="19632"/>
                  </a:cubicBezTo>
                  <a:cubicBezTo>
                    <a:pt x="61136" y="15419"/>
                    <a:pt x="81550" y="5914"/>
                    <a:pt x="88409"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281;p80"/>
            <p:cNvSpPr/>
            <p:nvPr/>
          </p:nvSpPr>
          <p:spPr>
            <a:xfrm>
              <a:off x="3919049" y="2458286"/>
              <a:ext cx="881004" cy="749650"/>
            </a:xfrm>
            <a:custGeom>
              <a:avLst/>
              <a:gdLst/>
              <a:ahLst/>
              <a:cxnLst/>
              <a:rect l="l" t="t" r="r" b="b"/>
              <a:pathLst>
                <a:path w="41289" h="35133" fill="none" extrusionOk="0">
                  <a:moveTo>
                    <a:pt x="41288" y="1"/>
                  </a:moveTo>
                  <a:cubicBezTo>
                    <a:pt x="32728" y="13961"/>
                    <a:pt x="14177" y="26194"/>
                    <a:pt x="0" y="35132"/>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282;p80"/>
            <p:cNvSpPr/>
            <p:nvPr/>
          </p:nvSpPr>
          <p:spPr>
            <a:xfrm>
              <a:off x="2293540" y="2024410"/>
              <a:ext cx="1548804" cy="696051"/>
            </a:xfrm>
            <a:custGeom>
              <a:avLst/>
              <a:gdLst/>
              <a:ahLst/>
              <a:cxnLst/>
              <a:rect l="l" t="t" r="r" b="b"/>
              <a:pathLst>
                <a:path w="72586" h="32621" fill="none" extrusionOk="0">
                  <a:moveTo>
                    <a:pt x="1" y="32620"/>
                  </a:moveTo>
                  <a:cubicBezTo>
                    <a:pt x="27139" y="18875"/>
                    <a:pt x="39426" y="23736"/>
                    <a:pt x="53440" y="16877"/>
                  </a:cubicBezTo>
                  <a:cubicBezTo>
                    <a:pt x="67428" y="9991"/>
                    <a:pt x="72586" y="0"/>
                    <a:pt x="72586" y="0"/>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283;p80"/>
            <p:cNvSpPr/>
            <p:nvPr/>
          </p:nvSpPr>
          <p:spPr>
            <a:xfrm>
              <a:off x="2683054" y="2539543"/>
              <a:ext cx="493238" cy="95080"/>
            </a:xfrm>
            <a:custGeom>
              <a:avLst/>
              <a:gdLst/>
              <a:ahLst/>
              <a:cxnLst/>
              <a:rect l="l" t="t" r="r" b="b"/>
              <a:pathLst>
                <a:path w="23116" h="4456" fill="none" extrusionOk="0">
                  <a:moveTo>
                    <a:pt x="23116" y="4456"/>
                  </a:moveTo>
                  <a:cubicBezTo>
                    <a:pt x="15231" y="0"/>
                    <a:pt x="1" y="1053"/>
                    <a:pt x="1" y="1053"/>
                  </a:cubicBezTo>
                </a:path>
              </a:pathLst>
            </a:custGeom>
            <a:no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284;p80"/>
            <p:cNvSpPr/>
            <p:nvPr/>
          </p:nvSpPr>
          <p:spPr>
            <a:xfrm>
              <a:off x="2281441" y="1072498"/>
              <a:ext cx="848742" cy="1079784"/>
            </a:xfrm>
            <a:custGeom>
              <a:avLst/>
              <a:gdLst/>
              <a:ahLst/>
              <a:cxnLst/>
              <a:rect l="l" t="t" r="r" b="b"/>
              <a:pathLst>
                <a:path w="39777" h="50605" fill="none" extrusionOk="0">
                  <a:moveTo>
                    <a:pt x="1" y="50605"/>
                  </a:moveTo>
                  <a:cubicBezTo>
                    <a:pt x="6157" y="34025"/>
                    <a:pt x="19875" y="26005"/>
                    <a:pt x="29596" y="19011"/>
                  </a:cubicBezTo>
                  <a:cubicBezTo>
                    <a:pt x="39317" y="12017"/>
                    <a:pt x="39777" y="1"/>
                    <a:pt x="39777" y="1"/>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85;p80"/>
            <p:cNvSpPr/>
            <p:nvPr/>
          </p:nvSpPr>
          <p:spPr>
            <a:xfrm>
              <a:off x="2683054" y="1092663"/>
              <a:ext cx="954192" cy="550273"/>
            </a:xfrm>
            <a:custGeom>
              <a:avLst/>
              <a:gdLst/>
              <a:ahLst/>
              <a:cxnLst/>
              <a:rect l="l" t="t" r="r" b="b"/>
              <a:pathLst>
                <a:path w="44719" h="25789" fill="none" extrusionOk="0">
                  <a:moveTo>
                    <a:pt x="44719" y="1"/>
                  </a:moveTo>
                  <a:cubicBezTo>
                    <a:pt x="23926" y="18120"/>
                    <a:pt x="7859" y="19551"/>
                    <a:pt x="1" y="25789"/>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286;p80"/>
            <p:cNvSpPr/>
            <p:nvPr/>
          </p:nvSpPr>
          <p:spPr>
            <a:xfrm>
              <a:off x="1965097" y="1959285"/>
              <a:ext cx="266804" cy="318078"/>
            </a:xfrm>
            <a:custGeom>
              <a:avLst/>
              <a:gdLst/>
              <a:ahLst/>
              <a:cxnLst/>
              <a:rect l="l" t="t" r="r" b="b"/>
              <a:pathLst>
                <a:path w="12504" h="14907" fill="none" extrusionOk="0">
                  <a:moveTo>
                    <a:pt x="1" y="1"/>
                  </a:moveTo>
                  <a:cubicBezTo>
                    <a:pt x="12152" y="3268"/>
                    <a:pt x="12503" y="14907"/>
                    <a:pt x="12503" y="14907"/>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287;p80"/>
            <p:cNvSpPr/>
            <p:nvPr/>
          </p:nvSpPr>
          <p:spPr>
            <a:xfrm>
              <a:off x="2072280" y="1738601"/>
              <a:ext cx="73188" cy="329600"/>
            </a:xfrm>
            <a:custGeom>
              <a:avLst/>
              <a:gdLst/>
              <a:ahLst/>
              <a:cxnLst/>
              <a:rect l="l" t="t" r="r" b="b"/>
              <a:pathLst>
                <a:path w="3430" h="15447" fill="none" extrusionOk="0">
                  <a:moveTo>
                    <a:pt x="783" y="0"/>
                  </a:moveTo>
                  <a:cubicBezTo>
                    <a:pt x="0" y="8425"/>
                    <a:pt x="3430" y="15446"/>
                    <a:pt x="3430" y="15446"/>
                  </a:cubicBezTo>
                </a:path>
              </a:pathLst>
            </a:custGeom>
            <a:solidFill>
              <a:schemeClr val="dk2"/>
            </a:solidFill>
            <a:ln w="16875" cap="rnd" cmpd="sng">
              <a:solidFill>
                <a:srgbClr val="67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288;p80"/>
            <p:cNvSpPr/>
            <p:nvPr/>
          </p:nvSpPr>
          <p:spPr>
            <a:xfrm>
              <a:off x="3902340" y="944573"/>
              <a:ext cx="470748" cy="780184"/>
            </a:xfrm>
            <a:custGeom>
              <a:avLst/>
              <a:gdLst/>
              <a:ahLst/>
              <a:cxnLst/>
              <a:rect l="l" t="t" r="r" b="b"/>
              <a:pathLst>
                <a:path w="22062" h="36564" fill="none" extrusionOk="0">
                  <a:moveTo>
                    <a:pt x="22062" y="1"/>
                  </a:moveTo>
                  <a:cubicBezTo>
                    <a:pt x="15770" y="8588"/>
                    <a:pt x="17930" y="19956"/>
                    <a:pt x="0" y="36563"/>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289;p80"/>
            <p:cNvSpPr/>
            <p:nvPr/>
          </p:nvSpPr>
          <p:spPr>
            <a:xfrm>
              <a:off x="2124133" y="649568"/>
              <a:ext cx="227607" cy="581383"/>
            </a:xfrm>
            <a:custGeom>
              <a:avLst/>
              <a:gdLst/>
              <a:ahLst/>
              <a:cxnLst/>
              <a:rect l="l" t="t" r="r" b="b"/>
              <a:pathLst>
                <a:path w="10667" h="27247" fill="none" extrusionOk="0">
                  <a:moveTo>
                    <a:pt x="1" y="0"/>
                  </a:moveTo>
                  <a:cubicBezTo>
                    <a:pt x="2080" y="13151"/>
                    <a:pt x="10370" y="19280"/>
                    <a:pt x="10667" y="2724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90;p80"/>
            <p:cNvSpPr/>
            <p:nvPr/>
          </p:nvSpPr>
          <p:spPr>
            <a:xfrm>
              <a:off x="3147488" y="1612405"/>
              <a:ext cx="324415" cy="531837"/>
            </a:xfrm>
            <a:custGeom>
              <a:avLst/>
              <a:gdLst/>
              <a:ahLst/>
              <a:cxnLst/>
              <a:rect l="l" t="t" r="r" b="b"/>
              <a:pathLst>
                <a:path w="15204" h="24925" fill="none" extrusionOk="0">
                  <a:moveTo>
                    <a:pt x="15204" y="1"/>
                  </a:moveTo>
                  <a:cubicBezTo>
                    <a:pt x="10748" y="5266"/>
                    <a:pt x="10559" y="16635"/>
                    <a:pt x="1" y="2492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91;p80"/>
            <p:cNvSpPr/>
            <p:nvPr/>
          </p:nvSpPr>
          <p:spPr>
            <a:xfrm>
              <a:off x="2351730" y="1230958"/>
              <a:ext cx="292729" cy="493814"/>
            </a:xfrm>
            <a:custGeom>
              <a:avLst/>
              <a:gdLst/>
              <a:ahLst/>
              <a:cxnLst/>
              <a:rect l="l" t="t" r="r" b="b"/>
              <a:pathLst>
                <a:path w="13719" h="23143" fill="none" extrusionOk="0">
                  <a:moveTo>
                    <a:pt x="1" y="23142"/>
                  </a:moveTo>
                  <a:cubicBezTo>
                    <a:pt x="8399" y="11828"/>
                    <a:pt x="12395" y="8020"/>
                    <a:pt x="13719"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92;p80"/>
            <p:cNvSpPr/>
            <p:nvPr/>
          </p:nvSpPr>
          <p:spPr>
            <a:xfrm>
              <a:off x="4150679" y="1119741"/>
              <a:ext cx="53024" cy="278902"/>
            </a:xfrm>
            <a:custGeom>
              <a:avLst/>
              <a:gdLst/>
              <a:ahLst/>
              <a:cxnLst/>
              <a:rect l="l" t="t" r="r" b="b"/>
              <a:pathLst>
                <a:path w="2485" h="13071" fill="none" extrusionOk="0">
                  <a:moveTo>
                    <a:pt x="1" y="1"/>
                  </a:moveTo>
                  <a:cubicBezTo>
                    <a:pt x="2485" y="5212"/>
                    <a:pt x="2053" y="9614"/>
                    <a:pt x="838" y="1307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93;p80"/>
            <p:cNvSpPr/>
            <p:nvPr/>
          </p:nvSpPr>
          <p:spPr>
            <a:xfrm>
              <a:off x="3471899" y="2186903"/>
              <a:ext cx="430441" cy="647060"/>
            </a:xfrm>
            <a:custGeom>
              <a:avLst/>
              <a:gdLst/>
              <a:ahLst/>
              <a:cxnLst/>
              <a:rect l="l" t="t" r="r" b="b"/>
              <a:pathLst>
                <a:path w="20173" h="30325" fill="none" extrusionOk="0">
                  <a:moveTo>
                    <a:pt x="1" y="30325"/>
                  </a:moveTo>
                  <a:cubicBezTo>
                    <a:pt x="1" y="30325"/>
                    <a:pt x="4699" y="24222"/>
                    <a:pt x="9641" y="14312"/>
                  </a:cubicBezTo>
                  <a:cubicBezTo>
                    <a:pt x="14609" y="4375"/>
                    <a:pt x="20172" y="0"/>
                    <a:pt x="20172" y="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94;p80"/>
            <p:cNvSpPr/>
            <p:nvPr/>
          </p:nvSpPr>
          <p:spPr>
            <a:xfrm>
              <a:off x="2861679" y="3496619"/>
              <a:ext cx="1971158" cy="541055"/>
            </a:xfrm>
            <a:custGeom>
              <a:avLst/>
              <a:gdLst/>
              <a:ahLst/>
              <a:cxnLst/>
              <a:rect l="l" t="t" r="r" b="b"/>
              <a:pathLst>
                <a:path w="92380" h="25357" fill="none" extrusionOk="0">
                  <a:moveTo>
                    <a:pt x="1" y="14313"/>
                  </a:moveTo>
                  <a:cubicBezTo>
                    <a:pt x="16608" y="2917"/>
                    <a:pt x="22414" y="1"/>
                    <a:pt x="35780" y="4591"/>
                  </a:cubicBezTo>
                  <a:cubicBezTo>
                    <a:pt x="49120" y="9155"/>
                    <a:pt x="61002" y="10100"/>
                    <a:pt x="74773" y="14691"/>
                  </a:cubicBezTo>
                  <a:cubicBezTo>
                    <a:pt x="88545" y="19254"/>
                    <a:pt x="92380" y="25357"/>
                    <a:pt x="92380" y="25357"/>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95;p80"/>
            <p:cNvSpPr/>
            <p:nvPr/>
          </p:nvSpPr>
          <p:spPr>
            <a:xfrm>
              <a:off x="4111501" y="3651046"/>
              <a:ext cx="688561" cy="106047"/>
            </a:xfrm>
            <a:custGeom>
              <a:avLst/>
              <a:gdLst/>
              <a:ahLst/>
              <a:cxnLst/>
              <a:rect l="l" t="t" r="r" b="b"/>
              <a:pathLst>
                <a:path w="32270" h="4970" fill="none" extrusionOk="0">
                  <a:moveTo>
                    <a:pt x="32269" y="1"/>
                  </a:moveTo>
                  <a:cubicBezTo>
                    <a:pt x="21792" y="4969"/>
                    <a:pt x="0" y="3160"/>
                    <a:pt x="0" y="3160"/>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96;p80"/>
            <p:cNvSpPr/>
            <p:nvPr/>
          </p:nvSpPr>
          <p:spPr>
            <a:xfrm>
              <a:off x="5835530" y="875436"/>
              <a:ext cx="866601" cy="193616"/>
            </a:xfrm>
            <a:custGeom>
              <a:avLst/>
              <a:gdLst/>
              <a:ahLst/>
              <a:cxnLst/>
              <a:rect l="l" t="t" r="r" b="b"/>
              <a:pathLst>
                <a:path w="40614" h="9074" fill="none" extrusionOk="0">
                  <a:moveTo>
                    <a:pt x="40614" y="4483"/>
                  </a:moveTo>
                  <a:cubicBezTo>
                    <a:pt x="25708" y="9073"/>
                    <a:pt x="6697" y="0"/>
                    <a:pt x="0" y="4726"/>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97;p80"/>
            <p:cNvSpPr/>
            <p:nvPr/>
          </p:nvSpPr>
          <p:spPr>
            <a:xfrm>
              <a:off x="2385744" y="3491434"/>
              <a:ext cx="180366" cy="520315"/>
            </a:xfrm>
            <a:custGeom>
              <a:avLst/>
              <a:gdLst/>
              <a:ahLst/>
              <a:cxnLst/>
              <a:rect l="l" t="t" r="r" b="b"/>
              <a:pathLst>
                <a:path w="8453" h="24385" fill="none" extrusionOk="0">
                  <a:moveTo>
                    <a:pt x="7426" y="1"/>
                  </a:moveTo>
                  <a:cubicBezTo>
                    <a:pt x="8452" y="11180"/>
                    <a:pt x="0" y="24385"/>
                    <a:pt x="0" y="24385"/>
                  </a:cubicBezTo>
                </a:path>
              </a:pathLst>
            </a:custGeom>
            <a:noFill/>
            <a:ln w="16875" cap="rnd" cmpd="sng">
              <a:solidFill>
                <a:srgbClr val="929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98;p80"/>
            <p:cNvSpPr/>
            <p:nvPr/>
          </p:nvSpPr>
          <p:spPr>
            <a:xfrm>
              <a:off x="1464942" y="308450"/>
              <a:ext cx="1000857" cy="4205002"/>
            </a:xfrm>
            <a:custGeom>
              <a:avLst/>
              <a:gdLst/>
              <a:ahLst/>
              <a:cxnLst/>
              <a:rect l="l" t="t" r="r" b="b"/>
              <a:pathLst>
                <a:path w="46906" h="197071" extrusionOk="0">
                  <a:moveTo>
                    <a:pt x="46906" y="0"/>
                  </a:moveTo>
                  <a:lnTo>
                    <a:pt x="43098" y="5320"/>
                  </a:lnTo>
                  <a:cubicBezTo>
                    <a:pt x="43098" y="5320"/>
                    <a:pt x="39669" y="16958"/>
                    <a:pt x="40047" y="28570"/>
                  </a:cubicBezTo>
                  <a:cubicBezTo>
                    <a:pt x="40452" y="40208"/>
                    <a:pt x="43287" y="49524"/>
                    <a:pt x="38697" y="64970"/>
                  </a:cubicBezTo>
                  <a:cubicBezTo>
                    <a:pt x="34106" y="80416"/>
                    <a:pt x="36806" y="87464"/>
                    <a:pt x="29920" y="101587"/>
                  </a:cubicBezTo>
                  <a:cubicBezTo>
                    <a:pt x="23062" y="115683"/>
                    <a:pt x="17364" y="119301"/>
                    <a:pt x="11639" y="140850"/>
                  </a:cubicBezTo>
                  <a:cubicBezTo>
                    <a:pt x="5914" y="162371"/>
                    <a:pt x="1" y="177790"/>
                    <a:pt x="1" y="177790"/>
                  </a:cubicBezTo>
                  <a:lnTo>
                    <a:pt x="1567" y="197071"/>
                  </a:lnTo>
                  <a:cubicBezTo>
                    <a:pt x="18309" y="170013"/>
                    <a:pt x="14880" y="144468"/>
                    <a:pt x="23251" y="125782"/>
                  </a:cubicBezTo>
                  <a:cubicBezTo>
                    <a:pt x="31649" y="107095"/>
                    <a:pt x="38129" y="103666"/>
                    <a:pt x="38508" y="88787"/>
                  </a:cubicBezTo>
                  <a:cubicBezTo>
                    <a:pt x="38886" y="73935"/>
                    <a:pt x="43854" y="60974"/>
                    <a:pt x="43476" y="49146"/>
                  </a:cubicBezTo>
                  <a:cubicBezTo>
                    <a:pt x="43098" y="37346"/>
                    <a:pt x="40101" y="29704"/>
                    <a:pt x="43476" y="14852"/>
                  </a:cubicBezTo>
                  <a:lnTo>
                    <a:pt x="46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9;p80"/>
            <p:cNvSpPr/>
            <p:nvPr/>
          </p:nvSpPr>
          <p:spPr>
            <a:xfrm>
              <a:off x="1688506" y="1230958"/>
              <a:ext cx="4307593" cy="3318856"/>
            </a:xfrm>
            <a:custGeom>
              <a:avLst/>
              <a:gdLst/>
              <a:ahLst/>
              <a:cxnLst/>
              <a:rect l="l" t="t" r="r" b="b"/>
              <a:pathLst>
                <a:path w="201879" h="155541" extrusionOk="0">
                  <a:moveTo>
                    <a:pt x="201878" y="0"/>
                  </a:moveTo>
                  <a:cubicBezTo>
                    <a:pt x="201878" y="1"/>
                    <a:pt x="195856" y="1729"/>
                    <a:pt x="187000" y="5725"/>
                  </a:cubicBezTo>
                  <a:cubicBezTo>
                    <a:pt x="178142" y="9722"/>
                    <a:pt x="164425" y="24033"/>
                    <a:pt x="153272" y="34619"/>
                  </a:cubicBezTo>
                  <a:cubicBezTo>
                    <a:pt x="142120" y="45177"/>
                    <a:pt x="124946" y="50065"/>
                    <a:pt x="110094" y="55276"/>
                  </a:cubicBezTo>
                  <a:cubicBezTo>
                    <a:pt x="95215" y="60515"/>
                    <a:pt x="84657" y="69507"/>
                    <a:pt x="77771" y="81794"/>
                  </a:cubicBezTo>
                  <a:cubicBezTo>
                    <a:pt x="70912" y="94053"/>
                    <a:pt x="60624" y="102100"/>
                    <a:pt x="43476" y="120382"/>
                  </a:cubicBezTo>
                  <a:cubicBezTo>
                    <a:pt x="26329" y="138663"/>
                    <a:pt x="11153" y="141552"/>
                    <a:pt x="1" y="155540"/>
                  </a:cubicBezTo>
                  <a:lnTo>
                    <a:pt x="33215" y="151354"/>
                  </a:lnTo>
                  <a:cubicBezTo>
                    <a:pt x="33215" y="151354"/>
                    <a:pt x="46933" y="140688"/>
                    <a:pt x="56654" y="138393"/>
                  </a:cubicBezTo>
                  <a:cubicBezTo>
                    <a:pt x="58117" y="138047"/>
                    <a:pt x="59733" y="137896"/>
                    <a:pt x="61472" y="137896"/>
                  </a:cubicBezTo>
                  <a:cubicBezTo>
                    <a:pt x="71286" y="137896"/>
                    <a:pt x="85013" y="142706"/>
                    <a:pt x="97240" y="144496"/>
                  </a:cubicBezTo>
                  <a:cubicBezTo>
                    <a:pt x="99464" y="144821"/>
                    <a:pt x="100701" y="144969"/>
                    <a:pt x="101136" y="144969"/>
                  </a:cubicBezTo>
                  <a:cubicBezTo>
                    <a:pt x="103519" y="144969"/>
                    <a:pt x="81897" y="140550"/>
                    <a:pt x="66645" y="136692"/>
                  </a:cubicBezTo>
                  <a:cubicBezTo>
                    <a:pt x="64156" y="136057"/>
                    <a:pt x="61716" y="135784"/>
                    <a:pt x="59360" y="135784"/>
                  </a:cubicBezTo>
                  <a:cubicBezTo>
                    <a:pt x="44667" y="135784"/>
                    <a:pt x="33215" y="146413"/>
                    <a:pt x="33215" y="146413"/>
                  </a:cubicBezTo>
                  <a:cubicBezTo>
                    <a:pt x="33215" y="146413"/>
                    <a:pt x="36375" y="141822"/>
                    <a:pt x="42072" y="135828"/>
                  </a:cubicBezTo>
                  <a:cubicBezTo>
                    <a:pt x="47770" y="129806"/>
                    <a:pt x="73234" y="103504"/>
                    <a:pt x="81227" y="90084"/>
                  </a:cubicBezTo>
                  <a:cubicBezTo>
                    <a:pt x="89220" y="76636"/>
                    <a:pt x="93514" y="69183"/>
                    <a:pt x="104963" y="62621"/>
                  </a:cubicBezTo>
                  <a:cubicBezTo>
                    <a:pt x="116413" y="56032"/>
                    <a:pt x="130697" y="53170"/>
                    <a:pt x="140716" y="48039"/>
                  </a:cubicBezTo>
                  <a:cubicBezTo>
                    <a:pt x="150707" y="42882"/>
                    <a:pt x="161589" y="33728"/>
                    <a:pt x="171014" y="21144"/>
                  </a:cubicBezTo>
                  <a:cubicBezTo>
                    <a:pt x="180437" y="8588"/>
                    <a:pt x="201877" y="1"/>
                    <a:pt x="201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0;p80"/>
            <p:cNvSpPr/>
            <p:nvPr/>
          </p:nvSpPr>
          <p:spPr>
            <a:xfrm>
              <a:off x="4647377" y="806278"/>
              <a:ext cx="1531520" cy="1371937"/>
            </a:xfrm>
            <a:custGeom>
              <a:avLst/>
              <a:gdLst/>
              <a:ahLst/>
              <a:cxnLst/>
              <a:rect l="l" t="t" r="r" b="b"/>
              <a:pathLst>
                <a:path w="71776" h="64297" extrusionOk="0">
                  <a:moveTo>
                    <a:pt x="71776" y="1"/>
                  </a:moveTo>
                  <a:lnTo>
                    <a:pt x="71776" y="1"/>
                  </a:lnTo>
                  <a:cubicBezTo>
                    <a:pt x="71775" y="1"/>
                    <a:pt x="71475" y="69"/>
                    <a:pt x="70856" y="284"/>
                  </a:cubicBezTo>
                  <a:lnTo>
                    <a:pt x="70856" y="284"/>
                  </a:lnTo>
                  <a:cubicBezTo>
                    <a:pt x="71447" y="94"/>
                    <a:pt x="71775" y="1"/>
                    <a:pt x="71776" y="1"/>
                  </a:cubicBezTo>
                  <a:close/>
                  <a:moveTo>
                    <a:pt x="70856" y="284"/>
                  </a:moveTo>
                  <a:lnTo>
                    <a:pt x="70856" y="284"/>
                  </a:lnTo>
                  <a:cubicBezTo>
                    <a:pt x="67494" y="1365"/>
                    <a:pt x="55632" y="5585"/>
                    <a:pt x="47364" y="13692"/>
                  </a:cubicBezTo>
                  <a:cubicBezTo>
                    <a:pt x="37643" y="23224"/>
                    <a:pt x="25762" y="36537"/>
                    <a:pt x="16311" y="48499"/>
                  </a:cubicBezTo>
                  <a:cubicBezTo>
                    <a:pt x="6859" y="60462"/>
                    <a:pt x="0" y="64296"/>
                    <a:pt x="0" y="64296"/>
                  </a:cubicBezTo>
                  <a:lnTo>
                    <a:pt x="10019" y="60327"/>
                  </a:lnTo>
                  <a:lnTo>
                    <a:pt x="14609" y="54521"/>
                  </a:lnTo>
                  <a:cubicBezTo>
                    <a:pt x="28705" y="38211"/>
                    <a:pt x="40128" y="19605"/>
                    <a:pt x="53089" y="10451"/>
                  </a:cubicBezTo>
                  <a:cubicBezTo>
                    <a:pt x="63081" y="3394"/>
                    <a:pt x="68773" y="1007"/>
                    <a:pt x="70856" y="284"/>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01;p80"/>
            <p:cNvSpPr/>
            <p:nvPr/>
          </p:nvSpPr>
          <p:spPr>
            <a:xfrm>
              <a:off x="1895960" y="2011735"/>
              <a:ext cx="406223" cy="265631"/>
            </a:xfrm>
            <a:custGeom>
              <a:avLst/>
              <a:gdLst/>
              <a:ahLst/>
              <a:cxnLst/>
              <a:rect l="l" t="t" r="r" b="b"/>
              <a:pathLst>
                <a:path w="19038" h="12449" fill="none" extrusionOk="0">
                  <a:moveTo>
                    <a:pt x="8965" y="729"/>
                  </a:moveTo>
                  <a:lnTo>
                    <a:pt x="0" y="12449"/>
                  </a:lnTo>
                  <a:lnTo>
                    <a:pt x="9532" y="12449"/>
                  </a:lnTo>
                  <a:lnTo>
                    <a:pt x="19038" y="12449"/>
                  </a:lnTo>
                  <a:lnTo>
                    <a:pt x="9532" y="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302;p80"/>
            <p:cNvSpPr/>
            <p:nvPr/>
          </p:nvSpPr>
          <p:spPr>
            <a:xfrm>
              <a:off x="1898264" y="2296946"/>
              <a:ext cx="400462" cy="718519"/>
            </a:xfrm>
            <a:custGeom>
              <a:avLst/>
              <a:gdLst/>
              <a:ahLst/>
              <a:cxnLst/>
              <a:rect l="l" t="t" r="r" b="b"/>
              <a:pathLst>
                <a:path w="18768" h="33674" extrusionOk="0">
                  <a:moveTo>
                    <a:pt x="0" y="1"/>
                  </a:moveTo>
                  <a:lnTo>
                    <a:pt x="0" y="33674"/>
                  </a:lnTo>
                  <a:lnTo>
                    <a:pt x="18768" y="33674"/>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303;p80"/>
            <p:cNvSpPr/>
            <p:nvPr/>
          </p:nvSpPr>
          <p:spPr>
            <a:xfrm>
              <a:off x="1898264" y="2296946"/>
              <a:ext cx="400462" cy="155593"/>
            </a:xfrm>
            <a:custGeom>
              <a:avLst/>
              <a:gdLst/>
              <a:ahLst/>
              <a:cxnLst/>
              <a:rect l="l" t="t" r="r" b="b"/>
              <a:pathLst>
                <a:path w="18768" h="7292" extrusionOk="0">
                  <a:moveTo>
                    <a:pt x="0" y="1"/>
                  </a:moveTo>
                  <a:lnTo>
                    <a:pt x="0" y="7292"/>
                  </a:lnTo>
                  <a:lnTo>
                    <a:pt x="18768" y="7292"/>
                  </a:lnTo>
                  <a:lnTo>
                    <a:pt x="18768"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304;p80"/>
            <p:cNvSpPr/>
            <p:nvPr/>
          </p:nvSpPr>
          <p:spPr>
            <a:xfrm>
              <a:off x="1898264" y="2859344"/>
              <a:ext cx="400462" cy="155572"/>
            </a:xfrm>
            <a:custGeom>
              <a:avLst/>
              <a:gdLst/>
              <a:ahLst/>
              <a:cxnLst/>
              <a:rect l="l" t="t" r="r" b="b"/>
              <a:pathLst>
                <a:path w="18768" h="7291" extrusionOk="0">
                  <a:moveTo>
                    <a:pt x="0" y="0"/>
                  </a:moveTo>
                  <a:lnTo>
                    <a:pt x="0" y="7291"/>
                  </a:lnTo>
                  <a:lnTo>
                    <a:pt x="18768" y="7291"/>
                  </a:lnTo>
                  <a:lnTo>
                    <a:pt x="18768"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305;p80"/>
            <p:cNvSpPr/>
            <p:nvPr/>
          </p:nvSpPr>
          <p:spPr>
            <a:xfrm>
              <a:off x="1866000" y="2269291"/>
              <a:ext cx="465563" cy="27675"/>
            </a:xfrm>
            <a:custGeom>
              <a:avLst/>
              <a:gdLst/>
              <a:ahLst/>
              <a:cxnLst/>
              <a:rect l="l" t="t" r="r" b="b"/>
              <a:pathLst>
                <a:path w="21819" h="1297" extrusionOk="0">
                  <a:moveTo>
                    <a:pt x="0" y="1"/>
                  </a:moveTo>
                  <a:cubicBezTo>
                    <a:pt x="0" y="703"/>
                    <a:pt x="567" y="1297"/>
                    <a:pt x="1269" y="1297"/>
                  </a:cubicBezTo>
                  <a:lnTo>
                    <a:pt x="20523" y="1297"/>
                  </a:lnTo>
                  <a:cubicBezTo>
                    <a:pt x="21225" y="1297"/>
                    <a:pt x="21819" y="730"/>
                    <a:pt x="21819"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306;p80"/>
            <p:cNvSpPr/>
            <p:nvPr/>
          </p:nvSpPr>
          <p:spPr>
            <a:xfrm>
              <a:off x="1865424" y="3001651"/>
              <a:ext cx="466139" cy="27696"/>
            </a:xfrm>
            <a:custGeom>
              <a:avLst/>
              <a:gdLst/>
              <a:ahLst/>
              <a:cxnLst/>
              <a:rect l="l" t="t" r="r" b="b"/>
              <a:pathLst>
                <a:path w="21846" h="1298" extrusionOk="0">
                  <a:moveTo>
                    <a:pt x="20597" y="0"/>
                  </a:moveTo>
                  <a:cubicBezTo>
                    <a:pt x="20582" y="0"/>
                    <a:pt x="20566" y="0"/>
                    <a:pt x="20550" y="1"/>
                  </a:cubicBezTo>
                  <a:lnTo>
                    <a:pt x="1296" y="1"/>
                  </a:lnTo>
                  <a:cubicBezTo>
                    <a:pt x="594" y="1"/>
                    <a:pt x="0" y="568"/>
                    <a:pt x="27" y="1297"/>
                  </a:cubicBezTo>
                  <a:lnTo>
                    <a:pt x="21846" y="1297"/>
                  </a:lnTo>
                  <a:cubicBezTo>
                    <a:pt x="21846" y="584"/>
                    <a:pt x="21303" y="0"/>
                    <a:pt x="20597"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307;p80"/>
            <p:cNvSpPr/>
            <p:nvPr/>
          </p:nvSpPr>
          <p:spPr>
            <a:xfrm>
              <a:off x="1895960" y="3020685"/>
              <a:ext cx="406223" cy="253532"/>
            </a:xfrm>
            <a:custGeom>
              <a:avLst/>
              <a:gdLst/>
              <a:ahLst/>
              <a:cxnLst/>
              <a:rect l="l" t="t" r="r" b="b"/>
              <a:pathLst>
                <a:path w="19038" h="11882" fill="none" extrusionOk="0">
                  <a:moveTo>
                    <a:pt x="9532" y="11881"/>
                  </a:moveTo>
                  <a:lnTo>
                    <a:pt x="0" y="0"/>
                  </a:lnTo>
                  <a:lnTo>
                    <a:pt x="9532"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8;p80"/>
            <p:cNvSpPr/>
            <p:nvPr/>
          </p:nvSpPr>
          <p:spPr>
            <a:xfrm>
              <a:off x="2065943" y="3354868"/>
              <a:ext cx="65122" cy="65719"/>
            </a:xfrm>
            <a:custGeom>
              <a:avLst/>
              <a:gdLst/>
              <a:ahLst/>
              <a:cxnLst/>
              <a:rect l="l" t="t" r="r" b="b"/>
              <a:pathLst>
                <a:path w="3052" h="3080" extrusionOk="0">
                  <a:moveTo>
                    <a:pt x="1512" y="1"/>
                  </a:moveTo>
                  <a:cubicBezTo>
                    <a:pt x="675" y="1"/>
                    <a:pt x="0" y="676"/>
                    <a:pt x="0" y="1540"/>
                  </a:cubicBezTo>
                  <a:cubicBezTo>
                    <a:pt x="0" y="2377"/>
                    <a:pt x="675" y="3079"/>
                    <a:pt x="1512" y="3079"/>
                  </a:cubicBezTo>
                  <a:cubicBezTo>
                    <a:pt x="2377" y="3079"/>
                    <a:pt x="3052" y="2377"/>
                    <a:pt x="3052" y="1540"/>
                  </a:cubicBezTo>
                  <a:cubicBezTo>
                    <a:pt x="3052" y="676"/>
                    <a:pt x="2377" y="1"/>
                    <a:pt x="15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09;p80"/>
            <p:cNvSpPr/>
            <p:nvPr/>
          </p:nvSpPr>
          <p:spPr>
            <a:xfrm>
              <a:off x="2037712" y="3252891"/>
              <a:ext cx="121581" cy="121602"/>
            </a:xfrm>
            <a:custGeom>
              <a:avLst/>
              <a:gdLst/>
              <a:ahLst/>
              <a:cxnLst/>
              <a:rect l="l" t="t" r="r" b="b"/>
              <a:pathLst>
                <a:path w="5698" h="5699" extrusionOk="0">
                  <a:moveTo>
                    <a:pt x="2835" y="0"/>
                  </a:moveTo>
                  <a:cubicBezTo>
                    <a:pt x="1269" y="0"/>
                    <a:pt x="0" y="1270"/>
                    <a:pt x="0" y="2863"/>
                  </a:cubicBezTo>
                  <a:cubicBezTo>
                    <a:pt x="0" y="4429"/>
                    <a:pt x="1269" y="5698"/>
                    <a:pt x="2835" y="5698"/>
                  </a:cubicBezTo>
                  <a:cubicBezTo>
                    <a:pt x="4402" y="5698"/>
                    <a:pt x="5698" y="4429"/>
                    <a:pt x="5698" y="2863"/>
                  </a:cubicBezTo>
                  <a:cubicBezTo>
                    <a:pt x="5698" y="1270"/>
                    <a:pt x="4402" y="0"/>
                    <a:pt x="2835"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10;p80"/>
            <p:cNvSpPr/>
            <p:nvPr/>
          </p:nvSpPr>
          <p:spPr>
            <a:xfrm>
              <a:off x="2012916" y="3469861"/>
              <a:ext cx="173260" cy="454318"/>
            </a:xfrm>
            <a:custGeom>
              <a:avLst/>
              <a:gdLst/>
              <a:ahLst/>
              <a:cxnLst/>
              <a:rect l="l" t="t" r="r" b="b"/>
              <a:pathLst>
                <a:path w="8120" h="21292" extrusionOk="0">
                  <a:moveTo>
                    <a:pt x="4221" y="0"/>
                  </a:moveTo>
                  <a:cubicBezTo>
                    <a:pt x="4166" y="0"/>
                    <a:pt x="4109" y="4"/>
                    <a:pt x="4051" y="13"/>
                  </a:cubicBezTo>
                  <a:cubicBezTo>
                    <a:pt x="1" y="580"/>
                    <a:pt x="757" y="20589"/>
                    <a:pt x="757" y="20589"/>
                  </a:cubicBezTo>
                  <a:cubicBezTo>
                    <a:pt x="1947" y="21032"/>
                    <a:pt x="3107" y="21291"/>
                    <a:pt x="4218" y="21291"/>
                  </a:cubicBezTo>
                  <a:cubicBezTo>
                    <a:pt x="5477" y="21291"/>
                    <a:pt x="6673" y="20959"/>
                    <a:pt x="7778" y="20184"/>
                  </a:cubicBezTo>
                  <a:cubicBezTo>
                    <a:pt x="7778" y="20184"/>
                    <a:pt x="8119" y="0"/>
                    <a:pt x="4221"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11;p80"/>
            <p:cNvSpPr/>
            <p:nvPr/>
          </p:nvSpPr>
          <p:spPr>
            <a:xfrm>
              <a:off x="2098207" y="3420569"/>
              <a:ext cx="21" cy="49567"/>
            </a:xfrm>
            <a:custGeom>
              <a:avLst/>
              <a:gdLst/>
              <a:ahLst/>
              <a:cxnLst/>
              <a:rect l="l" t="t" r="r" b="b"/>
              <a:pathLst>
                <a:path w="1" h="2323" fill="none" extrusionOk="0">
                  <a:moveTo>
                    <a:pt x="0" y="0"/>
                  </a:moveTo>
                  <a:lnTo>
                    <a:pt x="0" y="2323"/>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312;p80"/>
            <p:cNvSpPr/>
            <p:nvPr/>
          </p:nvSpPr>
          <p:spPr>
            <a:xfrm>
              <a:off x="2065943" y="3470117"/>
              <a:ext cx="87014" cy="475954"/>
            </a:xfrm>
            <a:custGeom>
              <a:avLst/>
              <a:gdLst/>
              <a:ahLst/>
              <a:cxnLst/>
              <a:rect l="l" t="t" r="r" b="b"/>
              <a:pathLst>
                <a:path w="4078" h="22306" fill="none" extrusionOk="0">
                  <a:moveTo>
                    <a:pt x="3052" y="22305"/>
                  </a:moveTo>
                  <a:cubicBezTo>
                    <a:pt x="4078" y="3727"/>
                    <a:pt x="1566" y="1"/>
                    <a:pt x="1566" y="1"/>
                  </a:cubicBezTo>
                  <a:cubicBezTo>
                    <a:pt x="1566" y="1"/>
                    <a:pt x="0" y="2593"/>
                    <a:pt x="0" y="22305"/>
                  </a:cubicBez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313;p80"/>
            <p:cNvSpPr/>
            <p:nvPr/>
          </p:nvSpPr>
          <p:spPr>
            <a:xfrm>
              <a:off x="3976087" y="2360342"/>
              <a:ext cx="406223" cy="274272"/>
            </a:xfrm>
            <a:custGeom>
              <a:avLst/>
              <a:gdLst/>
              <a:ahLst/>
              <a:cxnLst/>
              <a:rect l="l" t="t" r="r" b="b"/>
              <a:pathLst>
                <a:path w="19038" h="12854" fill="none" extrusionOk="0">
                  <a:moveTo>
                    <a:pt x="9506" y="0"/>
                  </a:moveTo>
                  <a:cubicBezTo>
                    <a:pt x="8723" y="0"/>
                    <a:pt x="7967" y="405"/>
                    <a:pt x="7534" y="1080"/>
                  </a:cubicBezTo>
                  <a:lnTo>
                    <a:pt x="1" y="12854"/>
                  </a:lnTo>
                  <a:lnTo>
                    <a:pt x="19038" y="12854"/>
                  </a:lnTo>
                  <a:lnTo>
                    <a:pt x="12827" y="316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314;p80"/>
            <p:cNvSpPr/>
            <p:nvPr/>
          </p:nvSpPr>
          <p:spPr>
            <a:xfrm>
              <a:off x="3978391" y="2658804"/>
              <a:ext cx="399886" cy="898309"/>
            </a:xfrm>
            <a:custGeom>
              <a:avLst/>
              <a:gdLst/>
              <a:ahLst/>
              <a:cxnLst/>
              <a:rect l="l" t="t" r="r" b="b"/>
              <a:pathLst>
                <a:path w="18741" h="42100" extrusionOk="0">
                  <a:moveTo>
                    <a:pt x="1" y="1"/>
                  </a:moveTo>
                  <a:lnTo>
                    <a:pt x="1" y="42099"/>
                  </a:lnTo>
                  <a:lnTo>
                    <a:pt x="18741" y="42099"/>
                  </a:lnTo>
                  <a:lnTo>
                    <a:pt x="18741" y="1"/>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315;p80"/>
            <p:cNvSpPr/>
            <p:nvPr/>
          </p:nvSpPr>
          <p:spPr>
            <a:xfrm>
              <a:off x="4014112" y="2739485"/>
              <a:ext cx="328448" cy="736955"/>
            </a:xfrm>
            <a:custGeom>
              <a:avLst/>
              <a:gdLst/>
              <a:ahLst/>
              <a:cxnLst/>
              <a:rect l="l" t="t" r="r" b="b"/>
              <a:pathLst>
                <a:path w="15393" h="34538" extrusionOk="0">
                  <a:moveTo>
                    <a:pt x="13691" y="1513"/>
                  </a:moveTo>
                  <a:lnTo>
                    <a:pt x="13691" y="33025"/>
                  </a:lnTo>
                  <a:lnTo>
                    <a:pt x="1702" y="33025"/>
                  </a:lnTo>
                  <a:lnTo>
                    <a:pt x="1702" y="1513"/>
                  </a:lnTo>
                  <a:close/>
                  <a:moveTo>
                    <a:pt x="1" y="0"/>
                  </a:moveTo>
                  <a:lnTo>
                    <a:pt x="1" y="34538"/>
                  </a:lnTo>
                  <a:lnTo>
                    <a:pt x="15393" y="34538"/>
                  </a:lnTo>
                  <a:lnTo>
                    <a:pt x="15393" y="0"/>
                  </a:ln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16;p80"/>
            <p:cNvSpPr/>
            <p:nvPr/>
          </p:nvSpPr>
          <p:spPr>
            <a:xfrm>
              <a:off x="3976087" y="3564049"/>
              <a:ext cx="406223" cy="218965"/>
            </a:xfrm>
            <a:custGeom>
              <a:avLst/>
              <a:gdLst/>
              <a:ahLst/>
              <a:cxnLst/>
              <a:rect l="l" t="t" r="r" b="b"/>
              <a:pathLst>
                <a:path w="19038" h="10262" fill="none" extrusionOk="0">
                  <a:moveTo>
                    <a:pt x="9506" y="10261"/>
                  </a:moveTo>
                  <a:lnTo>
                    <a:pt x="1" y="0"/>
                  </a:lnTo>
                  <a:lnTo>
                    <a:pt x="9506" y="0"/>
                  </a:lnTo>
                  <a:lnTo>
                    <a:pt x="19038" y="0"/>
                  </a:lnTo>
                  <a:close/>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317;p80"/>
            <p:cNvSpPr/>
            <p:nvPr/>
          </p:nvSpPr>
          <p:spPr>
            <a:xfrm>
              <a:off x="3951312" y="2625388"/>
              <a:ext cx="455790" cy="47839"/>
            </a:xfrm>
            <a:custGeom>
              <a:avLst/>
              <a:gdLst/>
              <a:ahLst/>
              <a:cxnLst/>
              <a:rect l="l" t="t" r="r" b="b"/>
              <a:pathLst>
                <a:path w="21361" h="2242" extrusionOk="0">
                  <a:moveTo>
                    <a:pt x="1108" y="1"/>
                  </a:moveTo>
                  <a:cubicBezTo>
                    <a:pt x="486" y="1"/>
                    <a:pt x="0" y="514"/>
                    <a:pt x="0" y="1135"/>
                  </a:cubicBezTo>
                  <a:cubicBezTo>
                    <a:pt x="0" y="1729"/>
                    <a:pt x="486" y="2242"/>
                    <a:pt x="1108" y="2242"/>
                  </a:cubicBezTo>
                  <a:lnTo>
                    <a:pt x="20226" y="2242"/>
                  </a:lnTo>
                  <a:cubicBezTo>
                    <a:pt x="20847" y="2242"/>
                    <a:pt x="21360" y="1729"/>
                    <a:pt x="21360" y="1135"/>
                  </a:cubicBezTo>
                  <a:cubicBezTo>
                    <a:pt x="21333" y="514"/>
                    <a:pt x="20847" y="1"/>
                    <a:pt x="20226"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318;p80"/>
            <p:cNvSpPr/>
            <p:nvPr/>
          </p:nvSpPr>
          <p:spPr>
            <a:xfrm>
              <a:off x="3951312" y="3533514"/>
              <a:ext cx="455790" cy="47263"/>
            </a:xfrm>
            <a:custGeom>
              <a:avLst/>
              <a:gdLst/>
              <a:ahLst/>
              <a:cxnLst/>
              <a:rect l="l" t="t" r="r" b="b"/>
              <a:pathLst>
                <a:path w="21361" h="2215" extrusionOk="0">
                  <a:moveTo>
                    <a:pt x="1108" y="0"/>
                  </a:moveTo>
                  <a:cubicBezTo>
                    <a:pt x="486" y="0"/>
                    <a:pt x="0" y="486"/>
                    <a:pt x="0" y="1107"/>
                  </a:cubicBezTo>
                  <a:cubicBezTo>
                    <a:pt x="0" y="1728"/>
                    <a:pt x="486" y="2214"/>
                    <a:pt x="1108" y="2214"/>
                  </a:cubicBezTo>
                  <a:lnTo>
                    <a:pt x="20226" y="2214"/>
                  </a:lnTo>
                  <a:cubicBezTo>
                    <a:pt x="20847" y="2214"/>
                    <a:pt x="21360" y="1728"/>
                    <a:pt x="21360" y="1107"/>
                  </a:cubicBezTo>
                  <a:cubicBezTo>
                    <a:pt x="21333" y="486"/>
                    <a:pt x="20847" y="0"/>
                    <a:pt x="20226"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319;p80"/>
            <p:cNvSpPr/>
            <p:nvPr/>
          </p:nvSpPr>
          <p:spPr>
            <a:xfrm>
              <a:off x="4117839"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320;p80"/>
            <p:cNvSpPr/>
            <p:nvPr/>
          </p:nvSpPr>
          <p:spPr>
            <a:xfrm>
              <a:off x="4139732" y="3902286"/>
              <a:ext cx="21" cy="232792"/>
            </a:xfrm>
            <a:custGeom>
              <a:avLst/>
              <a:gdLst/>
              <a:ahLst/>
              <a:cxnLst/>
              <a:rect l="l" t="t" r="r" b="b"/>
              <a:pathLst>
                <a:path w="1" h="10910" fill="none" extrusionOk="0">
                  <a:moveTo>
                    <a:pt x="0" y="0"/>
                  </a:moveTo>
                  <a:lnTo>
                    <a:pt x="0"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321;p80"/>
            <p:cNvSpPr/>
            <p:nvPr/>
          </p:nvSpPr>
          <p:spPr>
            <a:xfrm>
              <a:off x="4162778"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322;p80"/>
            <p:cNvSpPr/>
            <p:nvPr/>
          </p:nvSpPr>
          <p:spPr>
            <a:xfrm>
              <a:off x="4238274" y="3895373"/>
              <a:ext cx="21" cy="228759"/>
            </a:xfrm>
            <a:custGeom>
              <a:avLst/>
              <a:gdLst/>
              <a:ahLst/>
              <a:cxnLst/>
              <a:rect l="l" t="t" r="r" b="b"/>
              <a:pathLst>
                <a:path w="1" h="10721" fill="none" extrusionOk="0">
                  <a:moveTo>
                    <a:pt x="0" y="0"/>
                  </a:moveTo>
                  <a:lnTo>
                    <a:pt x="0" y="10721"/>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23;p80"/>
            <p:cNvSpPr/>
            <p:nvPr/>
          </p:nvSpPr>
          <p:spPr>
            <a:xfrm>
              <a:off x="4216935" y="3902286"/>
              <a:ext cx="21" cy="232792"/>
            </a:xfrm>
            <a:custGeom>
              <a:avLst/>
              <a:gdLst/>
              <a:ahLst/>
              <a:cxnLst/>
              <a:rect l="l" t="t" r="r" b="b"/>
              <a:pathLst>
                <a:path w="1" h="10910" fill="none" extrusionOk="0">
                  <a:moveTo>
                    <a:pt x="1" y="0"/>
                  </a:moveTo>
                  <a:lnTo>
                    <a:pt x="1" y="10910"/>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24;p80"/>
            <p:cNvSpPr/>
            <p:nvPr/>
          </p:nvSpPr>
          <p:spPr>
            <a:xfrm>
              <a:off x="4193889" y="3902286"/>
              <a:ext cx="21" cy="242010"/>
            </a:xfrm>
            <a:custGeom>
              <a:avLst/>
              <a:gdLst/>
              <a:ahLst/>
              <a:cxnLst/>
              <a:rect l="l" t="t" r="r" b="b"/>
              <a:pathLst>
                <a:path w="1" h="11342" fill="none" extrusionOk="0">
                  <a:moveTo>
                    <a:pt x="1" y="0"/>
                  </a:moveTo>
                  <a:lnTo>
                    <a:pt x="1" y="11342"/>
                  </a:lnTo>
                </a:path>
              </a:pathLst>
            </a:custGeom>
            <a:noFill/>
            <a:ln w="87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5;p80"/>
            <p:cNvSpPr/>
            <p:nvPr/>
          </p:nvSpPr>
          <p:spPr>
            <a:xfrm>
              <a:off x="4087303" y="3822182"/>
              <a:ext cx="183246" cy="93949"/>
            </a:xfrm>
            <a:custGeom>
              <a:avLst/>
              <a:gdLst/>
              <a:ahLst/>
              <a:cxnLst/>
              <a:rect l="l" t="t" r="r" b="b"/>
              <a:pathLst>
                <a:path w="8588" h="4403" extrusionOk="0">
                  <a:moveTo>
                    <a:pt x="4294" y="1"/>
                  </a:moveTo>
                  <a:cubicBezTo>
                    <a:pt x="1917" y="1"/>
                    <a:pt x="0" y="1918"/>
                    <a:pt x="0" y="4294"/>
                  </a:cubicBezTo>
                  <a:lnTo>
                    <a:pt x="0" y="4402"/>
                  </a:lnTo>
                  <a:lnTo>
                    <a:pt x="8587" y="4402"/>
                  </a:lnTo>
                  <a:lnTo>
                    <a:pt x="8587" y="4294"/>
                  </a:lnTo>
                  <a:cubicBezTo>
                    <a:pt x="8587" y="1918"/>
                    <a:pt x="6670" y="1"/>
                    <a:pt x="4294"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26;p80"/>
            <p:cNvSpPr/>
            <p:nvPr/>
          </p:nvSpPr>
          <p:spPr>
            <a:xfrm>
              <a:off x="4128785" y="3764567"/>
              <a:ext cx="88167" cy="75471"/>
            </a:xfrm>
            <a:custGeom>
              <a:avLst/>
              <a:gdLst/>
              <a:ahLst/>
              <a:cxnLst/>
              <a:rect l="l" t="t" r="r" b="b"/>
              <a:pathLst>
                <a:path w="4132" h="3537" extrusionOk="0">
                  <a:moveTo>
                    <a:pt x="2350" y="0"/>
                  </a:moveTo>
                  <a:cubicBezTo>
                    <a:pt x="784" y="0"/>
                    <a:pt x="0" y="1891"/>
                    <a:pt x="1108" y="3025"/>
                  </a:cubicBezTo>
                  <a:cubicBezTo>
                    <a:pt x="1461" y="3379"/>
                    <a:pt x="1898" y="3537"/>
                    <a:pt x="2329" y="3537"/>
                  </a:cubicBezTo>
                  <a:cubicBezTo>
                    <a:pt x="3245" y="3537"/>
                    <a:pt x="4132" y="2821"/>
                    <a:pt x="4132" y="1756"/>
                  </a:cubicBezTo>
                  <a:cubicBezTo>
                    <a:pt x="4105" y="783"/>
                    <a:pt x="3322" y="0"/>
                    <a:pt x="235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327;p80"/>
            <p:cNvSpPr/>
            <p:nvPr/>
          </p:nvSpPr>
          <p:spPr>
            <a:xfrm>
              <a:off x="2760855" y="3720034"/>
              <a:ext cx="1027891" cy="79789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328;p80"/>
            <p:cNvSpPr/>
            <p:nvPr/>
          </p:nvSpPr>
          <p:spPr>
            <a:xfrm>
              <a:off x="3014954" y="3900835"/>
              <a:ext cx="534718" cy="428180"/>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329;p80"/>
            <p:cNvSpPr/>
            <p:nvPr/>
          </p:nvSpPr>
          <p:spPr>
            <a:xfrm>
              <a:off x="3163620" y="4053833"/>
              <a:ext cx="96830"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330;p80"/>
            <p:cNvSpPr/>
            <p:nvPr/>
          </p:nvSpPr>
          <p:spPr>
            <a:xfrm>
              <a:off x="3260433" y="4082640"/>
              <a:ext cx="74340" cy="44382"/>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331;p80"/>
            <p:cNvSpPr/>
            <p:nvPr/>
          </p:nvSpPr>
          <p:spPr>
            <a:xfrm>
              <a:off x="3509348" y="3727694"/>
              <a:ext cx="172300" cy="110635"/>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332;p80"/>
            <p:cNvSpPr/>
            <p:nvPr/>
          </p:nvSpPr>
          <p:spPr>
            <a:xfrm>
              <a:off x="921000" y="3224190"/>
              <a:ext cx="964476" cy="883842"/>
            </a:xfrm>
            <a:custGeom>
              <a:avLst/>
              <a:gdLst/>
              <a:ahLst/>
              <a:cxnLst/>
              <a:rect l="l" t="t" r="r" b="b"/>
              <a:pathLst>
                <a:path w="45201" h="41422" extrusionOk="0">
                  <a:moveTo>
                    <a:pt x="30908" y="1"/>
                  </a:moveTo>
                  <a:cubicBezTo>
                    <a:pt x="25786" y="1"/>
                    <a:pt x="19632" y="10527"/>
                    <a:pt x="19632" y="10527"/>
                  </a:cubicBezTo>
                  <a:cubicBezTo>
                    <a:pt x="19632" y="10527"/>
                    <a:pt x="16582" y="7867"/>
                    <a:pt x="12774" y="7867"/>
                  </a:cubicBezTo>
                  <a:cubicBezTo>
                    <a:pt x="10662" y="7867"/>
                    <a:pt x="8317" y="8685"/>
                    <a:pt x="6130" y="11229"/>
                  </a:cubicBezTo>
                  <a:cubicBezTo>
                    <a:pt x="0" y="18385"/>
                    <a:pt x="10613" y="24406"/>
                    <a:pt x="10613" y="24406"/>
                  </a:cubicBezTo>
                  <a:cubicBezTo>
                    <a:pt x="10613" y="24406"/>
                    <a:pt x="460" y="32426"/>
                    <a:pt x="7642" y="39258"/>
                  </a:cubicBezTo>
                  <a:cubicBezTo>
                    <a:pt x="9291" y="40820"/>
                    <a:pt x="10974" y="41422"/>
                    <a:pt x="12588" y="41422"/>
                  </a:cubicBezTo>
                  <a:cubicBezTo>
                    <a:pt x="18007" y="41422"/>
                    <a:pt x="22656" y="34641"/>
                    <a:pt x="22656" y="34641"/>
                  </a:cubicBezTo>
                  <a:cubicBezTo>
                    <a:pt x="22656" y="34641"/>
                    <a:pt x="26279" y="38603"/>
                    <a:pt x="29802" y="38603"/>
                  </a:cubicBezTo>
                  <a:cubicBezTo>
                    <a:pt x="30371" y="38603"/>
                    <a:pt x="30938" y="38499"/>
                    <a:pt x="31486" y="38259"/>
                  </a:cubicBezTo>
                  <a:cubicBezTo>
                    <a:pt x="35429" y="36531"/>
                    <a:pt x="37346" y="31778"/>
                    <a:pt x="33512" y="25189"/>
                  </a:cubicBezTo>
                  <a:lnTo>
                    <a:pt x="33512" y="25189"/>
                  </a:lnTo>
                  <a:cubicBezTo>
                    <a:pt x="33512" y="25189"/>
                    <a:pt x="33662" y="25196"/>
                    <a:pt x="33927" y="25196"/>
                  </a:cubicBezTo>
                  <a:cubicBezTo>
                    <a:pt x="35816" y="25196"/>
                    <a:pt x="43525" y="24843"/>
                    <a:pt x="44259" y="19114"/>
                  </a:cubicBezTo>
                  <a:cubicBezTo>
                    <a:pt x="45200" y="11686"/>
                    <a:pt x="35264" y="11471"/>
                    <a:pt x="34107" y="11471"/>
                  </a:cubicBezTo>
                  <a:cubicBezTo>
                    <a:pt x="34036" y="11471"/>
                    <a:pt x="33998" y="11472"/>
                    <a:pt x="33998" y="11472"/>
                  </a:cubicBezTo>
                  <a:cubicBezTo>
                    <a:pt x="33998" y="11472"/>
                    <a:pt x="38129" y="3992"/>
                    <a:pt x="32810" y="562"/>
                  </a:cubicBezTo>
                  <a:cubicBezTo>
                    <a:pt x="32203" y="173"/>
                    <a:pt x="31564" y="1"/>
                    <a:pt x="3090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333;p80"/>
            <p:cNvSpPr/>
            <p:nvPr/>
          </p:nvSpPr>
          <p:spPr>
            <a:xfrm>
              <a:off x="1121519" y="3464441"/>
              <a:ext cx="559363" cy="444076"/>
            </a:xfrm>
            <a:custGeom>
              <a:avLst/>
              <a:gdLst/>
              <a:ahLst/>
              <a:cxnLst/>
              <a:rect l="l" t="t" r="r" b="b"/>
              <a:pathLst>
                <a:path w="26215" h="20812" extrusionOk="0">
                  <a:moveTo>
                    <a:pt x="17736" y="1"/>
                  </a:moveTo>
                  <a:cubicBezTo>
                    <a:pt x="14965" y="1"/>
                    <a:pt x="12476" y="6099"/>
                    <a:pt x="12476" y="6099"/>
                  </a:cubicBezTo>
                  <a:cubicBezTo>
                    <a:pt x="11107" y="5062"/>
                    <a:pt x="9148" y="4529"/>
                    <a:pt x="7326" y="4529"/>
                  </a:cubicBezTo>
                  <a:cubicBezTo>
                    <a:pt x="5447" y="4529"/>
                    <a:pt x="3712" y="5096"/>
                    <a:pt x="2917" y="6261"/>
                  </a:cubicBezTo>
                  <a:cubicBezTo>
                    <a:pt x="1" y="10528"/>
                    <a:pt x="8507" y="13255"/>
                    <a:pt x="8507" y="13255"/>
                  </a:cubicBezTo>
                  <a:cubicBezTo>
                    <a:pt x="8507" y="13255"/>
                    <a:pt x="3052" y="18143"/>
                    <a:pt x="6941" y="20411"/>
                  </a:cubicBezTo>
                  <a:cubicBezTo>
                    <a:pt x="7423" y="20689"/>
                    <a:pt x="7875" y="20811"/>
                    <a:pt x="8298" y="20811"/>
                  </a:cubicBezTo>
                  <a:cubicBezTo>
                    <a:pt x="11282" y="20811"/>
                    <a:pt x="12773" y="14740"/>
                    <a:pt x="12773" y="14740"/>
                  </a:cubicBezTo>
                  <a:cubicBezTo>
                    <a:pt x="12773" y="14740"/>
                    <a:pt x="15204" y="19276"/>
                    <a:pt x="17762" y="19276"/>
                  </a:cubicBezTo>
                  <a:cubicBezTo>
                    <a:pt x="18324" y="19276"/>
                    <a:pt x="18893" y="19057"/>
                    <a:pt x="19443" y="18521"/>
                  </a:cubicBezTo>
                  <a:cubicBezTo>
                    <a:pt x="22494" y="15578"/>
                    <a:pt x="17526" y="11041"/>
                    <a:pt x="17526" y="11041"/>
                  </a:cubicBezTo>
                  <a:lnTo>
                    <a:pt x="17526" y="11041"/>
                  </a:lnTo>
                  <a:cubicBezTo>
                    <a:pt x="18733" y="11498"/>
                    <a:pt x="19827" y="11694"/>
                    <a:pt x="20791" y="11694"/>
                  </a:cubicBezTo>
                  <a:cubicBezTo>
                    <a:pt x="24439" y="11694"/>
                    <a:pt x="26215" y="8878"/>
                    <a:pt x="25168" y="6720"/>
                  </a:cubicBezTo>
                  <a:cubicBezTo>
                    <a:pt x="24652" y="5657"/>
                    <a:pt x="23540" y="5333"/>
                    <a:pt x="22376" y="5333"/>
                  </a:cubicBezTo>
                  <a:cubicBezTo>
                    <a:pt x="20556" y="5333"/>
                    <a:pt x="18606" y="6126"/>
                    <a:pt x="18606" y="6126"/>
                  </a:cubicBezTo>
                  <a:cubicBezTo>
                    <a:pt x="18606" y="6126"/>
                    <a:pt x="21657" y="1590"/>
                    <a:pt x="18552" y="186"/>
                  </a:cubicBezTo>
                  <a:cubicBezTo>
                    <a:pt x="18279" y="59"/>
                    <a:pt x="18006" y="1"/>
                    <a:pt x="17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334;p80"/>
            <p:cNvSpPr/>
            <p:nvPr/>
          </p:nvSpPr>
          <p:spPr>
            <a:xfrm>
              <a:off x="1411937" y="3649894"/>
              <a:ext cx="107754" cy="77242"/>
            </a:xfrm>
            <a:custGeom>
              <a:avLst/>
              <a:gdLst/>
              <a:ahLst/>
              <a:cxnLst/>
              <a:rect l="l" t="t" r="r" b="b"/>
              <a:pathLst>
                <a:path w="5050" h="3620" fill="none" extrusionOk="0">
                  <a:moveTo>
                    <a:pt x="5050" y="1"/>
                  </a:moveTo>
                  <a:lnTo>
                    <a:pt x="0" y="946"/>
                  </a:lnTo>
                  <a:lnTo>
                    <a:pt x="2161" y="3619"/>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335;p80"/>
            <p:cNvSpPr/>
            <p:nvPr/>
          </p:nvSpPr>
          <p:spPr>
            <a:xfrm>
              <a:off x="1359508" y="3670059"/>
              <a:ext cx="52448" cy="81851"/>
            </a:xfrm>
            <a:custGeom>
              <a:avLst/>
              <a:gdLst/>
              <a:ahLst/>
              <a:cxnLst/>
              <a:rect l="l" t="t" r="r" b="b"/>
              <a:pathLst>
                <a:path w="2458" h="3836" fill="none" extrusionOk="0">
                  <a:moveTo>
                    <a:pt x="0" y="2512"/>
                  </a:moveTo>
                  <a:lnTo>
                    <a:pt x="2457" y="1"/>
                  </a:lnTo>
                  <a:lnTo>
                    <a:pt x="1053" y="383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336;p80"/>
            <p:cNvSpPr/>
            <p:nvPr/>
          </p:nvSpPr>
          <p:spPr>
            <a:xfrm>
              <a:off x="1280555" y="4079695"/>
              <a:ext cx="172300" cy="138139"/>
            </a:xfrm>
            <a:custGeom>
              <a:avLst/>
              <a:gdLst/>
              <a:ahLst/>
              <a:cxnLst/>
              <a:rect l="l" t="t" r="r" b="b"/>
              <a:pathLst>
                <a:path w="8075" h="6474" extrusionOk="0">
                  <a:moveTo>
                    <a:pt x="5460" y="0"/>
                  </a:moveTo>
                  <a:cubicBezTo>
                    <a:pt x="4515" y="0"/>
                    <a:pt x="3393" y="415"/>
                    <a:pt x="2404" y="1218"/>
                  </a:cubicBezTo>
                  <a:cubicBezTo>
                    <a:pt x="676" y="2596"/>
                    <a:pt x="1" y="4648"/>
                    <a:pt x="892" y="5755"/>
                  </a:cubicBezTo>
                  <a:cubicBezTo>
                    <a:pt x="1273" y="6240"/>
                    <a:pt x="1882" y="6473"/>
                    <a:pt x="2589" y="6473"/>
                  </a:cubicBezTo>
                  <a:cubicBezTo>
                    <a:pt x="3534" y="6473"/>
                    <a:pt x="4656" y="6057"/>
                    <a:pt x="5644" y="5269"/>
                  </a:cubicBezTo>
                  <a:cubicBezTo>
                    <a:pt x="7400" y="3865"/>
                    <a:pt x="8075" y="1839"/>
                    <a:pt x="7156" y="705"/>
                  </a:cubicBezTo>
                  <a:cubicBezTo>
                    <a:pt x="6775" y="232"/>
                    <a:pt x="6167" y="0"/>
                    <a:pt x="54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337;p80"/>
            <p:cNvSpPr/>
            <p:nvPr/>
          </p:nvSpPr>
          <p:spPr>
            <a:xfrm>
              <a:off x="2825383" y="2781330"/>
              <a:ext cx="900037" cy="688903"/>
            </a:xfrm>
            <a:custGeom>
              <a:avLst/>
              <a:gdLst/>
              <a:ahLst/>
              <a:cxnLst/>
              <a:rect l="l" t="t" r="r" b="b"/>
              <a:pathLst>
                <a:path w="42181" h="32286" extrusionOk="0">
                  <a:moveTo>
                    <a:pt x="21469" y="1"/>
                  </a:moveTo>
                  <a:cubicBezTo>
                    <a:pt x="20878" y="1"/>
                    <a:pt x="20277" y="118"/>
                    <a:pt x="19686" y="362"/>
                  </a:cubicBezTo>
                  <a:cubicBezTo>
                    <a:pt x="15933" y="1874"/>
                    <a:pt x="16122" y="12756"/>
                    <a:pt x="16122" y="12756"/>
                  </a:cubicBezTo>
                  <a:cubicBezTo>
                    <a:pt x="16122" y="12756"/>
                    <a:pt x="12689" y="10764"/>
                    <a:pt x="9233" y="10764"/>
                  </a:cubicBezTo>
                  <a:cubicBezTo>
                    <a:pt x="7505" y="10764"/>
                    <a:pt x="5770" y="11262"/>
                    <a:pt x="4456" y="12756"/>
                  </a:cubicBezTo>
                  <a:cubicBezTo>
                    <a:pt x="1" y="17806"/>
                    <a:pt x="4888" y="23369"/>
                    <a:pt x="10208" y="23801"/>
                  </a:cubicBezTo>
                  <a:cubicBezTo>
                    <a:pt x="10208" y="23801"/>
                    <a:pt x="5455" y="27176"/>
                    <a:pt x="7157" y="30335"/>
                  </a:cubicBezTo>
                  <a:cubicBezTo>
                    <a:pt x="7902" y="31721"/>
                    <a:pt x="9107" y="32285"/>
                    <a:pt x="10557" y="32285"/>
                  </a:cubicBezTo>
                  <a:cubicBezTo>
                    <a:pt x="14306" y="32285"/>
                    <a:pt x="19690" y="28510"/>
                    <a:pt x="22981" y="25394"/>
                  </a:cubicBezTo>
                  <a:cubicBezTo>
                    <a:pt x="22981" y="25394"/>
                    <a:pt x="26747" y="27812"/>
                    <a:pt x="30726" y="27812"/>
                  </a:cubicBezTo>
                  <a:cubicBezTo>
                    <a:pt x="32811" y="27812"/>
                    <a:pt x="34954" y="27148"/>
                    <a:pt x="36644" y="25124"/>
                  </a:cubicBezTo>
                  <a:cubicBezTo>
                    <a:pt x="40398" y="20695"/>
                    <a:pt x="36131" y="15808"/>
                    <a:pt x="32270" y="15754"/>
                  </a:cubicBezTo>
                  <a:cubicBezTo>
                    <a:pt x="32270" y="15754"/>
                    <a:pt x="42180" y="10407"/>
                    <a:pt x="39075" y="5114"/>
                  </a:cubicBezTo>
                  <a:cubicBezTo>
                    <a:pt x="38340" y="3879"/>
                    <a:pt x="37294" y="3406"/>
                    <a:pt x="36124" y="3406"/>
                  </a:cubicBezTo>
                  <a:cubicBezTo>
                    <a:pt x="32307" y="3406"/>
                    <a:pt x="27166" y="8436"/>
                    <a:pt x="27166" y="8436"/>
                  </a:cubicBezTo>
                  <a:lnTo>
                    <a:pt x="27166" y="8436"/>
                  </a:lnTo>
                  <a:cubicBezTo>
                    <a:pt x="27484" y="3300"/>
                    <a:pt x="24609" y="1"/>
                    <a:pt x="21469"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8338;p80"/>
            <p:cNvSpPr/>
            <p:nvPr/>
          </p:nvSpPr>
          <p:spPr>
            <a:xfrm>
              <a:off x="3039729" y="2918110"/>
              <a:ext cx="487477" cy="355931"/>
            </a:xfrm>
            <a:custGeom>
              <a:avLst/>
              <a:gdLst/>
              <a:ahLst/>
              <a:cxnLst/>
              <a:rect l="l" t="t" r="r" b="b"/>
              <a:pathLst>
                <a:path w="22846" h="16681" extrusionOk="0">
                  <a:moveTo>
                    <a:pt x="11871" y="0"/>
                  </a:moveTo>
                  <a:cubicBezTo>
                    <a:pt x="8994" y="0"/>
                    <a:pt x="9371" y="9965"/>
                    <a:pt x="9371" y="9965"/>
                  </a:cubicBezTo>
                  <a:cubicBezTo>
                    <a:pt x="9371" y="9965"/>
                    <a:pt x="6411" y="7685"/>
                    <a:pt x="3931" y="7685"/>
                  </a:cubicBezTo>
                  <a:cubicBezTo>
                    <a:pt x="3061" y="7685"/>
                    <a:pt x="2251" y="7965"/>
                    <a:pt x="1648" y="8722"/>
                  </a:cubicBezTo>
                  <a:cubicBezTo>
                    <a:pt x="1" y="10775"/>
                    <a:pt x="5132" y="13448"/>
                    <a:pt x="5132" y="13448"/>
                  </a:cubicBezTo>
                  <a:cubicBezTo>
                    <a:pt x="1825" y="15158"/>
                    <a:pt x="3401" y="16681"/>
                    <a:pt x="6377" y="16681"/>
                  </a:cubicBezTo>
                  <a:cubicBezTo>
                    <a:pt x="9039" y="16681"/>
                    <a:pt x="12821" y="15463"/>
                    <a:pt x="15231" y="12071"/>
                  </a:cubicBezTo>
                  <a:cubicBezTo>
                    <a:pt x="15231" y="12071"/>
                    <a:pt x="22846" y="6319"/>
                    <a:pt x="21145" y="4294"/>
                  </a:cubicBezTo>
                  <a:cubicBezTo>
                    <a:pt x="20909" y="4018"/>
                    <a:pt x="20617" y="3899"/>
                    <a:pt x="20288" y="3899"/>
                  </a:cubicBezTo>
                  <a:cubicBezTo>
                    <a:pt x="18197" y="3899"/>
                    <a:pt x="14610" y="8695"/>
                    <a:pt x="14610" y="8695"/>
                  </a:cubicBezTo>
                  <a:cubicBezTo>
                    <a:pt x="14610" y="8695"/>
                    <a:pt x="14799" y="54"/>
                    <a:pt x="11882" y="0"/>
                  </a:cubicBezTo>
                  <a:cubicBezTo>
                    <a:pt x="11879" y="0"/>
                    <a:pt x="11875" y="0"/>
                    <a:pt x="1187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39;p80"/>
            <p:cNvSpPr/>
            <p:nvPr/>
          </p:nvSpPr>
          <p:spPr>
            <a:xfrm>
              <a:off x="3196460" y="3125542"/>
              <a:ext cx="91645" cy="61089"/>
            </a:xfrm>
            <a:custGeom>
              <a:avLst/>
              <a:gdLst/>
              <a:ahLst/>
              <a:cxnLst/>
              <a:rect l="l" t="t" r="r" b="b"/>
              <a:pathLst>
                <a:path w="4295" h="2863" fill="none" extrusionOk="0">
                  <a:moveTo>
                    <a:pt x="1" y="2188"/>
                  </a:moveTo>
                  <a:lnTo>
                    <a:pt x="3781" y="2863"/>
                  </a:lnTo>
                  <a:lnTo>
                    <a:pt x="429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40;p80"/>
            <p:cNvSpPr/>
            <p:nvPr/>
          </p:nvSpPr>
          <p:spPr>
            <a:xfrm>
              <a:off x="3277142" y="3137641"/>
              <a:ext cx="44958" cy="48991"/>
            </a:xfrm>
            <a:custGeom>
              <a:avLst/>
              <a:gdLst/>
              <a:ahLst/>
              <a:cxnLst/>
              <a:rect l="l" t="t" r="r" b="b"/>
              <a:pathLst>
                <a:path w="2107" h="2296" fill="none" extrusionOk="0">
                  <a:moveTo>
                    <a:pt x="2107" y="1"/>
                  </a:moveTo>
                  <a:lnTo>
                    <a:pt x="0" y="2296"/>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41;p80"/>
            <p:cNvSpPr/>
            <p:nvPr/>
          </p:nvSpPr>
          <p:spPr>
            <a:xfrm>
              <a:off x="2782172" y="2890456"/>
              <a:ext cx="172300" cy="111211"/>
            </a:xfrm>
            <a:custGeom>
              <a:avLst/>
              <a:gdLst/>
              <a:ahLst/>
              <a:cxnLst/>
              <a:rect l="l" t="t" r="r" b="b"/>
              <a:pathLst>
                <a:path w="8075" h="5212" extrusionOk="0">
                  <a:moveTo>
                    <a:pt x="4024" y="0"/>
                  </a:moveTo>
                  <a:cubicBezTo>
                    <a:pt x="1810" y="0"/>
                    <a:pt x="0" y="1161"/>
                    <a:pt x="0" y="2593"/>
                  </a:cubicBezTo>
                  <a:cubicBezTo>
                    <a:pt x="0" y="4051"/>
                    <a:pt x="1810" y="5212"/>
                    <a:pt x="4024" y="5212"/>
                  </a:cubicBezTo>
                  <a:cubicBezTo>
                    <a:pt x="6265" y="5212"/>
                    <a:pt x="8074" y="4051"/>
                    <a:pt x="8074" y="2593"/>
                  </a:cubicBezTo>
                  <a:cubicBezTo>
                    <a:pt x="8074" y="1161"/>
                    <a:pt x="6265" y="0"/>
                    <a:pt x="402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42;p80"/>
            <p:cNvSpPr/>
            <p:nvPr/>
          </p:nvSpPr>
          <p:spPr>
            <a:xfrm>
              <a:off x="2961373" y="2846584"/>
              <a:ext cx="99710" cy="74511"/>
            </a:xfrm>
            <a:custGeom>
              <a:avLst/>
              <a:gdLst/>
              <a:ahLst/>
              <a:cxnLst/>
              <a:rect l="l" t="t" r="r" b="b"/>
              <a:pathLst>
                <a:path w="4673" h="3492" extrusionOk="0">
                  <a:moveTo>
                    <a:pt x="1534" y="0"/>
                  </a:moveTo>
                  <a:cubicBezTo>
                    <a:pt x="1063" y="0"/>
                    <a:pt x="669" y="162"/>
                    <a:pt x="460" y="490"/>
                  </a:cubicBezTo>
                  <a:cubicBezTo>
                    <a:pt x="1" y="1138"/>
                    <a:pt x="460" y="2245"/>
                    <a:pt x="1513" y="2947"/>
                  </a:cubicBezTo>
                  <a:cubicBezTo>
                    <a:pt x="2041" y="3309"/>
                    <a:pt x="2619" y="3491"/>
                    <a:pt x="3119" y="3491"/>
                  </a:cubicBezTo>
                  <a:cubicBezTo>
                    <a:pt x="3589" y="3491"/>
                    <a:pt x="3990" y="3329"/>
                    <a:pt x="4213" y="3001"/>
                  </a:cubicBezTo>
                  <a:cubicBezTo>
                    <a:pt x="4672" y="2353"/>
                    <a:pt x="4186" y="1246"/>
                    <a:pt x="3160" y="544"/>
                  </a:cubicBezTo>
                  <a:cubicBezTo>
                    <a:pt x="2618" y="183"/>
                    <a:pt x="2033" y="0"/>
                    <a:pt x="153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343;p80"/>
            <p:cNvSpPr/>
            <p:nvPr/>
          </p:nvSpPr>
          <p:spPr>
            <a:xfrm>
              <a:off x="5542850" y="622233"/>
              <a:ext cx="894895" cy="645993"/>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8344;p80"/>
            <p:cNvSpPr/>
            <p:nvPr/>
          </p:nvSpPr>
          <p:spPr>
            <a:xfrm>
              <a:off x="5718189" y="750435"/>
              <a:ext cx="504397" cy="262878"/>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345;p80"/>
            <p:cNvSpPr/>
            <p:nvPr/>
          </p:nvSpPr>
          <p:spPr>
            <a:xfrm>
              <a:off x="5888535" y="898482"/>
              <a:ext cx="100862" cy="60513"/>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346;p80"/>
            <p:cNvSpPr/>
            <p:nvPr/>
          </p:nvSpPr>
          <p:spPr>
            <a:xfrm>
              <a:off x="5943866" y="947454"/>
              <a:ext cx="65122"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347;p80"/>
            <p:cNvSpPr/>
            <p:nvPr/>
          </p:nvSpPr>
          <p:spPr>
            <a:xfrm>
              <a:off x="5680527" y="449903"/>
              <a:ext cx="173453" cy="137136"/>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348;p80"/>
            <p:cNvSpPr/>
            <p:nvPr/>
          </p:nvSpPr>
          <p:spPr>
            <a:xfrm>
              <a:off x="5879893" y="509139"/>
              <a:ext cx="76666" cy="93778"/>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349;p80"/>
            <p:cNvSpPr/>
            <p:nvPr/>
          </p:nvSpPr>
          <p:spPr>
            <a:xfrm>
              <a:off x="2411094" y="1738601"/>
              <a:ext cx="945678" cy="84532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350;p80"/>
            <p:cNvSpPr/>
            <p:nvPr/>
          </p:nvSpPr>
          <p:spPr>
            <a:xfrm>
              <a:off x="2586839" y="1916778"/>
              <a:ext cx="543359" cy="453401"/>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351;p80"/>
            <p:cNvSpPr/>
            <p:nvPr/>
          </p:nvSpPr>
          <p:spPr>
            <a:xfrm>
              <a:off x="2799456" y="2161531"/>
              <a:ext cx="137734" cy="62263"/>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352;p80"/>
            <p:cNvSpPr/>
            <p:nvPr/>
          </p:nvSpPr>
          <p:spPr>
            <a:xfrm>
              <a:off x="2816740" y="2097580"/>
              <a:ext cx="78970" cy="63970"/>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353;p80"/>
            <p:cNvSpPr/>
            <p:nvPr/>
          </p:nvSpPr>
          <p:spPr>
            <a:xfrm>
              <a:off x="2868017" y="2143095"/>
              <a:ext cx="69176"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354;p80"/>
            <p:cNvSpPr/>
            <p:nvPr/>
          </p:nvSpPr>
          <p:spPr>
            <a:xfrm>
              <a:off x="3239116" y="2267200"/>
              <a:ext cx="140593" cy="117591"/>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355;p80"/>
            <p:cNvSpPr/>
            <p:nvPr/>
          </p:nvSpPr>
          <p:spPr>
            <a:xfrm>
              <a:off x="3369900" y="2210994"/>
              <a:ext cx="77818"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356;p80"/>
            <p:cNvSpPr/>
            <p:nvPr/>
          </p:nvSpPr>
          <p:spPr>
            <a:xfrm>
              <a:off x="4044647" y="1215615"/>
              <a:ext cx="1019292" cy="758975"/>
            </a:xfrm>
            <a:custGeom>
              <a:avLst/>
              <a:gdLst/>
              <a:ahLst/>
              <a:cxnLst/>
              <a:rect l="l" t="t" r="r" b="b"/>
              <a:pathLst>
                <a:path w="47770" h="35570" extrusionOk="0">
                  <a:moveTo>
                    <a:pt x="22474" y="0"/>
                  </a:moveTo>
                  <a:cubicBezTo>
                    <a:pt x="22138" y="0"/>
                    <a:pt x="21794" y="49"/>
                    <a:pt x="21442" y="152"/>
                  </a:cubicBezTo>
                  <a:cubicBezTo>
                    <a:pt x="16581" y="1611"/>
                    <a:pt x="18120" y="10873"/>
                    <a:pt x="18120" y="10873"/>
                  </a:cubicBezTo>
                  <a:cubicBezTo>
                    <a:pt x="18120" y="10873"/>
                    <a:pt x="15168" y="7330"/>
                    <a:pt x="11167" y="7330"/>
                  </a:cubicBezTo>
                  <a:cubicBezTo>
                    <a:pt x="9826" y="7330"/>
                    <a:pt x="8366" y="7728"/>
                    <a:pt x="6860" y="8793"/>
                  </a:cubicBezTo>
                  <a:cubicBezTo>
                    <a:pt x="1" y="13681"/>
                    <a:pt x="2863" y="20270"/>
                    <a:pt x="8102" y="21890"/>
                  </a:cubicBezTo>
                  <a:cubicBezTo>
                    <a:pt x="8102" y="21890"/>
                    <a:pt x="2539" y="25536"/>
                    <a:pt x="3781" y="29532"/>
                  </a:cubicBezTo>
                  <a:cubicBezTo>
                    <a:pt x="4525" y="31898"/>
                    <a:pt x="6921" y="33086"/>
                    <a:pt x="9680" y="33086"/>
                  </a:cubicBezTo>
                  <a:cubicBezTo>
                    <a:pt x="12431" y="33086"/>
                    <a:pt x="15545" y="31905"/>
                    <a:pt x="17742" y="29532"/>
                  </a:cubicBezTo>
                  <a:cubicBezTo>
                    <a:pt x="17742" y="29532"/>
                    <a:pt x="19411" y="35569"/>
                    <a:pt x="23381" y="35569"/>
                  </a:cubicBezTo>
                  <a:cubicBezTo>
                    <a:pt x="23814" y="35569"/>
                    <a:pt x="24274" y="35497"/>
                    <a:pt x="24763" y="35338"/>
                  </a:cubicBezTo>
                  <a:cubicBezTo>
                    <a:pt x="29732" y="33718"/>
                    <a:pt x="28706" y="27237"/>
                    <a:pt x="28706" y="27237"/>
                  </a:cubicBezTo>
                  <a:lnTo>
                    <a:pt x="28706" y="27237"/>
                  </a:lnTo>
                  <a:cubicBezTo>
                    <a:pt x="28706" y="27237"/>
                    <a:pt x="31192" y="27942"/>
                    <a:pt x="34211" y="27942"/>
                  </a:cubicBezTo>
                  <a:cubicBezTo>
                    <a:pt x="37556" y="27942"/>
                    <a:pt x="41556" y="27077"/>
                    <a:pt x="43557" y="23429"/>
                  </a:cubicBezTo>
                  <a:cubicBezTo>
                    <a:pt x="47770" y="15787"/>
                    <a:pt x="36807" y="15031"/>
                    <a:pt x="36807" y="15031"/>
                  </a:cubicBezTo>
                  <a:cubicBezTo>
                    <a:pt x="36807" y="15031"/>
                    <a:pt x="43854" y="6741"/>
                    <a:pt x="41073" y="3690"/>
                  </a:cubicBezTo>
                  <a:cubicBezTo>
                    <a:pt x="40594" y="3159"/>
                    <a:pt x="39935" y="2939"/>
                    <a:pt x="39174" y="2939"/>
                  </a:cubicBezTo>
                  <a:cubicBezTo>
                    <a:pt x="35563" y="2939"/>
                    <a:pt x="29651" y="7875"/>
                    <a:pt x="29651" y="7875"/>
                  </a:cubicBezTo>
                  <a:cubicBezTo>
                    <a:pt x="29651" y="7875"/>
                    <a:pt x="26770" y="0"/>
                    <a:pt x="2247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357;p80"/>
            <p:cNvSpPr/>
            <p:nvPr/>
          </p:nvSpPr>
          <p:spPr>
            <a:xfrm>
              <a:off x="4182943" y="1345652"/>
              <a:ext cx="624037" cy="406970"/>
            </a:xfrm>
            <a:custGeom>
              <a:avLst/>
              <a:gdLst/>
              <a:ahLst/>
              <a:cxnLst/>
              <a:rect l="l" t="t" r="r" b="b"/>
              <a:pathLst>
                <a:path w="29246" h="19073" extrusionOk="0">
                  <a:moveTo>
                    <a:pt x="16264" y="1"/>
                  </a:moveTo>
                  <a:cubicBezTo>
                    <a:pt x="15956" y="1"/>
                    <a:pt x="15652" y="87"/>
                    <a:pt x="15366" y="269"/>
                  </a:cubicBezTo>
                  <a:cubicBezTo>
                    <a:pt x="13259" y="1592"/>
                    <a:pt x="13340" y="8937"/>
                    <a:pt x="13340" y="8937"/>
                  </a:cubicBezTo>
                  <a:cubicBezTo>
                    <a:pt x="13340" y="8937"/>
                    <a:pt x="9251" y="6007"/>
                    <a:pt x="5918" y="6007"/>
                  </a:cubicBezTo>
                  <a:cubicBezTo>
                    <a:pt x="4875" y="6007"/>
                    <a:pt x="3907" y="6294"/>
                    <a:pt x="3160" y="7047"/>
                  </a:cubicBezTo>
                  <a:cubicBezTo>
                    <a:pt x="1" y="10179"/>
                    <a:pt x="9398" y="13042"/>
                    <a:pt x="9398" y="13042"/>
                  </a:cubicBezTo>
                  <a:cubicBezTo>
                    <a:pt x="9398" y="13042"/>
                    <a:pt x="4105" y="16066"/>
                    <a:pt x="6104" y="17902"/>
                  </a:cubicBezTo>
                  <a:cubicBezTo>
                    <a:pt x="6492" y="18254"/>
                    <a:pt x="7051" y="18395"/>
                    <a:pt x="7700" y="18395"/>
                  </a:cubicBezTo>
                  <a:cubicBezTo>
                    <a:pt x="10393" y="18395"/>
                    <a:pt x="14637" y="15958"/>
                    <a:pt x="14637" y="15958"/>
                  </a:cubicBezTo>
                  <a:cubicBezTo>
                    <a:pt x="14637" y="15958"/>
                    <a:pt x="17034" y="19072"/>
                    <a:pt x="19472" y="19072"/>
                  </a:cubicBezTo>
                  <a:cubicBezTo>
                    <a:pt x="19833" y="19072"/>
                    <a:pt x="20195" y="19004"/>
                    <a:pt x="20550" y="18847"/>
                  </a:cubicBezTo>
                  <a:cubicBezTo>
                    <a:pt x="24250" y="17227"/>
                    <a:pt x="20550" y="12286"/>
                    <a:pt x="20550" y="12286"/>
                  </a:cubicBezTo>
                  <a:cubicBezTo>
                    <a:pt x="20550" y="12286"/>
                    <a:pt x="29245" y="8856"/>
                    <a:pt x="28516" y="5589"/>
                  </a:cubicBezTo>
                  <a:cubicBezTo>
                    <a:pt x="28360" y="4921"/>
                    <a:pt x="27792" y="4664"/>
                    <a:pt x="27010" y="4664"/>
                  </a:cubicBezTo>
                  <a:cubicBezTo>
                    <a:pt x="24408" y="4664"/>
                    <a:pt x="19443" y="7506"/>
                    <a:pt x="19443" y="7506"/>
                  </a:cubicBezTo>
                  <a:cubicBezTo>
                    <a:pt x="20281" y="3362"/>
                    <a:pt x="18189" y="1"/>
                    <a:pt x="16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358;p80"/>
            <p:cNvSpPr/>
            <p:nvPr/>
          </p:nvSpPr>
          <p:spPr>
            <a:xfrm>
              <a:off x="4424389" y="1500634"/>
              <a:ext cx="102569" cy="94504"/>
            </a:xfrm>
            <a:custGeom>
              <a:avLst/>
              <a:gdLst/>
              <a:ahLst/>
              <a:cxnLst/>
              <a:rect l="l" t="t" r="r" b="b"/>
              <a:pathLst>
                <a:path w="4807" h="4429" fill="none" extrusionOk="0">
                  <a:moveTo>
                    <a:pt x="4807" y="0"/>
                  </a:moveTo>
                  <a:lnTo>
                    <a:pt x="4807" y="4429"/>
                  </a:lnTo>
                  <a:lnTo>
                    <a:pt x="0" y="3348"/>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359;p80"/>
            <p:cNvSpPr/>
            <p:nvPr/>
          </p:nvSpPr>
          <p:spPr>
            <a:xfrm>
              <a:off x="4456653" y="1540388"/>
              <a:ext cx="116417" cy="84710"/>
            </a:xfrm>
            <a:custGeom>
              <a:avLst/>
              <a:gdLst/>
              <a:ahLst/>
              <a:cxnLst/>
              <a:rect l="l" t="t" r="r" b="b"/>
              <a:pathLst>
                <a:path w="5456" h="3970" fill="none" extrusionOk="0">
                  <a:moveTo>
                    <a:pt x="0" y="3970"/>
                  </a:moveTo>
                  <a:lnTo>
                    <a:pt x="3295" y="2566"/>
                  </a:lnTo>
                  <a:lnTo>
                    <a:pt x="5455"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360;p80"/>
            <p:cNvSpPr/>
            <p:nvPr/>
          </p:nvSpPr>
          <p:spPr>
            <a:xfrm>
              <a:off x="4687131" y="1847407"/>
              <a:ext cx="77818" cy="49290"/>
            </a:xfrm>
            <a:custGeom>
              <a:avLst/>
              <a:gdLst/>
              <a:ahLst/>
              <a:cxnLst/>
              <a:rect l="l" t="t" r="r" b="b"/>
              <a:pathLst>
                <a:path w="3647" h="2310" extrusionOk="0">
                  <a:moveTo>
                    <a:pt x="1763" y="1"/>
                  </a:moveTo>
                  <a:cubicBezTo>
                    <a:pt x="858" y="1"/>
                    <a:pt x="106" y="443"/>
                    <a:pt x="55" y="1031"/>
                  </a:cubicBezTo>
                  <a:cubicBezTo>
                    <a:pt x="1" y="1652"/>
                    <a:pt x="757" y="2219"/>
                    <a:pt x="1756" y="2300"/>
                  </a:cubicBezTo>
                  <a:cubicBezTo>
                    <a:pt x="1831" y="2307"/>
                    <a:pt x="1905" y="2310"/>
                    <a:pt x="1978" y="2310"/>
                  </a:cubicBezTo>
                  <a:cubicBezTo>
                    <a:pt x="2852" y="2310"/>
                    <a:pt x="3567" y="1872"/>
                    <a:pt x="3592" y="1274"/>
                  </a:cubicBezTo>
                  <a:cubicBezTo>
                    <a:pt x="3646" y="653"/>
                    <a:pt x="2890" y="86"/>
                    <a:pt x="1918" y="5"/>
                  </a:cubicBezTo>
                  <a:cubicBezTo>
                    <a:pt x="1866" y="2"/>
                    <a:pt x="1814" y="1"/>
                    <a:pt x="17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361;p80"/>
            <p:cNvSpPr/>
            <p:nvPr/>
          </p:nvSpPr>
          <p:spPr>
            <a:xfrm>
              <a:off x="3924234" y="2713815"/>
              <a:ext cx="1047458" cy="671342"/>
            </a:xfrm>
            <a:custGeom>
              <a:avLst/>
              <a:gdLst/>
              <a:ahLst/>
              <a:cxnLst/>
              <a:rect l="l" t="t" r="r" b="b"/>
              <a:pathLst>
                <a:path w="49090" h="31463" extrusionOk="0">
                  <a:moveTo>
                    <a:pt x="29687" y="1"/>
                  </a:moveTo>
                  <a:cubicBezTo>
                    <a:pt x="25013" y="1"/>
                    <a:pt x="20091" y="6820"/>
                    <a:pt x="20091" y="6820"/>
                  </a:cubicBezTo>
                  <a:cubicBezTo>
                    <a:pt x="20091" y="6820"/>
                    <a:pt x="16576" y="4156"/>
                    <a:pt x="12585" y="4156"/>
                  </a:cubicBezTo>
                  <a:cubicBezTo>
                    <a:pt x="11068" y="4156"/>
                    <a:pt x="9481" y="4541"/>
                    <a:pt x="7993" y="5605"/>
                  </a:cubicBezTo>
                  <a:cubicBezTo>
                    <a:pt x="756" y="10817"/>
                    <a:pt x="7993" y="16217"/>
                    <a:pt x="7993" y="16217"/>
                  </a:cubicBezTo>
                  <a:cubicBezTo>
                    <a:pt x="7993" y="16217"/>
                    <a:pt x="0" y="21699"/>
                    <a:pt x="4267" y="25749"/>
                  </a:cubicBezTo>
                  <a:cubicBezTo>
                    <a:pt x="5229" y="26672"/>
                    <a:pt x="6663" y="27023"/>
                    <a:pt x="8286" y="27023"/>
                  </a:cubicBezTo>
                  <a:cubicBezTo>
                    <a:pt x="13408" y="27023"/>
                    <a:pt x="20414" y="23535"/>
                    <a:pt x="20415" y="23535"/>
                  </a:cubicBezTo>
                  <a:lnTo>
                    <a:pt x="20415" y="23535"/>
                  </a:lnTo>
                  <a:cubicBezTo>
                    <a:pt x="18732" y="27487"/>
                    <a:pt x="19721" y="31463"/>
                    <a:pt x="24746" y="31463"/>
                  </a:cubicBezTo>
                  <a:cubicBezTo>
                    <a:pt x="25043" y="31463"/>
                    <a:pt x="25355" y="31449"/>
                    <a:pt x="25680" y="31420"/>
                  </a:cubicBezTo>
                  <a:cubicBezTo>
                    <a:pt x="33754" y="30718"/>
                    <a:pt x="35078" y="18323"/>
                    <a:pt x="35078" y="18323"/>
                  </a:cubicBezTo>
                  <a:cubicBezTo>
                    <a:pt x="35078" y="18323"/>
                    <a:pt x="48552" y="16298"/>
                    <a:pt x="48930" y="8872"/>
                  </a:cubicBezTo>
                  <a:cubicBezTo>
                    <a:pt x="49089" y="5500"/>
                    <a:pt x="45892" y="4577"/>
                    <a:pt x="42344" y="4577"/>
                  </a:cubicBezTo>
                  <a:cubicBezTo>
                    <a:pt x="38050" y="4577"/>
                    <a:pt x="33241" y="5929"/>
                    <a:pt x="33241" y="5929"/>
                  </a:cubicBezTo>
                  <a:cubicBezTo>
                    <a:pt x="33241" y="5929"/>
                    <a:pt x="34808" y="393"/>
                    <a:pt x="30055" y="15"/>
                  </a:cubicBezTo>
                  <a:cubicBezTo>
                    <a:pt x="29932" y="5"/>
                    <a:pt x="29810" y="1"/>
                    <a:pt x="2968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362;p80"/>
            <p:cNvSpPr/>
            <p:nvPr/>
          </p:nvSpPr>
          <p:spPr>
            <a:xfrm>
              <a:off x="4177224" y="2821874"/>
              <a:ext cx="552535" cy="275190"/>
            </a:xfrm>
            <a:custGeom>
              <a:avLst/>
              <a:gdLst/>
              <a:ahLst/>
              <a:cxnLst/>
              <a:rect l="l" t="t" r="r" b="b"/>
              <a:pathLst>
                <a:path w="25895" h="12897" extrusionOk="0">
                  <a:moveTo>
                    <a:pt x="17047" y="1"/>
                  </a:moveTo>
                  <a:cubicBezTo>
                    <a:pt x="13655" y="1"/>
                    <a:pt x="11529" y="7751"/>
                    <a:pt x="11529" y="7751"/>
                  </a:cubicBezTo>
                  <a:cubicBezTo>
                    <a:pt x="11529" y="7751"/>
                    <a:pt x="8839" y="2807"/>
                    <a:pt x="6174" y="2807"/>
                  </a:cubicBezTo>
                  <a:cubicBezTo>
                    <a:pt x="5951" y="2807"/>
                    <a:pt x="5729" y="2842"/>
                    <a:pt x="5507" y="2917"/>
                  </a:cubicBezTo>
                  <a:cubicBezTo>
                    <a:pt x="2645" y="3862"/>
                    <a:pt x="6453" y="8507"/>
                    <a:pt x="6453" y="8507"/>
                  </a:cubicBezTo>
                  <a:cubicBezTo>
                    <a:pt x="5107" y="7971"/>
                    <a:pt x="3980" y="7748"/>
                    <a:pt x="3102" y="7748"/>
                  </a:cubicBezTo>
                  <a:cubicBezTo>
                    <a:pt x="0" y="7748"/>
                    <a:pt x="7" y="10538"/>
                    <a:pt x="4427" y="12179"/>
                  </a:cubicBezTo>
                  <a:cubicBezTo>
                    <a:pt x="5788" y="12685"/>
                    <a:pt x="7335" y="12896"/>
                    <a:pt x="8938" y="12896"/>
                  </a:cubicBezTo>
                  <a:cubicBezTo>
                    <a:pt x="14016" y="12896"/>
                    <a:pt x="19669" y="10776"/>
                    <a:pt x="21844" y="9155"/>
                  </a:cubicBezTo>
                  <a:cubicBezTo>
                    <a:pt x="24680" y="6995"/>
                    <a:pt x="25895" y="4267"/>
                    <a:pt x="23600" y="3862"/>
                  </a:cubicBezTo>
                  <a:cubicBezTo>
                    <a:pt x="23487" y="3844"/>
                    <a:pt x="23369" y="3835"/>
                    <a:pt x="23246" y="3835"/>
                  </a:cubicBezTo>
                  <a:cubicBezTo>
                    <a:pt x="20887" y="3835"/>
                    <a:pt x="16741" y="7103"/>
                    <a:pt x="16741" y="7103"/>
                  </a:cubicBezTo>
                  <a:cubicBezTo>
                    <a:pt x="16741" y="7103"/>
                    <a:pt x="20467" y="28"/>
                    <a:pt x="17065" y="1"/>
                  </a:cubicBezTo>
                  <a:cubicBezTo>
                    <a:pt x="17059" y="1"/>
                    <a:pt x="17053" y="1"/>
                    <a:pt x="17047"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363;p80"/>
            <p:cNvSpPr/>
            <p:nvPr/>
          </p:nvSpPr>
          <p:spPr>
            <a:xfrm>
              <a:off x="4365025" y="2941732"/>
              <a:ext cx="108928" cy="80101"/>
            </a:xfrm>
            <a:custGeom>
              <a:avLst/>
              <a:gdLst/>
              <a:ahLst/>
              <a:cxnLst/>
              <a:rect l="l" t="t" r="r" b="b"/>
              <a:pathLst>
                <a:path w="5105" h="3754" fill="none" extrusionOk="0">
                  <a:moveTo>
                    <a:pt x="1" y="1189"/>
                  </a:moveTo>
                  <a:lnTo>
                    <a:pt x="3241" y="3754"/>
                  </a:lnTo>
                  <a:lnTo>
                    <a:pt x="5104"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364;p80"/>
            <p:cNvSpPr/>
            <p:nvPr/>
          </p:nvSpPr>
          <p:spPr>
            <a:xfrm>
              <a:off x="4365025" y="3011445"/>
              <a:ext cx="69176" cy="10391"/>
            </a:xfrm>
            <a:custGeom>
              <a:avLst/>
              <a:gdLst/>
              <a:ahLst/>
              <a:cxnLst/>
              <a:rect l="l" t="t" r="r" b="b"/>
              <a:pathLst>
                <a:path w="3242" h="487" fill="none" extrusionOk="0">
                  <a:moveTo>
                    <a:pt x="1" y="1"/>
                  </a:moveTo>
                  <a:lnTo>
                    <a:pt x="3241" y="48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365;p80"/>
            <p:cNvSpPr/>
            <p:nvPr/>
          </p:nvSpPr>
          <p:spPr>
            <a:xfrm>
              <a:off x="4681369" y="3152984"/>
              <a:ext cx="107776" cy="141041"/>
            </a:xfrm>
            <a:custGeom>
              <a:avLst/>
              <a:gdLst/>
              <a:ahLst/>
              <a:cxnLst/>
              <a:rect l="l" t="t" r="r" b="b"/>
              <a:pathLst>
                <a:path w="5051" h="6610" extrusionOk="0">
                  <a:moveTo>
                    <a:pt x="2960" y="0"/>
                  </a:moveTo>
                  <a:cubicBezTo>
                    <a:pt x="1877" y="0"/>
                    <a:pt x="797" y="1152"/>
                    <a:pt x="406" y="2792"/>
                  </a:cubicBezTo>
                  <a:cubicBezTo>
                    <a:pt x="1" y="4601"/>
                    <a:pt x="595" y="6303"/>
                    <a:pt x="1756" y="6573"/>
                  </a:cubicBezTo>
                  <a:cubicBezTo>
                    <a:pt x="1863" y="6597"/>
                    <a:pt x="1971" y="6609"/>
                    <a:pt x="2079" y="6609"/>
                  </a:cubicBezTo>
                  <a:cubicBezTo>
                    <a:pt x="3148" y="6609"/>
                    <a:pt x="4253" y="5434"/>
                    <a:pt x="4645" y="3791"/>
                  </a:cubicBezTo>
                  <a:cubicBezTo>
                    <a:pt x="5050" y="1982"/>
                    <a:pt x="4456" y="281"/>
                    <a:pt x="3295" y="38"/>
                  </a:cubicBezTo>
                  <a:cubicBezTo>
                    <a:pt x="3184" y="13"/>
                    <a:pt x="3072" y="0"/>
                    <a:pt x="2960"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366;p80"/>
            <p:cNvSpPr/>
            <p:nvPr/>
          </p:nvSpPr>
          <p:spPr>
            <a:xfrm>
              <a:off x="4683098" y="2722052"/>
              <a:ext cx="80698" cy="53322"/>
            </a:xfrm>
            <a:custGeom>
              <a:avLst/>
              <a:gdLst/>
              <a:ahLst/>
              <a:cxnLst/>
              <a:rect l="l" t="t" r="r" b="b"/>
              <a:pathLst>
                <a:path w="3782" h="2499" extrusionOk="0">
                  <a:moveTo>
                    <a:pt x="2364" y="0"/>
                  </a:moveTo>
                  <a:cubicBezTo>
                    <a:pt x="2087" y="0"/>
                    <a:pt x="1786" y="54"/>
                    <a:pt x="1486" y="169"/>
                  </a:cubicBezTo>
                  <a:cubicBezTo>
                    <a:pt x="568" y="520"/>
                    <a:pt x="1" y="1276"/>
                    <a:pt x="244" y="1870"/>
                  </a:cubicBezTo>
                  <a:cubicBezTo>
                    <a:pt x="389" y="2270"/>
                    <a:pt x="852" y="2499"/>
                    <a:pt x="1419" y="2499"/>
                  </a:cubicBezTo>
                  <a:cubicBezTo>
                    <a:pt x="1695" y="2499"/>
                    <a:pt x="1995" y="2444"/>
                    <a:pt x="2296" y="2330"/>
                  </a:cubicBezTo>
                  <a:cubicBezTo>
                    <a:pt x="3214" y="1978"/>
                    <a:pt x="3781" y="1222"/>
                    <a:pt x="3565" y="628"/>
                  </a:cubicBezTo>
                  <a:cubicBezTo>
                    <a:pt x="3402" y="229"/>
                    <a:pt x="2933" y="0"/>
                    <a:pt x="2364"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367;p80"/>
            <p:cNvSpPr/>
            <p:nvPr/>
          </p:nvSpPr>
          <p:spPr>
            <a:xfrm>
              <a:off x="2533428" y="913568"/>
              <a:ext cx="420199" cy="365021"/>
            </a:xfrm>
            <a:custGeom>
              <a:avLst/>
              <a:gdLst/>
              <a:ahLst/>
              <a:cxnLst/>
              <a:rect l="l" t="t" r="r" b="b"/>
              <a:pathLst>
                <a:path w="19693" h="17107" extrusionOk="0">
                  <a:moveTo>
                    <a:pt x="12132" y="1"/>
                  </a:moveTo>
                  <a:cubicBezTo>
                    <a:pt x="7382" y="1"/>
                    <a:pt x="1" y="12434"/>
                    <a:pt x="4880" y="16522"/>
                  </a:cubicBezTo>
                  <a:cubicBezTo>
                    <a:pt x="5360" y="16924"/>
                    <a:pt x="5891" y="17106"/>
                    <a:pt x="6453" y="17106"/>
                  </a:cubicBezTo>
                  <a:cubicBezTo>
                    <a:pt x="11738" y="17106"/>
                    <a:pt x="19693" y="975"/>
                    <a:pt x="12468" y="23"/>
                  </a:cubicBezTo>
                  <a:cubicBezTo>
                    <a:pt x="12357" y="8"/>
                    <a:pt x="12245" y="1"/>
                    <a:pt x="12132"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368;p80"/>
            <p:cNvSpPr/>
            <p:nvPr/>
          </p:nvSpPr>
          <p:spPr>
            <a:xfrm>
              <a:off x="2679021" y="949758"/>
              <a:ext cx="172876" cy="242607"/>
            </a:xfrm>
            <a:custGeom>
              <a:avLst/>
              <a:gdLst/>
              <a:ahLst/>
              <a:cxnLst/>
              <a:rect l="l" t="t" r="r" b="b"/>
              <a:pathLst>
                <a:path w="8102" h="11370" fill="none" extrusionOk="0">
                  <a:moveTo>
                    <a:pt x="8102" y="1"/>
                  </a:moveTo>
                  <a:cubicBezTo>
                    <a:pt x="1540" y="1810"/>
                    <a:pt x="1" y="11369"/>
                    <a:pt x="1" y="1136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369;p80"/>
            <p:cNvSpPr/>
            <p:nvPr/>
          </p:nvSpPr>
          <p:spPr>
            <a:xfrm>
              <a:off x="2579349" y="1030439"/>
              <a:ext cx="246619" cy="248048"/>
            </a:xfrm>
            <a:custGeom>
              <a:avLst/>
              <a:gdLst/>
              <a:ahLst/>
              <a:cxnLst/>
              <a:rect l="l" t="t" r="r" b="b"/>
              <a:pathLst>
                <a:path w="11558" h="11625" extrusionOk="0">
                  <a:moveTo>
                    <a:pt x="3430" y="0"/>
                  </a:moveTo>
                  <a:cubicBezTo>
                    <a:pt x="1107" y="3862"/>
                    <a:pt x="0" y="8776"/>
                    <a:pt x="2728" y="11045"/>
                  </a:cubicBezTo>
                  <a:cubicBezTo>
                    <a:pt x="3207" y="11443"/>
                    <a:pt x="3738" y="11624"/>
                    <a:pt x="4298" y="11624"/>
                  </a:cubicBezTo>
                  <a:cubicBezTo>
                    <a:pt x="6735" y="11624"/>
                    <a:pt x="9735" y="8205"/>
                    <a:pt x="11558" y="4429"/>
                  </a:cubicBezTo>
                  <a:cubicBezTo>
                    <a:pt x="11509" y="4426"/>
                    <a:pt x="11459" y="4425"/>
                    <a:pt x="11409" y="4425"/>
                  </a:cubicBezTo>
                  <a:cubicBezTo>
                    <a:pt x="8950" y="4425"/>
                    <a:pt x="4672" y="7588"/>
                    <a:pt x="4672" y="7588"/>
                  </a:cubicBezTo>
                  <a:cubicBezTo>
                    <a:pt x="4672" y="7588"/>
                    <a:pt x="4969" y="2026"/>
                    <a:pt x="34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370;p80"/>
            <p:cNvSpPr/>
            <p:nvPr/>
          </p:nvSpPr>
          <p:spPr>
            <a:xfrm>
              <a:off x="3311881" y="1268791"/>
              <a:ext cx="381728" cy="3806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371;p80"/>
            <p:cNvSpPr/>
            <p:nvPr/>
          </p:nvSpPr>
          <p:spPr>
            <a:xfrm>
              <a:off x="3455191" y="1246513"/>
              <a:ext cx="167691" cy="212628"/>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72;p80"/>
            <p:cNvSpPr/>
            <p:nvPr/>
          </p:nvSpPr>
          <p:spPr>
            <a:xfrm>
              <a:off x="3371053" y="1402306"/>
              <a:ext cx="261043" cy="247174"/>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373;p80"/>
            <p:cNvSpPr/>
            <p:nvPr/>
          </p:nvSpPr>
          <p:spPr>
            <a:xfrm>
              <a:off x="3919305" y="887450"/>
              <a:ext cx="352538" cy="305574"/>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374;p80"/>
            <p:cNvSpPr/>
            <p:nvPr/>
          </p:nvSpPr>
          <p:spPr>
            <a:xfrm>
              <a:off x="4000861" y="941116"/>
              <a:ext cx="161930" cy="91645"/>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375;p80"/>
            <p:cNvSpPr/>
            <p:nvPr/>
          </p:nvSpPr>
          <p:spPr>
            <a:xfrm>
              <a:off x="4060225" y="887535"/>
              <a:ext cx="31131" cy="82405"/>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376;p80"/>
            <p:cNvSpPr/>
            <p:nvPr/>
          </p:nvSpPr>
          <p:spPr>
            <a:xfrm>
              <a:off x="4018145" y="946878"/>
              <a:ext cx="224172" cy="246128"/>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377;p80"/>
            <p:cNvSpPr/>
            <p:nvPr/>
          </p:nvSpPr>
          <p:spPr>
            <a:xfrm>
              <a:off x="3672375" y="1916714"/>
              <a:ext cx="467569" cy="409168"/>
            </a:xfrm>
            <a:custGeom>
              <a:avLst/>
              <a:gdLst/>
              <a:ahLst/>
              <a:cxnLst/>
              <a:rect l="l" t="t" r="r" b="b"/>
              <a:pathLst>
                <a:path w="21913" h="19176" extrusionOk="0">
                  <a:moveTo>
                    <a:pt x="14681" y="0"/>
                  </a:moveTo>
                  <a:cubicBezTo>
                    <a:pt x="9211" y="0"/>
                    <a:pt x="0" y="12984"/>
                    <a:pt x="5700" y="18144"/>
                  </a:cubicBezTo>
                  <a:cubicBezTo>
                    <a:pt x="6490" y="18859"/>
                    <a:pt x="7352" y="19176"/>
                    <a:pt x="8241" y="19176"/>
                  </a:cubicBezTo>
                  <a:cubicBezTo>
                    <a:pt x="14406" y="19176"/>
                    <a:pt x="21912" y="3942"/>
                    <a:pt x="16178" y="403"/>
                  </a:cubicBezTo>
                  <a:cubicBezTo>
                    <a:pt x="15728" y="128"/>
                    <a:pt x="15222" y="0"/>
                    <a:pt x="14681"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378;p80"/>
            <p:cNvSpPr/>
            <p:nvPr/>
          </p:nvSpPr>
          <p:spPr>
            <a:xfrm>
              <a:off x="3881002" y="1980602"/>
              <a:ext cx="175181" cy="127940"/>
            </a:xfrm>
            <a:custGeom>
              <a:avLst/>
              <a:gdLst/>
              <a:ahLst/>
              <a:cxnLst/>
              <a:rect l="l" t="t" r="r" b="b"/>
              <a:pathLst>
                <a:path w="8210" h="5996" fill="none" extrusionOk="0">
                  <a:moveTo>
                    <a:pt x="8210" y="1"/>
                  </a:moveTo>
                  <a:cubicBezTo>
                    <a:pt x="3997" y="217"/>
                    <a:pt x="1" y="5996"/>
                    <a:pt x="1" y="5996"/>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379;p80"/>
            <p:cNvSpPr/>
            <p:nvPr/>
          </p:nvSpPr>
          <p:spPr>
            <a:xfrm>
              <a:off x="3715628" y="2001919"/>
              <a:ext cx="300795" cy="324245"/>
            </a:xfrm>
            <a:custGeom>
              <a:avLst/>
              <a:gdLst/>
              <a:ahLst/>
              <a:cxnLst/>
              <a:rect l="l" t="t" r="r" b="b"/>
              <a:pathLst>
                <a:path w="14097" h="15196" extrusionOk="0">
                  <a:moveTo>
                    <a:pt x="6239" y="1"/>
                  </a:moveTo>
                  <a:cubicBezTo>
                    <a:pt x="2539" y="4241"/>
                    <a:pt x="1" y="10829"/>
                    <a:pt x="3673" y="14178"/>
                  </a:cubicBezTo>
                  <a:cubicBezTo>
                    <a:pt x="4463" y="14883"/>
                    <a:pt x="5322" y="15196"/>
                    <a:pt x="6208" y="15196"/>
                  </a:cubicBezTo>
                  <a:cubicBezTo>
                    <a:pt x="9020" y="15196"/>
                    <a:pt x="12105" y="12042"/>
                    <a:pt x="14097" y="8264"/>
                  </a:cubicBezTo>
                  <a:cubicBezTo>
                    <a:pt x="12756" y="7789"/>
                    <a:pt x="11543" y="7635"/>
                    <a:pt x="10533" y="7635"/>
                  </a:cubicBezTo>
                  <a:cubicBezTo>
                    <a:pt x="8675" y="7635"/>
                    <a:pt x="7508" y="8156"/>
                    <a:pt x="7508" y="8156"/>
                  </a:cubicBezTo>
                  <a:cubicBezTo>
                    <a:pt x="7508" y="8156"/>
                    <a:pt x="8561" y="1783"/>
                    <a:pt x="623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8380;p80"/>
            <p:cNvSpPr/>
            <p:nvPr/>
          </p:nvSpPr>
          <p:spPr>
            <a:xfrm>
              <a:off x="4727994" y="3456652"/>
              <a:ext cx="435456" cy="289763"/>
            </a:xfrm>
            <a:custGeom>
              <a:avLst/>
              <a:gdLst/>
              <a:ahLst/>
              <a:cxnLst/>
              <a:rect l="l" t="t" r="r" b="b"/>
              <a:pathLst>
                <a:path w="20408" h="13580" extrusionOk="0">
                  <a:moveTo>
                    <a:pt x="12303" y="1"/>
                  </a:moveTo>
                  <a:cubicBezTo>
                    <a:pt x="6692" y="1"/>
                    <a:pt x="1" y="4059"/>
                    <a:pt x="1380" y="9948"/>
                  </a:cubicBezTo>
                  <a:cubicBezTo>
                    <a:pt x="1992" y="12561"/>
                    <a:pt x="3906" y="13580"/>
                    <a:pt x="6262" y="13580"/>
                  </a:cubicBezTo>
                  <a:cubicBezTo>
                    <a:pt x="12015" y="13580"/>
                    <a:pt x="20407" y="7503"/>
                    <a:pt x="18932" y="3710"/>
                  </a:cubicBezTo>
                  <a:cubicBezTo>
                    <a:pt x="17916" y="1128"/>
                    <a:pt x="15260" y="1"/>
                    <a:pt x="1230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381;p80"/>
            <p:cNvSpPr/>
            <p:nvPr/>
          </p:nvSpPr>
          <p:spPr>
            <a:xfrm>
              <a:off x="4892834" y="3506414"/>
              <a:ext cx="224748" cy="100286"/>
            </a:xfrm>
            <a:custGeom>
              <a:avLst/>
              <a:gdLst/>
              <a:ahLst/>
              <a:cxnLst/>
              <a:rect l="l" t="t" r="r" b="b"/>
              <a:pathLst>
                <a:path w="10533" h="4700" fill="none" extrusionOk="0">
                  <a:moveTo>
                    <a:pt x="10397" y="1"/>
                  </a:moveTo>
                  <a:cubicBezTo>
                    <a:pt x="10532" y="4699"/>
                    <a:pt x="1" y="4375"/>
                    <a:pt x="1" y="4375"/>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382;p80"/>
            <p:cNvSpPr/>
            <p:nvPr/>
          </p:nvSpPr>
          <p:spPr>
            <a:xfrm>
              <a:off x="4968330" y="3596313"/>
              <a:ext cx="85862" cy="74916"/>
            </a:xfrm>
            <a:custGeom>
              <a:avLst/>
              <a:gdLst/>
              <a:ahLst/>
              <a:cxnLst/>
              <a:rect l="l" t="t" r="r" b="b"/>
              <a:pathLst>
                <a:path w="4024" h="3511" fill="none" extrusionOk="0">
                  <a:moveTo>
                    <a:pt x="4024" y="3511"/>
                  </a:moveTo>
                  <a:cubicBezTo>
                    <a:pt x="2998" y="865"/>
                    <a:pt x="0" y="0"/>
                    <a:pt x="0" y="0"/>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383;p80"/>
            <p:cNvSpPr/>
            <p:nvPr/>
          </p:nvSpPr>
          <p:spPr>
            <a:xfrm>
              <a:off x="4734374" y="3468389"/>
              <a:ext cx="239727" cy="277921"/>
            </a:xfrm>
            <a:custGeom>
              <a:avLst/>
              <a:gdLst/>
              <a:ahLst/>
              <a:cxnLst/>
              <a:rect l="l" t="t" r="r" b="b"/>
              <a:pathLst>
                <a:path w="11235" h="13025" extrusionOk="0">
                  <a:moveTo>
                    <a:pt x="8318" y="1"/>
                  </a:moveTo>
                  <a:cubicBezTo>
                    <a:pt x="3889" y="1270"/>
                    <a:pt x="1" y="4780"/>
                    <a:pt x="1081" y="9398"/>
                  </a:cubicBezTo>
                  <a:cubicBezTo>
                    <a:pt x="1686" y="12010"/>
                    <a:pt x="3597" y="13025"/>
                    <a:pt x="5955" y="13025"/>
                  </a:cubicBezTo>
                  <a:cubicBezTo>
                    <a:pt x="7595" y="13025"/>
                    <a:pt x="9451" y="12534"/>
                    <a:pt x="11234" y="11747"/>
                  </a:cubicBezTo>
                  <a:cubicBezTo>
                    <a:pt x="10262" y="8750"/>
                    <a:pt x="5186" y="8561"/>
                    <a:pt x="5186" y="8561"/>
                  </a:cubicBezTo>
                  <a:cubicBezTo>
                    <a:pt x="5186" y="8561"/>
                    <a:pt x="11045" y="3646"/>
                    <a:pt x="831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384;p80"/>
            <p:cNvSpPr/>
            <p:nvPr/>
          </p:nvSpPr>
          <p:spPr>
            <a:xfrm>
              <a:off x="4679619" y="3909136"/>
              <a:ext cx="428606" cy="253361"/>
            </a:xfrm>
            <a:custGeom>
              <a:avLst/>
              <a:gdLst/>
              <a:ahLst/>
              <a:cxnLst/>
              <a:rect l="l" t="t" r="r" b="b"/>
              <a:pathLst>
                <a:path w="20087" h="11874" extrusionOk="0">
                  <a:moveTo>
                    <a:pt x="5363" y="1"/>
                  </a:moveTo>
                  <a:cubicBezTo>
                    <a:pt x="4099" y="1"/>
                    <a:pt x="3017" y="441"/>
                    <a:pt x="2324" y="1488"/>
                  </a:cubicBezTo>
                  <a:cubicBezTo>
                    <a:pt x="1" y="5009"/>
                    <a:pt x="7896" y="11874"/>
                    <a:pt x="13069" y="11874"/>
                  </a:cubicBezTo>
                  <a:cubicBezTo>
                    <a:pt x="13848" y="11874"/>
                    <a:pt x="14566" y="11718"/>
                    <a:pt x="15178" y="11372"/>
                  </a:cubicBezTo>
                  <a:cubicBezTo>
                    <a:pt x="20087" y="8576"/>
                    <a:pt x="10943" y="1"/>
                    <a:pt x="5363"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385;p80"/>
            <p:cNvSpPr/>
            <p:nvPr/>
          </p:nvSpPr>
          <p:spPr>
            <a:xfrm>
              <a:off x="4864027" y="4034223"/>
              <a:ext cx="168844" cy="88764"/>
            </a:xfrm>
            <a:custGeom>
              <a:avLst/>
              <a:gdLst/>
              <a:ahLst/>
              <a:cxnLst/>
              <a:rect l="l" t="t" r="r" b="b"/>
              <a:pathLst>
                <a:path w="7913" h="4160" fill="none" extrusionOk="0">
                  <a:moveTo>
                    <a:pt x="1" y="1"/>
                  </a:moveTo>
                  <a:cubicBezTo>
                    <a:pt x="4267" y="4160"/>
                    <a:pt x="7913" y="3511"/>
                    <a:pt x="7913" y="3511"/>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386;p80"/>
            <p:cNvSpPr/>
            <p:nvPr/>
          </p:nvSpPr>
          <p:spPr>
            <a:xfrm>
              <a:off x="4691740" y="3909285"/>
              <a:ext cx="260467" cy="231555"/>
            </a:xfrm>
            <a:custGeom>
              <a:avLst/>
              <a:gdLst/>
              <a:ahLst/>
              <a:cxnLst/>
              <a:rect l="l" t="t" r="r" b="b"/>
              <a:pathLst>
                <a:path w="12207" h="10852" extrusionOk="0">
                  <a:moveTo>
                    <a:pt x="4797" y="0"/>
                  </a:moveTo>
                  <a:cubicBezTo>
                    <a:pt x="3533" y="0"/>
                    <a:pt x="2451" y="439"/>
                    <a:pt x="1756" y="1481"/>
                  </a:cubicBezTo>
                  <a:cubicBezTo>
                    <a:pt x="1" y="4182"/>
                    <a:pt x="4159" y="8799"/>
                    <a:pt x="8534" y="10852"/>
                  </a:cubicBezTo>
                  <a:cubicBezTo>
                    <a:pt x="9668" y="8718"/>
                    <a:pt x="7292" y="4020"/>
                    <a:pt x="7292" y="4020"/>
                  </a:cubicBezTo>
                  <a:lnTo>
                    <a:pt x="7292" y="4020"/>
                  </a:lnTo>
                  <a:cubicBezTo>
                    <a:pt x="7292" y="4020"/>
                    <a:pt x="7406" y="4024"/>
                    <a:pt x="7608" y="4024"/>
                  </a:cubicBezTo>
                  <a:cubicBezTo>
                    <a:pt x="8388" y="4024"/>
                    <a:pt x="10468" y="3956"/>
                    <a:pt x="12206" y="3291"/>
                  </a:cubicBezTo>
                  <a:cubicBezTo>
                    <a:pt x="9933" y="1417"/>
                    <a:pt x="7070" y="0"/>
                    <a:pt x="4797"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TextBox 118"/>
          <p:cNvSpPr txBox="1"/>
          <p:nvPr/>
        </p:nvSpPr>
        <p:spPr>
          <a:xfrm>
            <a:off x="247203" y="1323404"/>
            <a:ext cx="7021656" cy="853952"/>
          </a:xfrm>
          <a:prstGeom prst="rect">
            <a:avLst/>
          </a:prstGeom>
          <a:no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1. </a:t>
            </a:r>
            <a:r>
              <a:rPr lang="en-US" sz="2400" dirty="0" err="1">
                <a:effectLst/>
                <a:latin typeface="+mj-lt"/>
                <a:ea typeface="Arial" panose="020B0604020202020204" pitchFamily="34" charset="0"/>
                <a:cs typeface="Arial" panose="020B0604020202020204" pitchFamily="34" charset="0"/>
              </a:rPr>
              <a:t>Em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hãy</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lựa</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chọn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nét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đặc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sắc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về</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hoá</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của</a:t>
            </a:r>
            <a:r>
              <a:rPr lang="en-US" sz="2400" dirty="0">
                <a:effectLst/>
                <a:latin typeface="+mj-lt"/>
                <a:ea typeface="Arial" panose="020B0604020202020204" pitchFamily="34" charset="0"/>
                <a:cs typeface="Arial" panose="020B0604020202020204" pitchFamily="34" charset="0"/>
              </a:rPr>
              <a:t> một </a:t>
            </a:r>
            <a:r>
              <a:rPr lang="en-US" sz="2400" dirty="0" err="1">
                <a:effectLst/>
                <a:latin typeface="+mj-lt"/>
                <a:ea typeface="Arial" panose="020B0604020202020204" pitchFamily="34" charset="0"/>
                <a:cs typeface="Arial" panose="020B0604020202020204" pitchFamily="34" charset="0"/>
              </a:rPr>
              <a:t>dân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trên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thế</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giới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và</a:t>
            </a:r>
            <a:r>
              <a:rPr lang="en-US" sz="2400" dirty="0">
                <a:effectLst/>
                <a:latin typeface="+mj-lt"/>
                <a:ea typeface="Arial" panose="020B0604020202020204" pitchFamily="34" charset="0"/>
                <a:cs typeface="Arial" panose="020B0604020202020204" pitchFamily="34" charset="0"/>
              </a:rPr>
              <a:t> chia </a:t>
            </a:r>
            <a:r>
              <a:rPr lang="en-US" sz="2400" dirty="0" err="1">
                <a:effectLst/>
                <a:latin typeface="+mj-lt"/>
                <a:ea typeface="Arial" panose="020B0604020202020204" pitchFamily="34" charset="0"/>
                <a:cs typeface="Arial" panose="020B0604020202020204" pitchFamily="34" charset="0"/>
              </a:rPr>
              <a:t>sẻ</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với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bạn</a:t>
            </a:r>
            <a:r>
              <a:rPr lang="en-US" sz="2400" dirty="0">
                <a:effectLst/>
                <a:latin typeface="+mj-lt"/>
                <a:ea typeface="Arial" panose="020B0604020202020204" pitchFamily="34" charset="0"/>
                <a:cs typeface="Arial" panose="020B0604020202020204" pitchFamily="34" charset="0"/>
              </a:rPr>
              <a:t>. </a:t>
            </a:r>
          </a:p>
        </p:txBody>
      </p:sp>
      <p:sp>
        <p:nvSpPr>
          <p:cNvPr id="121" name="TextBox 120"/>
          <p:cNvSpPr txBox="1"/>
          <p:nvPr/>
        </p:nvSpPr>
        <p:spPr>
          <a:xfrm>
            <a:off x="347363" y="2618014"/>
            <a:ext cx="5851360" cy="1644296"/>
          </a:xfrm>
          <a:prstGeom prst="rect">
            <a:avLst/>
          </a:prstGeom>
          <a:noFill/>
        </p:spPr>
        <p:txBody>
          <a:bodyPr wrap="square">
            <a:spAutoFit/>
          </a:bodyPr>
          <a:lstStyle/>
          <a:p>
            <a:pPr algn="just">
              <a:lnSpc>
                <a:spcPct val="107000"/>
              </a:lnSpc>
              <a:spcAft>
                <a:spcPts val="800"/>
              </a:spcAft>
            </a:pPr>
            <a:r>
              <a:rPr lang="en-US" sz="2400" dirty="0">
                <a:effectLst/>
                <a:latin typeface="+mj-lt"/>
                <a:ea typeface="Arial" panose="020B0604020202020204" pitchFamily="34" charset="0"/>
                <a:cs typeface="Arial" panose="020B0604020202020204" pitchFamily="34" charset="0"/>
              </a:rPr>
              <a:t>2. </a:t>
            </a:r>
            <a:r>
              <a:rPr lang="en-US" sz="2400" dirty="0" err="1">
                <a:effectLst/>
                <a:latin typeface="+mj-lt"/>
                <a:ea typeface="Arial" panose="020B0604020202020204" pitchFamily="34" charset="0"/>
                <a:cs typeface="Arial" panose="020B0604020202020204" pitchFamily="34" charset="0"/>
              </a:rPr>
              <a:t>Em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a:t>
            </a:r>
            <a:r>
              <a:rPr lang="en-US" sz="2400" dirty="0" err="1">
                <a:latin typeface="+mj-lt"/>
                <a:ea typeface="Arial" panose="020B0604020202020204" pitchFamily="34" charset="0"/>
                <a:cs typeface="Arial" panose="020B0604020202020204" pitchFamily="34" charset="0"/>
              </a:rPr>
              <a:t>ãy</a:t>
            </a:r>
            <a:r>
              <a:rPr lang="en-US" sz="2400" dirty="0">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làm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việc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nhóm</a:t>
            </a:r>
            <a:r>
              <a:rPr lang="en-US" sz="2400" dirty="0">
                <a:effectLst/>
                <a:latin typeface="+mj-lt"/>
                <a:ea typeface="Arial" panose="020B0604020202020204" pitchFamily="34" charset="0"/>
                <a:cs typeface="Arial" panose="020B0604020202020204" pitchFamily="34" charset="0"/>
              </a:rPr>
              <a:t> để </a:t>
            </a:r>
            <a:r>
              <a:rPr lang="en-US" sz="2400" dirty="0" err="1">
                <a:effectLst/>
                <a:latin typeface="+mj-lt"/>
                <a:ea typeface="Arial" panose="020B0604020202020204" pitchFamily="34" charset="0"/>
                <a:cs typeface="Arial" panose="020B0604020202020204" pitchFamily="34" charset="0"/>
              </a:rPr>
              <a:t>xây</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dựng</a:t>
            </a:r>
            <a:r>
              <a:rPr lang="en-US" sz="2400" dirty="0">
                <a:effectLst/>
                <a:latin typeface="+mj-lt"/>
                <a:ea typeface="Arial" panose="020B0604020202020204" pitchFamily="34" charset="0"/>
                <a:cs typeface="Arial" panose="020B0604020202020204" pitchFamily="34" charset="0"/>
              </a:rPr>
              <a:t> một </a:t>
            </a:r>
            <a:r>
              <a:rPr lang="en-US" sz="2400" dirty="0" err="1">
                <a:effectLst/>
                <a:latin typeface="+mj-lt"/>
                <a:ea typeface="Arial" panose="020B0604020202020204" pitchFamily="34" charset="0"/>
                <a:cs typeface="Arial" panose="020B0604020202020204" pitchFamily="34" charset="0"/>
              </a:rPr>
              <a:t>tiểu</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phẩm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và</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sắm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vai</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trước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lớp</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nhằm</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phê</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phán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những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hành</a:t>
            </a:r>
            <a:r>
              <a:rPr lang="en-US" sz="2400" dirty="0">
                <a:effectLst/>
                <a:latin typeface="+mj-lt"/>
                <a:ea typeface="Arial" panose="020B0604020202020204" pitchFamily="34" charset="0"/>
                <a:cs typeface="Arial" panose="020B0604020202020204" pitchFamily="34" charset="0"/>
              </a:rPr>
              <a:t> vi </a:t>
            </a:r>
            <a:r>
              <a:rPr lang="en-US" sz="2400" dirty="0" err="1">
                <a:effectLst/>
                <a:latin typeface="+mj-lt"/>
                <a:ea typeface="Arial" panose="020B0604020202020204" pitchFamily="34" charset="0"/>
                <a:cs typeface="Arial" panose="020B0604020202020204" pitchFamily="34" charset="0"/>
              </a:rPr>
              <a:t>kì</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thị</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phân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biệt</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chủng</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tộc</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văn</a:t>
            </a:r>
            <a:r>
              <a:rPr lang="en-US" sz="2400" dirty="0">
                <a:effectLst/>
                <a:latin typeface="+mj-lt"/>
                <a:ea typeface="Arial" panose="020B0604020202020204" pitchFamily="34" charset="0"/>
                <a:cs typeface="Arial" panose="020B0604020202020204" pitchFamily="34" charset="0"/>
              </a:rPr>
              <a:t> </a:t>
            </a:r>
            <a:r>
              <a:rPr lang="en-US" sz="2400" dirty="0" err="1">
                <a:effectLst/>
                <a:latin typeface="+mj-lt"/>
                <a:ea typeface="Arial" panose="020B0604020202020204" pitchFamily="34" charset="0"/>
                <a:cs typeface="Arial" panose="020B0604020202020204" pitchFamily="34" charset="0"/>
              </a:rPr>
              <a:t>hoá</a:t>
            </a:r>
            <a:r>
              <a:rPr lang="en-US" sz="2400" dirty="0">
                <a:effectLst/>
                <a:latin typeface="+mj-lt"/>
                <a:ea typeface="Arial" panose="020B0604020202020204" pitchFamily="34" charset="0"/>
                <a:cs typeface="Arial" panose="020B0604020202020204" pitchFamily="34" charset="0"/>
              </a:rPr>
              <a:t>.</a:t>
            </a:r>
          </a:p>
        </p:txBody>
      </p:sp>
      <p:sp>
        <p:nvSpPr>
          <p:cNvPr id="122" name="TextBox 105"/>
          <p:cNvSpPr txBox="1"/>
          <p:nvPr/>
        </p:nvSpPr>
        <p:spPr>
          <a:xfrm>
            <a:off x="2781625" y="8606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ln w="0"/>
                <a:solidFill>
                  <a:srgbClr val="66847F"/>
                </a:solidFill>
                <a:effectLst>
                  <a:outerShdw blurRad="38100" dist="25400" dir="5400000" algn="ctr" rotWithShape="0">
                    <a:srgbClr val="6E747A">
                      <a:alpha val="43000"/>
                    </a:srgbClr>
                  </a:outerShdw>
                </a:effectLst>
                <a:latin typeface="SVN-Caprica Script" pitchFamily="2" charset="0"/>
              </a:rPr>
              <a:t>Nhiệm</a:t>
            </a:r>
            <a:r>
              <a:rPr lang="en-US" sz="4000" dirty="0">
                <a:ln w="0"/>
                <a:solidFill>
                  <a:srgbClr val="66847F"/>
                </a:solidFill>
                <a:effectLst>
                  <a:outerShdw blurRad="38100" dist="25400" dir="5400000" algn="ctr" rotWithShape="0">
                    <a:srgbClr val="6E747A">
                      <a:alpha val="43000"/>
                    </a:srgbClr>
                  </a:outerShdw>
                </a:effectLst>
                <a:latin typeface="SVN-Caprica Script" pitchFamily="2" charset="0"/>
              </a:rPr>
              <a:t> </a:t>
            </a:r>
            <a:r>
              <a:rPr lang="en-US" sz="4000" dirty="0" err="1">
                <a:ln w="0"/>
                <a:solidFill>
                  <a:srgbClr val="66847F"/>
                </a:solidFill>
                <a:effectLst>
                  <a:outerShdw blurRad="38100" dist="25400" dir="5400000" algn="ctr" rotWithShape="0">
                    <a:srgbClr val="6E747A">
                      <a:alpha val="43000"/>
                    </a:srgbClr>
                  </a:outerShdw>
                </a:effectLst>
                <a:latin typeface="SVN-Caprica Script" pitchFamily="2" charset="0"/>
              </a:rPr>
              <a:t>vụ</a:t>
            </a:r>
            <a:r>
              <a:rPr lang="en-US" sz="4000" dirty="0">
                <a:ln w="0"/>
                <a:solidFill>
                  <a:srgbClr val="66847F"/>
                </a:solidFill>
                <a:effectLst>
                  <a:outerShdw blurRad="38100" dist="25400" dir="5400000" algn="ctr" rotWithShape="0">
                    <a:srgbClr val="6E747A">
                      <a:alpha val="43000"/>
                    </a:srgbClr>
                  </a:outerShdw>
                </a:effectLst>
                <a:latin typeface="SVN-Caprica Script" pitchFamily="2" charset="0"/>
              </a:rPr>
              <a:t> </a:t>
            </a:r>
          </a:p>
        </p:txBody>
      </p:sp>
      <p:grpSp>
        <p:nvGrpSpPr>
          <p:cNvPr id="123" name="Google Shape;27517;p63"/>
          <p:cNvGrpSpPr/>
          <p:nvPr/>
        </p:nvGrpSpPr>
        <p:grpSpPr>
          <a:xfrm rot="1696864" flipH="1">
            <a:off x="-162404" y="70104"/>
            <a:ext cx="1775830" cy="2506598"/>
            <a:chOff x="6328097" y="1662528"/>
            <a:chExt cx="1783993" cy="3257056"/>
          </a:xfrm>
        </p:grpSpPr>
        <p:sp>
          <p:nvSpPr>
            <p:cNvPr id="124" name="Google Shape;27518;p6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519;p6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520;p6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521;p6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522;p6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523;p6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524;p6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525;p6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526;p6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527;p6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528;p6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529;p6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530;p6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531;p6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532;p6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533;p6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534;p6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535;p6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536;p6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537;p6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538;p6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539;p6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540;p6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541;p6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542;p6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543;p6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544;p6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545;p6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546;p6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47;p63"/>
            <p:cNvSpPr/>
            <p:nvPr/>
          </p:nvSpPr>
          <p:spPr>
            <a:xfrm>
              <a:off x="7733664" y="2296403"/>
              <a:ext cx="378427" cy="316591"/>
            </a:xfrm>
            <a:custGeom>
              <a:avLst/>
              <a:gdLst/>
              <a:ahLst/>
              <a:cxnLst/>
              <a:rect l="l" t="t" r="r" b="b"/>
              <a:pathLst>
                <a:path w="17029" h="14248" extrusionOk="0">
                  <a:moveTo>
                    <a:pt x="9969" y="1"/>
                  </a:moveTo>
                  <a:cubicBezTo>
                    <a:pt x="8137" y="1"/>
                    <a:pt x="6169" y="666"/>
                    <a:pt x="4476" y="1999"/>
                  </a:cubicBezTo>
                  <a:cubicBezTo>
                    <a:pt x="1014" y="4762"/>
                    <a:pt x="0" y="9273"/>
                    <a:pt x="2238" y="12105"/>
                  </a:cubicBezTo>
                  <a:cubicBezTo>
                    <a:pt x="3378" y="13530"/>
                    <a:pt x="5136" y="14247"/>
                    <a:pt x="7048" y="14247"/>
                  </a:cubicBezTo>
                  <a:cubicBezTo>
                    <a:pt x="8889" y="14247"/>
                    <a:pt x="10873" y="13583"/>
                    <a:pt x="12588" y="12245"/>
                  </a:cubicBezTo>
                  <a:cubicBezTo>
                    <a:pt x="16050" y="9517"/>
                    <a:pt x="17029" y="5007"/>
                    <a:pt x="14791" y="2174"/>
                  </a:cubicBezTo>
                  <a:cubicBezTo>
                    <a:pt x="13648" y="727"/>
                    <a:pt x="11883" y="1"/>
                    <a:pt x="9969"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548;p63"/>
            <p:cNvSpPr/>
            <p:nvPr/>
          </p:nvSpPr>
          <p:spPr>
            <a:xfrm>
              <a:off x="7795036" y="2319846"/>
              <a:ext cx="268870" cy="286727"/>
            </a:xfrm>
            <a:custGeom>
              <a:avLst/>
              <a:gdLst/>
              <a:ahLst/>
              <a:cxnLst/>
              <a:rect l="l" t="t" r="r" b="b"/>
              <a:pathLst>
                <a:path w="12099" h="12904" fill="none" extrusionOk="0">
                  <a:moveTo>
                    <a:pt x="10036" y="3287"/>
                  </a:moveTo>
                  <a:cubicBezTo>
                    <a:pt x="12099" y="5945"/>
                    <a:pt x="11994" y="9441"/>
                    <a:pt x="9826" y="11190"/>
                  </a:cubicBezTo>
                  <a:cubicBezTo>
                    <a:pt x="7623" y="12903"/>
                    <a:pt x="4162" y="12204"/>
                    <a:pt x="2098" y="9581"/>
                  </a:cubicBezTo>
                  <a:cubicBezTo>
                    <a:pt x="0" y="6959"/>
                    <a:pt x="105" y="3427"/>
                    <a:pt x="2308" y="1714"/>
                  </a:cubicBezTo>
                  <a:cubicBezTo>
                    <a:pt x="4511" y="0"/>
                    <a:pt x="7973" y="700"/>
                    <a:pt x="10036" y="3287"/>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549;p63"/>
            <p:cNvSpPr/>
            <p:nvPr/>
          </p:nvSpPr>
          <p:spPr>
            <a:xfrm>
              <a:off x="7828455" y="2343155"/>
              <a:ext cx="202825" cy="240109"/>
            </a:xfrm>
            <a:custGeom>
              <a:avLst/>
              <a:gdLst/>
              <a:ahLst/>
              <a:cxnLst/>
              <a:rect l="l" t="t" r="r" b="b"/>
              <a:pathLst>
                <a:path w="9127" h="10806" fill="none" extrusionOk="0">
                  <a:moveTo>
                    <a:pt x="6049" y="4231"/>
                  </a:moveTo>
                  <a:cubicBezTo>
                    <a:pt x="8112" y="6854"/>
                    <a:pt x="9126" y="9476"/>
                    <a:pt x="8287" y="10141"/>
                  </a:cubicBezTo>
                  <a:cubicBezTo>
                    <a:pt x="7483" y="10805"/>
                    <a:pt x="5140" y="9197"/>
                    <a:pt x="3042" y="6574"/>
                  </a:cubicBezTo>
                  <a:cubicBezTo>
                    <a:pt x="979" y="3952"/>
                    <a:pt x="0" y="1329"/>
                    <a:pt x="804" y="665"/>
                  </a:cubicBezTo>
                  <a:cubicBezTo>
                    <a:pt x="1609" y="0"/>
                    <a:pt x="3986" y="1609"/>
                    <a:pt x="6049" y="4231"/>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50;p63"/>
            <p:cNvSpPr/>
            <p:nvPr/>
          </p:nvSpPr>
          <p:spPr>
            <a:xfrm>
              <a:off x="7770949" y="2308447"/>
              <a:ext cx="185736" cy="143586"/>
            </a:xfrm>
            <a:custGeom>
              <a:avLst/>
              <a:gdLst/>
              <a:ahLst/>
              <a:cxnLst/>
              <a:rect l="l" t="t" r="r" b="b"/>
              <a:pathLst>
                <a:path w="8358" h="6462" extrusionOk="0">
                  <a:moveTo>
                    <a:pt x="6275" y="0"/>
                  </a:moveTo>
                  <a:cubicBezTo>
                    <a:pt x="5291" y="0"/>
                    <a:pt x="3995" y="504"/>
                    <a:pt x="2798" y="1457"/>
                  </a:cubicBezTo>
                  <a:cubicBezTo>
                    <a:pt x="910" y="2961"/>
                    <a:pt x="0" y="4954"/>
                    <a:pt x="770" y="5933"/>
                  </a:cubicBezTo>
                  <a:cubicBezTo>
                    <a:pt x="1051" y="6291"/>
                    <a:pt x="1518" y="6462"/>
                    <a:pt x="2089" y="6462"/>
                  </a:cubicBezTo>
                  <a:cubicBezTo>
                    <a:pt x="3084" y="6462"/>
                    <a:pt x="4396" y="5944"/>
                    <a:pt x="5595" y="4989"/>
                  </a:cubicBezTo>
                  <a:cubicBezTo>
                    <a:pt x="7483" y="3486"/>
                    <a:pt x="8358" y="1492"/>
                    <a:pt x="7588" y="513"/>
                  </a:cubicBezTo>
                  <a:cubicBezTo>
                    <a:pt x="7307" y="168"/>
                    <a:pt x="6843" y="0"/>
                    <a:pt x="6275" y="0"/>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551;p63"/>
            <p:cNvSpPr/>
            <p:nvPr/>
          </p:nvSpPr>
          <p:spPr>
            <a:xfrm>
              <a:off x="7721998" y="2172215"/>
              <a:ext cx="173313" cy="247109"/>
            </a:xfrm>
            <a:custGeom>
              <a:avLst/>
              <a:gdLst/>
              <a:ahLst/>
              <a:cxnLst/>
              <a:rect l="l" t="t" r="r" b="b"/>
              <a:pathLst>
                <a:path w="7799" h="11121" fill="none" extrusionOk="0">
                  <a:moveTo>
                    <a:pt x="7798" y="11120"/>
                  </a:moveTo>
                  <a:cubicBezTo>
                    <a:pt x="3218" y="36"/>
                    <a:pt x="1119" y="1"/>
                    <a:pt x="1119" y="1"/>
                  </a:cubicBezTo>
                  <a:cubicBezTo>
                    <a:pt x="1" y="385"/>
                    <a:pt x="2448" y="5420"/>
                    <a:pt x="5001" y="7588"/>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552;p6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553;p6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554;p6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555;p6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556;p6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557;p6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558;p6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559;p6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560;p6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561;p6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459788" y="-78739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2323977" y="1734026"/>
            <a:ext cx="6670415" cy="1663532"/>
          </a:xfrm>
          <a:prstGeom prst="rect">
            <a:avLst/>
          </a:prstGeom>
          <a:noFill/>
        </p:spPr>
        <p:txBody>
          <a:bodyPr wrap="square">
            <a:spAutoFit/>
          </a:bodyPr>
          <a:lstStyle/>
          <a:p>
            <a:pPr algn="ctr">
              <a:lnSpc>
                <a:spcPct val="150000"/>
              </a:lnSpc>
            </a:pPr>
            <a:r>
              <a:rPr lang="vi-VN" sz="3600" dirty="0">
                <a:solidFill>
                  <a:srgbClr val="A60000"/>
                </a:solidFill>
                <a:latin typeface="SVN-Caprica Script" pitchFamily="2" charset="0"/>
              </a:rPr>
              <a:t>Tạm biệt và hẹn gặp lại các em </a:t>
            </a:r>
          </a:p>
          <a:p>
            <a:pPr algn="ctr">
              <a:lnSpc>
                <a:spcPct val="150000"/>
              </a:lnSpc>
            </a:pPr>
            <a:r>
              <a:rPr lang="vi-VN" sz="3600" dirty="0">
                <a:solidFill>
                  <a:srgbClr val="A60000"/>
                </a:solidFill>
                <a:latin typeface="SVN-Caprica Script" pitchFamily="2" charset="0"/>
              </a:rPr>
              <a:t>ở bài học tiếp theo.</a:t>
            </a:r>
            <a:endParaRPr lang="en-US" sz="3600" dirty="0">
              <a:solidFill>
                <a:srgbClr val="A60000"/>
              </a:solidFill>
              <a:latin typeface="SVN-Caprica Script"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74"/>
        <p:cNvGrpSpPr/>
        <p:nvPr/>
      </p:nvGrpSpPr>
      <p:grpSpPr>
        <a:xfrm>
          <a:off x="0" y="0"/>
          <a:ext cx="0" cy="0"/>
          <a:chOff x="0" y="0"/>
          <a:chExt cx="0" cy="0"/>
        </a:xfrm>
      </p:grpSpPr>
      <p:grpSp>
        <p:nvGrpSpPr>
          <p:cNvPr id="26979" name="Google Shape;26979;p50"/>
          <p:cNvGrpSpPr/>
          <p:nvPr/>
        </p:nvGrpSpPr>
        <p:grpSpPr>
          <a:xfrm>
            <a:off x="-528599" y="2687678"/>
            <a:ext cx="3156714" cy="3070093"/>
            <a:chOff x="-528599" y="2687678"/>
            <a:chExt cx="3156714" cy="3070093"/>
          </a:xfrm>
        </p:grpSpPr>
        <p:sp>
          <p:nvSpPr>
            <p:cNvPr id="26980" name="Google Shape;26980;p50"/>
            <p:cNvSpPr/>
            <p:nvPr/>
          </p:nvSpPr>
          <p:spPr>
            <a:xfrm rot="-1330268" flipH="1">
              <a:off x="-150595" y="4574350"/>
              <a:ext cx="2248349" cy="788329"/>
            </a:xfrm>
            <a:custGeom>
              <a:avLst/>
              <a:gdLst/>
              <a:ahLst/>
              <a:cxnLst/>
              <a:rect l="l" t="t" r="r" b="b"/>
              <a:pathLst>
                <a:path w="36509" h="12801" fill="none" extrusionOk="0">
                  <a:moveTo>
                    <a:pt x="36508" y="12801"/>
                  </a:moveTo>
                  <a:lnTo>
                    <a:pt x="22465" y="1470"/>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1" name="Google Shape;26981;p50"/>
            <p:cNvSpPr/>
            <p:nvPr/>
          </p:nvSpPr>
          <p:spPr>
            <a:xfrm rot="-1330268" flipH="1">
              <a:off x="879631" y="3994571"/>
              <a:ext cx="786605" cy="475116"/>
            </a:xfrm>
            <a:custGeom>
              <a:avLst/>
              <a:gdLst/>
              <a:ahLst/>
              <a:cxnLst/>
              <a:rect l="l" t="t" r="r" b="b"/>
              <a:pathLst>
                <a:path w="12773" h="7715" fill="none" extrusionOk="0">
                  <a:moveTo>
                    <a:pt x="1" y="0"/>
                  </a:moveTo>
                  <a:lnTo>
                    <a:pt x="12773" y="7714"/>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2" name="Google Shape;26982;p50"/>
            <p:cNvSpPr/>
            <p:nvPr/>
          </p:nvSpPr>
          <p:spPr>
            <a:xfrm rot="-1330268" flipH="1">
              <a:off x="394279" y="3638840"/>
              <a:ext cx="1092859" cy="976282"/>
            </a:xfrm>
            <a:custGeom>
              <a:avLst/>
              <a:gdLst/>
              <a:ahLst/>
              <a:cxnLst/>
              <a:rect l="l" t="t" r="r" b="b"/>
              <a:pathLst>
                <a:path w="17746" h="15853" fill="none" extrusionOk="0">
                  <a:moveTo>
                    <a:pt x="1" y="0"/>
                  </a:moveTo>
                  <a:lnTo>
                    <a:pt x="17746" y="15852"/>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3" name="Google Shape;26983;p50"/>
            <p:cNvSpPr/>
            <p:nvPr/>
          </p:nvSpPr>
          <p:spPr>
            <a:xfrm rot="-1330268" flipH="1">
              <a:off x="1882898" y="4081835"/>
              <a:ext cx="480289" cy="184566"/>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4" name="Google Shape;26984;p50"/>
            <p:cNvSpPr/>
            <p:nvPr/>
          </p:nvSpPr>
          <p:spPr>
            <a:xfrm rot="-1330268" flipH="1">
              <a:off x="690643" y="4723373"/>
              <a:ext cx="243686" cy="428128"/>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5" name="Google Shape;26985;p50"/>
            <p:cNvSpPr/>
            <p:nvPr/>
          </p:nvSpPr>
          <p:spPr>
            <a:xfrm rot="-1330268" flipH="1">
              <a:off x="1534189" y="3706450"/>
              <a:ext cx="656048" cy="12095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6" name="Google Shape;26986;p50"/>
            <p:cNvSpPr/>
            <p:nvPr/>
          </p:nvSpPr>
          <p:spPr>
            <a:xfrm rot="-1330268" flipH="1">
              <a:off x="1111614" y="2757596"/>
              <a:ext cx="499442" cy="657834"/>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7" name="Google Shape;26987;p50"/>
            <p:cNvSpPr/>
            <p:nvPr/>
          </p:nvSpPr>
          <p:spPr>
            <a:xfrm rot="-1330268" flipH="1">
              <a:off x="717292" y="3682874"/>
              <a:ext cx="219299" cy="588183"/>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8" name="Google Shape;26988;p50"/>
            <p:cNvSpPr/>
            <p:nvPr/>
          </p:nvSpPr>
          <p:spPr>
            <a:xfrm rot="-1330268" flipH="1">
              <a:off x="1780738" y="3744930"/>
              <a:ext cx="823124" cy="289812"/>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9" name="Google Shape;26989;p50"/>
            <p:cNvSpPr/>
            <p:nvPr/>
          </p:nvSpPr>
          <p:spPr>
            <a:xfrm rot="-1330268" flipH="1">
              <a:off x="1063117" y="4504938"/>
              <a:ext cx="407251" cy="346345"/>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0" name="Google Shape;26990;p50"/>
            <p:cNvSpPr/>
            <p:nvPr/>
          </p:nvSpPr>
          <p:spPr>
            <a:xfrm rot="-1330268" flipH="1">
              <a:off x="1464374" y="3448845"/>
              <a:ext cx="443832" cy="344559"/>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1" name="Google Shape;26991;p50"/>
            <p:cNvSpPr/>
            <p:nvPr/>
          </p:nvSpPr>
          <p:spPr>
            <a:xfrm rot="-1330268" flipH="1">
              <a:off x="1187540" y="3145114"/>
              <a:ext cx="758708" cy="204642"/>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2" name="Google Shape;26992;p50"/>
            <p:cNvSpPr/>
            <p:nvPr/>
          </p:nvSpPr>
          <p:spPr>
            <a:xfrm rot="-1330268" flipH="1">
              <a:off x="-324972" y="3453059"/>
              <a:ext cx="1002393" cy="1275578"/>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3" name="Google Shape;26993;p50"/>
            <p:cNvSpPr/>
            <p:nvPr/>
          </p:nvSpPr>
          <p:spPr>
            <a:xfrm rot="-1330268" flipH="1">
              <a:off x="87480" y="3729172"/>
              <a:ext cx="584735" cy="182533"/>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4" name="Google Shape;26994;p50"/>
            <p:cNvSpPr/>
            <p:nvPr/>
          </p:nvSpPr>
          <p:spPr>
            <a:xfrm rot="-1330268" flipH="1">
              <a:off x="192386" y="2811465"/>
              <a:ext cx="346345" cy="504738"/>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5" name="Google Shape;26995;p50"/>
            <p:cNvSpPr/>
            <p:nvPr/>
          </p:nvSpPr>
          <p:spPr>
            <a:xfrm rot="-1330268" flipH="1">
              <a:off x="-58090" y="3421836"/>
              <a:ext cx="205381" cy="609122"/>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6" name="Google Shape;26996;p50"/>
            <p:cNvSpPr/>
            <p:nvPr/>
          </p:nvSpPr>
          <p:spPr>
            <a:xfrm rot="-1330268" flipH="1">
              <a:off x="330325" y="2990350"/>
              <a:ext cx="546430" cy="240360"/>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97" name="Google Shape;26997;p50"/>
          <p:cNvSpPr/>
          <p:nvPr/>
        </p:nvSpPr>
        <p:spPr>
          <a:xfrm>
            <a:off x="843653" y="171829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98" name="Google Shape;26998;p50"/>
          <p:cNvGrpSpPr/>
          <p:nvPr/>
        </p:nvGrpSpPr>
        <p:grpSpPr>
          <a:xfrm>
            <a:off x="1326900" y="2232417"/>
            <a:ext cx="223981" cy="274679"/>
            <a:chOff x="7314226" y="2364570"/>
            <a:chExt cx="170431" cy="208992"/>
          </a:xfrm>
        </p:grpSpPr>
        <p:sp>
          <p:nvSpPr>
            <p:cNvPr id="26999" name="Google Shape;26999;p50"/>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0" name="Google Shape;27000;p50"/>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1" name="Google Shape;27001;p50"/>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2" name="Google Shape;27002;p50"/>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3" name="Google Shape;27003;p50"/>
          <p:cNvSpPr/>
          <p:nvPr/>
        </p:nvSpPr>
        <p:spPr>
          <a:xfrm>
            <a:off x="1102928" y="972047"/>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4" name="Google Shape;27004;p50"/>
          <p:cNvSpPr/>
          <p:nvPr/>
        </p:nvSpPr>
        <p:spPr>
          <a:xfrm>
            <a:off x="7474453" y="36028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p:cNvSpPr txBox="1"/>
          <p:nvPr/>
        </p:nvSpPr>
        <p:spPr>
          <a:xfrm>
            <a:off x="1338953" y="2242346"/>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KHỞI ĐỘNG</a:t>
            </a:r>
          </a:p>
        </p:txBody>
      </p:sp>
      <p:sp>
        <p:nvSpPr>
          <p:cNvPr id="9" name="TextBox 77"/>
          <p:cNvSpPr txBox="1"/>
          <p:nvPr/>
        </p:nvSpPr>
        <p:spPr>
          <a:xfrm>
            <a:off x="2981225" y="1326845"/>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10" name="Picture 9"/>
          <p:cNvPicPr>
            <a:picLocks noChangeAspect="1"/>
          </p:cNvPicPr>
          <p:nvPr/>
        </p:nvPicPr>
        <p:blipFill>
          <a:blip r:embed="rId3"/>
          <a:stretch>
            <a:fillRect/>
          </a:stretch>
        </p:blipFill>
        <p:spPr>
          <a:xfrm>
            <a:off x="4178034" y="568133"/>
            <a:ext cx="817233" cy="8172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90600" y="-464582"/>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853440" y="4191119"/>
            <a:ext cx="10850880" cy="1904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580653" y="1869159"/>
            <a:ext cx="22076725" cy="2198015"/>
            <a:chOff x="-2580653" y="1869159"/>
            <a:chExt cx="22076725" cy="2198015"/>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98996" y="1869159"/>
              <a:ext cx="2899471" cy="190476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oup 9"/>
            <p:cNvGrpSpPr/>
            <p:nvPr/>
          </p:nvGrpSpPr>
          <p:grpSpPr>
            <a:xfrm>
              <a:off x="-2580653" y="1920293"/>
              <a:ext cx="22076725" cy="2146881"/>
              <a:chOff x="-2580653" y="1920293"/>
              <a:chExt cx="22076725" cy="2146881"/>
            </a:xfrm>
          </p:grpSpPr>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34356" y="1966349"/>
                <a:ext cx="2910648" cy="190476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80893" y="2046301"/>
                <a:ext cx="3754312" cy="1904761"/>
              </a:xfrm>
              <a:prstGeom prst="snip2DiagRect">
                <a:avLst>
                  <a:gd name="adj1" fmla="val 0"/>
                  <a:gd name="adj2" fmla="val 16667"/>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80653" y="1920293"/>
                <a:ext cx="3454425" cy="179071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8"/>
              <p:cNvPicPr>
                <a:picLocks noChangeAspect="1" noChangeArrowheads="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571094" y="2162412"/>
                <a:ext cx="3454425" cy="179071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596601" y="2162412"/>
                <a:ext cx="2899471" cy="190476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sp>
        <p:nvSpPr>
          <p:cNvPr id="12" name="TextBox 11"/>
          <p:cNvSpPr txBox="1"/>
          <p:nvPr/>
        </p:nvSpPr>
        <p:spPr>
          <a:xfrm>
            <a:off x="419924" y="140432"/>
            <a:ext cx="8029831" cy="872034"/>
          </a:xfrm>
          <a:prstGeom prst="rect">
            <a:avLst/>
          </a:prstGeom>
          <a:noFill/>
        </p:spPr>
        <p:txBody>
          <a:bodyPr wrap="square">
            <a:spAutoFit/>
          </a:bodyPr>
          <a:lstStyle/>
          <a:p>
            <a:pPr algn="ctr">
              <a:lnSpc>
                <a:spcPct val="150000"/>
              </a:lnSpc>
            </a:pPr>
            <a:r>
              <a:rPr lang="vi-VN" sz="1800" b="1" dirty="0">
                <a:solidFill>
                  <a:srgbClr val="0070C0"/>
                </a:solidFill>
              </a:rPr>
              <a:t>Em hãy kể tên các quốc gia gắn liền với biểu tượng văn </a:t>
            </a:r>
            <a:r>
              <a:rPr lang="vi-VN" sz="1800" b="1" dirty="0" err="1">
                <a:solidFill>
                  <a:srgbClr val="0070C0"/>
                </a:solidFill>
              </a:rPr>
              <a:t>hoá</a:t>
            </a:r>
            <a:r>
              <a:rPr lang="vi-VN" sz="1800" b="1" dirty="0">
                <a:solidFill>
                  <a:srgbClr val="0070C0"/>
                </a:solidFill>
              </a:rPr>
              <a:t>, du lịch trong các hình ảnh dưới đây và chia sẻ hiểu biết về các biểu tượng đó. </a:t>
            </a:r>
            <a:endParaRPr lang="en-US" sz="18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90"/>
        <p:cNvGrpSpPr/>
        <p:nvPr/>
      </p:nvGrpSpPr>
      <p:grpSpPr>
        <a:xfrm>
          <a:off x="0" y="0"/>
          <a:ext cx="0" cy="0"/>
          <a:chOff x="0" y="0"/>
          <a:chExt cx="0" cy="0"/>
        </a:xfrm>
      </p:grpSpPr>
      <p:grpSp>
        <p:nvGrpSpPr>
          <p:cNvPr id="28095" name="Google Shape;28095;p76"/>
          <p:cNvGrpSpPr/>
          <p:nvPr/>
        </p:nvGrpSpPr>
        <p:grpSpPr>
          <a:xfrm>
            <a:off x="-110877" y="173311"/>
            <a:ext cx="3053381" cy="5011579"/>
            <a:chOff x="243350" y="1057575"/>
            <a:chExt cx="2105925" cy="3456500"/>
          </a:xfrm>
        </p:grpSpPr>
        <p:sp>
          <p:nvSpPr>
            <p:cNvPr id="28096" name="Google Shape;28096;p76"/>
            <p:cNvSpPr/>
            <p:nvPr/>
          </p:nvSpPr>
          <p:spPr>
            <a:xfrm>
              <a:off x="1989075" y="1947475"/>
              <a:ext cx="127650" cy="84375"/>
            </a:xfrm>
            <a:custGeom>
              <a:avLst/>
              <a:gdLst/>
              <a:ahLst/>
              <a:cxnLst/>
              <a:rect l="l" t="t" r="r" b="b"/>
              <a:pathLst>
                <a:path w="5106" h="3375" extrusionOk="0">
                  <a:moveTo>
                    <a:pt x="1" y="0"/>
                  </a:moveTo>
                  <a:lnTo>
                    <a:pt x="1" y="3112"/>
                  </a:lnTo>
                  <a:cubicBezTo>
                    <a:pt x="840" y="3287"/>
                    <a:pt x="1697" y="3375"/>
                    <a:pt x="2553" y="3375"/>
                  </a:cubicBezTo>
                  <a:cubicBezTo>
                    <a:pt x="3410" y="3375"/>
                    <a:pt x="4267" y="3287"/>
                    <a:pt x="5106" y="3112"/>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7" name="Google Shape;28097;p76"/>
            <p:cNvSpPr/>
            <p:nvPr/>
          </p:nvSpPr>
          <p:spPr>
            <a:xfrm>
              <a:off x="1843100" y="1622275"/>
              <a:ext cx="418750" cy="342700"/>
            </a:xfrm>
            <a:custGeom>
              <a:avLst/>
              <a:gdLst/>
              <a:ahLst/>
              <a:cxnLst/>
              <a:rect l="l" t="t" r="r" b="b"/>
              <a:pathLst>
                <a:path w="16750" h="13708" extrusionOk="0">
                  <a:moveTo>
                    <a:pt x="8392" y="1"/>
                  </a:moveTo>
                  <a:cubicBezTo>
                    <a:pt x="3742" y="1"/>
                    <a:pt x="0" y="3078"/>
                    <a:pt x="0" y="6854"/>
                  </a:cubicBezTo>
                  <a:cubicBezTo>
                    <a:pt x="0" y="10631"/>
                    <a:pt x="3742" y="13708"/>
                    <a:pt x="8392" y="13708"/>
                  </a:cubicBezTo>
                  <a:cubicBezTo>
                    <a:pt x="13008" y="13708"/>
                    <a:pt x="16750" y="10631"/>
                    <a:pt x="16750" y="6854"/>
                  </a:cubicBezTo>
                  <a:cubicBezTo>
                    <a:pt x="16750" y="3078"/>
                    <a:pt x="13008" y="1"/>
                    <a:pt x="8392"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8" name="Google Shape;28098;p76"/>
            <p:cNvSpPr/>
            <p:nvPr/>
          </p:nvSpPr>
          <p:spPr>
            <a:xfrm>
              <a:off x="1896425" y="1622275"/>
              <a:ext cx="312100" cy="342700"/>
            </a:xfrm>
            <a:custGeom>
              <a:avLst/>
              <a:gdLst/>
              <a:ahLst/>
              <a:cxnLst/>
              <a:rect l="l" t="t" r="r" b="b"/>
              <a:pathLst>
                <a:path w="12484" h="13708" fill="none" extrusionOk="0">
                  <a:moveTo>
                    <a:pt x="12484" y="6854"/>
                  </a:moveTo>
                  <a:cubicBezTo>
                    <a:pt x="12484" y="10631"/>
                    <a:pt x="9686" y="13708"/>
                    <a:pt x="6259" y="13708"/>
                  </a:cubicBezTo>
                  <a:cubicBezTo>
                    <a:pt x="2798" y="13708"/>
                    <a:pt x="0" y="10631"/>
                    <a:pt x="0" y="6854"/>
                  </a:cubicBezTo>
                  <a:cubicBezTo>
                    <a:pt x="0" y="3078"/>
                    <a:pt x="2798" y="1"/>
                    <a:pt x="6259" y="1"/>
                  </a:cubicBezTo>
                  <a:cubicBezTo>
                    <a:pt x="9686" y="1"/>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9" name="Google Shape;28099;p76"/>
            <p:cNvSpPr/>
            <p:nvPr/>
          </p:nvSpPr>
          <p:spPr>
            <a:xfrm>
              <a:off x="1968975" y="1622275"/>
              <a:ext cx="167875" cy="342700"/>
            </a:xfrm>
            <a:custGeom>
              <a:avLst/>
              <a:gdLst/>
              <a:ahLst/>
              <a:cxnLst/>
              <a:rect l="l" t="t" r="r" b="b"/>
              <a:pathLst>
                <a:path w="6715" h="13708" fill="none" extrusionOk="0">
                  <a:moveTo>
                    <a:pt x="6714" y="6854"/>
                  </a:moveTo>
                  <a:cubicBezTo>
                    <a:pt x="6714" y="10631"/>
                    <a:pt x="5211" y="13708"/>
                    <a:pt x="3357" y="13708"/>
                  </a:cubicBezTo>
                  <a:cubicBezTo>
                    <a:pt x="1504" y="13708"/>
                    <a:pt x="1" y="10666"/>
                    <a:pt x="1" y="6854"/>
                  </a:cubicBezTo>
                  <a:cubicBezTo>
                    <a:pt x="1" y="3043"/>
                    <a:pt x="1504" y="1"/>
                    <a:pt x="3357" y="1"/>
                  </a:cubicBezTo>
                  <a:cubicBezTo>
                    <a:pt x="5211" y="1"/>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0" name="Google Shape;28100;p76"/>
            <p:cNvSpPr/>
            <p:nvPr/>
          </p:nvSpPr>
          <p:spPr>
            <a:xfrm>
              <a:off x="2052900" y="1497275"/>
              <a:ext cx="25" cy="125025"/>
            </a:xfrm>
            <a:custGeom>
              <a:avLst/>
              <a:gdLst/>
              <a:ahLst/>
              <a:cxnLst/>
              <a:rect l="l" t="t" r="r" b="b"/>
              <a:pathLst>
                <a:path w="1" h="5001" fill="none" extrusionOk="0">
                  <a:moveTo>
                    <a:pt x="0" y="5001"/>
                  </a:moveTo>
                  <a:lnTo>
                    <a:pt x="0"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1" name="Google Shape;28101;p76"/>
            <p:cNvSpPr/>
            <p:nvPr/>
          </p:nvSpPr>
          <p:spPr>
            <a:xfrm>
              <a:off x="690925" y="3568200"/>
              <a:ext cx="127675" cy="84600"/>
            </a:xfrm>
            <a:custGeom>
              <a:avLst/>
              <a:gdLst/>
              <a:ahLst/>
              <a:cxnLst/>
              <a:rect l="l" t="t" r="r" b="b"/>
              <a:pathLst>
                <a:path w="5107" h="3384" extrusionOk="0">
                  <a:moveTo>
                    <a:pt x="1" y="0"/>
                  </a:moveTo>
                  <a:lnTo>
                    <a:pt x="1" y="3147"/>
                  </a:lnTo>
                  <a:cubicBezTo>
                    <a:pt x="840" y="3304"/>
                    <a:pt x="1697" y="3383"/>
                    <a:pt x="2553" y="3383"/>
                  </a:cubicBezTo>
                  <a:cubicBezTo>
                    <a:pt x="3410" y="3383"/>
                    <a:pt x="4267" y="3304"/>
                    <a:pt x="5106" y="3147"/>
                  </a:cubicBezTo>
                  <a:lnTo>
                    <a:pt x="5106"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2" name="Google Shape;28102;p76"/>
            <p:cNvSpPr/>
            <p:nvPr/>
          </p:nvSpPr>
          <p:spPr>
            <a:xfrm>
              <a:off x="544950" y="3243000"/>
              <a:ext cx="418750" cy="342700"/>
            </a:xfrm>
            <a:custGeom>
              <a:avLst/>
              <a:gdLst/>
              <a:ahLst/>
              <a:cxnLst/>
              <a:rect l="l" t="t" r="r" b="b"/>
              <a:pathLst>
                <a:path w="16750" h="13708" extrusionOk="0">
                  <a:moveTo>
                    <a:pt x="8392" y="0"/>
                  </a:moveTo>
                  <a:cubicBezTo>
                    <a:pt x="3777" y="0"/>
                    <a:pt x="0" y="3078"/>
                    <a:pt x="0" y="6854"/>
                  </a:cubicBezTo>
                  <a:cubicBezTo>
                    <a:pt x="0" y="10665"/>
                    <a:pt x="3777" y="13707"/>
                    <a:pt x="8392" y="13707"/>
                  </a:cubicBezTo>
                  <a:cubicBezTo>
                    <a:pt x="13008" y="13707"/>
                    <a:pt x="16750" y="10665"/>
                    <a:pt x="16750" y="6854"/>
                  </a:cubicBezTo>
                  <a:cubicBezTo>
                    <a:pt x="16750" y="3078"/>
                    <a:pt x="13008" y="0"/>
                    <a:pt x="8392" y="0"/>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3" name="Google Shape;28103;p76"/>
            <p:cNvSpPr/>
            <p:nvPr/>
          </p:nvSpPr>
          <p:spPr>
            <a:xfrm>
              <a:off x="598275" y="3243000"/>
              <a:ext cx="312975" cy="342700"/>
            </a:xfrm>
            <a:custGeom>
              <a:avLst/>
              <a:gdLst/>
              <a:ahLst/>
              <a:cxnLst/>
              <a:rect l="l" t="t" r="r" b="b"/>
              <a:pathLst>
                <a:path w="12519" h="13708" fill="none" extrusionOk="0">
                  <a:moveTo>
                    <a:pt x="12519" y="6854"/>
                  </a:moveTo>
                  <a:cubicBezTo>
                    <a:pt x="12519" y="10665"/>
                    <a:pt x="9721" y="13707"/>
                    <a:pt x="6259" y="13707"/>
                  </a:cubicBezTo>
                  <a:cubicBezTo>
                    <a:pt x="2798" y="13707"/>
                    <a:pt x="0" y="10665"/>
                    <a:pt x="0" y="6854"/>
                  </a:cubicBezTo>
                  <a:cubicBezTo>
                    <a:pt x="0" y="3078"/>
                    <a:pt x="2798" y="0"/>
                    <a:pt x="6259" y="0"/>
                  </a:cubicBezTo>
                  <a:cubicBezTo>
                    <a:pt x="9721" y="0"/>
                    <a:pt x="12519" y="3078"/>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4" name="Google Shape;28104;p76"/>
            <p:cNvSpPr/>
            <p:nvPr/>
          </p:nvSpPr>
          <p:spPr>
            <a:xfrm>
              <a:off x="670825" y="3243000"/>
              <a:ext cx="167875" cy="342700"/>
            </a:xfrm>
            <a:custGeom>
              <a:avLst/>
              <a:gdLst/>
              <a:ahLst/>
              <a:cxnLst/>
              <a:rect l="l" t="t" r="r" b="b"/>
              <a:pathLst>
                <a:path w="6715" h="13708" fill="none" extrusionOk="0">
                  <a:moveTo>
                    <a:pt x="6714" y="6854"/>
                  </a:moveTo>
                  <a:cubicBezTo>
                    <a:pt x="6714" y="10665"/>
                    <a:pt x="5211" y="13707"/>
                    <a:pt x="3357" y="13707"/>
                  </a:cubicBezTo>
                  <a:cubicBezTo>
                    <a:pt x="1504" y="13707"/>
                    <a:pt x="1" y="10665"/>
                    <a:pt x="1" y="6854"/>
                  </a:cubicBezTo>
                  <a:cubicBezTo>
                    <a:pt x="1" y="3078"/>
                    <a:pt x="1504" y="0"/>
                    <a:pt x="3357" y="0"/>
                  </a:cubicBezTo>
                  <a:cubicBezTo>
                    <a:pt x="5211" y="0"/>
                    <a:pt x="6714" y="3078"/>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5" name="Google Shape;28105;p76"/>
            <p:cNvSpPr/>
            <p:nvPr/>
          </p:nvSpPr>
          <p:spPr>
            <a:xfrm>
              <a:off x="754750" y="2916050"/>
              <a:ext cx="25" cy="326975"/>
            </a:xfrm>
            <a:custGeom>
              <a:avLst/>
              <a:gdLst/>
              <a:ahLst/>
              <a:cxnLst/>
              <a:rect l="l" t="t" r="r" b="b"/>
              <a:pathLst>
                <a:path w="1" h="13079" fill="none" extrusionOk="0">
                  <a:moveTo>
                    <a:pt x="0" y="13078"/>
                  </a:moveTo>
                  <a:lnTo>
                    <a:pt x="0"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6" name="Google Shape;28106;p76"/>
            <p:cNvSpPr/>
            <p:nvPr/>
          </p:nvSpPr>
          <p:spPr>
            <a:xfrm>
              <a:off x="1108800" y="3065550"/>
              <a:ext cx="126775" cy="83725"/>
            </a:xfrm>
            <a:custGeom>
              <a:avLst/>
              <a:gdLst/>
              <a:ahLst/>
              <a:cxnLst/>
              <a:rect l="l" t="t" r="r" b="b"/>
              <a:pathLst>
                <a:path w="5071" h="3349" extrusionOk="0">
                  <a:moveTo>
                    <a:pt x="0" y="0"/>
                  </a:moveTo>
                  <a:lnTo>
                    <a:pt x="0" y="3112"/>
                  </a:lnTo>
                  <a:cubicBezTo>
                    <a:pt x="839" y="3270"/>
                    <a:pt x="1687" y="3348"/>
                    <a:pt x="2535" y="3348"/>
                  </a:cubicBezTo>
                  <a:cubicBezTo>
                    <a:pt x="3383" y="3348"/>
                    <a:pt x="4231" y="3270"/>
                    <a:pt x="5070" y="3112"/>
                  </a:cubicBezTo>
                  <a:lnTo>
                    <a:pt x="5070"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7" name="Google Shape;28107;p76"/>
            <p:cNvSpPr/>
            <p:nvPr/>
          </p:nvSpPr>
          <p:spPr>
            <a:xfrm>
              <a:off x="962800" y="2740350"/>
              <a:ext cx="418750" cy="342700"/>
            </a:xfrm>
            <a:custGeom>
              <a:avLst/>
              <a:gdLst/>
              <a:ahLst/>
              <a:cxnLst/>
              <a:rect l="l" t="t" r="r" b="b"/>
              <a:pathLst>
                <a:path w="16750" h="13708" extrusionOk="0">
                  <a:moveTo>
                    <a:pt x="8393" y="0"/>
                  </a:moveTo>
                  <a:cubicBezTo>
                    <a:pt x="3742" y="0"/>
                    <a:pt x="1" y="3078"/>
                    <a:pt x="1" y="6854"/>
                  </a:cubicBezTo>
                  <a:cubicBezTo>
                    <a:pt x="1" y="10630"/>
                    <a:pt x="3742" y="13707"/>
                    <a:pt x="8393" y="13707"/>
                  </a:cubicBezTo>
                  <a:cubicBezTo>
                    <a:pt x="13008" y="13707"/>
                    <a:pt x="16750" y="10630"/>
                    <a:pt x="16750" y="6854"/>
                  </a:cubicBezTo>
                  <a:cubicBezTo>
                    <a:pt x="16750" y="3078"/>
                    <a:pt x="13008" y="0"/>
                    <a:pt x="8393"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8" name="Google Shape;28108;p76"/>
            <p:cNvSpPr/>
            <p:nvPr/>
          </p:nvSpPr>
          <p:spPr>
            <a:xfrm>
              <a:off x="1016125" y="2740350"/>
              <a:ext cx="312100" cy="342700"/>
            </a:xfrm>
            <a:custGeom>
              <a:avLst/>
              <a:gdLst/>
              <a:ahLst/>
              <a:cxnLst/>
              <a:rect l="l" t="t" r="r" b="b"/>
              <a:pathLst>
                <a:path w="12484" h="13708" fill="none" extrusionOk="0">
                  <a:moveTo>
                    <a:pt x="12484" y="6854"/>
                  </a:moveTo>
                  <a:cubicBezTo>
                    <a:pt x="12484" y="10630"/>
                    <a:pt x="9686" y="13707"/>
                    <a:pt x="6260" y="13707"/>
                  </a:cubicBezTo>
                  <a:cubicBezTo>
                    <a:pt x="2798" y="13707"/>
                    <a:pt x="1" y="10630"/>
                    <a:pt x="1" y="6854"/>
                  </a:cubicBezTo>
                  <a:cubicBezTo>
                    <a:pt x="1" y="3078"/>
                    <a:pt x="2798" y="0"/>
                    <a:pt x="6260" y="0"/>
                  </a:cubicBezTo>
                  <a:cubicBezTo>
                    <a:pt x="9686" y="0"/>
                    <a:pt x="12484" y="3078"/>
                    <a:pt x="1248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9" name="Google Shape;28109;p76"/>
            <p:cNvSpPr/>
            <p:nvPr/>
          </p:nvSpPr>
          <p:spPr>
            <a:xfrm>
              <a:off x="1088675" y="2740350"/>
              <a:ext cx="167000" cy="342700"/>
            </a:xfrm>
            <a:custGeom>
              <a:avLst/>
              <a:gdLst/>
              <a:ahLst/>
              <a:cxnLst/>
              <a:rect l="l" t="t" r="r" b="b"/>
              <a:pathLst>
                <a:path w="6680" h="13708" fill="none" extrusionOk="0">
                  <a:moveTo>
                    <a:pt x="6680" y="6854"/>
                  </a:moveTo>
                  <a:cubicBezTo>
                    <a:pt x="6680" y="10630"/>
                    <a:pt x="5176" y="13707"/>
                    <a:pt x="3358" y="13707"/>
                  </a:cubicBezTo>
                  <a:cubicBezTo>
                    <a:pt x="1504" y="13707"/>
                    <a:pt x="1" y="10630"/>
                    <a:pt x="1" y="6854"/>
                  </a:cubicBezTo>
                  <a:cubicBezTo>
                    <a:pt x="1" y="3078"/>
                    <a:pt x="1504" y="0"/>
                    <a:pt x="3358" y="0"/>
                  </a:cubicBezTo>
                  <a:cubicBezTo>
                    <a:pt x="5176" y="0"/>
                    <a:pt x="6680" y="3078"/>
                    <a:pt x="6680"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0" name="Google Shape;28110;p76"/>
            <p:cNvSpPr/>
            <p:nvPr/>
          </p:nvSpPr>
          <p:spPr>
            <a:xfrm>
              <a:off x="1172600" y="2280525"/>
              <a:ext cx="25" cy="459850"/>
            </a:xfrm>
            <a:custGeom>
              <a:avLst/>
              <a:gdLst/>
              <a:ahLst/>
              <a:cxnLst/>
              <a:rect l="l" t="t" r="r" b="b"/>
              <a:pathLst>
                <a:path w="1" h="18394" fill="none" extrusionOk="0">
                  <a:moveTo>
                    <a:pt x="1" y="18393"/>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1" name="Google Shape;28111;p76"/>
            <p:cNvSpPr/>
            <p:nvPr/>
          </p:nvSpPr>
          <p:spPr>
            <a:xfrm>
              <a:off x="1638550" y="2612725"/>
              <a:ext cx="127650" cy="84375"/>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2" name="Google Shape;28112;p76"/>
            <p:cNvSpPr/>
            <p:nvPr/>
          </p:nvSpPr>
          <p:spPr>
            <a:xfrm>
              <a:off x="1493425" y="2287525"/>
              <a:ext cx="417875" cy="342700"/>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3" name="Google Shape;28113;p76"/>
            <p:cNvSpPr/>
            <p:nvPr/>
          </p:nvSpPr>
          <p:spPr>
            <a:xfrm>
              <a:off x="1545875" y="2287525"/>
              <a:ext cx="312975" cy="342700"/>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4" name="Google Shape;28114;p76"/>
            <p:cNvSpPr/>
            <p:nvPr/>
          </p:nvSpPr>
          <p:spPr>
            <a:xfrm>
              <a:off x="1618425" y="2287525"/>
              <a:ext cx="167875" cy="342700"/>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5" name="Google Shape;28115;p76"/>
            <p:cNvSpPr/>
            <p:nvPr/>
          </p:nvSpPr>
          <p:spPr>
            <a:xfrm>
              <a:off x="1702350" y="1756025"/>
              <a:ext cx="25" cy="531525"/>
            </a:xfrm>
            <a:custGeom>
              <a:avLst/>
              <a:gdLst/>
              <a:ahLst/>
              <a:cxnLst/>
              <a:rect l="l" t="t" r="r" b="b"/>
              <a:pathLst>
                <a:path w="1" h="21261" fill="none" extrusionOk="0">
                  <a:moveTo>
                    <a:pt x="1" y="21261"/>
                  </a:moveTo>
                  <a:lnTo>
                    <a:pt x="1" y="1"/>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6" name="Google Shape;28116;p76"/>
            <p:cNvSpPr/>
            <p:nvPr/>
          </p:nvSpPr>
          <p:spPr>
            <a:xfrm>
              <a:off x="461025" y="2520925"/>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7" name="Google Shape;28117;p76"/>
            <p:cNvSpPr/>
            <p:nvPr/>
          </p:nvSpPr>
          <p:spPr>
            <a:xfrm>
              <a:off x="633250" y="2243825"/>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8" name="Google Shape;28118;p76"/>
            <p:cNvSpPr/>
            <p:nvPr/>
          </p:nvSpPr>
          <p:spPr>
            <a:xfrm>
              <a:off x="836925" y="1610925"/>
              <a:ext cx="320850" cy="632925"/>
            </a:xfrm>
            <a:custGeom>
              <a:avLst/>
              <a:gdLst/>
              <a:ahLst/>
              <a:cxnLst/>
              <a:rect l="l" t="t" r="r" b="b"/>
              <a:pathLst>
                <a:path w="12834" h="25317" fill="none" extrusionOk="0">
                  <a:moveTo>
                    <a:pt x="0" y="14092"/>
                  </a:moveTo>
                  <a:lnTo>
                    <a:pt x="12833" y="25316"/>
                  </a:lnTo>
                  <a:lnTo>
                    <a:pt x="10246" y="10630"/>
                  </a:lnTo>
                  <a:lnTo>
                    <a:pt x="5175" y="0"/>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9" name="Google Shape;28119;p76"/>
            <p:cNvSpPr/>
            <p:nvPr/>
          </p:nvSpPr>
          <p:spPr>
            <a:xfrm>
              <a:off x="1093050" y="1586450"/>
              <a:ext cx="34125" cy="290250"/>
            </a:xfrm>
            <a:custGeom>
              <a:avLst/>
              <a:gdLst/>
              <a:ahLst/>
              <a:cxnLst/>
              <a:rect l="l" t="t" r="r" b="b"/>
              <a:pathLst>
                <a:path w="1365" h="11610" fill="none" extrusionOk="0">
                  <a:moveTo>
                    <a:pt x="1364" y="0"/>
                  </a:moveTo>
                  <a:lnTo>
                    <a:pt x="1" y="1160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0" name="Google Shape;28120;p76"/>
            <p:cNvSpPr/>
            <p:nvPr/>
          </p:nvSpPr>
          <p:spPr>
            <a:xfrm>
              <a:off x="1157750" y="1497275"/>
              <a:ext cx="219425" cy="746575"/>
            </a:xfrm>
            <a:custGeom>
              <a:avLst/>
              <a:gdLst/>
              <a:ahLst/>
              <a:cxnLst/>
              <a:rect l="l" t="t" r="r" b="b"/>
              <a:pathLst>
                <a:path w="8777" h="29863" fill="none" extrusionOk="0">
                  <a:moveTo>
                    <a:pt x="6784" y="0"/>
                  </a:moveTo>
                  <a:lnTo>
                    <a:pt x="8777" y="10351"/>
                  </a:lnTo>
                  <a:lnTo>
                    <a:pt x="0" y="2986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1" name="Google Shape;28121;p76"/>
            <p:cNvSpPr/>
            <p:nvPr/>
          </p:nvSpPr>
          <p:spPr>
            <a:xfrm>
              <a:off x="1377150" y="1431700"/>
              <a:ext cx="252675" cy="324350"/>
            </a:xfrm>
            <a:custGeom>
              <a:avLst/>
              <a:gdLst/>
              <a:ahLst/>
              <a:cxnLst/>
              <a:rect l="l" t="t" r="r" b="b"/>
              <a:pathLst>
                <a:path w="10107" h="12974" fill="none" extrusionOk="0">
                  <a:moveTo>
                    <a:pt x="10106" y="1"/>
                  </a:moveTo>
                  <a:lnTo>
                    <a:pt x="1" y="1297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2" name="Google Shape;28122;p76"/>
            <p:cNvSpPr/>
            <p:nvPr/>
          </p:nvSpPr>
          <p:spPr>
            <a:xfrm>
              <a:off x="1679625" y="1395000"/>
              <a:ext cx="160000" cy="318225"/>
            </a:xfrm>
            <a:custGeom>
              <a:avLst/>
              <a:gdLst/>
              <a:ahLst/>
              <a:cxnLst/>
              <a:rect l="l" t="t" r="r" b="b"/>
              <a:pathLst>
                <a:path w="6400" h="12729" fill="none" extrusionOk="0">
                  <a:moveTo>
                    <a:pt x="6399" y="0"/>
                  </a:moveTo>
                  <a:lnTo>
                    <a:pt x="1" y="12728"/>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3" name="Google Shape;28123;p76"/>
            <p:cNvSpPr/>
            <p:nvPr/>
          </p:nvSpPr>
          <p:spPr>
            <a:xfrm>
              <a:off x="2049400" y="1367025"/>
              <a:ext cx="25" cy="90050"/>
            </a:xfrm>
            <a:custGeom>
              <a:avLst/>
              <a:gdLst/>
              <a:ahLst/>
              <a:cxnLst/>
              <a:rect l="l" t="t" r="r" b="b"/>
              <a:pathLst>
                <a:path w="1" h="3602" fill="none" extrusionOk="0">
                  <a:moveTo>
                    <a:pt x="1" y="0"/>
                  </a:moveTo>
                  <a:lnTo>
                    <a:pt x="1" y="3602"/>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4" name="Google Shape;28124;p76"/>
            <p:cNvSpPr/>
            <p:nvPr/>
          </p:nvSpPr>
          <p:spPr>
            <a:xfrm>
              <a:off x="617500" y="2315500"/>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5" name="Google Shape;28125;p76"/>
            <p:cNvSpPr/>
            <p:nvPr/>
          </p:nvSpPr>
          <p:spPr>
            <a:xfrm>
              <a:off x="715400" y="2000800"/>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6" name="Google Shape;28126;p76"/>
            <p:cNvSpPr/>
            <p:nvPr/>
          </p:nvSpPr>
          <p:spPr>
            <a:xfrm>
              <a:off x="517850" y="2262175"/>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7" name="Google Shape;28127;p76"/>
            <p:cNvSpPr/>
            <p:nvPr/>
          </p:nvSpPr>
          <p:spPr>
            <a:xfrm>
              <a:off x="564175" y="1783125"/>
              <a:ext cx="272775" cy="179225"/>
            </a:xfrm>
            <a:custGeom>
              <a:avLst/>
              <a:gdLst/>
              <a:ahLst/>
              <a:cxnLst/>
              <a:rect l="l" t="t" r="r" b="b"/>
              <a:pathLst>
                <a:path w="10911" h="7169" extrusionOk="0">
                  <a:moveTo>
                    <a:pt x="1" y="1"/>
                  </a:moveTo>
                  <a:lnTo>
                    <a:pt x="1" y="1"/>
                  </a:lnTo>
                  <a:cubicBezTo>
                    <a:pt x="3602" y="5595"/>
                    <a:pt x="10910" y="7169"/>
                    <a:pt x="10910" y="7169"/>
                  </a:cubicBezTo>
                  <a:cubicBezTo>
                    <a:pt x="8183" y="3637"/>
                    <a:pt x="4337" y="1120"/>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8" name="Google Shape;28128;p76"/>
            <p:cNvSpPr/>
            <p:nvPr/>
          </p:nvSpPr>
          <p:spPr>
            <a:xfrm>
              <a:off x="744250" y="1228900"/>
              <a:ext cx="222075" cy="382050"/>
            </a:xfrm>
            <a:custGeom>
              <a:avLst/>
              <a:gdLst/>
              <a:ahLst/>
              <a:cxnLst/>
              <a:rect l="l" t="t" r="r" b="b"/>
              <a:pathLst>
                <a:path w="8883" h="15282" extrusionOk="0">
                  <a:moveTo>
                    <a:pt x="1" y="1"/>
                  </a:moveTo>
                  <a:lnTo>
                    <a:pt x="1" y="1"/>
                  </a:lnTo>
                  <a:cubicBezTo>
                    <a:pt x="1015" y="7239"/>
                    <a:pt x="3602" y="12729"/>
                    <a:pt x="8882" y="15281"/>
                  </a:cubicBezTo>
                  <a:cubicBezTo>
                    <a:pt x="8882" y="15281"/>
                    <a:pt x="7589" y="5525"/>
                    <a:pt x="1"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9" name="Google Shape;28129;p76"/>
            <p:cNvSpPr/>
            <p:nvPr/>
          </p:nvSpPr>
          <p:spPr>
            <a:xfrm>
              <a:off x="1126275" y="1330300"/>
              <a:ext cx="123275" cy="264025"/>
            </a:xfrm>
            <a:custGeom>
              <a:avLst/>
              <a:gdLst/>
              <a:ahLst/>
              <a:cxnLst/>
              <a:rect l="l" t="t" r="r" b="b"/>
              <a:pathLst>
                <a:path w="4931" h="10561" extrusionOk="0">
                  <a:moveTo>
                    <a:pt x="35" y="1"/>
                  </a:moveTo>
                  <a:lnTo>
                    <a:pt x="0" y="10561"/>
                  </a:lnTo>
                  <a:cubicBezTo>
                    <a:pt x="4931" y="7833"/>
                    <a:pt x="36" y="1"/>
                    <a:pt x="3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0" name="Google Shape;28130;p76"/>
            <p:cNvSpPr/>
            <p:nvPr/>
          </p:nvSpPr>
          <p:spPr>
            <a:xfrm>
              <a:off x="1329950" y="1208800"/>
              <a:ext cx="109300" cy="296375"/>
            </a:xfrm>
            <a:custGeom>
              <a:avLst/>
              <a:gdLst/>
              <a:ahLst/>
              <a:cxnLst/>
              <a:rect l="l" t="t" r="r" b="b"/>
              <a:pathLst>
                <a:path w="4372" h="11855" extrusionOk="0">
                  <a:moveTo>
                    <a:pt x="4232" y="0"/>
                  </a:moveTo>
                  <a:lnTo>
                    <a:pt x="1" y="11854"/>
                  </a:lnTo>
                  <a:cubicBezTo>
                    <a:pt x="4372" y="11539"/>
                    <a:pt x="4232" y="1"/>
                    <a:pt x="4232"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1" name="Google Shape;28131;p76"/>
            <p:cNvSpPr/>
            <p:nvPr/>
          </p:nvSpPr>
          <p:spPr>
            <a:xfrm>
              <a:off x="1382400" y="1680850"/>
              <a:ext cx="234300" cy="85975"/>
            </a:xfrm>
            <a:custGeom>
              <a:avLst/>
              <a:gdLst/>
              <a:ahLst/>
              <a:cxnLst/>
              <a:rect l="l" t="t" r="r" b="b"/>
              <a:pathLst>
                <a:path w="9372" h="3439" extrusionOk="0">
                  <a:moveTo>
                    <a:pt x="9372" y="1"/>
                  </a:moveTo>
                  <a:lnTo>
                    <a:pt x="1" y="2728"/>
                  </a:lnTo>
                  <a:cubicBezTo>
                    <a:pt x="754" y="3235"/>
                    <a:pt x="1571" y="3438"/>
                    <a:pt x="2399" y="3438"/>
                  </a:cubicBezTo>
                  <a:cubicBezTo>
                    <a:pt x="5798" y="3438"/>
                    <a:pt x="9372" y="1"/>
                    <a:pt x="9372"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2" name="Google Shape;28132;p76"/>
            <p:cNvSpPr/>
            <p:nvPr/>
          </p:nvSpPr>
          <p:spPr>
            <a:xfrm>
              <a:off x="1629800" y="1259500"/>
              <a:ext cx="145125" cy="172475"/>
            </a:xfrm>
            <a:custGeom>
              <a:avLst/>
              <a:gdLst/>
              <a:ahLst/>
              <a:cxnLst/>
              <a:rect l="l" t="t" r="r" b="b"/>
              <a:pathLst>
                <a:path w="5805" h="6899" extrusionOk="0">
                  <a:moveTo>
                    <a:pt x="5805" y="0"/>
                  </a:moveTo>
                  <a:lnTo>
                    <a:pt x="0" y="6889"/>
                  </a:lnTo>
                  <a:cubicBezTo>
                    <a:pt x="98" y="6896"/>
                    <a:pt x="195" y="6899"/>
                    <a:pt x="290" y="6899"/>
                  </a:cubicBezTo>
                  <a:cubicBezTo>
                    <a:pt x="4633" y="6899"/>
                    <a:pt x="5805" y="1"/>
                    <a:pt x="5805"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3" name="Google Shape;28133;p76"/>
            <p:cNvSpPr/>
            <p:nvPr/>
          </p:nvSpPr>
          <p:spPr>
            <a:xfrm>
              <a:off x="1839600" y="1083800"/>
              <a:ext cx="248300" cy="311300"/>
            </a:xfrm>
            <a:custGeom>
              <a:avLst/>
              <a:gdLst/>
              <a:ahLst/>
              <a:cxnLst/>
              <a:rect l="l" t="t" r="r" b="b"/>
              <a:pathLst>
                <a:path w="9932" h="12452" extrusionOk="0">
                  <a:moveTo>
                    <a:pt x="9931" y="0"/>
                  </a:moveTo>
                  <a:cubicBezTo>
                    <a:pt x="6469" y="2133"/>
                    <a:pt x="3148" y="6049"/>
                    <a:pt x="0" y="12448"/>
                  </a:cubicBezTo>
                  <a:cubicBezTo>
                    <a:pt x="45" y="12451"/>
                    <a:pt x="89" y="12452"/>
                    <a:pt x="134" y="12452"/>
                  </a:cubicBezTo>
                  <a:cubicBezTo>
                    <a:pt x="4751" y="12452"/>
                    <a:pt x="9931" y="0"/>
                    <a:pt x="993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4" name="Google Shape;28134;p76"/>
            <p:cNvSpPr/>
            <p:nvPr/>
          </p:nvSpPr>
          <p:spPr>
            <a:xfrm>
              <a:off x="243350" y="2280525"/>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5" name="Google Shape;28135;p76"/>
            <p:cNvSpPr/>
            <p:nvPr/>
          </p:nvSpPr>
          <p:spPr>
            <a:xfrm>
              <a:off x="564175" y="2098625"/>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6" name="Google Shape;28136;p76"/>
            <p:cNvSpPr/>
            <p:nvPr/>
          </p:nvSpPr>
          <p:spPr>
            <a:xfrm>
              <a:off x="754750" y="1646750"/>
              <a:ext cx="109300" cy="315600"/>
            </a:xfrm>
            <a:custGeom>
              <a:avLst/>
              <a:gdLst/>
              <a:ahLst/>
              <a:cxnLst/>
              <a:rect l="l" t="t" r="r" b="b"/>
              <a:pathLst>
                <a:path w="4372" h="12624" extrusionOk="0">
                  <a:moveTo>
                    <a:pt x="0" y="1"/>
                  </a:moveTo>
                  <a:lnTo>
                    <a:pt x="0" y="1"/>
                  </a:lnTo>
                  <a:cubicBezTo>
                    <a:pt x="105" y="4896"/>
                    <a:pt x="1224" y="9127"/>
                    <a:pt x="3287" y="12624"/>
                  </a:cubicBezTo>
                  <a:cubicBezTo>
                    <a:pt x="4371" y="7414"/>
                    <a:pt x="1" y="1"/>
                    <a:pt x="0"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7" name="Google Shape;28137;p76"/>
            <p:cNvSpPr/>
            <p:nvPr/>
          </p:nvSpPr>
          <p:spPr>
            <a:xfrm>
              <a:off x="791475" y="2349600"/>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8" name="Google Shape;28138;p76"/>
            <p:cNvSpPr/>
            <p:nvPr/>
          </p:nvSpPr>
          <p:spPr>
            <a:xfrm>
              <a:off x="946200" y="1239400"/>
              <a:ext cx="120650" cy="371550"/>
            </a:xfrm>
            <a:custGeom>
              <a:avLst/>
              <a:gdLst/>
              <a:ahLst/>
              <a:cxnLst/>
              <a:rect l="l" t="t" r="r" b="b"/>
              <a:pathLst>
                <a:path w="4826" h="14862" extrusionOk="0">
                  <a:moveTo>
                    <a:pt x="2063" y="0"/>
                  </a:moveTo>
                  <a:lnTo>
                    <a:pt x="2063" y="0"/>
                  </a:lnTo>
                  <a:cubicBezTo>
                    <a:pt x="350" y="5595"/>
                    <a:pt x="0" y="10525"/>
                    <a:pt x="804" y="14861"/>
                  </a:cubicBezTo>
                  <a:cubicBezTo>
                    <a:pt x="4826" y="10595"/>
                    <a:pt x="2063" y="1"/>
                    <a:pt x="206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9" name="Google Shape;28139;p76"/>
            <p:cNvSpPr/>
            <p:nvPr/>
          </p:nvSpPr>
          <p:spPr>
            <a:xfrm>
              <a:off x="1201450" y="1680850"/>
              <a:ext cx="107550" cy="281500"/>
            </a:xfrm>
            <a:custGeom>
              <a:avLst/>
              <a:gdLst/>
              <a:ahLst/>
              <a:cxnLst/>
              <a:rect l="l" t="t" r="r" b="b"/>
              <a:pathLst>
                <a:path w="4302" h="11260" extrusionOk="0">
                  <a:moveTo>
                    <a:pt x="1" y="1"/>
                  </a:moveTo>
                  <a:lnTo>
                    <a:pt x="1" y="1"/>
                  </a:lnTo>
                  <a:cubicBezTo>
                    <a:pt x="175" y="4896"/>
                    <a:pt x="945" y="9127"/>
                    <a:pt x="3322" y="11260"/>
                  </a:cubicBezTo>
                  <a:cubicBezTo>
                    <a:pt x="4302" y="6784"/>
                    <a:pt x="1" y="1"/>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0" name="Google Shape;28140;p76"/>
            <p:cNvSpPr/>
            <p:nvPr/>
          </p:nvSpPr>
          <p:spPr>
            <a:xfrm>
              <a:off x="1190100" y="1148475"/>
              <a:ext cx="165225" cy="356700"/>
            </a:xfrm>
            <a:custGeom>
              <a:avLst/>
              <a:gdLst/>
              <a:ahLst/>
              <a:cxnLst/>
              <a:rect l="l" t="t" r="r" b="b"/>
              <a:pathLst>
                <a:path w="6609" h="14268" extrusionOk="0">
                  <a:moveTo>
                    <a:pt x="2378" y="1"/>
                  </a:moveTo>
                  <a:lnTo>
                    <a:pt x="2378" y="1"/>
                  </a:lnTo>
                  <a:cubicBezTo>
                    <a:pt x="0" y="7274"/>
                    <a:pt x="5560" y="14267"/>
                    <a:pt x="5560" y="14267"/>
                  </a:cubicBezTo>
                  <a:cubicBezTo>
                    <a:pt x="6609" y="9302"/>
                    <a:pt x="5874" y="4546"/>
                    <a:pt x="2378"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1" name="Google Shape;28141;p76"/>
            <p:cNvSpPr/>
            <p:nvPr/>
          </p:nvSpPr>
          <p:spPr>
            <a:xfrm>
              <a:off x="1586100" y="1073300"/>
              <a:ext cx="114525" cy="359300"/>
            </a:xfrm>
            <a:custGeom>
              <a:avLst/>
              <a:gdLst/>
              <a:ahLst/>
              <a:cxnLst/>
              <a:rect l="l" t="t" r="r" b="b"/>
              <a:pathLst>
                <a:path w="4581" h="14372" extrusionOk="0">
                  <a:moveTo>
                    <a:pt x="2937" y="1"/>
                  </a:moveTo>
                  <a:cubicBezTo>
                    <a:pt x="0" y="4791"/>
                    <a:pt x="1748" y="14372"/>
                    <a:pt x="1748" y="14372"/>
                  </a:cubicBezTo>
                  <a:cubicBezTo>
                    <a:pt x="3462" y="10176"/>
                    <a:pt x="4581" y="5700"/>
                    <a:pt x="2937"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2" name="Google Shape;28142;p76"/>
            <p:cNvSpPr/>
            <p:nvPr/>
          </p:nvSpPr>
          <p:spPr>
            <a:xfrm>
              <a:off x="1839600" y="1057575"/>
              <a:ext cx="124150" cy="337450"/>
            </a:xfrm>
            <a:custGeom>
              <a:avLst/>
              <a:gdLst/>
              <a:ahLst/>
              <a:cxnLst/>
              <a:rect l="l" t="t" r="r" b="b"/>
              <a:pathLst>
                <a:path w="4966" h="13498" extrusionOk="0">
                  <a:moveTo>
                    <a:pt x="2413" y="0"/>
                  </a:moveTo>
                  <a:lnTo>
                    <a:pt x="2413" y="0"/>
                  </a:lnTo>
                  <a:cubicBezTo>
                    <a:pt x="875" y="3812"/>
                    <a:pt x="245" y="8462"/>
                    <a:pt x="0" y="13497"/>
                  </a:cubicBezTo>
                  <a:cubicBezTo>
                    <a:pt x="0" y="13497"/>
                    <a:pt x="4966" y="7273"/>
                    <a:pt x="2413"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3" name="Google Shape;28143;p76"/>
            <p:cNvSpPr/>
            <p:nvPr/>
          </p:nvSpPr>
          <p:spPr>
            <a:xfrm>
              <a:off x="2049400" y="1124875"/>
              <a:ext cx="157375" cy="242175"/>
            </a:xfrm>
            <a:custGeom>
              <a:avLst/>
              <a:gdLst/>
              <a:ahLst/>
              <a:cxnLst/>
              <a:rect l="l" t="t" r="r" b="b"/>
              <a:pathLst>
                <a:path w="6295" h="9687" extrusionOk="0">
                  <a:moveTo>
                    <a:pt x="6295" y="1"/>
                  </a:moveTo>
                  <a:lnTo>
                    <a:pt x="1" y="9686"/>
                  </a:lnTo>
                  <a:cubicBezTo>
                    <a:pt x="4511" y="8078"/>
                    <a:pt x="6294" y="1"/>
                    <a:pt x="6295"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4" name="Google Shape;28144;p76"/>
            <p:cNvSpPr/>
            <p:nvPr/>
          </p:nvSpPr>
          <p:spPr>
            <a:xfrm>
              <a:off x="243350" y="1330300"/>
              <a:ext cx="2105925" cy="3183775"/>
            </a:xfrm>
            <a:custGeom>
              <a:avLst/>
              <a:gdLst/>
              <a:ahLst/>
              <a:cxnLst/>
              <a:rect l="l" t="t" r="r" b="b"/>
              <a:pathLst>
                <a:path w="84237" h="127351" extrusionOk="0">
                  <a:moveTo>
                    <a:pt x="84236" y="1"/>
                  </a:moveTo>
                  <a:lnTo>
                    <a:pt x="72243" y="5071"/>
                  </a:lnTo>
                  <a:lnTo>
                    <a:pt x="57452" y="15316"/>
                  </a:lnTo>
                  <a:lnTo>
                    <a:pt x="36576" y="36541"/>
                  </a:lnTo>
                  <a:lnTo>
                    <a:pt x="18323" y="60738"/>
                  </a:lnTo>
                  <a:lnTo>
                    <a:pt x="9442" y="82453"/>
                  </a:lnTo>
                  <a:lnTo>
                    <a:pt x="4756" y="100706"/>
                  </a:lnTo>
                  <a:lnTo>
                    <a:pt x="1" y="120147"/>
                  </a:lnTo>
                  <a:lnTo>
                    <a:pt x="1" y="127350"/>
                  </a:lnTo>
                  <a:lnTo>
                    <a:pt x="6225" y="127350"/>
                  </a:lnTo>
                  <a:lnTo>
                    <a:pt x="6225" y="120147"/>
                  </a:lnTo>
                  <a:lnTo>
                    <a:pt x="9197" y="102419"/>
                  </a:lnTo>
                  <a:lnTo>
                    <a:pt x="13148" y="83921"/>
                  </a:lnTo>
                  <a:lnTo>
                    <a:pt x="21016" y="63431"/>
                  </a:lnTo>
                  <a:lnTo>
                    <a:pt x="37730" y="38010"/>
                  </a:lnTo>
                  <a:lnTo>
                    <a:pt x="58291" y="17030"/>
                  </a:lnTo>
                  <a:lnTo>
                    <a:pt x="72382" y="6679"/>
                  </a:lnTo>
                  <a:lnTo>
                    <a:pt x="84236"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5" name="Google Shape;28145;p76"/>
            <p:cNvSpPr/>
            <p:nvPr/>
          </p:nvSpPr>
          <p:spPr>
            <a:xfrm>
              <a:off x="2049400" y="1457075"/>
              <a:ext cx="3525" cy="40225"/>
            </a:xfrm>
            <a:custGeom>
              <a:avLst/>
              <a:gdLst/>
              <a:ahLst/>
              <a:cxnLst/>
              <a:rect l="l" t="t" r="r" b="b"/>
              <a:pathLst>
                <a:path w="141" h="1609" fill="none" extrusionOk="0">
                  <a:moveTo>
                    <a:pt x="1" y="0"/>
                  </a:moveTo>
                  <a:lnTo>
                    <a:pt x="140" y="1608"/>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6" name="Google Shape;28146;p76"/>
            <p:cNvSpPr/>
            <p:nvPr/>
          </p:nvSpPr>
          <p:spPr>
            <a:xfrm>
              <a:off x="1679625" y="1713200"/>
              <a:ext cx="21000" cy="42850"/>
            </a:xfrm>
            <a:custGeom>
              <a:avLst/>
              <a:gdLst/>
              <a:ahLst/>
              <a:cxnLst/>
              <a:rect l="l" t="t" r="r" b="b"/>
              <a:pathLst>
                <a:path w="840" h="1714" fill="none" extrusionOk="0">
                  <a:moveTo>
                    <a:pt x="1" y="0"/>
                  </a:moveTo>
                  <a:lnTo>
                    <a:pt x="840" y="1714"/>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7" name="Google Shape;28147;p76"/>
            <p:cNvSpPr/>
            <p:nvPr/>
          </p:nvSpPr>
          <p:spPr>
            <a:xfrm>
              <a:off x="1157750" y="2243825"/>
              <a:ext cx="28875" cy="36725"/>
            </a:xfrm>
            <a:custGeom>
              <a:avLst/>
              <a:gdLst/>
              <a:ahLst/>
              <a:cxnLst/>
              <a:rect l="l" t="t" r="r" b="b"/>
              <a:pathLst>
                <a:path w="1155" h="1469" fill="none" extrusionOk="0">
                  <a:moveTo>
                    <a:pt x="0" y="0"/>
                  </a:moveTo>
                  <a:lnTo>
                    <a:pt x="1154"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8" name="Google Shape;28148;p76"/>
            <p:cNvSpPr/>
            <p:nvPr/>
          </p:nvSpPr>
          <p:spPr>
            <a:xfrm>
              <a:off x="701425" y="2848750"/>
              <a:ext cx="67325" cy="67325"/>
            </a:xfrm>
            <a:custGeom>
              <a:avLst/>
              <a:gdLst/>
              <a:ahLst/>
              <a:cxnLst/>
              <a:rect l="l" t="t" r="r" b="b"/>
              <a:pathLst>
                <a:path w="2693" h="2693" fill="none" extrusionOk="0">
                  <a:moveTo>
                    <a:pt x="0" y="0"/>
                  </a:moveTo>
                  <a:lnTo>
                    <a:pt x="2693" y="2693"/>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9" name="Google Shape;28149;p76"/>
            <p:cNvSpPr/>
            <p:nvPr/>
          </p:nvSpPr>
          <p:spPr>
            <a:xfrm>
              <a:off x="479375" y="3391600"/>
              <a:ext cx="92700" cy="36750"/>
            </a:xfrm>
            <a:custGeom>
              <a:avLst/>
              <a:gdLst/>
              <a:ahLst/>
              <a:cxnLst/>
              <a:rect l="l" t="t" r="r" b="b"/>
              <a:pathLst>
                <a:path w="3708" h="1470" fill="none" extrusionOk="0">
                  <a:moveTo>
                    <a:pt x="1" y="1"/>
                  </a:moveTo>
                  <a:lnTo>
                    <a:pt x="3707" y="1469"/>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0" name="Google Shape;28150;p76"/>
            <p:cNvSpPr/>
            <p:nvPr/>
          </p:nvSpPr>
          <p:spPr>
            <a:xfrm>
              <a:off x="243350" y="4333975"/>
              <a:ext cx="155625" cy="25"/>
            </a:xfrm>
            <a:custGeom>
              <a:avLst/>
              <a:gdLst/>
              <a:ahLst/>
              <a:cxnLst/>
              <a:rect l="l" t="t" r="r" b="b"/>
              <a:pathLst>
                <a:path w="6225" h="1" fill="none" extrusionOk="0">
                  <a:moveTo>
                    <a:pt x="1" y="0"/>
                  </a:moveTo>
                  <a:lnTo>
                    <a:pt x="6225" y="0"/>
                  </a:lnTo>
                </a:path>
              </a:pathLst>
            </a:custGeom>
            <a:noFill/>
            <a:ln w="11375" cap="rnd" cmpd="sng">
              <a:solidFill>
                <a:srgbClr val="FAE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1" name="Google Shape;28151;p76"/>
          <p:cNvGrpSpPr/>
          <p:nvPr/>
        </p:nvGrpSpPr>
        <p:grpSpPr>
          <a:xfrm rot="-10671173" flipH="1">
            <a:off x="6080142" y="-85421"/>
            <a:ext cx="3281395" cy="2820205"/>
            <a:chOff x="4546400" y="4374850"/>
            <a:chExt cx="1246850" cy="1071650"/>
          </a:xfrm>
        </p:grpSpPr>
        <p:sp>
          <p:nvSpPr>
            <p:cNvPr id="28152" name="Google Shape;28152;p76"/>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3" name="Google Shape;28153;p76"/>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4" name="Google Shape;28154;p76"/>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5" name="Google Shape;28155;p76"/>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6" name="Google Shape;28156;p76"/>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7" name="Google Shape;28157;p76"/>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8" name="Google Shape;28158;p76"/>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9" name="Google Shape;28159;p76"/>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0" name="Google Shape;28160;p76"/>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1" name="Google Shape;28161;p76"/>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2" name="Google Shape;28162;p76"/>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3" name="Google Shape;28163;p76"/>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4" name="Google Shape;28164;p76"/>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5" name="Google Shape;28165;p76"/>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6" name="Google Shape;28166;p76"/>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7" name="Google Shape;28167;p76"/>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8" name="Google Shape;28168;p76"/>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69" name="Google Shape;28169;p76"/>
          <p:cNvSpPr/>
          <p:nvPr/>
        </p:nvSpPr>
        <p:spPr>
          <a:xfrm flipH="1">
            <a:off x="169145" y="28146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08"/>
          <p:cNvSpPr txBox="1"/>
          <p:nvPr/>
        </p:nvSpPr>
        <p:spPr>
          <a:xfrm>
            <a:off x="2345472" y="2545280"/>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KHÁM PHÁ</a:t>
            </a:r>
          </a:p>
        </p:txBody>
      </p:sp>
      <p:sp>
        <p:nvSpPr>
          <p:cNvPr id="15" name="TextBox 109"/>
          <p:cNvSpPr txBox="1"/>
          <p:nvPr/>
        </p:nvSpPr>
        <p:spPr>
          <a:xfrm>
            <a:off x="2918460" y="1811020"/>
            <a:ext cx="3792855" cy="70675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1">
                    <a:lumMod val="50000"/>
                  </a:schemeClr>
                </a:solidFill>
                <a:latin typeface="SVN-Caprica Script" pitchFamily="2" charset="0"/>
              </a:rPr>
              <a:t>Hoạt</a:t>
            </a:r>
            <a:r>
              <a:rPr lang="en-US" sz="4000" dirty="0">
                <a:solidFill>
                  <a:schemeClr val="bg1">
                    <a:lumMod val="50000"/>
                  </a:schemeClr>
                </a:solidFill>
                <a:latin typeface="SVN-Caprica Script" pitchFamily="2" charset="0"/>
              </a:rPr>
              <a:t> </a:t>
            </a:r>
            <a:r>
              <a:rPr lang="en-US" sz="4000" dirty="0" err="1">
                <a:solidFill>
                  <a:schemeClr val="bg1">
                    <a:lumMod val="50000"/>
                  </a:schemeClr>
                </a:solidFill>
                <a:latin typeface="SVN-Caprica Script" pitchFamily="2" charset="0"/>
              </a:rPr>
              <a:t>động</a:t>
            </a:r>
            <a:r>
              <a:rPr lang="en-US" sz="4000" dirty="0">
                <a:solidFill>
                  <a:schemeClr val="bg1">
                    <a:lumMod val="50000"/>
                  </a:schemeClr>
                </a:solidFill>
                <a:latin typeface="SVN-Caprica Script" pitchFamily="2" charset="0"/>
              </a:rPr>
              <a:t> 2</a:t>
            </a:r>
          </a:p>
        </p:txBody>
      </p:sp>
      <p:pic>
        <p:nvPicPr>
          <p:cNvPr id="16" name="Picture 15"/>
          <p:cNvPicPr>
            <a:picLocks noChangeAspect="1"/>
          </p:cNvPicPr>
          <p:nvPr/>
        </p:nvPicPr>
        <p:blipFill>
          <a:blip r:embed="rId3"/>
          <a:stretch>
            <a:fillRect/>
          </a:stretch>
        </p:blipFill>
        <p:spPr>
          <a:xfrm>
            <a:off x="4156544" y="831302"/>
            <a:ext cx="770513" cy="7705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16"/>
        <p:cNvGrpSpPr/>
        <p:nvPr/>
      </p:nvGrpSpPr>
      <p:grpSpPr>
        <a:xfrm>
          <a:off x="0" y="0"/>
          <a:ext cx="0" cy="0"/>
          <a:chOff x="0" y="0"/>
          <a:chExt cx="0" cy="0"/>
        </a:xfrm>
      </p:grpSpPr>
      <p:sp>
        <p:nvSpPr>
          <p:cNvPr id="27124" name="Google Shape;27124;p53"/>
          <p:cNvSpPr/>
          <p:nvPr/>
        </p:nvSpPr>
        <p:spPr>
          <a:xfrm>
            <a:off x="42128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5" name="Google Shape;27125;p53"/>
          <p:cNvGrpSpPr/>
          <p:nvPr/>
        </p:nvGrpSpPr>
        <p:grpSpPr>
          <a:xfrm>
            <a:off x="4353388" y="1821423"/>
            <a:ext cx="372393" cy="372336"/>
            <a:chOff x="2092644" y="1890900"/>
            <a:chExt cx="393567" cy="393507"/>
          </a:xfrm>
        </p:grpSpPr>
        <p:sp>
          <p:nvSpPr>
            <p:cNvPr id="27126" name="Google Shape;27126;p53"/>
            <p:cNvSpPr/>
            <p:nvPr/>
          </p:nvSpPr>
          <p:spPr>
            <a:xfrm>
              <a:off x="2232572" y="2146036"/>
              <a:ext cx="253639" cy="138371"/>
            </a:xfrm>
            <a:custGeom>
              <a:avLst/>
              <a:gdLst/>
              <a:ahLst/>
              <a:cxnLst/>
              <a:rect l="l" t="t" r="r" b="b"/>
              <a:pathLst>
                <a:path w="11473" h="6259" extrusionOk="0">
                  <a:moveTo>
                    <a:pt x="0" y="1"/>
                  </a:moveTo>
                  <a:lnTo>
                    <a:pt x="0" y="523"/>
                  </a:lnTo>
                  <a:cubicBezTo>
                    <a:pt x="0" y="3659"/>
                    <a:pt x="2528" y="6258"/>
                    <a:pt x="5736" y="6258"/>
                  </a:cubicBezTo>
                  <a:cubicBezTo>
                    <a:pt x="8899" y="6258"/>
                    <a:pt x="11473" y="3686"/>
                    <a:pt x="11473" y="523"/>
                  </a:cubicBezTo>
                  <a:lnTo>
                    <a:pt x="1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7" name="Google Shape;27127;p53"/>
            <p:cNvSpPr/>
            <p:nvPr/>
          </p:nvSpPr>
          <p:spPr>
            <a:xfrm>
              <a:off x="2092666" y="1890900"/>
              <a:ext cx="253639" cy="92255"/>
            </a:xfrm>
            <a:custGeom>
              <a:avLst/>
              <a:gdLst/>
              <a:ahLst/>
              <a:cxnLst/>
              <a:rect l="l" t="t" r="r" b="b"/>
              <a:pathLst>
                <a:path w="11473" h="4173" extrusionOk="0">
                  <a:moveTo>
                    <a:pt x="5216" y="0"/>
                  </a:moveTo>
                  <a:lnTo>
                    <a:pt x="5216" y="1721"/>
                  </a:lnTo>
                  <a:cubicBezTo>
                    <a:pt x="4661" y="1304"/>
                    <a:pt x="3935" y="1043"/>
                    <a:pt x="3130" y="1043"/>
                  </a:cubicBezTo>
                  <a:cubicBezTo>
                    <a:pt x="1404" y="1043"/>
                    <a:pt x="1" y="2213"/>
                    <a:pt x="1" y="3650"/>
                  </a:cubicBezTo>
                  <a:lnTo>
                    <a:pt x="1" y="4172"/>
                  </a:lnTo>
                  <a:lnTo>
                    <a:pt x="11473" y="4172"/>
                  </a:lnTo>
                  <a:lnTo>
                    <a:pt x="11473" y="3650"/>
                  </a:lnTo>
                  <a:cubicBezTo>
                    <a:pt x="11473" y="2213"/>
                    <a:pt x="10069" y="1043"/>
                    <a:pt x="8345" y="1043"/>
                  </a:cubicBezTo>
                  <a:cubicBezTo>
                    <a:pt x="7540" y="1043"/>
                    <a:pt x="6814" y="1304"/>
                    <a:pt x="6258" y="1721"/>
                  </a:cubicBezTo>
                  <a:lnTo>
                    <a:pt x="6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8" name="Google Shape;27128;p53"/>
            <p:cNvSpPr/>
            <p:nvPr/>
          </p:nvSpPr>
          <p:spPr>
            <a:xfrm>
              <a:off x="2304382" y="2053842"/>
              <a:ext cx="110029" cy="69174"/>
            </a:xfrm>
            <a:custGeom>
              <a:avLst/>
              <a:gdLst/>
              <a:ahLst/>
              <a:cxnLst/>
              <a:rect l="l" t="t" r="r" b="b"/>
              <a:pathLst>
                <a:path w="4977" h="3129" extrusionOk="0">
                  <a:moveTo>
                    <a:pt x="2488" y="0"/>
                  </a:moveTo>
                  <a:cubicBezTo>
                    <a:pt x="1792" y="0"/>
                    <a:pt x="1228" y="342"/>
                    <a:pt x="798" y="898"/>
                  </a:cubicBezTo>
                  <a:cubicBezTo>
                    <a:pt x="396" y="1436"/>
                    <a:pt x="137" y="2196"/>
                    <a:pt x="0" y="3128"/>
                  </a:cubicBezTo>
                  <a:lnTo>
                    <a:pt x="4977" y="3128"/>
                  </a:lnTo>
                  <a:cubicBezTo>
                    <a:pt x="4840" y="2196"/>
                    <a:pt x="4581" y="1436"/>
                    <a:pt x="4177" y="896"/>
                  </a:cubicBezTo>
                  <a:cubicBezTo>
                    <a:pt x="3735" y="310"/>
                    <a:pt x="3150" y="0"/>
                    <a:pt x="2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9" name="Google Shape;27129;p53"/>
            <p:cNvSpPr/>
            <p:nvPr/>
          </p:nvSpPr>
          <p:spPr>
            <a:xfrm>
              <a:off x="2419879" y="2067328"/>
              <a:ext cx="40479" cy="55689"/>
            </a:xfrm>
            <a:custGeom>
              <a:avLst/>
              <a:gdLst/>
              <a:ahLst/>
              <a:cxnLst/>
              <a:rect l="l" t="t" r="r" b="b"/>
              <a:pathLst>
                <a:path w="1831" h="2519" extrusionOk="0">
                  <a:moveTo>
                    <a:pt x="0" y="0"/>
                  </a:moveTo>
                  <a:lnTo>
                    <a:pt x="0" y="0"/>
                  </a:lnTo>
                  <a:cubicBezTo>
                    <a:pt x="665" y="1097"/>
                    <a:pt x="781" y="2405"/>
                    <a:pt x="807" y="2518"/>
                  </a:cubicBezTo>
                  <a:lnTo>
                    <a:pt x="1830" y="2518"/>
                  </a:lnTo>
                  <a:cubicBezTo>
                    <a:pt x="1588" y="1092"/>
                    <a:pt x="974" y="2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0" name="Google Shape;27130;p53"/>
            <p:cNvSpPr/>
            <p:nvPr/>
          </p:nvSpPr>
          <p:spPr>
            <a:xfrm>
              <a:off x="2258417" y="2067328"/>
              <a:ext cx="40435" cy="55689"/>
            </a:xfrm>
            <a:custGeom>
              <a:avLst/>
              <a:gdLst/>
              <a:ahLst/>
              <a:cxnLst/>
              <a:rect l="l" t="t" r="r" b="b"/>
              <a:pathLst>
                <a:path w="1829" h="2519" extrusionOk="0">
                  <a:moveTo>
                    <a:pt x="1828" y="0"/>
                  </a:moveTo>
                  <a:lnTo>
                    <a:pt x="1828" y="0"/>
                  </a:lnTo>
                  <a:cubicBezTo>
                    <a:pt x="856" y="251"/>
                    <a:pt x="243" y="1094"/>
                    <a:pt x="0" y="2518"/>
                  </a:cubicBezTo>
                  <a:lnTo>
                    <a:pt x="1025" y="2518"/>
                  </a:lnTo>
                  <a:cubicBezTo>
                    <a:pt x="1052" y="2398"/>
                    <a:pt x="1164" y="109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1" name="Google Shape;27131;p53"/>
            <p:cNvSpPr/>
            <p:nvPr/>
          </p:nvSpPr>
          <p:spPr>
            <a:xfrm>
              <a:off x="2092644" y="2006153"/>
              <a:ext cx="249373" cy="184133"/>
            </a:xfrm>
            <a:custGeom>
              <a:avLst/>
              <a:gdLst/>
              <a:ahLst/>
              <a:cxnLst/>
              <a:rect l="l" t="t" r="r" b="b"/>
              <a:pathLst>
                <a:path w="11280" h="8329" extrusionOk="0">
                  <a:moveTo>
                    <a:pt x="626" y="0"/>
                  </a:moveTo>
                  <a:cubicBezTo>
                    <a:pt x="214" y="808"/>
                    <a:pt x="0" y="1701"/>
                    <a:pt x="2" y="2608"/>
                  </a:cubicBezTo>
                  <a:cubicBezTo>
                    <a:pt x="2" y="5664"/>
                    <a:pt x="2408" y="8162"/>
                    <a:pt x="5424" y="8328"/>
                  </a:cubicBezTo>
                  <a:cubicBezTo>
                    <a:pt x="5395" y="8206"/>
                    <a:pt x="5217" y="7754"/>
                    <a:pt x="5217" y="6780"/>
                  </a:cubicBezTo>
                  <a:lnTo>
                    <a:pt x="5217" y="5217"/>
                  </a:lnTo>
                  <a:lnTo>
                    <a:pt x="6368" y="5217"/>
                  </a:lnTo>
                  <a:cubicBezTo>
                    <a:pt x="6834" y="2082"/>
                    <a:pt x="8723" y="1565"/>
                    <a:pt x="9909" y="1565"/>
                  </a:cubicBezTo>
                  <a:cubicBezTo>
                    <a:pt x="10029" y="1565"/>
                    <a:pt x="10139" y="1590"/>
                    <a:pt x="10256" y="1600"/>
                  </a:cubicBezTo>
                  <a:cubicBezTo>
                    <a:pt x="10564" y="1381"/>
                    <a:pt x="10910" y="1225"/>
                    <a:pt x="11279" y="1139"/>
                  </a:cubicBezTo>
                  <a:cubicBezTo>
                    <a:pt x="11174" y="741"/>
                    <a:pt x="11014" y="364"/>
                    <a:pt x="10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2" name="Google Shape;27132;p53"/>
          <p:cNvSpPr/>
          <p:nvPr/>
        </p:nvSpPr>
        <p:spPr>
          <a:xfrm>
            <a:off x="1458423"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33" name="Google Shape;27133;p53"/>
          <p:cNvGrpSpPr/>
          <p:nvPr/>
        </p:nvGrpSpPr>
        <p:grpSpPr>
          <a:xfrm>
            <a:off x="1598922" y="1889989"/>
            <a:ext cx="372400" cy="235205"/>
            <a:chOff x="2069053" y="2530928"/>
            <a:chExt cx="440762" cy="278382"/>
          </a:xfrm>
        </p:grpSpPr>
        <p:sp>
          <p:nvSpPr>
            <p:cNvPr id="27134" name="Google Shape;27134;p53"/>
            <p:cNvSpPr/>
            <p:nvPr/>
          </p:nvSpPr>
          <p:spPr>
            <a:xfrm>
              <a:off x="2073011" y="2606408"/>
              <a:ext cx="432865" cy="202903"/>
            </a:xfrm>
            <a:custGeom>
              <a:avLst/>
              <a:gdLst/>
              <a:ahLst/>
              <a:cxnLst/>
              <a:rect l="l" t="t" r="r" b="b"/>
              <a:pathLst>
                <a:path w="19580" h="9178" extrusionOk="0">
                  <a:moveTo>
                    <a:pt x="5871" y="2550"/>
                  </a:moveTo>
                  <a:lnTo>
                    <a:pt x="6826" y="3187"/>
                  </a:lnTo>
                  <a:lnTo>
                    <a:pt x="4530" y="6628"/>
                  </a:lnTo>
                  <a:lnTo>
                    <a:pt x="3577" y="5992"/>
                  </a:lnTo>
                  <a:lnTo>
                    <a:pt x="5871" y="2550"/>
                  </a:lnTo>
                  <a:close/>
                  <a:moveTo>
                    <a:pt x="10285" y="2550"/>
                  </a:moveTo>
                  <a:lnTo>
                    <a:pt x="11238" y="3187"/>
                  </a:lnTo>
                  <a:lnTo>
                    <a:pt x="8943" y="6628"/>
                  </a:lnTo>
                  <a:lnTo>
                    <a:pt x="7989" y="5992"/>
                  </a:lnTo>
                  <a:lnTo>
                    <a:pt x="10285" y="2550"/>
                  </a:lnTo>
                  <a:close/>
                  <a:moveTo>
                    <a:pt x="14696" y="2550"/>
                  </a:moveTo>
                  <a:lnTo>
                    <a:pt x="15651" y="3187"/>
                  </a:lnTo>
                  <a:lnTo>
                    <a:pt x="13355" y="6628"/>
                  </a:lnTo>
                  <a:lnTo>
                    <a:pt x="12400" y="5992"/>
                  </a:lnTo>
                  <a:lnTo>
                    <a:pt x="14696" y="2550"/>
                  </a:lnTo>
                  <a:close/>
                  <a:moveTo>
                    <a:pt x="6311" y="0"/>
                  </a:moveTo>
                  <a:cubicBezTo>
                    <a:pt x="4134" y="0"/>
                    <a:pt x="2009" y="1139"/>
                    <a:pt x="848" y="3152"/>
                  </a:cubicBezTo>
                  <a:cubicBezTo>
                    <a:pt x="293" y="4094"/>
                    <a:pt x="0" y="5186"/>
                    <a:pt x="0" y="6310"/>
                  </a:cubicBezTo>
                  <a:cubicBezTo>
                    <a:pt x="0" y="7891"/>
                    <a:pt x="1287" y="9178"/>
                    <a:pt x="2868" y="9178"/>
                  </a:cubicBezTo>
                  <a:lnTo>
                    <a:pt x="16711" y="9178"/>
                  </a:lnTo>
                  <a:cubicBezTo>
                    <a:pt x="18292" y="9178"/>
                    <a:pt x="19579" y="7891"/>
                    <a:pt x="19579" y="6310"/>
                  </a:cubicBezTo>
                  <a:cubicBezTo>
                    <a:pt x="19579" y="5186"/>
                    <a:pt x="19287" y="4094"/>
                    <a:pt x="18734" y="3155"/>
                  </a:cubicBezTo>
                  <a:cubicBezTo>
                    <a:pt x="17607" y="1202"/>
                    <a:pt x="15523" y="0"/>
                    <a:pt x="13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5" name="Google Shape;27135;p53"/>
            <p:cNvSpPr/>
            <p:nvPr/>
          </p:nvSpPr>
          <p:spPr>
            <a:xfrm>
              <a:off x="2469204" y="2591860"/>
              <a:ext cx="40611" cy="64996"/>
            </a:xfrm>
            <a:custGeom>
              <a:avLst/>
              <a:gdLst/>
              <a:ahLst/>
              <a:cxnLst/>
              <a:rect l="l" t="t" r="r" b="b"/>
              <a:pathLst>
                <a:path w="1837" h="2940" extrusionOk="0">
                  <a:moveTo>
                    <a:pt x="390" y="0"/>
                  </a:moveTo>
                  <a:cubicBezTo>
                    <a:pt x="343" y="222"/>
                    <a:pt x="294" y="446"/>
                    <a:pt x="217" y="660"/>
                  </a:cubicBezTo>
                  <a:cubicBezTo>
                    <a:pt x="155" y="831"/>
                    <a:pt x="81" y="998"/>
                    <a:pt x="0" y="1161"/>
                  </a:cubicBezTo>
                  <a:cubicBezTo>
                    <a:pt x="626" y="1664"/>
                    <a:pt x="1166" y="2266"/>
                    <a:pt x="1600" y="2940"/>
                  </a:cubicBezTo>
                  <a:cubicBezTo>
                    <a:pt x="1836" y="1805"/>
                    <a:pt x="1357" y="641"/>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6" name="Google Shape;27136;p53"/>
            <p:cNvSpPr/>
            <p:nvPr/>
          </p:nvSpPr>
          <p:spPr>
            <a:xfrm>
              <a:off x="2354083" y="2555668"/>
              <a:ext cx="101120" cy="47332"/>
            </a:xfrm>
            <a:custGeom>
              <a:avLst/>
              <a:gdLst/>
              <a:ahLst/>
              <a:cxnLst/>
              <a:rect l="l" t="t" r="r" b="b"/>
              <a:pathLst>
                <a:path w="4574" h="2141" extrusionOk="0">
                  <a:moveTo>
                    <a:pt x="2806" y="1"/>
                  </a:moveTo>
                  <a:cubicBezTo>
                    <a:pt x="1757" y="1"/>
                    <a:pt x="749" y="412"/>
                    <a:pt x="0" y="1149"/>
                  </a:cubicBezTo>
                  <a:lnTo>
                    <a:pt x="518" y="1149"/>
                  </a:lnTo>
                  <a:cubicBezTo>
                    <a:pt x="1479" y="1149"/>
                    <a:pt x="2430" y="1331"/>
                    <a:pt x="3325" y="1682"/>
                  </a:cubicBezTo>
                  <a:cubicBezTo>
                    <a:pt x="3644" y="1808"/>
                    <a:pt x="3947" y="1971"/>
                    <a:pt x="4246" y="2140"/>
                  </a:cubicBezTo>
                  <a:cubicBezTo>
                    <a:pt x="4278" y="2064"/>
                    <a:pt x="4316" y="1992"/>
                    <a:pt x="4343" y="1914"/>
                  </a:cubicBezTo>
                  <a:cubicBezTo>
                    <a:pt x="4495" y="1484"/>
                    <a:pt x="4573" y="1031"/>
                    <a:pt x="4572" y="574"/>
                  </a:cubicBezTo>
                  <a:lnTo>
                    <a:pt x="4572" y="1"/>
                  </a:lnTo>
                  <a:lnTo>
                    <a:pt x="2812" y="1"/>
                  </a:lnTo>
                  <a:cubicBezTo>
                    <a:pt x="2810" y="1"/>
                    <a:pt x="2808"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7" name="Google Shape;27137;p53"/>
            <p:cNvSpPr/>
            <p:nvPr/>
          </p:nvSpPr>
          <p:spPr>
            <a:xfrm>
              <a:off x="2215724" y="2530928"/>
              <a:ext cx="147435" cy="50140"/>
            </a:xfrm>
            <a:custGeom>
              <a:avLst/>
              <a:gdLst/>
              <a:ahLst/>
              <a:cxnLst/>
              <a:rect l="l" t="t" r="r" b="b"/>
              <a:pathLst>
                <a:path w="6669" h="2268" extrusionOk="0">
                  <a:moveTo>
                    <a:pt x="3335" y="0"/>
                  </a:moveTo>
                  <a:cubicBezTo>
                    <a:pt x="2635" y="0"/>
                    <a:pt x="1936" y="237"/>
                    <a:pt x="1417" y="709"/>
                  </a:cubicBezTo>
                  <a:cubicBezTo>
                    <a:pt x="1117" y="606"/>
                    <a:pt x="803" y="554"/>
                    <a:pt x="488" y="554"/>
                  </a:cubicBezTo>
                  <a:cubicBezTo>
                    <a:pt x="325" y="554"/>
                    <a:pt x="162" y="568"/>
                    <a:pt x="1" y="596"/>
                  </a:cubicBezTo>
                  <a:cubicBezTo>
                    <a:pt x="758" y="995"/>
                    <a:pt x="1388" y="1572"/>
                    <a:pt x="1864" y="2268"/>
                  </a:cubicBezTo>
                  <a:lnTo>
                    <a:pt x="4805" y="2268"/>
                  </a:lnTo>
                  <a:cubicBezTo>
                    <a:pt x="5281" y="1572"/>
                    <a:pt x="5910" y="995"/>
                    <a:pt x="6669" y="596"/>
                  </a:cubicBezTo>
                  <a:cubicBezTo>
                    <a:pt x="6507" y="568"/>
                    <a:pt x="6344" y="554"/>
                    <a:pt x="6181" y="554"/>
                  </a:cubicBezTo>
                  <a:cubicBezTo>
                    <a:pt x="5866" y="554"/>
                    <a:pt x="5552" y="606"/>
                    <a:pt x="5252" y="709"/>
                  </a:cubicBezTo>
                  <a:cubicBezTo>
                    <a:pt x="4733" y="237"/>
                    <a:pt x="4034" y="0"/>
                    <a:pt x="3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8" name="Google Shape;27138;p53"/>
            <p:cNvSpPr/>
            <p:nvPr/>
          </p:nvSpPr>
          <p:spPr>
            <a:xfrm>
              <a:off x="2123707" y="2555668"/>
              <a:ext cx="101120" cy="47332"/>
            </a:xfrm>
            <a:custGeom>
              <a:avLst/>
              <a:gdLst/>
              <a:ahLst/>
              <a:cxnLst/>
              <a:rect l="l" t="t" r="r" b="b"/>
              <a:pathLst>
                <a:path w="4574" h="2141" extrusionOk="0">
                  <a:moveTo>
                    <a:pt x="1767" y="1"/>
                  </a:moveTo>
                  <a:cubicBezTo>
                    <a:pt x="1765" y="1"/>
                    <a:pt x="1763" y="1"/>
                    <a:pt x="1761" y="1"/>
                  </a:cubicBezTo>
                  <a:lnTo>
                    <a:pt x="2" y="1"/>
                  </a:lnTo>
                  <a:lnTo>
                    <a:pt x="2" y="574"/>
                  </a:lnTo>
                  <a:cubicBezTo>
                    <a:pt x="0" y="1031"/>
                    <a:pt x="77" y="1482"/>
                    <a:pt x="229" y="1912"/>
                  </a:cubicBezTo>
                  <a:cubicBezTo>
                    <a:pt x="257" y="1990"/>
                    <a:pt x="296" y="2064"/>
                    <a:pt x="329" y="2140"/>
                  </a:cubicBezTo>
                  <a:cubicBezTo>
                    <a:pt x="628" y="1969"/>
                    <a:pt x="931" y="1807"/>
                    <a:pt x="1252" y="1680"/>
                  </a:cubicBezTo>
                  <a:cubicBezTo>
                    <a:pt x="2146" y="1329"/>
                    <a:pt x="3096" y="1149"/>
                    <a:pt x="4056" y="1147"/>
                  </a:cubicBezTo>
                  <a:lnTo>
                    <a:pt x="4573" y="1147"/>
                  </a:lnTo>
                  <a:cubicBezTo>
                    <a:pt x="3824" y="412"/>
                    <a:pt x="2818" y="1"/>
                    <a:pt x="1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9" name="Google Shape;27139;p53"/>
            <p:cNvSpPr/>
            <p:nvPr/>
          </p:nvSpPr>
          <p:spPr>
            <a:xfrm>
              <a:off x="2069053" y="2591860"/>
              <a:ext cx="40611" cy="64974"/>
            </a:xfrm>
            <a:custGeom>
              <a:avLst/>
              <a:gdLst/>
              <a:ahLst/>
              <a:cxnLst/>
              <a:rect l="l" t="t" r="r" b="b"/>
              <a:pathLst>
                <a:path w="1837" h="2939" extrusionOk="0">
                  <a:moveTo>
                    <a:pt x="1447" y="0"/>
                  </a:moveTo>
                  <a:cubicBezTo>
                    <a:pt x="481" y="639"/>
                    <a:pt x="1" y="1805"/>
                    <a:pt x="238" y="2938"/>
                  </a:cubicBezTo>
                  <a:cubicBezTo>
                    <a:pt x="671" y="2264"/>
                    <a:pt x="1211" y="1664"/>
                    <a:pt x="1837" y="1161"/>
                  </a:cubicBezTo>
                  <a:cubicBezTo>
                    <a:pt x="1755" y="997"/>
                    <a:pt x="1682" y="829"/>
                    <a:pt x="1618" y="657"/>
                  </a:cubicBezTo>
                  <a:cubicBezTo>
                    <a:pt x="1543" y="443"/>
                    <a:pt x="1493" y="222"/>
                    <a:pt x="14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40" name="Google Shape;27140;p53"/>
          <p:cNvSpPr/>
          <p:nvPr/>
        </p:nvSpPr>
        <p:spPr>
          <a:xfrm>
            <a:off x="6896685" y="1680742"/>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1" name="Google Shape;27141;p53"/>
          <p:cNvGrpSpPr/>
          <p:nvPr/>
        </p:nvGrpSpPr>
        <p:grpSpPr>
          <a:xfrm>
            <a:off x="7037168" y="1821002"/>
            <a:ext cx="372434" cy="373179"/>
            <a:chOff x="3411424" y="1890900"/>
            <a:chExt cx="392738" cy="393525"/>
          </a:xfrm>
        </p:grpSpPr>
        <p:sp>
          <p:nvSpPr>
            <p:cNvPr id="27142" name="Google Shape;27142;p53"/>
            <p:cNvSpPr/>
            <p:nvPr/>
          </p:nvSpPr>
          <p:spPr>
            <a:xfrm>
              <a:off x="3411424" y="1890900"/>
              <a:ext cx="345872" cy="162954"/>
            </a:xfrm>
            <a:custGeom>
              <a:avLst/>
              <a:gdLst/>
              <a:ahLst/>
              <a:cxnLst/>
              <a:rect l="l" t="t" r="r" b="b"/>
              <a:pathLst>
                <a:path w="15645" h="7371" extrusionOk="0">
                  <a:moveTo>
                    <a:pt x="0" y="0"/>
                  </a:moveTo>
                  <a:lnTo>
                    <a:pt x="0" y="1043"/>
                  </a:lnTo>
                  <a:lnTo>
                    <a:pt x="1043" y="1043"/>
                  </a:lnTo>
                  <a:lnTo>
                    <a:pt x="1043" y="2156"/>
                  </a:lnTo>
                  <a:lnTo>
                    <a:pt x="0" y="2156"/>
                  </a:lnTo>
                  <a:lnTo>
                    <a:pt x="0" y="3198"/>
                  </a:lnTo>
                  <a:lnTo>
                    <a:pt x="1043" y="3198"/>
                  </a:lnTo>
                  <a:lnTo>
                    <a:pt x="1043" y="7370"/>
                  </a:lnTo>
                  <a:lnTo>
                    <a:pt x="2087" y="7370"/>
                  </a:lnTo>
                  <a:lnTo>
                    <a:pt x="2087" y="5283"/>
                  </a:lnTo>
                  <a:lnTo>
                    <a:pt x="3130" y="5283"/>
                  </a:lnTo>
                  <a:lnTo>
                    <a:pt x="3130" y="2156"/>
                  </a:lnTo>
                  <a:lnTo>
                    <a:pt x="4172" y="2156"/>
                  </a:lnTo>
                  <a:lnTo>
                    <a:pt x="4172" y="5283"/>
                  </a:lnTo>
                  <a:lnTo>
                    <a:pt x="6258" y="5283"/>
                  </a:lnTo>
                  <a:lnTo>
                    <a:pt x="6258" y="3198"/>
                  </a:lnTo>
                  <a:lnTo>
                    <a:pt x="15645" y="3198"/>
                  </a:lnTo>
                  <a:lnTo>
                    <a:pt x="15645" y="2156"/>
                  </a:lnTo>
                  <a:lnTo>
                    <a:pt x="6258" y="2156"/>
                  </a:lnTo>
                  <a:lnTo>
                    <a:pt x="6258" y="1043"/>
                  </a:lnTo>
                  <a:lnTo>
                    <a:pt x="15645" y="1043"/>
                  </a:lnTo>
                  <a:lnTo>
                    <a:pt x="156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3" name="Google Shape;27143;p53"/>
            <p:cNvSpPr/>
            <p:nvPr/>
          </p:nvSpPr>
          <p:spPr>
            <a:xfrm>
              <a:off x="3711156" y="1984641"/>
              <a:ext cx="93006" cy="69219"/>
            </a:xfrm>
            <a:custGeom>
              <a:avLst/>
              <a:gdLst/>
              <a:ahLst/>
              <a:cxnLst/>
              <a:rect l="l" t="t" r="r" b="b"/>
              <a:pathLst>
                <a:path w="4207" h="3131" extrusionOk="0">
                  <a:moveTo>
                    <a:pt x="2608" y="1"/>
                  </a:moveTo>
                  <a:cubicBezTo>
                    <a:pt x="1171" y="1"/>
                    <a:pt x="1" y="1171"/>
                    <a:pt x="1" y="2608"/>
                  </a:cubicBezTo>
                  <a:lnTo>
                    <a:pt x="1" y="3130"/>
                  </a:lnTo>
                  <a:lnTo>
                    <a:pt x="1601" y="3130"/>
                  </a:lnTo>
                  <a:cubicBezTo>
                    <a:pt x="3039" y="3129"/>
                    <a:pt x="4205" y="1962"/>
                    <a:pt x="4206" y="523"/>
                  </a:cubicBezTo>
                  <a:lnTo>
                    <a:pt x="4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4" name="Google Shape;27144;p53"/>
            <p:cNvSpPr/>
            <p:nvPr/>
          </p:nvSpPr>
          <p:spPr>
            <a:xfrm>
              <a:off x="3411424" y="2076879"/>
              <a:ext cx="345850" cy="207545"/>
            </a:xfrm>
            <a:custGeom>
              <a:avLst/>
              <a:gdLst/>
              <a:ahLst/>
              <a:cxnLst/>
              <a:rect l="l" t="t" r="r" b="b"/>
              <a:pathLst>
                <a:path w="15644" h="9388" extrusionOk="0">
                  <a:moveTo>
                    <a:pt x="4171" y="2086"/>
                  </a:moveTo>
                  <a:lnTo>
                    <a:pt x="4171" y="3129"/>
                  </a:lnTo>
                  <a:lnTo>
                    <a:pt x="2087" y="3129"/>
                  </a:lnTo>
                  <a:lnTo>
                    <a:pt x="2086" y="2086"/>
                  </a:lnTo>
                  <a:close/>
                  <a:moveTo>
                    <a:pt x="7300" y="2086"/>
                  </a:moveTo>
                  <a:lnTo>
                    <a:pt x="7300" y="3129"/>
                  </a:lnTo>
                  <a:lnTo>
                    <a:pt x="5215" y="3129"/>
                  </a:lnTo>
                  <a:lnTo>
                    <a:pt x="5215" y="2086"/>
                  </a:lnTo>
                  <a:close/>
                  <a:moveTo>
                    <a:pt x="10430" y="2086"/>
                  </a:moveTo>
                  <a:lnTo>
                    <a:pt x="10430" y="3129"/>
                  </a:lnTo>
                  <a:lnTo>
                    <a:pt x="8343" y="3129"/>
                  </a:lnTo>
                  <a:lnTo>
                    <a:pt x="8343" y="2086"/>
                  </a:lnTo>
                  <a:close/>
                  <a:moveTo>
                    <a:pt x="13558" y="2086"/>
                  </a:moveTo>
                  <a:lnTo>
                    <a:pt x="13558" y="3129"/>
                  </a:lnTo>
                  <a:lnTo>
                    <a:pt x="11473" y="3129"/>
                  </a:lnTo>
                  <a:lnTo>
                    <a:pt x="11473" y="2086"/>
                  </a:lnTo>
                  <a:close/>
                  <a:moveTo>
                    <a:pt x="0" y="1"/>
                  </a:moveTo>
                  <a:lnTo>
                    <a:pt x="0" y="3129"/>
                  </a:lnTo>
                  <a:cubicBezTo>
                    <a:pt x="0" y="5829"/>
                    <a:pt x="2062" y="8056"/>
                    <a:pt x="4693" y="8318"/>
                  </a:cubicBezTo>
                  <a:lnTo>
                    <a:pt x="4693" y="9388"/>
                  </a:lnTo>
                  <a:lnTo>
                    <a:pt x="10950" y="9388"/>
                  </a:lnTo>
                  <a:lnTo>
                    <a:pt x="10950" y="8318"/>
                  </a:lnTo>
                  <a:cubicBezTo>
                    <a:pt x="13582" y="8056"/>
                    <a:pt x="15643" y="5829"/>
                    <a:pt x="15643" y="3129"/>
                  </a:cubicBezTo>
                  <a:lnTo>
                    <a:pt x="156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5" name="Google Shape;27145;p53"/>
            <p:cNvSpPr/>
            <p:nvPr/>
          </p:nvSpPr>
          <p:spPr>
            <a:xfrm>
              <a:off x="3480581" y="2030783"/>
              <a:ext cx="218798" cy="23080"/>
            </a:xfrm>
            <a:custGeom>
              <a:avLst/>
              <a:gdLst/>
              <a:ahLst/>
              <a:cxnLst/>
              <a:rect l="l" t="t" r="r" b="b"/>
              <a:pathLst>
                <a:path w="9897" h="1044" extrusionOk="0">
                  <a:moveTo>
                    <a:pt x="0" y="1"/>
                  </a:moveTo>
                  <a:lnTo>
                    <a:pt x="0" y="1043"/>
                  </a:lnTo>
                  <a:lnTo>
                    <a:pt x="9896" y="1043"/>
                  </a:lnTo>
                  <a:cubicBezTo>
                    <a:pt x="9419" y="414"/>
                    <a:pt x="8672" y="1"/>
                    <a:pt x="7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6" name="Google Shape;27146;p53"/>
          <p:cNvGrpSpPr/>
          <p:nvPr/>
        </p:nvGrpSpPr>
        <p:grpSpPr>
          <a:xfrm flipH="1">
            <a:off x="-232353" y="231428"/>
            <a:ext cx="1743616" cy="3257056"/>
            <a:chOff x="6328097" y="1662528"/>
            <a:chExt cx="1743616" cy="3257056"/>
          </a:xfrm>
        </p:grpSpPr>
        <p:sp>
          <p:nvSpPr>
            <p:cNvPr id="27147" name="Google Shape;27147;p53"/>
            <p:cNvSpPr/>
            <p:nvPr/>
          </p:nvSpPr>
          <p:spPr>
            <a:xfrm>
              <a:off x="6506037" y="2473676"/>
              <a:ext cx="1240971" cy="478641"/>
            </a:xfrm>
            <a:custGeom>
              <a:avLst/>
              <a:gdLst/>
              <a:ahLst/>
              <a:cxnLst/>
              <a:rect l="l" t="t" r="r" b="b"/>
              <a:pathLst>
                <a:path w="55843" h="21541" fill="none" extrusionOk="0">
                  <a:moveTo>
                    <a:pt x="0" y="3952"/>
                  </a:moveTo>
                  <a:lnTo>
                    <a:pt x="18638" y="1"/>
                  </a:lnTo>
                  <a:lnTo>
                    <a:pt x="42975" y="7554"/>
                  </a:lnTo>
                  <a:lnTo>
                    <a:pt x="55842" y="2154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8" name="Google Shape;27148;p53"/>
            <p:cNvSpPr/>
            <p:nvPr/>
          </p:nvSpPr>
          <p:spPr>
            <a:xfrm>
              <a:off x="6830031" y="2263117"/>
              <a:ext cx="807388" cy="282838"/>
            </a:xfrm>
            <a:custGeom>
              <a:avLst/>
              <a:gdLst/>
              <a:ahLst/>
              <a:cxnLst/>
              <a:rect l="l" t="t" r="r" b="b"/>
              <a:pathLst>
                <a:path w="36332" h="12729" fill="none" extrusionOk="0">
                  <a:moveTo>
                    <a:pt x="36331" y="12729"/>
                  </a:moveTo>
                  <a:lnTo>
                    <a:pt x="22344" y="1469"/>
                  </a:lnTo>
                  <a:lnTo>
                    <a:pt x="0"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9" name="Google Shape;27149;p53"/>
            <p:cNvSpPr/>
            <p:nvPr/>
          </p:nvSpPr>
          <p:spPr>
            <a:xfrm>
              <a:off x="6580631" y="2344710"/>
              <a:ext cx="339582" cy="128987"/>
            </a:xfrm>
            <a:custGeom>
              <a:avLst/>
              <a:gdLst/>
              <a:ahLst/>
              <a:cxnLst/>
              <a:rect l="l" t="t" r="r" b="b"/>
              <a:pathLst>
                <a:path w="15281" h="5805" fill="none" extrusionOk="0">
                  <a:moveTo>
                    <a:pt x="0" y="0"/>
                  </a:moveTo>
                  <a:lnTo>
                    <a:pt x="15281" y="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0" name="Google Shape;27150;p53"/>
            <p:cNvSpPr/>
            <p:nvPr/>
          </p:nvSpPr>
          <p:spPr>
            <a:xfrm>
              <a:off x="6892959" y="2114731"/>
              <a:ext cx="282092" cy="170938"/>
            </a:xfrm>
            <a:custGeom>
              <a:avLst/>
              <a:gdLst/>
              <a:ahLst/>
              <a:cxnLst/>
              <a:rect l="l" t="t" r="r" b="b"/>
              <a:pathLst>
                <a:path w="12694" h="7693" fill="none" extrusionOk="0">
                  <a:moveTo>
                    <a:pt x="1" y="0"/>
                  </a:moveTo>
                  <a:lnTo>
                    <a:pt x="12694" y="7693"/>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1" name="Google Shape;27151;p53"/>
            <p:cNvSpPr/>
            <p:nvPr/>
          </p:nvSpPr>
          <p:spPr>
            <a:xfrm>
              <a:off x="6934156" y="1944569"/>
              <a:ext cx="391649" cy="351209"/>
            </a:xfrm>
            <a:custGeom>
              <a:avLst/>
              <a:gdLst/>
              <a:ahLst/>
              <a:cxnLst/>
              <a:rect l="l" t="t" r="r" b="b"/>
              <a:pathLst>
                <a:path w="17624" h="15806" fill="none" extrusionOk="0">
                  <a:moveTo>
                    <a:pt x="0" y="0"/>
                  </a:moveTo>
                  <a:lnTo>
                    <a:pt x="17623" y="15805"/>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2" name="Google Shape;27152;p53"/>
            <p:cNvSpPr/>
            <p:nvPr/>
          </p:nvSpPr>
          <p:spPr>
            <a:xfrm>
              <a:off x="7258927" y="1880863"/>
              <a:ext cx="243225" cy="231555"/>
            </a:xfrm>
            <a:custGeom>
              <a:avLst/>
              <a:gdLst/>
              <a:ahLst/>
              <a:cxnLst/>
              <a:rect l="l" t="t" r="r" b="b"/>
              <a:pathLst>
                <a:path w="10945" h="10421" fill="none" extrusionOk="0">
                  <a:moveTo>
                    <a:pt x="0" y="4965"/>
                  </a:moveTo>
                  <a:lnTo>
                    <a:pt x="10945" y="10420"/>
                  </a:lnTo>
                  <a:lnTo>
                    <a:pt x="2448"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3" name="Google Shape;27153;p53"/>
            <p:cNvSpPr/>
            <p:nvPr/>
          </p:nvSpPr>
          <p:spPr>
            <a:xfrm>
              <a:off x="7702578" y="1895617"/>
              <a:ext cx="44312" cy="639469"/>
            </a:xfrm>
            <a:custGeom>
              <a:avLst/>
              <a:gdLst/>
              <a:ahLst/>
              <a:cxnLst/>
              <a:rect l="l" t="t" r="r" b="b"/>
              <a:pathLst>
                <a:path w="1994" h="28779" fill="none" extrusionOk="0">
                  <a:moveTo>
                    <a:pt x="0" y="28778"/>
                  </a:moveTo>
                  <a:lnTo>
                    <a:pt x="1993" y="13323"/>
                  </a:lnTo>
                  <a:lnTo>
                    <a:pt x="1993" y="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4" name="Google Shape;27154;p53"/>
            <p:cNvSpPr/>
            <p:nvPr/>
          </p:nvSpPr>
          <p:spPr>
            <a:xfrm>
              <a:off x="6710375" y="2473676"/>
              <a:ext cx="209825" cy="209801"/>
            </a:xfrm>
            <a:custGeom>
              <a:avLst/>
              <a:gdLst/>
              <a:ahLst/>
              <a:cxnLst/>
              <a:rect l="l" t="t" r="r" b="b"/>
              <a:pathLst>
                <a:path w="9442" h="9442" extrusionOk="0">
                  <a:moveTo>
                    <a:pt x="9442" y="1"/>
                  </a:moveTo>
                  <a:lnTo>
                    <a:pt x="1" y="9442"/>
                  </a:lnTo>
                  <a:cubicBezTo>
                    <a:pt x="7064" y="8183"/>
                    <a:pt x="9441" y="1"/>
                    <a:pt x="9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5" name="Google Shape;27155;p53"/>
            <p:cNvSpPr/>
            <p:nvPr/>
          </p:nvSpPr>
          <p:spPr>
            <a:xfrm>
              <a:off x="6483506" y="2561490"/>
              <a:ext cx="85490" cy="215223"/>
            </a:xfrm>
            <a:custGeom>
              <a:avLst/>
              <a:gdLst/>
              <a:ahLst/>
              <a:cxnLst/>
              <a:rect l="l" t="t" r="r" b="b"/>
              <a:pathLst>
                <a:path w="3847" h="9686" extrusionOk="0">
                  <a:moveTo>
                    <a:pt x="1014" y="0"/>
                  </a:moveTo>
                  <a:cubicBezTo>
                    <a:pt x="0" y="2658"/>
                    <a:pt x="0" y="5874"/>
                    <a:pt x="1014" y="9686"/>
                  </a:cubicBezTo>
                  <a:cubicBezTo>
                    <a:pt x="3847" y="4860"/>
                    <a:pt x="1014" y="0"/>
                    <a:pt x="1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6" name="Google Shape;27156;p53"/>
            <p:cNvSpPr/>
            <p:nvPr/>
          </p:nvSpPr>
          <p:spPr>
            <a:xfrm>
              <a:off x="6380937" y="2244475"/>
              <a:ext cx="199736" cy="100346"/>
            </a:xfrm>
            <a:custGeom>
              <a:avLst/>
              <a:gdLst/>
              <a:ahLst/>
              <a:cxnLst/>
              <a:rect l="l" t="t" r="r" b="b"/>
              <a:pathLst>
                <a:path w="8988" h="4516" extrusionOk="0">
                  <a:moveTo>
                    <a:pt x="1" y="1"/>
                  </a:moveTo>
                  <a:cubicBezTo>
                    <a:pt x="4857" y="4269"/>
                    <a:pt x="8154" y="4515"/>
                    <a:pt x="8850" y="4515"/>
                  </a:cubicBezTo>
                  <a:cubicBezTo>
                    <a:pt x="8941" y="4515"/>
                    <a:pt x="8987" y="4511"/>
                    <a:pt x="8987" y="4511"/>
                  </a:cubicBezTo>
                  <a:cubicBezTo>
                    <a:pt x="7483" y="1714"/>
                    <a:pt x="4441" y="2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7" name="Google Shape;27157;p53"/>
            <p:cNvSpPr/>
            <p:nvPr/>
          </p:nvSpPr>
          <p:spPr>
            <a:xfrm>
              <a:off x="6656758" y="2263117"/>
              <a:ext cx="173313" cy="65749"/>
            </a:xfrm>
            <a:custGeom>
              <a:avLst/>
              <a:gdLst/>
              <a:ahLst/>
              <a:cxnLst/>
              <a:rect l="l" t="t" r="r" b="b"/>
              <a:pathLst>
                <a:path w="7799" h="2959" extrusionOk="0">
                  <a:moveTo>
                    <a:pt x="7798" y="1"/>
                  </a:moveTo>
                  <a:lnTo>
                    <a:pt x="1" y="2868"/>
                  </a:lnTo>
                  <a:cubicBezTo>
                    <a:pt x="516" y="2930"/>
                    <a:pt x="1001" y="2959"/>
                    <a:pt x="1458" y="2959"/>
                  </a:cubicBezTo>
                  <a:cubicBezTo>
                    <a:pt x="6116" y="2959"/>
                    <a:pt x="7798" y="1"/>
                    <a:pt x="7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8" name="Google Shape;27158;p53"/>
            <p:cNvSpPr/>
            <p:nvPr/>
          </p:nvSpPr>
          <p:spPr>
            <a:xfrm>
              <a:off x="7238729" y="2295759"/>
              <a:ext cx="87823" cy="153851"/>
            </a:xfrm>
            <a:custGeom>
              <a:avLst/>
              <a:gdLst/>
              <a:ahLst/>
              <a:cxnLst/>
              <a:rect l="l" t="t" r="r" b="b"/>
              <a:pathLst>
                <a:path w="3952" h="6924" extrusionOk="0">
                  <a:moveTo>
                    <a:pt x="3777" y="0"/>
                  </a:moveTo>
                  <a:cubicBezTo>
                    <a:pt x="1329" y="1784"/>
                    <a:pt x="0" y="4057"/>
                    <a:pt x="175" y="6924"/>
                  </a:cubicBezTo>
                  <a:cubicBezTo>
                    <a:pt x="3042" y="6085"/>
                    <a:pt x="3951" y="1539"/>
                    <a:pt x="3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9" name="Google Shape;27159;p53"/>
            <p:cNvSpPr/>
            <p:nvPr/>
          </p:nvSpPr>
          <p:spPr>
            <a:xfrm>
              <a:off x="6656758" y="2103843"/>
              <a:ext cx="236247" cy="43107"/>
            </a:xfrm>
            <a:custGeom>
              <a:avLst/>
              <a:gdLst/>
              <a:ahLst/>
              <a:cxnLst/>
              <a:rect l="l" t="t" r="r" b="b"/>
              <a:pathLst>
                <a:path w="10631" h="1940" extrusionOk="0">
                  <a:moveTo>
                    <a:pt x="1" y="1"/>
                  </a:moveTo>
                  <a:lnTo>
                    <a:pt x="1" y="1"/>
                  </a:lnTo>
                  <a:cubicBezTo>
                    <a:pt x="2561" y="1471"/>
                    <a:pt x="4662" y="1940"/>
                    <a:pt x="6300" y="1940"/>
                  </a:cubicBezTo>
                  <a:cubicBezTo>
                    <a:pt x="9181" y="1940"/>
                    <a:pt x="10631" y="490"/>
                    <a:pt x="10631" y="490"/>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0" name="Google Shape;27160;p53"/>
            <p:cNvSpPr/>
            <p:nvPr/>
          </p:nvSpPr>
          <p:spPr>
            <a:xfrm>
              <a:off x="6760104" y="1713034"/>
              <a:ext cx="178736" cy="236221"/>
            </a:xfrm>
            <a:custGeom>
              <a:avLst/>
              <a:gdLst/>
              <a:ahLst/>
              <a:cxnLst/>
              <a:rect l="l" t="t" r="r" b="b"/>
              <a:pathLst>
                <a:path w="8043" h="10631" extrusionOk="0">
                  <a:moveTo>
                    <a:pt x="0" y="0"/>
                  </a:moveTo>
                  <a:lnTo>
                    <a:pt x="0" y="0"/>
                  </a:lnTo>
                  <a:cubicBezTo>
                    <a:pt x="665" y="4896"/>
                    <a:pt x="5980" y="10106"/>
                    <a:pt x="8043" y="10630"/>
                  </a:cubicBezTo>
                  <a:cubicBezTo>
                    <a:pt x="7274" y="6049"/>
                    <a:pt x="4791" y="237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1" name="Google Shape;27161;p53"/>
            <p:cNvSpPr/>
            <p:nvPr/>
          </p:nvSpPr>
          <p:spPr>
            <a:xfrm>
              <a:off x="7108185" y="1949235"/>
              <a:ext cx="78512" cy="211357"/>
            </a:xfrm>
            <a:custGeom>
              <a:avLst/>
              <a:gdLst/>
              <a:ahLst/>
              <a:cxnLst/>
              <a:rect l="l" t="t" r="r" b="b"/>
              <a:pathLst>
                <a:path w="3533" h="9512" extrusionOk="0">
                  <a:moveTo>
                    <a:pt x="1399" y="0"/>
                  </a:moveTo>
                  <a:lnTo>
                    <a:pt x="1399" y="0"/>
                  </a:lnTo>
                  <a:cubicBezTo>
                    <a:pt x="1" y="3742"/>
                    <a:pt x="3008" y="9511"/>
                    <a:pt x="3008" y="9511"/>
                  </a:cubicBezTo>
                  <a:cubicBezTo>
                    <a:pt x="3532" y="5770"/>
                    <a:pt x="3392" y="2378"/>
                    <a:pt x="1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2" name="Google Shape;27162;p53"/>
            <p:cNvSpPr/>
            <p:nvPr/>
          </p:nvSpPr>
          <p:spPr>
            <a:xfrm>
              <a:off x="7169580" y="1763541"/>
              <a:ext cx="128224" cy="227666"/>
            </a:xfrm>
            <a:custGeom>
              <a:avLst/>
              <a:gdLst/>
              <a:ahLst/>
              <a:cxnLst/>
              <a:rect l="l" t="t" r="r" b="b"/>
              <a:pathLst>
                <a:path w="5770" h="10246" extrusionOk="0">
                  <a:moveTo>
                    <a:pt x="0" y="0"/>
                  </a:moveTo>
                  <a:lnTo>
                    <a:pt x="4021" y="10245"/>
                  </a:lnTo>
                  <a:cubicBezTo>
                    <a:pt x="4021" y="10245"/>
                    <a:pt x="5770" y="388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3" name="Google Shape;27163;p53"/>
            <p:cNvSpPr/>
            <p:nvPr/>
          </p:nvSpPr>
          <p:spPr>
            <a:xfrm>
              <a:off x="7434512" y="1858310"/>
              <a:ext cx="88601" cy="254108"/>
            </a:xfrm>
            <a:custGeom>
              <a:avLst/>
              <a:gdLst/>
              <a:ahLst/>
              <a:cxnLst/>
              <a:rect l="l" t="t" r="r" b="b"/>
              <a:pathLst>
                <a:path w="3987" h="11436" extrusionOk="0">
                  <a:moveTo>
                    <a:pt x="2099" y="1"/>
                  </a:moveTo>
                  <a:cubicBezTo>
                    <a:pt x="1" y="5701"/>
                    <a:pt x="3043" y="11435"/>
                    <a:pt x="3043" y="11435"/>
                  </a:cubicBezTo>
                  <a:cubicBezTo>
                    <a:pt x="3567" y="7449"/>
                    <a:pt x="3987" y="3533"/>
                    <a:pt x="2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4" name="Google Shape;27164;p53"/>
            <p:cNvSpPr/>
            <p:nvPr/>
          </p:nvSpPr>
          <p:spPr>
            <a:xfrm>
              <a:off x="7622540" y="1984965"/>
              <a:ext cx="124357" cy="206690"/>
            </a:xfrm>
            <a:custGeom>
              <a:avLst/>
              <a:gdLst/>
              <a:ahLst/>
              <a:cxnLst/>
              <a:rect l="l" t="t" r="r" b="b"/>
              <a:pathLst>
                <a:path w="5596" h="9302" extrusionOk="0">
                  <a:moveTo>
                    <a:pt x="1" y="1"/>
                  </a:moveTo>
                  <a:lnTo>
                    <a:pt x="1" y="1"/>
                  </a:lnTo>
                  <a:cubicBezTo>
                    <a:pt x="805" y="3637"/>
                    <a:pt x="2763" y="6889"/>
                    <a:pt x="5595" y="9302"/>
                  </a:cubicBezTo>
                  <a:cubicBezTo>
                    <a:pt x="5071" y="5700"/>
                    <a:pt x="3497" y="24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5" name="Google Shape;27165;p53"/>
            <p:cNvSpPr/>
            <p:nvPr/>
          </p:nvSpPr>
          <p:spPr>
            <a:xfrm>
              <a:off x="7746863" y="1688170"/>
              <a:ext cx="103357" cy="212912"/>
            </a:xfrm>
            <a:custGeom>
              <a:avLst/>
              <a:gdLst/>
              <a:ahLst/>
              <a:cxnLst/>
              <a:rect l="l" t="t" r="r" b="b"/>
              <a:pathLst>
                <a:path w="4651" h="9582" extrusionOk="0">
                  <a:moveTo>
                    <a:pt x="2798" y="0"/>
                  </a:moveTo>
                  <a:lnTo>
                    <a:pt x="0" y="9581"/>
                  </a:lnTo>
                  <a:cubicBezTo>
                    <a:pt x="4651" y="7169"/>
                    <a:pt x="2798" y="1"/>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6" name="Google Shape;27166;p53"/>
            <p:cNvSpPr/>
            <p:nvPr/>
          </p:nvSpPr>
          <p:spPr>
            <a:xfrm>
              <a:off x="6328097" y="2562268"/>
              <a:ext cx="177980" cy="139875"/>
            </a:xfrm>
            <a:custGeom>
              <a:avLst/>
              <a:gdLst/>
              <a:ahLst/>
              <a:cxnLst/>
              <a:rect l="l" t="t" r="r" b="b"/>
              <a:pathLst>
                <a:path w="8009" h="6295" extrusionOk="0">
                  <a:moveTo>
                    <a:pt x="8008" y="0"/>
                  </a:moveTo>
                  <a:lnTo>
                    <a:pt x="1" y="6294"/>
                  </a:lnTo>
                  <a:cubicBezTo>
                    <a:pt x="30" y="6294"/>
                    <a:pt x="59" y="6295"/>
                    <a:pt x="88" y="6295"/>
                  </a:cubicBezTo>
                  <a:cubicBezTo>
                    <a:pt x="5380" y="6295"/>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7" name="Google Shape;27167;p53"/>
            <p:cNvSpPr/>
            <p:nvPr/>
          </p:nvSpPr>
          <p:spPr>
            <a:xfrm>
              <a:off x="6402691" y="2344710"/>
              <a:ext cx="177980" cy="106456"/>
            </a:xfrm>
            <a:custGeom>
              <a:avLst/>
              <a:gdLst/>
              <a:ahLst/>
              <a:cxnLst/>
              <a:rect l="l" t="t" r="r" b="b"/>
              <a:pathLst>
                <a:path w="8009" h="4791" extrusionOk="0">
                  <a:moveTo>
                    <a:pt x="8008" y="0"/>
                  </a:moveTo>
                  <a:lnTo>
                    <a:pt x="8008" y="0"/>
                  </a:lnTo>
                  <a:cubicBezTo>
                    <a:pt x="4511" y="280"/>
                    <a:pt x="1994" y="2133"/>
                    <a:pt x="1" y="4791"/>
                  </a:cubicBezTo>
                  <a:cubicBezTo>
                    <a:pt x="5595" y="3707"/>
                    <a:pt x="8008" y="0"/>
                    <a:pt x="8008"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8" name="Google Shape;27168;p53"/>
            <p:cNvSpPr/>
            <p:nvPr/>
          </p:nvSpPr>
          <p:spPr>
            <a:xfrm>
              <a:off x="6534013" y="2158794"/>
              <a:ext cx="296070" cy="104345"/>
            </a:xfrm>
            <a:custGeom>
              <a:avLst/>
              <a:gdLst/>
              <a:ahLst/>
              <a:cxnLst/>
              <a:rect l="l" t="t" r="r" b="b"/>
              <a:pathLst>
                <a:path w="13323" h="4696" extrusionOk="0">
                  <a:moveTo>
                    <a:pt x="1230" y="0"/>
                  </a:moveTo>
                  <a:cubicBezTo>
                    <a:pt x="823" y="0"/>
                    <a:pt x="413" y="15"/>
                    <a:pt x="0" y="45"/>
                  </a:cubicBezTo>
                  <a:cubicBezTo>
                    <a:pt x="5490" y="4066"/>
                    <a:pt x="13322" y="4696"/>
                    <a:pt x="13322" y="4696"/>
                  </a:cubicBezTo>
                  <a:cubicBezTo>
                    <a:pt x="9582" y="1690"/>
                    <a:pt x="5578" y="0"/>
                    <a:pt x="123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9" name="Google Shape;27169;p53"/>
            <p:cNvSpPr/>
            <p:nvPr/>
          </p:nvSpPr>
          <p:spPr>
            <a:xfrm>
              <a:off x="7022726" y="2285649"/>
              <a:ext cx="146891" cy="123565"/>
            </a:xfrm>
            <a:custGeom>
              <a:avLst/>
              <a:gdLst/>
              <a:ahLst/>
              <a:cxnLst/>
              <a:rect l="l" t="t" r="r" b="b"/>
              <a:pathLst>
                <a:path w="6610" h="5561" extrusionOk="0">
                  <a:moveTo>
                    <a:pt x="6609" y="1"/>
                  </a:moveTo>
                  <a:lnTo>
                    <a:pt x="6609" y="1"/>
                  </a:lnTo>
                  <a:cubicBezTo>
                    <a:pt x="3707" y="735"/>
                    <a:pt x="1504" y="2623"/>
                    <a:pt x="0" y="5561"/>
                  </a:cubicBezTo>
                  <a:cubicBezTo>
                    <a:pt x="4756" y="5246"/>
                    <a:pt x="6609" y="1"/>
                    <a:pt x="6609"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0" name="Google Shape;27170;p53"/>
            <p:cNvSpPr/>
            <p:nvPr/>
          </p:nvSpPr>
          <p:spPr>
            <a:xfrm>
              <a:off x="7286125" y="2641505"/>
              <a:ext cx="174847" cy="107256"/>
            </a:xfrm>
            <a:custGeom>
              <a:avLst/>
              <a:gdLst/>
              <a:ahLst/>
              <a:cxnLst/>
              <a:rect l="l" t="t" r="r" b="b"/>
              <a:pathLst>
                <a:path w="7868" h="4827" extrusionOk="0">
                  <a:moveTo>
                    <a:pt x="7868" y="1"/>
                  </a:moveTo>
                  <a:lnTo>
                    <a:pt x="7868" y="1"/>
                  </a:lnTo>
                  <a:cubicBezTo>
                    <a:pt x="4301" y="420"/>
                    <a:pt x="1678" y="2029"/>
                    <a:pt x="0" y="4826"/>
                  </a:cubicBezTo>
                  <a:lnTo>
                    <a:pt x="0" y="4826"/>
                  </a:lnTo>
                  <a:cubicBezTo>
                    <a:pt x="4860" y="4197"/>
                    <a:pt x="7868" y="1"/>
                    <a:pt x="7868"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1" name="Google Shape;27171;p53"/>
            <p:cNvSpPr/>
            <p:nvPr/>
          </p:nvSpPr>
          <p:spPr>
            <a:xfrm>
              <a:off x="6733684" y="1991187"/>
              <a:ext cx="159313" cy="123565"/>
            </a:xfrm>
            <a:custGeom>
              <a:avLst/>
              <a:gdLst/>
              <a:ahLst/>
              <a:cxnLst/>
              <a:rect l="l" t="t" r="r" b="b"/>
              <a:pathLst>
                <a:path w="7169" h="5561" extrusionOk="0">
                  <a:moveTo>
                    <a:pt x="1" y="0"/>
                  </a:moveTo>
                  <a:lnTo>
                    <a:pt x="1" y="0"/>
                  </a:lnTo>
                  <a:cubicBezTo>
                    <a:pt x="2343" y="3952"/>
                    <a:pt x="7169" y="5560"/>
                    <a:pt x="7169" y="5560"/>
                  </a:cubicBezTo>
                  <a:cubicBezTo>
                    <a:pt x="5875" y="2378"/>
                    <a:pt x="3532" y="455"/>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2" name="Google Shape;27172;p53"/>
            <p:cNvSpPr/>
            <p:nvPr/>
          </p:nvSpPr>
          <p:spPr>
            <a:xfrm>
              <a:off x="6666090" y="1875908"/>
              <a:ext cx="272759" cy="73348"/>
            </a:xfrm>
            <a:custGeom>
              <a:avLst/>
              <a:gdLst/>
              <a:ahLst/>
              <a:cxnLst/>
              <a:rect l="l" t="t" r="r" b="b"/>
              <a:pathLst>
                <a:path w="12274" h="3301" extrusionOk="0">
                  <a:moveTo>
                    <a:pt x="4876" y="0"/>
                  </a:moveTo>
                  <a:cubicBezTo>
                    <a:pt x="2159" y="0"/>
                    <a:pt x="0" y="887"/>
                    <a:pt x="0" y="887"/>
                  </a:cubicBezTo>
                  <a:lnTo>
                    <a:pt x="12274" y="3300"/>
                  </a:lnTo>
                  <a:cubicBezTo>
                    <a:pt x="10109" y="692"/>
                    <a:pt x="7275" y="0"/>
                    <a:pt x="4876"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3" name="Google Shape;27173;p53"/>
            <p:cNvSpPr/>
            <p:nvPr/>
          </p:nvSpPr>
          <p:spPr>
            <a:xfrm>
              <a:off x="7352164" y="2112398"/>
              <a:ext cx="149980" cy="79859"/>
            </a:xfrm>
            <a:custGeom>
              <a:avLst/>
              <a:gdLst/>
              <a:ahLst/>
              <a:cxnLst/>
              <a:rect l="l" t="t" r="r" b="b"/>
              <a:pathLst>
                <a:path w="6749" h="3594" extrusionOk="0">
                  <a:moveTo>
                    <a:pt x="6749" y="0"/>
                  </a:moveTo>
                  <a:lnTo>
                    <a:pt x="6749" y="0"/>
                  </a:lnTo>
                  <a:cubicBezTo>
                    <a:pt x="3812" y="210"/>
                    <a:pt x="1364" y="1154"/>
                    <a:pt x="0" y="3567"/>
                  </a:cubicBezTo>
                  <a:cubicBezTo>
                    <a:pt x="198" y="3585"/>
                    <a:pt x="392" y="3593"/>
                    <a:pt x="583" y="3593"/>
                  </a:cubicBezTo>
                  <a:cubicBezTo>
                    <a:pt x="4491" y="3593"/>
                    <a:pt x="6749" y="0"/>
                    <a:pt x="6749"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4" name="Google Shape;27174;p53"/>
            <p:cNvSpPr/>
            <p:nvPr/>
          </p:nvSpPr>
          <p:spPr>
            <a:xfrm>
              <a:off x="7022726" y="1871442"/>
              <a:ext cx="235470" cy="123654"/>
            </a:xfrm>
            <a:custGeom>
              <a:avLst/>
              <a:gdLst/>
              <a:ahLst/>
              <a:cxnLst/>
              <a:rect l="l" t="t" r="r" b="b"/>
              <a:pathLst>
                <a:path w="10596" h="5565" extrusionOk="0">
                  <a:moveTo>
                    <a:pt x="760" y="0"/>
                  </a:moveTo>
                  <a:cubicBezTo>
                    <a:pt x="508" y="0"/>
                    <a:pt x="255" y="13"/>
                    <a:pt x="0" y="39"/>
                  </a:cubicBezTo>
                  <a:cubicBezTo>
                    <a:pt x="4406" y="5564"/>
                    <a:pt x="8148" y="5214"/>
                    <a:pt x="10595" y="5389"/>
                  </a:cubicBezTo>
                  <a:cubicBezTo>
                    <a:pt x="7467" y="2391"/>
                    <a:pt x="4217" y="0"/>
                    <a:pt x="760"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5" name="Google Shape;27175;p53"/>
            <p:cNvSpPr/>
            <p:nvPr/>
          </p:nvSpPr>
          <p:spPr>
            <a:xfrm>
              <a:off x="7204532" y="1662528"/>
              <a:ext cx="145335" cy="222222"/>
            </a:xfrm>
            <a:custGeom>
              <a:avLst/>
              <a:gdLst/>
              <a:ahLst/>
              <a:cxnLst/>
              <a:rect l="l" t="t" r="r" b="b"/>
              <a:pathLst>
                <a:path w="6540" h="10001" extrusionOk="0">
                  <a:moveTo>
                    <a:pt x="1" y="0"/>
                  </a:moveTo>
                  <a:lnTo>
                    <a:pt x="1" y="0"/>
                  </a:lnTo>
                  <a:cubicBezTo>
                    <a:pt x="385" y="4301"/>
                    <a:pt x="1889" y="7763"/>
                    <a:pt x="5036" y="10001"/>
                  </a:cubicBezTo>
                  <a:cubicBezTo>
                    <a:pt x="6539" y="6434"/>
                    <a:pt x="1" y="1"/>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6" name="Google Shape;27176;p53"/>
            <p:cNvSpPr/>
            <p:nvPr/>
          </p:nvSpPr>
          <p:spPr>
            <a:xfrm>
              <a:off x="7746863" y="2007496"/>
              <a:ext cx="155424" cy="184159"/>
            </a:xfrm>
            <a:custGeom>
              <a:avLst/>
              <a:gdLst/>
              <a:ahLst/>
              <a:cxnLst/>
              <a:rect l="l" t="t" r="r" b="b"/>
              <a:pathLst>
                <a:path w="6994" h="8288" extrusionOk="0">
                  <a:moveTo>
                    <a:pt x="6994" y="1"/>
                  </a:moveTo>
                  <a:cubicBezTo>
                    <a:pt x="3357" y="1399"/>
                    <a:pt x="630" y="5805"/>
                    <a:pt x="0" y="8288"/>
                  </a:cubicBezTo>
                  <a:cubicBezTo>
                    <a:pt x="3602" y="6330"/>
                    <a:pt x="6155" y="3707"/>
                    <a:pt x="6994"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7" name="Google Shape;27177;p53"/>
            <p:cNvSpPr/>
            <p:nvPr/>
          </p:nvSpPr>
          <p:spPr>
            <a:xfrm>
              <a:off x="7645849" y="1688170"/>
              <a:ext cx="101046" cy="212912"/>
            </a:xfrm>
            <a:custGeom>
              <a:avLst/>
              <a:gdLst/>
              <a:ahLst/>
              <a:cxnLst/>
              <a:rect l="l" t="t" r="r" b="b"/>
              <a:pathLst>
                <a:path w="4547" h="9582" extrusionOk="0">
                  <a:moveTo>
                    <a:pt x="71" y="0"/>
                  </a:moveTo>
                  <a:lnTo>
                    <a:pt x="71" y="0"/>
                  </a:lnTo>
                  <a:cubicBezTo>
                    <a:pt x="1" y="3707"/>
                    <a:pt x="1644" y="7238"/>
                    <a:pt x="4546" y="9581"/>
                  </a:cubicBezTo>
                  <a:cubicBezTo>
                    <a:pt x="4442" y="5490"/>
                    <a:pt x="3358" y="2028"/>
                    <a:pt x="7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8" name="Google Shape;27178;p53"/>
            <p:cNvSpPr/>
            <p:nvPr/>
          </p:nvSpPr>
          <p:spPr>
            <a:xfrm>
              <a:off x="7498240" y="2099954"/>
              <a:ext cx="573474" cy="2819629"/>
            </a:xfrm>
            <a:custGeom>
              <a:avLst/>
              <a:gdLst/>
              <a:ahLst/>
              <a:cxnLst/>
              <a:rect l="l" t="t" r="r" b="b"/>
              <a:pathLst>
                <a:path w="25806" h="126896" extrusionOk="0">
                  <a:moveTo>
                    <a:pt x="0" y="1"/>
                  </a:moveTo>
                  <a:lnTo>
                    <a:pt x="6259" y="20072"/>
                  </a:lnTo>
                  <a:lnTo>
                    <a:pt x="11189" y="38359"/>
                  </a:lnTo>
                  <a:lnTo>
                    <a:pt x="14791" y="57451"/>
                  </a:lnTo>
                  <a:lnTo>
                    <a:pt x="16120" y="74375"/>
                  </a:lnTo>
                  <a:lnTo>
                    <a:pt x="17763" y="95286"/>
                  </a:lnTo>
                  <a:lnTo>
                    <a:pt x="19721" y="114692"/>
                  </a:lnTo>
                  <a:lnTo>
                    <a:pt x="21050" y="126896"/>
                  </a:lnTo>
                  <a:lnTo>
                    <a:pt x="25806" y="126896"/>
                  </a:lnTo>
                  <a:lnTo>
                    <a:pt x="23358" y="114692"/>
                  </a:lnTo>
                  <a:lnTo>
                    <a:pt x="21225" y="95286"/>
                  </a:lnTo>
                  <a:lnTo>
                    <a:pt x="19232" y="74235"/>
                  </a:lnTo>
                  <a:lnTo>
                    <a:pt x="17938" y="57766"/>
                  </a:lnTo>
                  <a:lnTo>
                    <a:pt x="14302" y="37870"/>
                  </a:lnTo>
                  <a:lnTo>
                    <a:pt x="9196" y="19582"/>
                  </a:lnTo>
                  <a:lnTo>
                    <a:pt x="0" y="1"/>
                  </a:ln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9" name="Google Shape;27179;p53"/>
            <p:cNvSpPr/>
            <p:nvPr/>
          </p:nvSpPr>
          <p:spPr>
            <a:xfrm>
              <a:off x="7636539" y="2535070"/>
              <a:ext cx="66067" cy="10888"/>
            </a:xfrm>
            <a:custGeom>
              <a:avLst/>
              <a:gdLst/>
              <a:ahLst/>
              <a:cxnLst/>
              <a:rect l="l" t="t" r="r" b="b"/>
              <a:pathLst>
                <a:path w="2973" h="490" fill="none" extrusionOk="0">
                  <a:moveTo>
                    <a:pt x="2972" y="0"/>
                  </a:moveTo>
                  <a:lnTo>
                    <a:pt x="0" y="490"/>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0" name="Google Shape;27180;p53"/>
            <p:cNvSpPr/>
            <p:nvPr/>
          </p:nvSpPr>
          <p:spPr>
            <a:xfrm>
              <a:off x="7746863" y="2941411"/>
              <a:ext cx="69179" cy="10910"/>
            </a:xfrm>
            <a:custGeom>
              <a:avLst/>
              <a:gdLst/>
              <a:ahLst/>
              <a:cxnLst/>
              <a:rect l="l" t="t" r="r" b="b"/>
              <a:pathLst>
                <a:path w="3113" h="491" fill="none" extrusionOk="0">
                  <a:moveTo>
                    <a:pt x="0" y="490"/>
                  </a:moveTo>
                  <a:lnTo>
                    <a:pt x="3113" y="1"/>
                  </a:lnTo>
                </a:path>
              </a:pathLst>
            </a:custGeom>
            <a:noFill/>
            <a:ln w="113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1" name="Google Shape;27181;p53"/>
            <p:cNvSpPr/>
            <p:nvPr/>
          </p:nvSpPr>
          <p:spPr>
            <a:xfrm>
              <a:off x="6760104" y="2727386"/>
              <a:ext cx="446828" cy="342544"/>
            </a:xfrm>
            <a:custGeom>
              <a:avLst/>
              <a:gdLst/>
              <a:ahLst/>
              <a:cxnLst/>
              <a:rect l="l" t="t" r="r" b="b"/>
              <a:pathLst>
                <a:path w="20107" h="15416" extrusionOk="0">
                  <a:moveTo>
                    <a:pt x="9180" y="1"/>
                  </a:moveTo>
                  <a:cubicBezTo>
                    <a:pt x="5238" y="1"/>
                    <a:pt x="1843" y="2130"/>
                    <a:pt x="1014" y="5472"/>
                  </a:cubicBezTo>
                  <a:cubicBezTo>
                    <a:pt x="0" y="9528"/>
                    <a:pt x="3217" y="13829"/>
                    <a:pt x="8218" y="15088"/>
                  </a:cubicBezTo>
                  <a:cubicBezTo>
                    <a:pt x="9126" y="15310"/>
                    <a:pt x="10029" y="15416"/>
                    <a:pt x="10906" y="15416"/>
                  </a:cubicBezTo>
                  <a:cubicBezTo>
                    <a:pt x="14856" y="15416"/>
                    <a:pt x="18263" y="13267"/>
                    <a:pt x="19092" y="9948"/>
                  </a:cubicBezTo>
                  <a:cubicBezTo>
                    <a:pt x="20106" y="5856"/>
                    <a:pt x="16855" y="1556"/>
                    <a:pt x="11889" y="332"/>
                  </a:cubicBezTo>
                  <a:cubicBezTo>
                    <a:pt x="10974" y="108"/>
                    <a:pt x="10063" y="1"/>
                    <a:pt x="9180" y="1"/>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2" name="Google Shape;27182;p53"/>
            <p:cNvSpPr/>
            <p:nvPr/>
          </p:nvSpPr>
          <p:spPr>
            <a:xfrm>
              <a:off x="6832364" y="2741741"/>
              <a:ext cx="296070" cy="337988"/>
            </a:xfrm>
            <a:custGeom>
              <a:avLst/>
              <a:gdLst/>
              <a:ahLst/>
              <a:cxnLst/>
              <a:rect l="l" t="t" r="r" b="b"/>
              <a:pathLst>
                <a:path w="13323" h="15211" fill="none" extrusionOk="0">
                  <a:moveTo>
                    <a:pt x="12379" y="9022"/>
                  </a:moveTo>
                  <a:cubicBezTo>
                    <a:pt x="11470" y="12798"/>
                    <a:pt x="8148" y="15211"/>
                    <a:pt x="4966" y="14442"/>
                  </a:cubicBezTo>
                  <a:cubicBezTo>
                    <a:pt x="1784" y="13637"/>
                    <a:pt x="0" y="9966"/>
                    <a:pt x="910" y="6190"/>
                  </a:cubicBezTo>
                  <a:cubicBezTo>
                    <a:pt x="1854" y="2413"/>
                    <a:pt x="5175" y="0"/>
                    <a:pt x="8357" y="805"/>
                  </a:cubicBezTo>
                  <a:cubicBezTo>
                    <a:pt x="11505" y="1574"/>
                    <a:pt x="13323" y="5245"/>
                    <a:pt x="12379" y="9022"/>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3" name="Google Shape;27183;p53"/>
            <p:cNvSpPr/>
            <p:nvPr/>
          </p:nvSpPr>
          <p:spPr>
            <a:xfrm>
              <a:off x="6912380" y="2752606"/>
              <a:ext cx="136024" cy="316257"/>
            </a:xfrm>
            <a:custGeom>
              <a:avLst/>
              <a:gdLst/>
              <a:ahLst/>
              <a:cxnLst/>
              <a:rect l="l" t="t" r="r" b="b"/>
              <a:pathLst>
                <a:path w="6121" h="14233" fill="none" extrusionOk="0">
                  <a:moveTo>
                    <a:pt x="5211" y="7659"/>
                  </a:moveTo>
                  <a:cubicBezTo>
                    <a:pt x="4267" y="11435"/>
                    <a:pt x="2554" y="14232"/>
                    <a:pt x="1365" y="13953"/>
                  </a:cubicBezTo>
                  <a:cubicBezTo>
                    <a:pt x="176" y="13638"/>
                    <a:pt x="1" y="10351"/>
                    <a:pt x="945" y="6575"/>
                  </a:cubicBezTo>
                  <a:cubicBezTo>
                    <a:pt x="1854" y="2833"/>
                    <a:pt x="3568" y="1"/>
                    <a:pt x="4756" y="316"/>
                  </a:cubicBezTo>
                  <a:cubicBezTo>
                    <a:pt x="5945" y="595"/>
                    <a:pt x="6120" y="3882"/>
                    <a:pt x="5211" y="7659"/>
                  </a:cubicBezTo>
                  <a:close/>
                </a:path>
              </a:pathLst>
            </a:custGeom>
            <a:noFill/>
            <a:ln w="113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4" name="Google Shape;27184;p53"/>
            <p:cNvSpPr/>
            <p:nvPr/>
          </p:nvSpPr>
          <p:spPr>
            <a:xfrm>
              <a:off x="6892959" y="2728697"/>
              <a:ext cx="233914" cy="125254"/>
            </a:xfrm>
            <a:custGeom>
              <a:avLst/>
              <a:gdLst/>
              <a:ahLst/>
              <a:cxnLst/>
              <a:rect l="l" t="t" r="r" b="b"/>
              <a:pathLst>
                <a:path w="10526" h="5637" extrusionOk="0">
                  <a:moveTo>
                    <a:pt x="3734" y="1"/>
                  </a:moveTo>
                  <a:cubicBezTo>
                    <a:pt x="1968" y="1"/>
                    <a:pt x="603" y="591"/>
                    <a:pt x="350" y="1601"/>
                  </a:cubicBezTo>
                  <a:cubicBezTo>
                    <a:pt x="1" y="3000"/>
                    <a:pt x="1924" y="4678"/>
                    <a:pt x="4616" y="5343"/>
                  </a:cubicBezTo>
                  <a:cubicBezTo>
                    <a:pt x="5396" y="5543"/>
                    <a:pt x="6155" y="5637"/>
                    <a:pt x="6850" y="5637"/>
                  </a:cubicBezTo>
                  <a:cubicBezTo>
                    <a:pt x="8588" y="5637"/>
                    <a:pt x="9926" y="5048"/>
                    <a:pt x="10176" y="4049"/>
                  </a:cubicBezTo>
                  <a:cubicBezTo>
                    <a:pt x="10526" y="2615"/>
                    <a:pt x="8603" y="937"/>
                    <a:pt x="5910" y="273"/>
                  </a:cubicBezTo>
                  <a:cubicBezTo>
                    <a:pt x="5152" y="88"/>
                    <a:pt x="4414" y="1"/>
                    <a:pt x="3734" y="1"/>
                  </a:cubicBezTo>
                  <a:close/>
                </a:path>
              </a:pathLst>
            </a:custGeom>
            <a:solidFill>
              <a:srgbClr val="5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5" name="Google Shape;27185;p53"/>
            <p:cNvSpPr/>
            <p:nvPr/>
          </p:nvSpPr>
          <p:spPr>
            <a:xfrm>
              <a:off x="6996306" y="2517961"/>
              <a:ext cx="154646" cy="329456"/>
            </a:xfrm>
            <a:custGeom>
              <a:avLst/>
              <a:gdLst/>
              <a:ahLst/>
              <a:cxnLst/>
              <a:rect l="l" t="t" r="r" b="b"/>
              <a:pathLst>
                <a:path w="6959" h="14827" fill="none" extrusionOk="0">
                  <a:moveTo>
                    <a:pt x="0" y="14827"/>
                  </a:moveTo>
                  <a:cubicBezTo>
                    <a:pt x="6959" y="2728"/>
                    <a:pt x="5490" y="770"/>
                    <a:pt x="5490" y="770"/>
                  </a:cubicBezTo>
                  <a:cubicBezTo>
                    <a:pt x="4301" y="1"/>
                    <a:pt x="1434" y="5840"/>
                    <a:pt x="1259" y="9757"/>
                  </a:cubicBezTo>
                </a:path>
              </a:pathLst>
            </a:custGeom>
            <a:noFill/>
            <a:ln w="113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6" name="Google Shape;27186;p53"/>
          <p:cNvSpPr/>
          <p:nvPr/>
        </p:nvSpPr>
        <p:spPr>
          <a:xfrm>
            <a:off x="8557868" y="7707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5"/>
          <p:cNvSpPr txBox="1"/>
          <p:nvPr/>
        </p:nvSpPr>
        <p:spPr>
          <a:xfrm>
            <a:off x="1013911" y="34204"/>
            <a:ext cx="7650839"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1.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Biểu</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hiện</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đa</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dạng</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của</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các</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dân</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tộc</a:t>
            </a:r>
            <a:endParaRPr lang="en-US" sz="3600" dirty="0">
              <a:ln w="0"/>
              <a:solidFill>
                <a:schemeClr val="accent1"/>
              </a:solidFill>
              <a:effectLst>
                <a:outerShdw blurRad="38100" dist="25400" dir="5400000" algn="ctr" rotWithShape="0">
                  <a:srgbClr val="6E747A">
                    <a:alpha val="43000"/>
                  </a:srgbClr>
                </a:outerShdw>
              </a:effectLst>
              <a:latin typeface="SVN-Caprica Script" pitchFamily="2" charset="0"/>
            </a:endParaRPr>
          </a:p>
        </p:txBody>
      </p:sp>
      <p:sp>
        <p:nvSpPr>
          <p:cNvPr id="5" name="TextBox 4"/>
          <p:cNvSpPr txBox="1"/>
          <p:nvPr/>
        </p:nvSpPr>
        <p:spPr>
          <a:xfrm>
            <a:off x="1404822" y="701372"/>
            <a:ext cx="7609517" cy="400110"/>
          </a:xfrm>
          <a:prstGeom prst="rect">
            <a:avLst/>
          </a:prstGeom>
          <a:noFill/>
        </p:spPr>
        <p:txBody>
          <a:bodyPr wrap="square">
            <a:spAutoFit/>
          </a:bodyPr>
          <a:lstStyle/>
          <a:p>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đọc</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trong</a:t>
            </a:r>
            <a:r>
              <a:rPr lang="en-US" sz="2000" b="1" dirty="0">
                <a:solidFill>
                  <a:schemeClr val="tx2"/>
                </a:solidFill>
              </a:rPr>
              <a:t> SGK tr. 11 </a:t>
            </a:r>
            <a:r>
              <a:rPr lang="en-US" sz="2000" b="1" dirty="0" err="1">
                <a:solidFill>
                  <a:schemeClr val="tx2"/>
                </a:solidFill>
              </a:rPr>
              <a:t>và</a:t>
            </a:r>
            <a:r>
              <a:rPr lang="en-US" sz="2000" b="1" dirty="0">
                <a:solidFill>
                  <a:schemeClr val="tx2"/>
                </a:solidFill>
              </a:rPr>
              <a:t> </a:t>
            </a:r>
            <a:r>
              <a:rPr lang="en-US" sz="2000" b="1" dirty="0" err="1">
                <a:solidFill>
                  <a:schemeClr val="tx2"/>
                </a:solidFill>
              </a:rPr>
              <a:t>trả</a:t>
            </a:r>
            <a:r>
              <a:rPr lang="en-US" sz="2000" b="1" dirty="0">
                <a:solidFill>
                  <a:schemeClr val="tx2"/>
                </a:solidFill>
              </a:rPr>
              <a:t> </a:t>
            </a:r>
            <a:r>
              <a:rPr lang="en-US" sz="2000" b="1" dirty="0" err="1">
                <a:solidFill>
                  <a:schemeClr val="tx2"/>
                </a:solidFill>
              </a:rPr>
              <a:t>lời</a:t>
            </a:r>
            <a:r>
              <a:rPr lang="en-US" sz="2000" b="1" dirty="0">
                <a:solidFill>
                  <a:schemeClr val="tx2"/>
                </a:solidFill>
              </a:rPr>
              <a:t> </a:t>
            </a:r>
            <a:r>
              <a:rPr lang="en-US" sz="2000" b="1" dirty="0" err="1">
                <a:solidFill>
                  <a:schemeClr val="tx2"/>
                </a:solidFill>
              </a:rPr>
              <a:t>câu</a:t>
            </a:r>
            <a:r>
              <a:rPr lang="en-US" sz="2000" b="1" dirty="0">
                <a:solidFill>
                  <a:schemeClr val="tx2"/>
                </a:solidFill>
              </a:rPr>
              <a:t> </a:t>
            </a:r>
            <a:r>
              <a:rPr lang="en-US" sz="2000" b="1" dirty="0" err="1">
                <a:solidFill>
                  <a:schemeClr val="tx2"/>
                </a:solidFill>
              </a:rPr>
              <a:t>hỏi</a:t>
            </a:r>
            <a:r>
              <a:rPr lang="en-US" sz="2000" b="1" dirty="0">
                <a:solidFill>
                  <a:schemeClr val="tx2"/>
                </a:solidFill>
              </a:rPr>
              <a:t>: </a:t>
            </a:r>
          </a:p>
        </p:txBody>
      </p:sp>
      <p:sp>
        <p:nvSpPr>
          <p:cNvPr id="19" name="TextBox 18"/>
          <p:cNvSpPr txBox="1"/>
          <p:nvPr/>
        </p:nvSpPr>
        <p:spPr>
          <a:xfrm>
            <a:off x="6081111" y="2268278"/>
            <a:ext cx="2480586" cy="2118529"/>
          </a:xfrm>
          <a:prstGeom prst="rect">
            <a:avLst/>
          </a:prstGeom>
          <a:noFill/>
        </p:spPr>
        <p:txBody>
          <a:bodyPr wrap="square">
            <a:spAutoFit/>
          </a:bodyPr>
          <a:lstStyle/>
          <a:p>
            <a:pPr algn="just">
              <a:lnSpc>
                <a:spcPct val="150000"/>
              </a:lnSpc>
            </a:pPr>
            <a:r>
              <a:rPr lang="vi-VN" sz="1800" b="1" dirty="0"/>
              <a:t>Sự đa dạng của các dân tộc trên thế giới được thể hiện như thế nào  trong thông tin trên? </a:t>
            </a:r>
            <a:endParaRPr lang="en-US" sz="1800" b="1" dirty="0"/>
          </a:p>
        </p:txBody>
      </p:sp>
      <p:sp>
        <p:nvSpPr>
          <p:cNvPr id="21" name="TextBox 20"/>
          <p:cNvSpPr txBox="1"/>
          <p:nvPr/>
        </p:nvSpPr>
        <p:spPr>
          <a:xfrm>
            <a:off x="3712308" y="2423141"/>
            <a:ext cx="1754073" cy="1703030"/>
          </a:xfrm>
          <a:prstGeom prst="rect">
            <a:avLst/>
          </a:prstGeom>
          <a:noFill/>
        </p:spPr>
        <p:txBody>
          <a:bodyPr wrap="square">
            <a:spAutoFit/>
          </a:bodyPr>
          <a:lstStyle/>
          <a:p>
            <a:pPr algn="just">
              <a:lnSpc>
                <a:spcPct val="150000"/>
              </a:lnSpc>
            </a:pPr>
            <a:r>
              <a:rPr lang="vi-VN" sz="1800" b="1" dirty="0"/>
              <a:t>Ngày Quốc tế Khoan dung ra đời nhằm mục đích gì? </a:t>
            </a:r>
            <a:endParaRPr lang="en-US" sz="1800" b="1" dirty="0"/>
          </a:p>
        </p:txBody>
      </p:sp>
      <p:sp>
        <p:nvSpPr>
          <p:cNvPr id="23" name="TextBox 22"/>
          <p:cNvSpPr txBox="1"/>
          <p:nvPr/>
        </p:nvSpPr>
        <p:spPr>
          <a:xfrm>
            <a:off x="447524" y="2268278"/>
            <a:ext cx="2480586" cy="2534027"/>
          </a:xfrm>
          <a:prstGeom prst="rect">
            <a:avLst/>
          </a:prstGeom>
          <a:noFill/>
        </p:spPr>
        <p:txBody>
          <a:bodyPr wrap="square">
            <a:spAutoFit/>
          </a:bodyPr>
          <a:lstStyle/>
          <a:p>
            <a:pPr algn="just">
              <a:lnSpc>
                <a:spcPct val="150000"/>
              </a:lnSpc>
            </a:pPr>
            <a:r>
              <a:rPr lang="vi-VN" sz="1800" b="1" dirty="0"/>
              <a:t>Công ước Quốc tế về </a:t>
            </a:r>
            <a:r>
              <a:rPr lang="vi-VN" sz="1800" b="1" dirty="0" err="1"/>
              <a:t>xoá</a:t>
            </a:r>
            <a:r>
              <a:rPr lang="vi-VN" sz="1800" b="1" dirty="0"/>
              <a:t> bỏ mọi hình thức phân biệt chủng tộc của  Liên Hợp Quốc ra đời nhằm mục đích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132"/>
                                        </p:tgtEl>
                                        <p:attrNameLst>
                                          <p:attrName>style.visibility</p:attrName>
                                        </p:attrNameLst>
                                      </p:cBhvr>
                                      <p:to>
                                        <p:strVal val="visible"/>
                                      </p:to>
                                    </p:set>
                                    <p:animEffect transition="in" filter="barn(inVertical)">
                                      <p:cBhvr>
                                        <p:cTn id="17" dur="500"/>
                                        <p:tgtEl>
                                          <p:spTgt spid="271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124"/>
                                        </p:tgtEl>
                                        <p:attrNameLst>
                                          <p:attrName>style.visibility</p:attrName>
                                        </p:attrNameLst>
                                      </p:cBhvr>
                                      <p:to>
                                        <p:strVal val="visible"/>
                                      </p:to>
                                    </p:set>
                                    <p:animEffect transition="in" filter="barn(inVertical)">
                                      <p:cBhvr>
                                        <p:cTn id="25" dur="500"/>
                                        <p:tgtEl>
                                          <p:spTgt spid="2712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7140"/>
                                        </p:tgtEl>
                                        <p:attrNameLst>
                                          <p:attrName>style.visibility</p:attrName>
                                        </p:attrNameLst>
                                      </p:cBhvr>
                                      <p:to>
                                        <p:strVal val="visible"/>
                                      </p:to>
                                    </p:set>
                                    <p:animEffect transition="in" filter="barn(inVertical)">
                                      <p:cBhvr>
                                        <p:cTn id="33" dur="500"/>
                                        <p:tgtEl>
                                          <p:spTgt spid="271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24" grpId="0" animBg="1"/>
      <p:bldP spid="27132" grpId="0" animBg="1"/>
      <p:bldP spid="27140" grpId="0" animBg="1"/>
      <p:bldP spid="4" grpId="0"/>
      <p:bldP spid="5"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75000"/>
          </a:blip>
          <a:stretch>
            <a:fillRect/>
          </a:stretch>
        </p:blipFill>
        <p:spPr>
          <a:xfrm>
            <a:off x="583941" y="0"/>
            <a:ext cx="5306559" cy="2615081"/>
          </a:xfrm>
          <a:prstGeom prst="rect">
            <a:avLst/>
          </a:prstGeom>
          <a:ln>
            <a:noFill/>
          </a:ln>
          <a:effectLst>
            <a:softEdge rad="112500"/>
          </a:effectLst>
        </p:spPr>
      </p:pic>
      <p:pic>
        <p:nvPicPr>
          <p:cNvPr id="5" name="Picture 4"/>
          <p:cNvPicPr>
            <a:picLocks noChangeAspect="1"/>
          </p:cNvPicPr>
          <p:nvPr/>
        </p:nvPicPr>
        <p:blipFill>
          <a:blip r:embed="rId3">
            <a:biLevel thresh="75000"/>
          </a:blip>
          <a:stretch>
            <a:fillRect/>
          </a:stretch>
        </p:blipFill>
        <p:spPr>
          <a:xfrm>
            <a:off x="3067465" y="2528419"/>
            <a:ext cx="5436455" cy="261508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81"/>
        <p:cNvGrpSpPr/>
        <p:nvPr/>
      </p:nvGrpSpPr>
      <p:grpSpPr>
        <a:xfrm>
          <a:off x="0" y="0"/>
          <a:ext cx="0" cy="0"/>
          <a:chOff x="0" y="0"/>
          <a:chExt cx="0" cy="0"/>
        </a:xfrm>
      </p:grpSpPr>
      <p:sp>
        <p:nvSpPr>
          <p:cNvPr id="27087" name="Google Shape;27087;p52"/>
          <p:cNvSpPr/>
          <p:nvPr/>
        </p:nvSpPr>
        <p:spPr>
          <a:xfrm>
            <a:off x="2212485" y="176717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8" name="Google Shape;27088;p52"/>
          <p:cNvSpPr/>
          <p:nvPr/>
        </p:nvSpPr>
        <p:spPr>
          <a:xfrm>
            <a:off x="6095598" y="1735129"/>
            <a:ext cx="653400" cy="65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89" name="Google Shape;27089;p52"/>
          <p:cNvGrpSpPr/>
          <p:nvPr/>
        </p:nvGrpSpPr>
        <p:grpSpPr>
          <a:xfrm>
            <a:off x="79324" y="-34675"/>
            <a:ext cx="815736" cy="3658127"/>
            <a:chOff x="3960449" y="535000"/>
            <a:chExt cx="815736" cy="3658127"/>
          </a:xfrm>
        </p:grpSpPr>
        <p:sp>
          <p:nvSpPr>
            <p:cNvPr id="27090" name="Google Shape;27090;p52"/>
            <p:cNvSpPr/>
            <p:nvPr/>
          </p:nvSpPr>
          <p:spPr>
            <a:xfrm>
              <a:off x="3961760" y="535000"/>
              <a:ext cx="747009" cy="365812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1" name="Google Shape;27091;p52"/>
            <p:cNvSpPr/>
            <p:nvPr/>
          </p:nvSpPr>
          <p:spPr>
            <a:xfrm>
              <a:off x="4542107" y="999503"/>
              <a:ext cx="234078" cy="664008"/>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2" name="Google Shape;27092;p52"/>
            <p:cNvSpPr/>
            <p:nvPr/>
          </p:nvSpPr>
          <p:spPr>
            <a:xfrm>
              <a:off x="4160043" y="2615858"/>
              <a:ext cx="407238" cy="658440"/>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3" name="Google Shape;27093;p52"/>
            <p:cNvSpPr/>
            <p:nvPr/>
          </p:nvSpPr>
          <p:spPr>
            <a:xfrm>
              <a:off x="4411244" y="1846865"/>
              <a:ext cx="312026" cy="661575"/>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4" name="Google Shape;27094;p52"/>
            <p:cNvSpPr/>
            <p:nvPr/>
          </p:nvSpPr>
          <p:spPr>
            <a:xfrm>
              <a:off x="3960449" y="3422843"/>
              <a:ext cx="331864" cy="661341"/>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rgbClr val="EB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5" name="Google Shape;27095;p52"/>
          <p:cNvGrpSpPr/>
          <p:nvPr/>
        </p:nvGrpSpPr>
        <p:grpSpPr>
          <a:xfrm>
            <a:off x="6285769" y="1882748"/>
            <a:ext cx="273077" cy="358488"/>
            <a:chOff x="7386226" y="1890900"/>
            <a:chExt cx="299756" cy="393511"/>
          </a:xfrm>
        </p:grpSpPr>
        <p:sp>
          <p:nvSpPr>
            <p:cNvPr id="27096" name="Google Shape;27096;p52"/>
            <p:cNvSpPr/>
            <p:nvPr/>
          </p:nvSpPr>
          <p:spPr>
            <a:xfrm>
              <a:off x="7386226" y="2213689"/>
              <a:ext cx="299756" cy="70722"/>
            </a:xfrm>
            <a:custGeom>
              <a:avLst/>
              <a:gdLst/>
              <a:ahLst/>
              <a:cxnLst/>
              <a:rect l="l" t="t" r="r" b="b"/>
              <a:pathLst>
                <a:path w="13559" h="3199" extrusionOk="0">
                  <a:moveTo>
                    <a:pt x="2286" y="0"/>
                  </a:moveTo>
                  <a:lnTo>
                    <a:pt x="1243" y="2156"/>
                  </a:lnTo>
                  <a:lnTo>
                    <a:pt x="1" y="2156"/>
                  </a:lnTo>
                  <a:lnTo>
                    <a:pt x="1" y="3198"/>
                  </a:lnTo>
                  <a:lnTo>
                    <a:pt x="13558" y="3198"/>
                  </a:lnTo>
                  <a:lnTo>
                    <a:pt x="13558" y="2156"/>
                  </a:lnTo>
                  <a:lnTo>
                    <a:pt x="12316" y="2156"/>
                  </a:lnTo>
                  <a:lnTo>
                    <a:pt x="112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7" name="Google Shape;27097;p52"/>
            <p:cNvSpPr/>
            <p:nvPr/>
          </p:nvSpPr>
          <p:spPr>
            <a:xfrm>
              <a:off x="7525469" y="2010951"/>
              <a:ext cx="21267" cy="18305"/>
            </a:xfrm>
            <a:custGeom>
              <a:avLst/>
              <a:gdLst/>
              <a:ahLst/>
              <a:cxnLst/>
              <a:rect l="l" t="t" r="r" b="b"/>
              <a:pathLst>
                <a:path w="962" h="828" extrusionOk="0">
                  <a:moveTo>
                    <a:pt x="481" y="0"/>
                  </a:moveTo>
                  <a:lnTo>
                    <a:pt x="418" y="64"/>
                  </a:lnTo>
                  <a:cubicBezTo>
                    <a:pt x="209" y="273"/>
                    <a:pt x="64" y="538"/>
                    <a:pt x="0" y="827"/>
                  </a:cubicBezTo>
                  <a:lnTo>
                    <a:pt x="961" y="827"/>
                  </a:lnTo>
                  <a:cubicBezTo>
                    <a:pt x="897" y="538"/>
                    <a:pt x="752" y="273"/>
                    <a:pt x="543" y="64"/>
                  </a:cubicBezTo>
                  <a:lnTo>
                    <a:pt x="4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8" name="Google Shape;27098;p52"/>
            <p:cNvSpPr/>
            <p:nvPr/>
          </p:nvSpPr>
          <p:spPr>
            <a:xfrm>
              <a:off x="7501414" y="2122822"/>
              <a:ext cx="69351" cy="67826"/>
            </a:xfrm>
            <a:custGeom>
              <a:avLst/>
              <a:gdLst/>
              <a:ahLst/>
              <a:cxnLst/>
              <a:rect l="l" t="t" r="r" b="b"/>
              <a:pathLst>
                <a:path w="3137" h="3068" extrusionOk="0">
                  <a:moveTo>
                    <a:pt x="1569" y="0"/>
                  </a:moveTo>
                  <a:lnTo>
                    <a:pt x="1446" y="62"/>
                  </a:lnTo>
                  <a:cubicBezTo>
                    <a:pt x="561" y="502"/>
                    <a:pt x="1" y="1405"/>
                    <a:pt x="6" y="2394"/>
                  </a:cubicBezTo>
                  <a:lnTo>
                    <a:pt x="6" y="3067"/>
                  </a:lnTo>
                  <a:lnTo>
                    <a:pt x="1048" y="3067"/>
                  </a:lnTo>
                  <a:lnTo>
                    <a:pt x="1048" y="2025"/>
                  </a:lnTo>
                  <a:lnTo>
                    <a:pt x="2091" y="2025"/>
                  </a:lnTo>
                  <a:lnTo>
                    <a:pt x="2091" y="3067"/>
                  </a:lnTo>
                  <a:lnTo>
                    <a:pt x="3133" y="3067"/>
                  </a:lnTo>
                  <a:lnTo>
                    <a:pt x="3133" y="2394"/>
                  </a:lnTo>
                  <a:cubicBezTo>
                    <a:pt x="3137" y="1405"/>
                    <a:pt x="2578" y="502"/>
                    <a:pt x="1692" y="62"/>
                  </a:cubicBezTo>
                  <a:lnTo>
                    <a:pt x="1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9" name="Google Shape;27099;p52"/>
            <p:cNvSpPr/>
            <p:nvPr/>
          </p:nvSpPr>
          <p:spPr>
            <a:xfrm>
              <a:off x="7432345" y="2052294"/>
              <a:ext cx="207523" cy="138349"/>
            </a:xfrm>
            <a:custGeom>
              <a:avLst/>
              <a:gdLst/>
              <a:ahLst/>
              <a:cxnLst/>
              <a:rect l="l" t="t" r="r" b="b"/>
              <a:pathLst>
                <a:path w="9387" h="6258" extrusionOk="0">
                  <a:moveTo>
                    <a:pt x="0" y="0"/>
                  </a:moveTo>
                  <a:lnTo>
                    <a:pt x="0" y="6257"/>
                  </a:lnTo>
                  <a:lnTo>
                    <a:pt x="2087" y="6257"/>
                  </a:lnTo>
                  <a:lnTo>
                    <a:pt x="2087" y="5584"/>
                  </a:lnTo>
                  <a:cubicBezTo>
                    <a:pt x="2082" y="4199"/>
                    <a:pt x="2865" y="2935"/>
                    <a:pt x="4104" y="2318"/>
                  </a:cubicBezTo>
                  <a:lnTo>
                    <a:pt x="4693" y="2025"/>
                  </a:lnTo>
                  <a:lnTo>
                    <a:pt x="5284" y="2318"/>
                  </a:lnTo>
                  <a:cubicBezTo>
                    <a:pt x="6523" y="2935"/>
                    <a:pt x="7305" y="4199"/>
                    <a:pt x="7300" y="5584"/>
                  </a:cubicBezTo>
                  <a:lnTo>
                    <a:pt x="7300" y="6257"/>
                  </a:lnTo>
                  <a:lnTo>
                    <a:pt x="9387" y="6257"/>
                  </a:lnTo>
                  <a:lnTo>
                    <a:pt x="9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0" name="Google Shape;27100;p52"/>
            <p:cNvSpPr/>
            <p:nvPr/>
          </p:nvSpPr>
          <p:spPr>
            <a:xfrm>
              <a:off x="7470948" y="1890900"/>
              <a:ext cx="130346" cy="138349"/>
            </a:xfrm>
            <a:custGeom>
              <a:avLst/>
              <a:gdLst/>
              <a:ahLst/>
              <a:cxnLst/>
              <a:rect l="l" t="t" r="r" b="b"/>
              <a:pathLst>
                <a:path w="5896" h="6258" extrusionOk="0">
                  <a:moveTo>
                    <a:pt x="2426" y="0"/>
                  </a:moveTo>
                  <a:lnTo>
                    <a:pt x="2426" y="1287"/>
                  </a:lnTo>
                  <a:lnTo>
                    <a:pt x="1856" y="1672"/>
                  </a:lnTo>
                  <a:cubicBezTo>
                    <a:pt x="1080" y="2186"/>
                    <a:pt x="443" y="2885"/>
                    <a:pt x="1" y="3704"/>
                  </a:cubicBezTo>
                  <a:lnTo>
                    <a:pt x="311" y="4014"/>
                  </a:lnTo>
                  <a:cubicBezTo>
                    <a:pt x="1304" y="5007"/>
                    <a:pt x="1328" y="6152"/>
                    <a:pt x="1360" y="6257"/>
                  </a:cubicBezTo>
                  <a:lnTo>
                    <a:pt x="1417" y="6257"/>
                  </a:lnTo>
                  <a:cubicBezTo>
                    <a:pt x="1492" y="5692"/>
                    <a:pt x="1736" y="5167"/>
                    <a:pt x="2147" y="4757"/>
                  </a:cubicBezTo>
                  <a:lnTo>
                    <a:pt x="2948" y="3955"/>
                  </a:lnTo>
                  <a:lnTo>
                    <a:pt x="3748" y="4757"/>
                  </a:lnTo>
                  <a:cubicBezTo>
                    <a:pt x="4159" y="5167"/>
                    <a:pt x="4405" y="5692"/>
                    <a:pt x="4480" y="6257"/>
                  </a:cubicBezTo>
                  <a:lnTo>
                    <a:pt x="4537" y="6257"/>
                  </a:lnTo>
                  <a:cubicBezTo>
                    <a:pt x="4567" y="6154"/>
                    <a:pt x="4595" y="5006"/>
                    <a:pt x="5586" y="4014"/>
                  </a:cubicBezTo>
                  <a:lnTo>
                    <a:pt x="5896" y="3704"/>
                  </a:lnTo>
                  <a:cubicBezTo>
                    <a:pt x="5455" y="2885"/>
                    <a:pt x="4818" y="2187"/>
                    <a:pt x="4044" y="1673"/>
                  </a:cubicBezTo>
                  <a:lnTo>
                    <a:pt x="3469" y="1287"/>
                  </a:lnTo>
                  <a:lnTo>
                    <a:pt x="34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1" name="Google Shape;27101;p52"/>
            <p:cNvSpPr/>
            <p:nvPr/>
          </p:nvSpPr>
          <p:spPr>
            <a:xfrm>
              <a:off x="7594471" y="1978318"/>
              <a:ext cx="67737" cy="50936"/>
            </a:xfrm>
            <a:custGeom>
              <a:avLst/>
              <a:gdLst/>
              <a:ahLst/>
              <a:cxnLst/>
              <a:rect l="l" t="t" r="r" b="b"/>
              <a:pathLst>
                <a:path w="3064" h="2304" extrusionOk="0">
                  <a:moveTo>
                    <a:pt x="1532" y="1"/>
                  </a:moveTo>
                  <a:lnTo>
                    <a:pt x="735" y="798"/>
                  </a:lnTo>
                  <a:cubicBezTo>
                    <a:pt x="323" y="1210"/>
                    <a:pt x="77" y="1737"/>
                    <a:pt x="1" y="2303"/>
                  </a:cubicBezTo>
                  <a:lnTo>
                    <a:pt x="3063" y="2303"/>
                  </a:lnTo>
                  <a:cubicBezTo>
                    <a:pt x="2988" y="1737"/>
                    <a:pt x="2741" y="1210"/>
                    <a:pt x="2329" y="798"/>
                  </a:cubicBezTo>
                  <a:lnTo>
                    <a:pt x="1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2" name="Google Shape;27102;p52"/>
            <p:cNvSpPr/>
            <p:nvPr/>
          </p:nvSpPr>
          <p:spPr>
            <a:xfrm>
              <a:off x="7410015" y="1978318"/>
              <a:ext cx="67693" cy="50936"/>
            </a:xfrm>
            <a:custGeom>
              <a:avLst/>
              <a:gdLst/>
              <a:ahLst/>
              <a:cxnLst/>
              <a:rect l="l" t="t" r="r" b="b"/>
              <a:pathLst>
                <a:path w="3062" h="2304" extrusionOk="0">
                  <a:moveTo>
                    <a:pt x="1532" y="1"/>
                  </a:moveTo>
                  <a:lnTo>
                    <a:pt x="735" y="798"/>
                  </a:lnTo>
                  <a:cubicBezTo>
                    <a:pt x="323" y="1210"/>
                    <a:pt x="76" y="1737"/>
                    <a:pt x="1" y="2303"/>
                  </a:cubicBezTo>
                  <a:lnTo>
                    <a:pt x="3062" y="2303"/>
                  </a:lnTo>
                  <a:cubicBezTo>
                    <a:pt x="2992" y="1733"/>
                    <a:pt x="2733" y="1205"/>
                    <a:pt x="2327" y="798"/>
                  </a:cubicBezTo>
                  <a:lnTo>
                    <a:pt x="1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3" name="Google Shape;27103;p52"/>
          <p:cNvGrpSpPr/>
          <p:nvPr/>
        </p:nvGrpSpPr>
        <p:grpSpPr>
          <a:xfrm>
            <a:off x="2359936" y="1914790"/>
            <a:ext cx="358518" cy="358513"/>
            <a:chOff x="2741897" y="3715873"/>
            <a:chExt cx="393889" cy="393884"/>
          </a:xfrm>
        </p:grpSpPr>
        <p:sp>
          <p:nvSpPr>
            <p:cNvPr id="27104" name="Google Shape;27104;p52"/>
            <p:cNvSpPr/>
            <p:nvPr/>
          </p:nvSpPr>
          <p:spPr>
            <a:xfrm>
              <a:off x="2788989" y="3994223"/>
              <a:ext cx="300021" cy="115534"/>
            </a:xfrm>
            <a:custGeom>
              <a:avLst/>
              <a:gdLst/>
              <a:ahLst/>
              <a:cxnLst/>
              <a:rect l="l" t="t" r="r" b="b"/>
              <a:pathLst>
                <a:path w="13571" h="5226" extrusionOk="0">
                  <a:moveTo>
                    <a:pt x="9700" y="1047"/>
                  </a:moveTo>
                  <a:lnTo>
                    <a:pt x="8353" y="2398"/>
                  </a:lnTo>
                  <a:lnTo>
                    <a:pt x="8351" y="1049"/>
                  </a:lnTo>
                  <a:lnTo>
                    <a:pt x="9700" y="1047"/>
                  </a:lnTo>
                  <a:close/>
                  <a:moveTo>
                    <a:pt x="5220" y="1051"/>
                  </a:moveTo>
                  <a:lnTo>
                    <a:pt x="5220" y="2401"/>
                  </a:lnTo>
                  <a:lnTo>
                    <a:pt x="3869" y="1052"/>
                  </a:lnTo>
                  <a:lnTo>
                    <a:pt x="5220" y="1051"/>
                  </a:lnTo>
                  <a:close/>
                  <a:moveTo>
                    <a:pt x="13571" y="0"/>
                  </a:moveTo>
                  <a:lnTo>
                    <a:pt x="0" y="11"/>
                  </a:lnTo>
                  <a:lnTo>
                    <a:pt x="0" y="1055"/>
                  </a:lnTo>
                  <a:lnTo>
                    <a:pt x="2394" y="1054"/>
                  </a:lnTo>
                  <a:lnTo>
                    <a:pt x="5222" y="3877"/>
                  </a:lnTo>
                  <a:lnTo>
                    <a:pt x="5223" y="5226"/>
                  </a:lnTo>
                  <a:lnTo>
                    <a:pt x="8354" y="5224"/>
                  </a:lnTo>
                  <a:lnTo>
                    <a:pt x="8354" y="3875"/>
                  </a:lnTo>
                  <a:lnTo>
                    <a:pt x="11177" y="1046"/>
                  </a:lnTo>
                  <a:lnTo>
                    <a:pt x="13571" y="1044"/>
                  </a:lnTo>
                  <a:lnTo>
                    <a:pt x="13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5" name="Google Shape;27105;p52"/>
            <p:cNvSpPr/>
            <p:nvPr/>
          </p:nvSpPr>
          <p:spPr>
            <a:xfrm>
              <a:off x="2858677" y="3715873"/>
              <a:ext cx="160235" cy="70855"/>
            </a:xfrm>
            <a:custGeom>
              <a:avLst/>
              <a:gdLst/>
              <a:ahLst/>
              <a:cxnLst/>
              <a:rect l="l" t="t" r="r" b="b"/>
              <a:pathLst>
                <a:path w="7248" h="3205" extrusionOk="0">
                  <a:moveTo>
                    <a:pt x="4144" y="0"/>
                  </a:moveTo>
                  <a:lnTo>
                    <a:pt x="3100" y="2"/>
                  </a:lnTo>
                  <a:lnTo>
                    <a:pt x="3101" y="1341"/>
                  </a:lnTo>
                  <a:lnTo>
                    <a:pt x="0" y="3205"/>
                  </a:lnTo>
                  <a:lnTo>
                    <a:pt x="7248" y="3198"/>
                  </a:lnTo>
                  <a:lnTo>
                    <a:pt x="4145" y="1340"/>
                  </a:lnTo>
                  <a:lnTo>
                    <a:pt x="4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6" name="Google Shape;27106;p52"/>
            <p:cNvSpPr/>
            <p:nvPr/>
          </p:nvSpPr>
          <p:spPr>
            <a:xfrm>
              <a:off x="2788923" y="3925244"/>
              <a:ext cx="23102" cy="23102"/>
            </a:xfrm>
            <a:custGeom>
              <a:avLst/>
              <a:gdLst/>
              <a:ahLst/>
              <a:cxnLst/>
              <a:rect l="l" t="t" r="r" b="b"/>
              <a:pathLst>
                <a:path w="1045" h="1045" extrusionOk="0">
                  <a:moveTo>
                    <a:pt x="0" y="0"/>
                  </a:moveTo>
                  <a:lnTo>
                    <a:pt x="0" y="1044"/>
                  </a:lnTo>
                  <a:lnTo>
                    <a:pt x="1045" y="1044"/>
                  </a:lnTo>
                  <a:lnTo>
                    <a:pt x="10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7" name="Google Shape;27107;p52"/>
            <p:cNvSpPr/>
            <p:nvPr/>
          </p:nvSpPr>
          <p:spPr>
            <a:xfrm>
              <a:off x="3065860" y="3924979"/>
              <a:ext cx="23102" cy="23124"/>
            </a:xfrm>
            <a:custGeom>
              <a:avLst/>
              <a:gdLst/>
              <a:ahLst/>
              <a:cxnLst/>
              <a:rect l="l" t="t" r="r" b="b"/>
              <a:pathLst>
                <a:path w="1045" h="1046" extrusionOk="0">
                  <a:moveTo>
                    <a:pt x="0" y="1"/>
                  </a:moveTo>
                  <a:lnTo>
                    <a:pt x="0" y="1045"/>
                  </a:lnTo>
                  <a:lnTo>
                    <a:pt x="1045" y="1045"/>
                  </a:lnTo>
                  <a:lnTo>
                    <a:pt x="10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8" name="Google Shape;27108;p52"/>
            <p:cNvSpPr/>
            <p:nvPr/>
          </p:nvSpPr>
          <p:spPr>
            <a:xfrm>
              <a:off x="2741897" y="3763407"/>
              <a:ext cx="393889" cy="92630"/>
            </a:xfrm>
            <a:custGeom>
              <a:avLst/>
              <a:gdLst/>
              <a:ahLst/>
              <a:cxnLst/>
              <a:rect l="l" t="t" r="r" b="b"/>
              <a:pathLst>
                <a:path w="17817" h="4190" extrusionOk="0">
                  <a:moveTo>
                    <a:pt x="15725" y="1"/>
                  </a:moveTo>
                  <a:lnTo>
                    <a:pt x="15725" y="1045"/>
                  </a:lnTo>
                  <a:lnTo>
                    <a:pt x="16247" y="1045"/>
                  </a:lnTo>
                  <a:cubicBezTo>
                    <a:pt x="16536" y="1045"/>
                    <a:pt x="16769" y="1280"/>
                    <a:pt x="16769" y="1567"/>
                  </a:cubicBezTo>
                  <a:cubicBezTo>
                    <a:pt x="16769" y="1856"/>
                    <a:pt x="16536" y="2089"/>
                    <a:pt x="16247" y="2089"/>
                  </a:cubicBezTo>
                  <a:lnTo>
                    <a:pt x="1564" y="2102"/>
                  </a:lnTo>
                  <a:cubicBezTo>
                    <a:pt x="1276" y="2102"/>
                    <a:pt x="1043" y="1867"/>
                    <a:pt x="1043" y="1580"/>
                  </a:cubicBezTo>
                  <a:cubicBezTo>
                    <a:pt x="1043" y="1291"/>
                    <a:pt x="1276" y="1058"/>
                    <a:pt x="1564" y="1058"/>
                  </a:cubicBezTo>
                  <a:lnTo>
                    <a:pt x="2086" y="1058"/>
                  </a:lnTo>
                  <a:lnTo>
                    <a:pt x="2086" y="14"/>
                  </a:lnTo>
                  <a:lnTo>
                    <a:pt x="1564" y="14"/>
                  </a:lnTo>
                  <a:cubicBezTo>
                    <a:pt x="700" y="15"/>
                    <a:pt x="0" y="716"/>
                    <a:pt x="0" y="1582"/>
                  </a:cubicBezTo>
                  <a:cubicBezTo>
                    <a:pt x="0" y="3020"/>
                    <a:pt x="1172" y="4189"/>
                    <a:pt x="2611" y="4189"/>
                  </a:cubicBezTo>
                  <a:lnTo>
                    <a:pt x="15207" y="4178"/>
                  </a:lnTo>
                  <a:cubicBezTo>
                    <a:pt x="16646" y="4176"/>
                    <a:pt x="17816" y="3006"/>
                    <a:pt x="17815" y="1566"/>
                  </a:cubicBezTo>
                  <a:cubicBezTo>
                    <a:pt x="17813" y="702"/>
                    <a:pt x="17112" y="3"/>
                    <a:pt x="16247" y="3"/>
                  </a:cubicBezTo>
                  <a:lnTo>
                    <a:pt x="16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9" name="Google Shape;27109;p52"/>
            <p:cNvSpPr/>
            <p:nvPr/>
          </p:nvSpPr>
          <p:spPr>
            <a:xfrm>
              <a:off x="2904310" y="3925133"/>
              <a:ext cx="69241" cy="46160"/>
            </a:xfrm>
            <a:custGeom>
              <a:avLst/>
              <a:gdLst/>
              <a:ahLst/>
              <a:cxnLst/>
              <a:rect l="l" t="t" r="r" b="b"/>
              <a:pathLst>
                <a:path w="3132" h="2088" extrusionOk="0">
                  <a:moveTo>
                    <a:pt x="1" y="0"/>
                  </a:moveTo>
                  <a:lnTo>
                    <a:pt x="1" y="2087"/>
                  </a:lnTo>
                  <a:lnTo>
                    <a:pt x="3132" y="2087"/>
                  </a:lnTo>
                  <a:lnTo>
                    <a:pt x="3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0" name="Google Shape;27110;p52"/>
            <p:cNvSpPr/>
            <p:nvPr/>
          </p:nvSpPr>
          <p:spPr>
            <a:xfrm>
              <a:off x="2811960" y="3878860"/>
              <a:ext cx="253905" cy="46404"/>
            </a:xfrm>
            <a:custGeom>
              <a:avLst/>
              <a:gdLst/>
              <a:ahLst/>
              <a:cxnLst/>
              <a:rect l="l" t="t" r="r" b="b"/>
              <a:pathLst>
                <a:path w="11485" h="2099" extrusionOk="0">
                  <a:moveTo>
                    <a:pt x="11483" y="0"/>
                  </a:moveTo>
                  <a:lnTo>
                    <a:pt x="1" y="10"/>
                  </a:lnTo>
                  <a:lnTo>
                    <a:pt x="3" y="2098"/>
                  </a:lnTo>
                  <a:lnTo>
                    <a:pt x="3134" y="2095"/>
                  </a:lnTo>
                  <a:lnTo>
                    <a:pt x="3134" y="1051"/>
                  </a:lnTo>
                  <a:lnTo>
                    <a:pt x="8353" y="1046"/>
                  </a:lnTo>
                  <a:lnTo>
                    <a:pt x="8353" y="2090"/>
                  </a:lnTo>
                  <a:lnTo>
                    <a:pt x="11484" y="2087"/>
                  </a:lnTo>
                  <a:lnTo>
                    <a:pt x="114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1" name="Google Shape;27111;p52"/>
            <p:cNvSpPr/>
            <p:nvPr/>
          </p:nvSpPr>
          <p:spPr>
            <a:xfrm>
              <a:off x="2812049" y="3948281"/>
              <a:ext cx="69241" cy="23080"/>
            </a:xfrm>
            <a:custGeom>
              <a:avLst/>
              <a:gdLst/>
              <a:ahLst/>
              <a:cxnLst/>
              <a:rect l="l" t="t" r="r" b="b"/>
              <a:pathLst>
                <a:path w="3132" h="1044" extrusionOk="0">
                  <a:moveTo>
                    <a:pt x="0" y="1"/>
                  </a:moveTo>
                  <a:lnTo>
                    <a:pt x="0" y="1043"/>
                  </a:lnTo>
                  <a:lnTo>
                    <a:pt x="3131" y="1043"/>
                  </a:lnTo>
                  <a:lnTo>
                    <a:pt x="31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2" name="Google Shape;27112;p52"/>
            <p:cNvSpPr/>
            <p:nvPr/>
          </p:nvSpPr>
          <p:spPr>
            <a:xfrm>
              <a:off x="2996637" y="3948104"/>
              <a:ext cx="69263" cy="23102"/>
            </a:xfrm>
            <a:custGeom>
              <a:avLst/>
              <a:gdLst/>
              <a:ahLst/>
              <a:cxnLst/>
              <a:rect l="l" t="t" r="r" b="b"/>
              <a:pathLst>
                <a:path w="3133" h="1045" extrusionOk="0">
                  <a:moveTo>
                    <a:pt x="0" y="1"/>
                  </a:moveTo>
                  <a:lnTo>
                    <a:pt x="0" y="1045"/>
                  </a:lnTo>
                  <a:lnTo>
                    <a:pt x="3133" y="1045"/>
                  </a:lnTo>
                  <a:lnTo>
                    <a:pt x="3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05"/>
          <p:cNvSpPr txBox="1"/>
          <p:nvPr/>
        </p:nvSpPr>
        <p:spPr>
          <a:xfrm>
            <a:off x="2862441" y="-6438"/>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1"/>
                </a:solidFill>
                <a:effectLst>
                  <a:outerShdw blurRad="38100" dist="25400" dir="5400000" algn="ctr" rotWithShape="0">
                    <a:srgbClr val="6E747A">
                      <a:alpha val="43000"/>
                    </a:srgbClr>
                  </a:outerShdw>
                </a:effectLst>
                <a:latin typeface="SVN-Caprica Script" pitchFamily="2" charset="0"/>
              </a:rPr>
              <a:t> 2</a:t>
            </a:r>
          </a:p>
        </p:txBody>
      </p:sp>
      <p:sp>
        <p:nvSpPr>
          <p:cNvPr id="13" name="TextBox 12"/>
          <p:cNvSpPr txBox="1"/>
          <p:nvPr/>
        </p:nvSpPr>
        <p:spPr>
          <a:xfrm>
            <a:off x="895060" y="626836"/>
            <a:ext cx="7658392" cy="646331"/>
          </a:xfrm>
          <a:prstGeom prst="rect">
            <a:avLst/>
          </a:prstGeom>
          <a:solidFill>
            <a:schemeClr val="bg1">
              <a:lumMod val="90000"/>
            </a:schemeClr>
          </a:solidFill>
        </p:spPr>
        <p:txBody>
          <a:bodyPr wrap="square">
            <a:spAutoFit/>
          </a:bodyPr>
          <a:lstStyle/>
          <a:p>
            <a:pPr algn="ctr"/>
            <a:r>
              <a:rPr lang="en-US" sz="1800" b="1" dirty="0" err="1">
                <a:solidFill>
                  <a:schemeClr val="tx2"/>
                </a:solidFill>
              </a:rPr>
              <a:t>Em</a:t>
            </a:r>
            <a:r>
              <a:rPr lang="en-US" sz="1800" b="1" dirty="0">
                <a:solidFill>
                  <a:schemeClr val="tx2"/>
                </a:solidFill>
              </a:rPr>
              <a:t> </a:t>
            </a:r>
            <a:r>
              <a:rPr lang="en-US" sz="1800" b="1" dirty="0" err="1">
                <a:solidFill>
                  <a:schemeClr val="tx2"/>
                </a:solidFill>
              </a:rPr>
              <a:t>hãy</a:t>
            </a:r>
            <a:r>
              <a:rPr lang="en-US" sz="1800" b="1" dirty="0">
                <a:solidFill>
                  <a:schemeClr val="tx2"/>
                </a:solidFill>
              </a:rPr>
              <a:t> </a:t>
            </a:r>
            <a:r>
              <a:rPr lang="en-US" sz="1800" b="1" dirty="0" err="1">
                <a:solidFill>
                  <a:schemeClr val="tx2"/>
                </a:solidFill>
              </a:rPr>
              <a:t>quan</a:t>
            </a:r>
            <a:r>
              <a:rPr lang="en-US" sz="1800" b="1" dirty="0">
                <a:solidFill>
                  <a:schemeClr val="tx2"/>
                </a:solidFill>
              </a:rPr>
              <a:t> </a:t>
            </a:r>
            <a:r>
              <a:rPr lang="en-US" sz="1800" b="1" dirty="0" err="1">
                <a:solidFill>
                  <a:schemeClr val="tx2"/>
                </a:solidFill>
              </a:rPr>
              <a:t>sát</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và</a:t>
            </a:r>
            <a:r>
              <a:rPr lang="en-US" sz="1800" b="1" dirty="0">
                <a:solidFill>
                  <a:schemeClr val="tx2"/>
                </a:solidFill>
              </a:rPr>
              <a:t> </a:t>
            </a:r>
            <a:r>
              <a:rPr lang="en-US" sz="1800" b="1" dirty="0" err="1">
                <a:solidFill>
                  <a:schemeClr val="tx2"/>
                </a:solidFill>
              </a:rPr>
              <a:t>đọc</a:t>
            </a:r>
            <a:r>
              <a:rPr lang="en-US" sz="1800" b="1" dirty="0">
                <a:solidFill>
                  <a:schemeClr val="tx2"/>
                </a:solidFill>
              </a:rPr>
              <a:t> </a:t>
            </a:r>
            <a:r>
              <a:rPr lang="en-US" sz="1800" b="1" dirty="0" err="1">
                <a:solidFill>
                  <a:schemeClr val="tx2"/>
                </a:solidFill>
              </a:rPr>
              <a:t>thông</a:t>
            </a:r>
            <a:r>
              <a:rPr lang="en-US" sz="1800" b="1" dirty="0">
                <a:solidFill>
                  <a:schemeClr val="tx2"/>
                </a:solidFill>
              </a:rPr>
              <a:t> tin </a:t>
            </a:r>
            <a:r>
              <a:rPr lang="en-US" sz="1800" b="1" dirty="0" err="1">
                <a:solidFill>
                  <a:schemeClr val="tx2"/>
                </a:solidFill>
              </a:rPr>
              <a:t>trong</a:t>
            </a:r>
            <a:r>
              <a:rPr lang="en-US" sz="1800" b="1" dirty="0">
                <a:solidFill>
                  <a:schemeClr val="tx2"/>
                </a:solidFill>
              </a:rPr>
              <a:t> SGK tr. 12 </a:t>
            </a:r>
            <a:r>
              <a:rPr lang="en-US" sz="1800" b="1" dirty="0" err="1">
                <a:solidFill>
                  <a:schemeClr val="tx2"/>
                </a:solidFill>
              </a:rPr>
              <a:t>và</a:t>
            </a:r>
            <a:r>
              <a:rPr lang="en-US" sz="1800" b="1" dirty="0">
                <a:solidFill>
                  <a:schemeClr val="tx2"/>
                </a:solidFill>
              </a:rPr>
              <a:t> </a:t>
            </a:r>
            <a:r>
              <a:rPr lang="en-US" sz="1800" b="1" dirty="0" err="1">
                <a:solidFill>
                  <a:schemeClr val="tx2"/>
                </a:solidFill>
              </a:rPr>
              <a:t>thực</a:t>
            </a:r>
            <a:r>
              <a:rPr lang="en-US" sz="1800" b="1" dirty="0">
                <a:solidFill>
                  <a:schemeClr val="tx2"/>
                </a:solidFill>
              </a:rPr>
              <a:t> hiện </a:t>
            </a:r>
            <a:r>
              <a:rPr lang="en-US" sz="1800" b="1" dirty="0" err="1">
                <a:solidFill>
                  <a:schemeClr val="tx2"/>
                </a:solidFill>
              </a:rPr>
              <a:t>các</a:t>
            </a:r>
            <a:r>
              <a:rPr lang="en-US" sz="1800" b="1" dirty="0">
                <a:solidFill>
                  <a:schemeClr val="tx2"/>
                </a:solidFill>
              </a:rPr>
              <a:t> yêu </a:t>
            </a:r>
            <a:r>
              <a:rPr lang="en-US" sz="1800" b="1" dirty="0" err="1">
                <a:solidFill>
                  <a:schemeClr val="tx2"/>
                </a:solidFill>
              </a:rPr>
              <a:t>cầu</a:t>
            </a:r>
            <a:r>
              <a:rPr lang="en-US" sz="1800" b="1" dirty="0">
                <a:solidFill>
                  <a:schemeClr val="tx2"/>
                </a:solidFill>
              </a:rPr>
              <a:t>:</a:t>
            </a:r>
          </a:p>
        </p:txBody>
      </p:sp>
      <p:sp>
        <p:nvSpPr>
          <p:cNvPr id="15" name="TextBox 14"/>
          <p:cNvSpPr txBox="1"/>
          <p:nvPr/>
        </p:nvSpPr>
        <p:spPr>
          <a:xfrm>
            <a:off x="4904126" y="2372045"/>
            <a:ext cx="3099516" cy="2343655"/>
          </a:xfrm>
          <a:prstGeom prst="rect">
            <a:avLst/>
          </a:prstGeom>
          <a:noFill/>
        </p:spPr>
        <p:txBody>
          <a:bodyPr wrap="square">
            <a:spAutoFit/>
          </a:bodyPr>
          <a:lstStyle/>
          <a:p>
            <a:pPr algn="just">
              <a:lnSpc>
                <a:spcPct val="150000"/>
              </a:lnSpc>
            </a:pP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nêu</a:t>
            </a:r>
            <a:r>
              <a:rPr lang="en-US" sz="2000" b="1" dirty="0">
                <a:solidFill>
                  <a:schemeClr val="tx2"/>
                </a:solidFill>
              </a:rPr>
              <a:t> </a:t>
            </a:r>
            <a:r>
              <a:rPr lang="en-US" sz="2000" b="1" dirty="0" err="1">
                <a:solidFill>
                  <a:schemeClr val="tx2"/>
                </a:solidFill>
              </a:rPr>
              <a:t>thêm</a:t>
            </a:r>
            <a:r>
              <a:rPr lang="en-US" sz="2000" b="1" dirty="0">
                <a:solidFill>
                  <a:schemeClr val="tx2"/>
                </a:solidFill>
              </a:rPr>
              <a:t> một </a:t>
            </a:r>
            <a:r>
              <a:rPr lang="en-US" sz="2000" b="1" dirty="0" err="1">
                <a:solidFill>
                  <a:schemeClr val="tx2"/>
                </a:solidFill>
              </a:rPr>
              <a:t>số</a:t>
            </a:r>
            <a:r>
              <a:rPr lang="en-US" sz="2000" b="1" dirty="0">
                <a:solidFill>
                  <a:schemeClr val="tx2"/>
                </a:solidFill>
              </a:rPr>
              <a:t> </a:t>
            </a:r>
            <a:r>
              <a:rPr lang="en-US" sz="2000" b="1" dirty="0" err="1">
                <a:solidFill>
                  <a:schemeClr val="tx2"/>
                </a:solidFill>
              </a:rPr>
              <a:t>biểu</a:t>
            </a:r>
            <a:r>
              <a:rPr lang="en-US" sz="2000" b="1" dirty="0">
                <a:solidFill>
                  <a:schemeClr val="tx2"/>
                </a:solidFill>
              </a:rPr>
              <a:t> hiện </a:t>
            </a:r>
            <a:r>
              <a:rPr lang="en-US" sz="2000" b="1" dirty="0" err="1">
                <a:solidFill>
                  <a:schemeClr val="tx2"/>
                </a:solidFill>
              </a:rPr>
              <a:t>khác</a:t>
            </a:r>
            <a:r>
              <a:rPr lang="en-US" sz="2000" b="1" dirty="0">
                <a:solidFill>
                  <a:schemeClr val="tx2"/>
                </a:solidFill>
              </a:rPr>
              <a:t> </a:t>
            </a:r>
            <a:r>
              <a:rPr lang="en-US" sz="2000" b="1" dirty="0" err="1">
                <a:solidFill>
                  <a:schemeClr val="tx2"/>
                </a:solidFill>
              </a:rPr>
              <a:t>về</a:t>
            </a:r>
            <a:r>
              <a:rPr lang="en-US" sz="2000" b="1" dirty="0">
                <a:solidFill>
                  <a:schemeClr val="tx2"/>
                </a:solidFill>
              </a:rPr>
              <a:t> </a:t>
            </a:r>
            <a:r>
              <a:rPr lang="en-US" sz="2000" b="1" dirty="0" err="1">
                <a:solidFill>
                  <a:schemeClr val="tx2"/>
                </a:solidFill>
              </a:rPr>
              <a:t>sự</a:t>
            </a:r>
            <a:r>
              <a:rPr lang="en-US" sz="2000" b="1" dirty="0">
                <a:solidFill>
                  <a:schemeClr val="tx2"/>
                </a:solidFill>
              </a:rPr>
              <a:t> </a:t>
            </a:r>
            <a:r>
              <a:rPr lang="en-US" sz="2000" b="1" dirty="0" err="1">
                <a:solidFill>
                  <a:schemeClr val="tx2"/>
                </a:solidFill>
              </a:rPr>
              <a:t>đa</a:t>
            </a:r>
            <a:r>
              <a:rPr lang="en-US" sz="2000" b="1" dirty="0">
                <a:solidFill>
                  <a:schemeClr val="tx2"/>
                </a:solidFill>
              </a:rPr>
              <a:t> </a:t>
            </a:r>
            <a:r>
              <a:rPr lang="en-US" sz="2000" b="1" dirty="0" err="1">
                <a:solidFill>
                  <a:schemeClr val="tx2"/>
                </a:solidFill>
              </a:rPr>
              <a:t>dạng</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nền</a:t>
            </a:r>
            <a:r>
              <a:rPr lang="en-US" sz="2000" b="1" dirty="0">
                <a:solidFill>
                  <a:schemeClr val="tx2"/>
                </a:solidFill>
              </a:rPr>
              <a:t> </a:t>
            </a:r>
            <a:r>
              <a:rPr lang="en-US" sz="2000" b="1" dirty="0" err="1">
                <a:solidFill>
                  <a:schemeClr val="tx2"/>
                </a:solidFill>
              </a:rPr>
              <a:t>văn</a:t>
            </a:r>
            <a:r>
              <a:rPr lang="en-US" sz="2000" b="1" dirty="0">
                <a:solidFill>
                  <a:schemeClr val="tx2"/>
                </a:solidFill>
              </a:rPr>
              <a:t> </a:t>
            </a:r>
            <a:r>
              <a:rPr lang="en-US" sz="2000" b="1" dirty="0" err="1">
                <a:solidFill>
                  <a:schemeClr val="tx2"/>
                </a:solidFill>
              </a:rPr>
              <a:t>hoá</a:t>
            </a:r>
            <a:r>
              <a:rPr lang="en-US" sz="2000" b="1" dirty="0">
                <a:solidFill>
                  <a:schemeClr val="tx2"/>
                </a:solidFill>
              </a:rPr>
              <a:t> </a:t>
            </a:r>
            <a:r>
              <a:rPr lang="en-US" sz="2000" b="1" dirty="0" err="1">
                <a:solidFill>
                  <a:schemeClr val="tx2"/>
                </a:solidFill>
              </a:rPr>
              <a:t>trên</a:t>
            </a:r>
            <a:r>
              <a:rPr lang="en-US" sz="2000" b="1" dirty="0">
                <a:solidFill>
                  <a:schemeClr val="tx2"/>
                </a:solidFill>
              </a:rPr>
              <a:t>  </a:t>
            </a:r>
            <a:r>
              <a:rPr lang="en-US" sz="2000" b="1" dirty="0" err="1">
                <a:solidFill>
                  <a:schemeClr val="tx2"/>
                </a:solidFill>
              </a:rPr>
              <a:t>thế</a:t>
            </a:r>
            <a:r>
              <a:rPr lang="en-US" sz="2000" b="1" dirty="0">
                <a:solidFill>
                  <a:schemeClr val="tx2"/>
                </a:solidFill>
              </a:rPr>
              <a:t> </a:t>
            </a:r>
            <a:r>
              <a:rPr lang="en-US" sz="2000" b="1" dirty="0" err="1">
                <a:solidFill>
                  <a:schemeClr val="tx2"/>
                </a:solidFill>
              </a:rPr>
              <a:t>giới</a:t>
            </a:r>
            <a:r>
              <a:rPr lang="en-US" sz="2000" b="1" dirty="0">
                <a:solidFill>
                  <a:schemeClr val="tx2"/>
                </a:solidFill>
              </a:rPr>
              <a:t> </a:t>
            </a:r>
            <a:r>
              <a:rPr lang="en-US" sz="2000" b="1" dirty="0" err="1">
                <a:solidFill>
                  <a:schemeClr val="tx2"/>
                </a:solidFill>
              </a:rPr>
              <a:t>mà</a:t>
            </a:r>
            <a:r>
              <a:rPr lang="en-US" sz="2000" b="1" dirty="0">
                <a:solidFill>
                  <a:schemeClr val="tx2"/>
                </a:solidFill>
              </a:rPr>
              <a:t> </a:t>
            </a:r>
            <a:r>
              <a:rPr lang="en-US" sz="2000" b="1" dirty="0" err="1">
                <a:solidFill>
                  <a:schemeClr val="tx2"/>
                </a:solidFill>
              </a:rPr>
              <a:t>em</a:t>
            </a:r>
            <a:r>
              <a:rPr lang="en-US" sz="2000" b="1" dirty="0">
                <a:solidFill>
                  <a:schemeClr val="tx2"/>
                </a:solidFill>
              </a:rPr>
              <a:t> </a:t>
            </a:r>
            <a:r>
              <a:rPr lang="en-US" sz="2000" b="1" dirty="0" err="1">
                <a:solidFill>
                  <a:schemeClr val="tx2"/>
                </a:solidFill>
              </a:rPr>
              <a:t>biết</a:t>
            </a:r>
            <a:r>
              <a:rPr lang="en-US" sz="2000" b="1" dirty="0">
                <a:solidFill>
                  <a:schemeClr val="tx2"/>
                </a:solidFill>
              </a:rPr>
              <a:t>. </a:t>
            </a:r>
          </a:p>
        </p:txBody>
      </p:sp>
      <p:sp>
        <p:nvSpPr>
          <p:cNvPr id="17" name="TextBox 16"/>
          <p:cNvSpPr txBox="1"/>
          <p:nvPr/>
        </p:nvSpPr>
        <p:spPr>
          <a:xfrm>
            <a:off x="1049521" y="2462637"/>
            <a:ext cx="2916486" cy="1881990"/>
          </a:xfrm>
          <a:prstGeom prst="rect">
            <a:avLst/>
          </a:prstGeom>
          <a:noFill/>
        </p:spPr>
        <p:txBody>
          <a:bodyPr wrap="square">
            <a:spAutoFit/>
          </a:bodyPr>
          <a:lstStyle/>
          <a:p>
            <a:pPr algn="just">
              <a:lnSpc>
                <a:spcPct val="150000"/>
              </a:lnSpc>
            </a:pPr>
            <a:r>
              <a:rPr lang="en-US" sz="2000" b="1" dirty="0" err="1">
                <a:solidFill>
                  <a:schemeClr val="tx2"/>
                </a:solidFill>
              </a:rPr>
              <a:t>Em</a:t>
            </a:r>
            <a:r>
              <a:rPr lang="en-US" sz="2000" b="1" dirty="0">
                <a:solidFill>
                  <a:schemeClr val="tx2"/>
                </a:solidFill>
              </a:rPr>
              <a:t> </a:t>
            </a:r>
            <a:r>
              <a:rPr lang="en-US" sz="2000" b="1" dirty="0" err="1">
                <a:solidFill>
                  <a:schemeClr val="tx2"/>
                </a:solidFill>
              </a:rPr>
              <a:t>hãy</a:t>
            </a:r>
            <a:r>
              <a:rPr lang="en-US" sz="2000" b="1" dirty="0">
                <a:solidFill>
                  <a:schemeClr val="tx2"/>
                </a:solidFill>
              </a:rPr>
              <a:t> </a:t>
            </a:r>
            <a:r>
              <a:rPr lang="en-US" sz="2000" b="1" dirty="0" err="1">
                <a:solidFill>
                  <a:schemeClr val="tx2"/>
                </a:solidFill>
              </a:rPr>
              <a:t>nêu</a:t>
            </a:r>
            <a:r>
              <a:rPr lang="en-US" sz="2000" b="1" dirty="0">
                <a:solidFill>
                  <a:schemeClr val="tx2"/>
                </a:solidFill>
              </a:rPr>
              <a:t> </a:t>
            </a:r>
            <a:r>
              <a:rPr lang="en-US" sz="2000" b="1" dirty="0" err="1">
                <a:solidFill>
                  <a:schemeClr val="tx2"/>
                </a:solidFill>
              </a:rPr>
              <a:t>những</a:t>
            </a:r>
            <a:r>
              <a:rPr lang="en-US" sz="2000" b="1" dirty="0">
                <a:solidFill>
                  <a:schemeClr val="tx2"/>
                </a:solidFill>
              </a:rPr>
              <a:t> </a:t>
            </a:r>
            <a:r>
              <a:rPr lang="en-US" sz="2000" b="1" dirty="0" err="1">
                <a:solidFill>
                  <a:schemeClr val="tx2"/>
                </a:solidFill>
              </a:rPr>
              <a:t>nét</a:t>
            </a:r>
            <a:r>
              <a:rPr lang="en-US" sz="2000" b="1" dirty="0">
                <a:solidFill>
                  <a:schemeClr val="tx2"/>
                </a:solidFill>
              </a:rPr>
              <a:t> </a:t>
            </a:r>
            <a:r>
              <a:rPr lang="en-US" sz="2000" b="1" dirty="0" err="1">
                <a:solidFill>
                  <a:schemeClr val="tx2"/>
                </a:solidFill>
              </a:rPr>
              <a:t>đặc</a:t>
            </a:r>
            <a:r>
              <a:rPr lang="en-US" sz="2000" b="1" dirty="0">
                <a:solidFill>
                  <a:schemeClr val="tx2"/>
                </a:solidFill>
              </a:rPr>
              <a:t> </a:t>
            </a:r>
            <a:r>
              <a:rPr lang="en-US" sz="2000" b="1" dirty="0" err="1">
                <a:solidFill>
                  <a:schemeClr val="tx2"/>
                </a:solidFill>
              </a:rPr>
              <a:t>sắc</a:t>
            </a:r>
            <a:r>
              <a:rPr lang="en-US" sz="2000" b="1" dirty="0">
                <a:solidFill>
                  <a:schemeClr val="tx2"/>
                </a:solidFill>
              </a:rPr>
              <a:t> </a:t>
            </a:r>
            <a:r>
              <a:rPr lang="en-US" sz="2000" b="1" dirty="0" err="1">
                <a:solidFill>
                  <a:schemeClr val="tx2"/>
                </a:solidFill>
              </a:rPr>
              <a:t>của</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dân</a:t>
            </a:r>
            <a:r>
              <a:rPr lang="en-US" sz="2000" b="1" dirty="0">
                <a:solidFill>
                  <a:schemeClr val="tx2"/>
                </a:solidFill>
              </a:rPr>
              <a:t> </a:t>
            </a:r>
            <a:r>
              <a:rPr lang="en-US" sz="2000" b="1" dirty="0" err="1">
                <a:solidFill>
                  <a:schemeClr val="tx2"/>
                </a:solidFill>
              </a:rPr>
              <a:t>tộc</a:t>
            </a:r>
            <a:r>
              <a:rPr lang="en-US" sz="2000" b="1" dirty="0">
                <a:solidFill>
                  <a:schemeClr val="tx2"/>
                </a:solidFill>
              </a:rPr>
              <a:t> </a:t>
            </a:r>
            <a:r>
              <a:rPr lang="en-US" sz="2000" b="1" dirty="0" err="1">
                <a:solidFill>
                  <a:schemeClr val="tx2"/>
                </a:solidFill>
              </a:rPr>
              <a:t>trong</a:t>
            </a:r>
            <a:r>
              <a:rPr lang="en-US" sz="2000" b="1" dirty="0">
                <a:solidFill>
                  <a:schemeClr val="tx2"/>
                </a:solidFill>
              </a:rPr>
              <a:t> </a:t>
            </a:r>
            <a:r>
              <a:rPr lang="en-US" sz="2000" b="1" dirty="0" err="1">
                <a:solidFill>
                  <a:schemeClr val="tx2"/>
                </a:solidFill>
              </a:rPr>
              <a:t>các</a:t>
            </a:r>
            <a:r>
              <a:rPr lang="en-US" sz="2000" b="1" dirty="0">
                <a:solidFill>
                  <a:schemeClr val="tx2"/>
                </a:solidFill>
              </a:rPr>
              <a:t> </a:t>
            </a:r>
            <a:r>
              <a:rPr lang="en-US" sz="2000" b="1" dirty="0" err="1">
                <a:solidFill>
                  <a:schemeClr val="tx2"/>
                </a:solidFill>
              </a:rPr>
              <a:t>hình</a:t>
            </a:r>
            <a:r>
              <a:rPr lang="en-US" sz="2000" b="1" dirty="0">
                <a:solidFill>
                  <a:schemeClr val="tx2"/>
                </a:solidFill>
              </a:rPr>
              <a:t> </a:t>
            </a:r>
            <a:r>
              <a:rPr lang="en-US" sz="2000" b="1" dirty="0" err="1">
                <a:solidFill>
                  <a:schemeClr val="tx2"/>
                </a:solidFill>
              </a:rPr>
              <a:t>ảnh</a:t>
            </a:r>
            <a:r>
              <a:rPr lang="en-US" sz="2000" b="1" dirty="0">
                <a:solidFill>
                  <a:schemeClr val="tx2"/>
                </a:solidFill>
              </a:rPr>
              <a:t>, </a:t>
            </a:r>
            <a:r>
              <a:rPr lang="en-US" sz="2000" b="1" dirty="0" err="1">
                <a:solidFill>
                  <a:schemeClr val="tx2"/>
                </a:solidFill>
              </a:rPr>
              <a:t>thông</a:t>
            </a:r>
            <a:r>
              <a:rPr lang="en-US" sz="2000" b="1" dirty="0">
                <a:solidFill>
                  <a:schemeClr val="tx2"/>
                </a:solidFill>
              </a:rPr>
              <a:t> tin </a:t>
            </a:r>
            <a:r>
              <a:rPr lang="en-US" sz="2000" b="1" dirty="0" err="1">
                <a:solidFill>
                  <a:schemeClr val="tx2"/>
                </a:solidFill>
              </a:rPr>
              <a:t>trên</a:t>
            </a:r>
            <a:r>
              <a:rPr lang="en-US" sz="2000" b="1" dirty="0">
                <a:solidFill>
                  <a:schemeClr val="tx2"/>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0134" y="568348"/>
            <a:ext cx="5991226" cy="1961492"/>
          </a:xfrm>
          <a:prstGeom prst="round2DiagRect">
            <a:avLst>
              <a:gd name="adj1" fmla="val 16667"/>
              <a:gd name="adj2" fmla="val 0"/>
            </a:avLst>
          </a:prstGeom>
          <a:ln w="88900" cap="sq">
            <a:solidFill>
              <a:schemeClr val="tx2"/>
            </a:solidFill>
            <a:miter lim="800000"/>
            <a:headEnd/>
            <a:tailEnd/>
          </a:ln>
          <a:effectLst>
            <a:outerShdw blurRad="254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2657474" y="2814012"/>
            <a:ext cx="5838826" cy="2119086"/>
          </a:xfrm>
          <a:prstGeom prst="round2DiagRect">
            <a:avLst>
              <a:gd name="adj1" fmla="val 16667"/>
              <a:gd name="adj2" fmla="val 0"/>
            </a:avLst>
          </a:prstGeom>
          <a:ln w="88900" cap="sq">
            <a:solidFill>
              <a:schemeClr val="accent5">
                <a:lumMod val="75000"/>
                <a:lumOff val="25000"/>
              </a:schemeClr>
            </a:solidFill>
            <a:miter lim="800000"/>
            <a:headEnd/>
            <a:tailEnd/>
          </a:ln>
          <a:effectLst>
            <a:outerShdw blurRad="254000" algn="tl" rotWithShape="0">
              <a:srgbClr val="000000">
                <a:alpha val="43000"/>
              </a:srgbClr>
            </a:outerShdw>
          </a:effectLst>
        </p:spPr>
      </p:pic>
      <p:sp>
        <p:nvSpPr>
          <p:cNvPr id="6" name="TextBox 5"/>
          <p:cNvSpPr txBox="1"/>
          <p:nvPr/>
        </p:nvSpPr>
        <p:spPr>
          <a:xfrm>
            <a:off x="394334" y="25736"/>
            <a:ext cx="8553451" cy="369332"/>
          </a:xfrm>
          <a:prstGeom prst="rect">
            <a:avLst/>
          </a:prstGeom>
          <a:solidFill>
            <a:schemeClr val="accent6"/>
          </a:solidFill>
        </p:spPr>
        <p:txBody>
          <a:bodyPr wrap="square">
            <a:spAutoFit/>
          </a:bodyPr>
          <a:lstStyle/>
          <a:p>
            <a:pPr algn="ctr"/>
            <a:r>
              <a:rPr lang="en-US" sz="1800" b="1" dirty="0" err="1">
                <a:solidFill>
                  <a:schemeClr val="tx2"/>
                </a:solidFill>
              </a:rPr>
              <a:t>Hãy</a:t>
            </a:r>
            <a:r>
              <a:rPr lang="en-US" sz="1800" b="1" dirty="0">
                <a:solidFill>
                  <a:schemeClr val="tx2"/>
                </a:solidFill>
              </a:rPr>
              <a:t> </a:t>
            </a:r>
            <a:r>
              <a:rPr lang="en-US" sz="1800" b="1" dirty="0" err="1">
                <a:solidFill>
                  <a:schemeClr val="tx2"/>
                </a:solidFill>
              </a:rPr>
              <a:t>nêu</a:t>
            </a:r>
            <a:r>
              <a:rPr lang="en-US" sz="1800" b="1" dirty="0">
                <a:solidFill>
                  <a:schemeClr val="tx2"/>
                </a:solidFill>
              </a:rPr>
              <a:t> </a:t>
            </a:r>
            <a:r>
              <a:rPr lang="en-US" sz="1800" b="1" dirty="0" err="1">
                <a:solidFill>
                  <a:schemeClr val="tx2"/>
                </a:solidFill>
              </a:rPr>
              <a:t>những</a:t>
            </a:r>
            <a:r>
              <a:rPr lang="en-US" sz="1800" b="1" dirty="0">
                <a:solidFill>
                  <a:schemeClr val="tx2"/>
                </a:solidFill>
              </a:rPr>
              <a:t> </a:t>
            </a:r>
            <a:r>
              <a:rPr lang="en-US" sz="1800" b="1" dirty="0" err="1">
                <a:solidFill>
                  <a:schemeClr val="tx2"/>
                </a:solidFill>
              </a:rPr>
              <a:t>nét</a:t>
            </a:r>
            <a:r>
              <a:rPr lang="en-US" sz="1800" b="1" dirty="0">
                <a:solidFill>
                  <a:schemeClr val="tx2"/>
                </a:solidFill>
              </a:rPr>
              <a:t> </a:t>
            </a:r>
            <a:r>
              <a:rPr lang="en-US" sz="1800" b="1" dirty="0" err="1">
                <a:solidFill>
                  <a:schemeClr val="tx2"/>
                </a:solidFill>
              </a:rPr>
              <a:t>đặc</a:t>
            </a:r>
            <a:r>
              <a:rPr lang="en-US" sz="1800" b="1" dirty="0">
                <a:solidFill>
                  <a:schemeClr val="tx2"/>
                </a:solidFill>
              </a:rPr>
              <a:t> </a:t>
            </a:r>
            <a:r>
              <a:rPr lang="en-US" sz="1800" b="1" dirty="0" err="1">
                <a:solidFill>
                  <a:schemeClr val="tx2"/>
                </a:solidFill>
              </a:rPr>
              <a:t>sắc</a:t>
            </a:r>
            <a:r>
              <a:rPr lang="en-US" sz="1800" b="1" dirty="0">
                <a:solidFill>
                  <a:schemeClr val="tx2"/>
                </a:solidFill>
              </a:rPr>
              <a:t> </a:t>
            </a:r>
            <a:r>
              <a:rPr lang="en-US" sz="1800" b="1" dirty="0" err="1">
                <a:solidFill>
                  <a:schemeClr val="tx2"/>
                </a:solidFill>
              </a:rPr>
              <a:t>của</a:t>
            </a:r>
            <a:r>
              <a:rPr lang="en-US" sz="1800" b="1" dirty="0">
                <a:solidFill>
                  <a:schemeClr val="tx2"/>
                </a:solidFill>
              </a:rPr>
              <a:t> </a:t>
            </a:r>
            <a:r>
              <a:rPr lang="en-US" sz="1800" b="1" dirty="0" err="1">
                <a:solidFill>
                  <a:schemeClr val="tx2"/>
                </a:solidFill>
              </a:rPr>
              <a:t>các</a:t>
            </a:r>
            <a:r>
              <a:rPr lang="en-US" sz="1800" b="1" dirty="0">
                <a:solidFill>
                  <a:schemeClr val="tx2"/>
                </a:solidFill>
              </a:rPr>
              <a:t> </a:t>
            </a:r>
            <a:r>
              <a:rPr lang="en-US" sz="1800" b="1" dirty="0" err="1">
                <a:solidFill>
                  <a:schemeClr val="tx2"/>
                </a:solidFill>
              </a:rPr>
              <a:t>dân</a:t>
            </a:r>
            <a:r>
              <a:rPr lang="en-US" sz="1800" b="1" dirty="0">
                <a:solidFill>
                  <a:schemeClr val="tx2"/>
                </a:solidFill>
              </a:rPr>
              <a:t> </a:t>
            </a:r>
            <a:r>
              <a:rPr lang="en-US" sz="1800" b="1" dirty="0" err="1">
                <a:solidFill>
                  <a:schemeClr val="tx2"/>
                </a:solidFill>
              </a:rPr>
              <a:t>tộc</a:t>
            </a:r>
            <a:r>
              <a:rPr lang="en-US" sz="1800" b="1" dirty="0">
                <a:solidFill>
                  <a:schemeClr val="tx2"/>
                </a:solidFill>
              </a:rPr>
              <a:t> </a:t>
            </a:r>
            <a:r>
              <a:rPr lang="en-US" sz="1800" b="1" dirty="0" err="1">
                <a:solidFill>
                  <a:schemeClr val="tx2"/>
                </a:solidFill>
              </a:rPr>
              <a:t>trong</a:t>
            </a:r>
            <a:r>
              <a:rPr lang="en-US" sz="1800" b="1" dirty="0">
                <a:solidFill>
                  <a:schemeClr val="tx2"/>
                </a:solidFill>
              </a:rPr>
              <a:t> </a:t>
            </a:r>
            <a:r>
              <a:rPr lang="en-US" sz="1800" b="1" dirty="0" err="1">
                <a:solidFill>
                  <a:schemeClr val="tx2"/>
                </a:solidFill>
              </a:rPr>
              <a:t>hình</a:t>
            </a:r>
            <a:r>
              <a:rPr lang="en-US" sz="1800" b="1" dirty="0">
                <a:solidFill>
                  <a:schemeClr val="tx2"/>
                </a:solidFill>
              </a:rPr>
              <a:t> </a:t>
            </a:r>
            <a:r>
              <a:rPr lang="en-US" sz="1800" b="1" dirty="0" err="1">
                <a:solidFill>
                  <a:schemeClr val="tx2"/>
                </a:solidFill>
              </a:rPr>
              <a:t>ảnh</a:t>
            </a:r>
            <a:r>
              <a:rPr lang="en-US" sz="1800" b="1" dirty="0">
                <a:solidFill>
                  <a:schemeClr val="tx2"/>
                </a:solidFill>
              </a:rPr>
              <a:t>, </a:t>
            </a:r>
            <a:r>
              <a:rPr lang="en-US" sz="1800" b="1" dirty="0" err="1">
                <a:solidFill>
                  <a:schemeClr val="tx2"/>
                </a:solidFill>
              </a:rPr>
              <a:t>thông</a:t>
            </a:r>
            <a:r>
              <a:rPr lang="en-US" sz="1800" b="1" dirty="0">
                <a:solidFill>
                  <a:schemeClr val="tx2"/>
                </a:solidFill>
              </a:rPr>
              <a:t> tin này.</a:t>
            </a:r>
          </a:p>
        </p:txBody>
      </p:sp>
    </p:spTree>
  </p:cSld>
  <p:clrMapOvr>
    <a:masterClrMapping/>
  </p:clrMapOvr>
</p:sld>
</file>

<file path=ppt/theme/theme1.xml><?xml version="1.0" encoding="utf-8"?>
<a:theme xmlns:a="http://schemas.openxmlformats.org/drawingml/2006/main" name="History Subject for High School: Vietnam Independence Day by Slidesgo">
  <a:themeElements>
    <a:clrScheme name="Simple Light">
      <a:dk1>
        <a:srgbClr val="FFDFB0"/>
      </a:dk1>
      <a:lt1>
        <a:srgbClr val="FAE5C6"/>
      </a:lt1>
      <a:dk2>
        <a:srgbClr val="500000"/>
      </a:dk2>
      <a:lt2>
        <a:srgbClr val="A60000"/>
      </a:lt2>
      <a:accent1>
        <a:srgbClr val="CF2C2C"/>
      </a:accent1>
      <a:accent2>
        <a:srgbClr val="D8A354"/>
      </a:accent2>
      <a:accent3>
        <a:srgbClr val="EBAA00"/>
      </a:accent3>
      <a:accent4>
        <a:srgbClr val="7A8D39"/>
      </a:accent4>
      <a:accent5>
        <a:srgbClr val="39460C"/>
      </a:accent5>
      <a:accent6>
        <a:srgbClr val="FFFFFF"/>
      </a:accent6>
      <a:hlink>
        <a:srgbClr val="5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1643</Words>
  <Application>Microsoft Office PowerPoint</Application>
  <PresentationFormat>On-screen Show (16:9)</PresentationFormat>
  <Paragraphs>79</Paragraphs>
  <Slides>25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SVN-Caprica Script</vt:lpstr>
      <vt:lpstr>SVN-FFF Tusj</vt:lpstr>
      <vt:lpstr>Arial</vt:lpstr>
      <vt:lpstr>RocknRoll One</vt:lpstr>
      <vt:lpstr>SVN-Internation</vt:lpstr>
      <vt:lpstr>Inria Sans</vt:lpstr>
      <vt:lpstr>Wingdings</vt:lpstr>
      <vt:lpstr>History Subject for High School: Vietnam Independence Day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24</cp:revision>
  <dcterms:created xsi:type="dcterms:W3CDTF">2023-08-03T03:37:00Z</dcterms:created>
  <dcterms:modified xsi:type="dcterms:W3CDTF">2025-05-18T09:25:35Z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3702F2578B134E9081ED28B352C69EBA</vt:lpwstr>
  </property>
  <property fmtid="{D5CDD505-2E9C-101B-9397-08002B2CF9AE}" pid="3" name="KSOProductBuildVer">
    <vt:lpwstr>1033-12.2.0.13201</vt:lpwstr>
  </property>
</Properties>
</file>