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84" r:id="rId2"/>
  </p:sldMasterIdLst>
  <p:notesMasterIdLst>
    <p:notesMasterId r:id="rId38"/>
  </p:notesMasterIdLst>
  <p:sldIdLst>
    <p:sldId id="335" r:id="rId3"/>
    <p:sldId id="336" r:id="rId4"/>
    <p:sldId id="351" r:id="rId5"/>
    <p:sldId id="352" r:id="rId6"/>
    <p:sldId id="263" r:id="rId7"/>
    <p:sldId id="354" r:id="rId8"/>
    <p:sldId id="353" r:id="rId9"/>
    <p:sldId id="265" r:id="rId10"/>
    <p:sldId id="268" r:id="rId11"/>
    <p:sldId id="355" r:id="rId12"/>
    <p:sldId id="316" r:id="rId13"/>
    <p:sldId id="356" r:id="rId14"/>
    <p:sldId id="357" r:id="rId15"/>
    <p:sldId id="358" r:id="rId16"/>
    <p:sldId id="365" r:id="rId17"/>
    <p:sldId id="366" r:id="rId18"/>
    <p:sldId id="367" r:id="rId19"/>
    <p:sldId id="368" r:id="rId20"/>
    <p:sldId id="380" r:id="rId21"/>
    <p:sldId id="382" r:id="rId22"/>
    <p:sldId id="381" r:id="rId23"/>
    <p:sldId id="370" r:id="rId24"/>
    <p:sldId id="371" r:id="rId25"/>
    <p:sldId id="373" r:id="rId26"/>
    <p:sldId id="374" r:id="rId27"/>
    <p:sldId id="375" r:id="rId28"/>
    <p:sldId id="376" r:id="rId29"/>
    <p:sldId id="377" r:id="rId30"/>
    <p:sldId id="290" r:id="rId31"/>
    <p:sldId id="378" r:id="rId32"/>
    <p:sldId id="293" r:id="rId33"/>
    <p:sldId id="379" r:id="rId34"/>
    <p:sldId id="383" r:id="rId35"/>
    <p:sldId id="314" r:id="rId36"/>
    <p:sldId id="350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0" roundtripDataSignature="AMtx7mhfM+9+a2zEoZqqCsDrQk6rybSk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99FF66"/>
    <a:srgbClr val="FFFF00"/>
    <a:srgbClr val="FFFFCC"/>
    <a:srgbClr val="00FF00"/>
    <a:srgbClr val="0000FF"/>
    <a:srgbClr val="FF00FF"/>
    <a:srgbClr val="FF9FFF"/>
    <a:srgbClr val="B7FFD8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8"/>
    <p:restoredTop sz="94577"/>
  </p:normalViewPr>
  <p:slideViewPr>
    <p:cSldViewPr snapToGrid="0">
      <p:cViewPr>
        <p:scale>
          <a:sx n="50" d="100"/>
          <a:sy n="50" d="100"/>
        </p:scale>
        <p:origin x="109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70" Type="http://customschemas.google.com/relationships/presentationmetadata" Target="metadata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ABAAE362-43B3-4DDD-97D0-F2D07D15EA76}"/>
    <pc:docChg chg="modSld">
      <pc:chgData name="Phan Van Rieu (Hugo)" userId="032e726b-b6b7-45df-b0ca-e82fb010a48a" providerId="ADAL" clId="{ABAAE362-43B3-4DDD-97D0-F2D07D15EA76}" dt="2024-05-27T02:08:01.422" v="1" actId="20577"/>
      <pc:docMkLst>
        <pc:docMk/>
      </pc:docMkLst>
      <pc:sldChg chg="modSp mod">
        <pc:chgData name="Phan Van Rieu (Hugo)" userId="032e726b-b6b7-45df-b0ca-e82fb010a48a" providerId="ADAL" clId="{ABAAE362-43B3-4DDD-97D0-F2D07D15EA76}" dt="2024-05-27T02:08:01.422" v="1" actId="20577"/>
        <pc:sldMkLst>
          <pc:docMk/>
          <pc:sldMk cId="0" sldId="259"/>
        </pc:sldMkLst>
        <pc:spChg chg="mod">
          <ac:chgData name="Phan Van Rieu (Hugo)" userId="032e726b-b6b7-45df-b0ca-e82fb010a48a" providerId="ADAL" clId="{ABAAE362-43B3-4DDD-97D0-F2D07D15EA76}" dt="2024-05-27T02:08:01.422" v="1" actId="20577"/>
          <ac:spMkLst>
            <pc:docMk/>
            <pc:sldMk cId="0" sldId="259"/>
            <ac:spMk id="136" creationId="{00000000-0000-0000-0000-000000000000}"/>
          </ac:spMkLst>
        </pc:spChg>
      </pc:sldChg>
    </pc:docChg>
  </pc:docChgLst>
  <pc:docChgLst>
    <pc:chgData name="Phan Van Rieu (Hugo)" userId="032e726b-b6b7-45df-b0ca-e82fb010a48a" providerId="ADAL" clId="{55498ED7-C7C3-4E44-AC46-56634D72E456}"/>
    <pc:docChg chg="custSel modSld">
      <pc:chgData name="Phan Van Rieu (Hugo)" userId="032e726b-b6b7-45df-b0ca-e82fb010a48a" providerId="ADAL" clId="{55498ED7-C7C3-4E44-AC46-56634D72E456}" dt="2024-04-29T09:12:40.690" v="28" actId="14100"/>
      <pc:docMkLst>
        <pc:docMk/>
      </pc:docMkLst>
      <pc:sldChg chg="modAnim">
        <pc:chgData name="Phan Van Rieu (Hugo)" userId="032e726b-b6b7-45df-b0ca-e82fb010a48a" providerId="ADAL" clId="{55498ED7-C7C3-4E44-AC46-56634D72E456}" dt="2024-04-29T09:10:38.993" v="17"/>
        <pc:sldMkLst>
          <pc:docMk/>
          <pc:sldMk cId="0" sldId="268"/>
        </pc:sldMkLst>
      </pc:sldChg>
      <pc:sldChg chg="modSp mod">
        <pc:chgData name="Phan Van Rieu (Hugo)" userId="032e726b-b6b7-45df-b0ca-e82fb010a48a" providerId="ADAL" clId="{55498ED7-C7C3-4E44-AC46-56634D72E456}" dt="2024-04-29T09:08:10.811" v="10" actId="1076"/>
        <pc:sldMkLst>
          <pc:docMk/>
          <pc:sldMk cId="0" sldId="284"/>
        </pc:sldMkLst>
        <pc:spChg chg="mod">
          <ac:chgData name="Phan Van Rieu (Hugo)" userId="032e726b-b6b7-45df-b0ca-e82fb010a48a" providerId="ADAL" clId="{55498ED7-C7C3-4E44-AC46-56634D72E456}" dt="2024-04-29T09:08:10.811" v="10" actId="1076"/>
          <ac:spMkLst>
            <pc:docMk/>
            <pc:sldMk cId="0" sldId="284"/>
            <ac:spMk id="5" creationId="{94539211-DFB1-ABF8-E4C5-0074DD7C10C0}"/>
          </ac:spMkLst>
        </pc:sp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3" creationId="{429BCC5F-7CC1-5AB6-B7C0-2819032B9C25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4" creationId="{A55EB058-17D6-850C-90F3-DAFEF9B01BEC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8" creationId="{649F8BE2-6AD9-093B-6D53-D3956C819206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12" creationId="{1DB4A225-EFC8-B145-E7A7-FA631CC5538B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14" creationId="{AF6B74AE-6E24-3FAF-8497-89AF493ED49C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16" creationId="{04224E1F-EAC6-E505-7763-04314A6B16C5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18" creationId="{1DD8B652-F40B-89C9-0C84-E64A3E4B506B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20" creationId="{67EDFE9C-E724-D841-7465-EF3772FFC967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22" creationId="{0483BF51-13A4-FE06-20E1-27AC505F4C5C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24" creationId="{39D6E7B5-19C4-E8D4-8E86-ED8EC9D86B5E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26" creationId="{A1C1672A-8B9B-2A11-205E-F5E4962D7C85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28" creationId="{D02F0EE4-9F15-81F7-1DAC-982A13FFA41F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29" creationId="{8A012506-0B90-D00F-C918-19F758C658CA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33" creationId="{F050AECB-5114-3222-6662-72A5AD71BB3B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35" creationId="{FABF8A7C-0AA8-2389-31E2-8AD252F87160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37" creationId="{EDE219D9-935B-0906-4120-C1000B447915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38" creationId="{B538E98E-9FEB-5173-95C6-7956EE634DD9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40" creationId="{744824C4-0716-DC49-70D8-2F4B32D90466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42" creationId="{57E69E68-CFA8-CFBD-5191-C82C7ADCC073}"/>
          </ac:cxnSpMkLst>
        </pc:cxnChg>
        <pc:cxnChg chg="mod">
          <ac:chgData name="Phan Van Rieu (Hugo)" userId="032e726b-b6b7-45df-b0ca-e82fb010a48a" providerId="ADAL" clId="{55498ED7-C7C3-4E44-AC46-56634D72E456}" dt="2024-04-29T09:08:10.811" v="10" actId="1076"/>
          <ac:cxnSpMkLst>
            <pc:docMk/>
            <pc:sldMk cId="0" sldId="284"/>
            <ac:cxnSpMk id="44" creationId="{1401A1BE-6B40-052D-08CA-E3F67162EBBC}"/>
          </ac:cxnSpMkLst>
        </pc:cxnChg>
      </pc:sldChg>
      <pc:sldChg chg="modSp mod">
        <pc:chgData name="Phan Van Rieu (Hugo)" userId="032e726b-b6b7-45df-b0ca-e82fb010a48a" providerId="ADAL" clId="{55498ED7-C7C3-4E44-AC46-56634D72E456}" dt="2024-04-29T09:12:40.690" v="28" actId="14100"/>
        <pc:sldMkLst>
          <pc:docMk/>
          <pc:sldMk cId="0" sldId="293"/>
        </pc:sldMkLst>
        <pc:spChg chg="mod">
          <ac:chgData name="Phan Van Rieu (Hugo)" userId="032e726b-b6b7-45df-b0ca-e82fb010a48a" providerId="ADAL" clId="{55498ED7-C7C3-4E44-AC46-56634D72E456}" dt="2024-04-29T09:12:34.856" v="26" actId="14100"/>
          <ac:spMkLst>
            <pc:docMk/>
            <pc:sldMk cId="0" sldId="293"/>
            <ac:spMk id="414" creationId="{00000000-0000-0000-0000-000000000000}"/>
          </ac:spMkLst>
        </pc:spChg>
        <pc:spChg chg="mod">
          <ac:chgData name="Phan Van Rieu (Hugo)" userId="032e726b-b6b7-45df-b0ca-e82fb010a48a" providerId="ADAL" clId="{55498ED7-C7C3-4E44-AC46-56634D72E456}" dt="2024-04-29T09:12:40.690" v="28" actId="14100"/>
          <ac:spMkLst>
            <pc:docMk/>
            <pc:sldMk cId="0" sldId="293"/>
            <ac:spMk id="415" creationId="{00000000-0000-0000-0000-000000000000}"/>
          </ac:spMkLst>
        </pc:spChg>
      </pc:sldChg>
      <pc:sldChg chg="addSp delSp modSp mod">
        <pc:chgData name="Phan Van Rieu (Hugo)" userId="032e726b-b6b7-45df-b0ca-e82fb010a48a" providerId="ADAL" clId="{55498ED7-C7C3-4E44-AC46-56634D72E456}" dt="2024-04-29T09:06:23.221" v="2" actId="1076"/>
        <pc:sldMkLst>
          <pc:docMk/>
          <pc:sldMk cId="0" sldId="309"/>
        </pc:sldMkLst>
        <pc:picChg chg="add mod">
          <ac:chgData name="Phan Van Rieu (Hugo)" userId="032e726b-b6b7-45df-b0ca-e82fb010a48a" providerId="ADAL" clId="{55498ED7-C7C3-4E44-AC46-56634D72E456}" dt="2024-04-29T09:06:23.221" v="2" actId="1076"/>
          <ac:picMkLst>
            <pc:docMk/>
            <pc:sldMk cId="0" sldId="309"/>
            <ac:picMk id="4" creationId="{76A6DA99-58CA-4DC5-9728-14E93858D27B}"/>
          </ac:picMkLst>
        </pc:picChg>
        <pc:picChg chg="del">
          <ac:chgData name="Phan Van Rieu (Hugo)" userId="032e726b-b6b7-45df-b0ca-e82fb010a48a" providerId="ADAL" clId="{55498ED7-C7C3-4E44-AC46-56634D72E456}" dt="2024-04-29T09:05:58.080" v="0" actId="478"/>
          <ac:picMkLst>
            <pc:docMk/>
            <pc:sldMk cId="0" sldId="309"/>
            <ac:picMk id="547" creationId="{00000000-0000-0000-0000-000000000000}"/>
          </ac:picMkLst>
        </pc:picChg>
      </pc:sldChg>
      <pc:sldChg chg="modSp modAnim">
        <pc:chgData name="Phan Van Rieu (Hugo)" userId="032e726b-b6b7-45df-b0ca-e82fb010a48a" providerId="ADAL" clId="{55498ED7-C7C3-4E44-AC46-56634D72E456}" dt="2024-04-29T09:11:26.531" v="25" actId="20577"/>
        <pc:sldMkLst>
          <pc:docMk/>
          <pc:sldMk cId="3860758675" sldId="317"/>
        </pc:sldMkLst>
        <pc:spChg chg="mod">
          <ac:chgData name="Phan Van Rieu (Hugo)" userId="032e726b-b6b7-45df-b0ca-e82fb010a48a" providerId="ADAL" clId="{55498ED7-C7C3-4E44-AC46-56634D72E456}" dt="2024-04-29T09:11:26.531" v="25" actId="20577"/>
          <ac:spMkLst>
            <pc:docMk/>
            <pc:sldMk cId="3860758675" sldId="317"/>
            <ac:spMk id="210" creationId="{00000000-0000-0000-0000-000000000000}"/>
          </ac:spMkLst>
        </pc:spChg>
        <pc:spChg chg="mod">
          <ac:chgData name="Phan Van Rieu (Hugo)" userId="032e726b-b6b7-45df-b0ca-e82fb010a48a" providerId="ADAL" clId="{55498ED7-C7C3-4E44-AC46-56634D72E456}" dt="2024-04-29T09:11:23.173" v="23" actId="20577"/>
          <ac:spMkLst>
            <pc:docMk/>
            <pc:sldMk cId="3860758675" sldId="317"/>
            <ac:spMk id="212" creationId="{00000000-0000-0000-0000-000000000000}"/>
          </ac:spMkLst>
        </pc:spChg>
      </pc:sldChg>
    </pc:docChg>
  </pc:docChgLst>
  <pc:docChgLst>
    <pc:chgData name="Phan Van Rieu (Hugo)" userId="032e726b-b6b7-45df-b0ca-e82fb010a48a" providerId="ADAL" clId="{0693865D-C680-46EC-A704-28358F20E64A}"/>
    <pc:docChg chg="addSld modSld">
      <pc:chgData name="Phan Van Rieu (Hugo)" userId="032e726b-b6b7-45df-b0ca-e82fb010a48a" providerId="ADAL" clId="{0693865D-C680-46EC-A704-28358F20E64A}" dt="2024-06-24T21:01:58.973" v="42" actId="20577"/>
      <pc:docMkLst>
        <pc:docMk/>
      </pc:docMkLst>
      <pc:sldChg chg="modSp add mod">
        <pc:chgData name="Phan Van Rieu (Hugo)" userId="032e726b-b6b7-45df-b0ca-e82fb010a48a" providerId="ADAL" clId="{0693865D-C680-46EC-A704-28358F20E64A}" dt="2024-06-24T21:01:58.973" v="42" actId="20577"/>
        <pc:sldMkLst>
          <pc:docMk/>
          <pc:sldMk cId="722758588" sldId="334"/>
        </pc:sldMkLst>
        <pc:spChg chg="mod">
          <ac:chgData name="Phan Van Rieu (Hugo)" userId="032e726b-b6b7-45df-b0ca-e82fb010a48a" providerId="ADAL" clId="{0693865D-C680-46EC-A704-28358F20E64A}" dt="2024-06-24T21:01:58.973" v="42" actId="20577"/>
          <ac:spMkLst>
            <pc:docMk/>
            <pc:sldMk cId="722758588" sldId="334"/>
            <ac:spMk id="40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9AA84-3DAF-48AD-8143-19D1FE82EA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02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EEE73-E442-63AF-98A7-D2C35C59B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3FEDC0-E33A-F455-8695-95513C1233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A670AD-C1DF-E4AB-4D72-0EF41EEE8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FF656-9948-5D1D-E223-BC9DA9FA92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4139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DA15B-D773-BE9E-6793-7E131BEBE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AC3E1E-7CFF-8253-E51F-9D6A9501C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4F67A8-3706-5463-6FF8-5559C6BA4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ADE15-0C3B-7E45-6667-755AEC4890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2336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B73B1-1F2D-9AA3-2534-A0699ACE8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580BF3-7439-E0A0-8ECA-E2FD7ADA34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BE825F-46F8-6A61-B027-AAF48188C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78916-4399-B4B3-62D8-5616DF448C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6542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>
          <a:extLst>
            <a:ext uri="{FF2B5EF4-FFF2-40B4-BE49-F238E27FC236}">
              <a16:creationId xmlns:a16="http://schemas.microsoft.com/office/drawing/2014/main" id="{D55F2E4C-AACC-7FDC-0EF6-9A633ED02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>
            <a:extLst>
              <a:ext uri="{FF2B5EF4-FFF2-40B4-BE49-F238E27FC236}">
                <a16:creationId xmlns:a16="http://schemas.microsoft.com/office/drawing/2014/main" id="{C07718C2-53EF-3389-23CC-D02CED0168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3:notes">
            <a:extLst>
              <a:ext uri="{FF2B5EF4-FFF2-40B4-BE49-F238E27FC236}">
                <a16:creationId xmlns:a16="http://schemas.microsoft.com/office/drawing/2014/main" id="{C19A9AC2-9C6F-37F9-EB0E-8E5E3162AA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dirty="0"/>
          </a:p>
        </p:txBody>
      </p:sp>
      <p:sp>
        <p:nvSpPr>
          <p:cNvPr id="199" name="Google Shape;199;p13:notes">
            <a:extLst>
              <a:ext uri="{FF2B5EF4-FFF2-40B4-BE49-F238E27FC236}">
                <a16:creationId xmlns:a16="http://schemas.microsoft.com/office/drawing/2014/main" id="{9D76D0CF-0AF1-8F59-C7B5-CF8F0DC7219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2947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19B8D-7BAB-16D9-3172-967BA406F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F848D3-6827-062A-14D8-863D1B757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BC0906-CFC1-0F31-E50B-4605E6EB7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D2608-43D0-2207-7934-71A399C44A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610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C24BF-FAB3-A40C-B313-4CA0C1BEE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65D7A2-FA8F-F479-7EB3-7C59EE0E2A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B0264E-5377-4C6A-019B-9A938FF44B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A3C7E-725E-903B-5D18-B3D0831947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306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6AEC8-70D4-B6FB-23AC-3D7F9CEEE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E30DD6-BF46-742D-79FB-093AE30A5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5AF0BD-0019-FD10-E365-5CE33F930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552C2-1C6F-6500-6655-7076576A5D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022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1981A-C857-C5A2-9CB2-4C58DB6FC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61243A-110C-E7DF-CD11-CA178F08DF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6ED5C6-2A28-2A6D-3D99-1D0E60F26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E3A66-E19C-B47C-D2D9-1E5FFD0E2D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13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89194-8575-414B-58A0-D29DE68AE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CEC947-0BC6-607D-B79F-F5890F475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DFFB0A-4349-1E76-273B-4EA984841C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D788D-9018-71D6-870B-D14723D023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735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D5800-E6DC-9124-962B-31F786F60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5D65A0-0C76-7B51-12E8-EF4847736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EE8A2B-4979-354C-CC7B-AB833A3BA0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69CCC-6BB6-8BFF-1675-1460014EEC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9095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7EF39-1653-A450-B5C1-DF5CEBC9B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CB9B1-C5FB-AAC6-6A08-67FC42768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4AC4D1-2D5D-238A-7C86-3768B0DBE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1481C-0E02-F71E-7760-9FDA045CD3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764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>
          <a:extLst>
            <a:ext uri="{FF2B5EF4-FFF2-40B4-BE49-F238E27FC236}">
              <a16:creationId xmlns:a16="http://schemas.microsoft.com/office/drawing/2014/main" id="{B43BC526-EDF0-CE81-A230-F48B3B717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5:notes">
            <a:extLst>
              <a:ext uri="{FF2B5EF4-FFF2-40B4-BE49-F238E27FC236}">
                <a16:creationId xmlns:a16="http://schemas.microsoft.com/office/drawing/2014/main" id="{8817F409-6EE5-2ECF-2295-9C0A6E9544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5:notes">
            <a:extLst>
              <a:ext uri="{FF2B5EF4-FFF2-40B4-BE49-F238E27FC236}">
                <a16:creationId xmlns:a16="http://schemas.microsoft.com/office/drawing/2014/main" id="{F97FAC6E-D2F5-50BC-FCD2-8499A46B60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2921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>
          <a:extLst>
            <a:ext uri="{FF2B5EF4-FFF2-40B4-BE49-F238E27FC236}">
              <a16:creationId xmlns:a16="http://schemas.microsoft.com/office/drawing/2014/main" id="{4E87E009-B933-71D1-3C63-27DAF1BFF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>
            <a:extLst>
              <a:ext uri="{FF2B5EF4-FFF2-40B4-BE49-F238E27FC236}">
                <a16:creationId xmlns:a16="http://schemas.microsoft.com/office/drawing/2014/main" id="{973EAA9C-17D8-BF54-B389-5C5B7E7C8C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3:notes">
            <a:extLst>
              <a:ext uri="{FF2B5EF4-FFF2-40B4-BE49-F238E27FC236}">
                <a16:creationId xmlns:a16="http://schemas.microsoft.com/office/drawing/2014/main" id="{88203FFE-DB2D-AC75-C648-6CDE144581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dirty="0"/>
          </a:p>
        </p:txBody>
      </p:sp>
      <p:sp>
        <p:nvSpPr>
          <p:cNvPr id="199" name="Google Shape;199;p13:notes">
            <a:extLst>
              <a:ext uri="{FF2B5EF4-FFF2-40B4-BE49-F238E27FC236}">
                <a16:creationId xmlns:a16="http://schemas.microsoft.com/office/drawing/2014/main" id="{9B2BB958-7DAB-071E-3DBF-DFCBA6C7531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6759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>
          <a:extLst>
            <a:ext uri="{FF2B5EF4-FFF2-40B4-BE49-F238E27FC236}">
              <a16:creationId xmlns:a16="http://schemas.microsoft.com/office/drawing/2014/main" id="{1A4AFB73-6AD2-C800-E1F1-478104268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>
            <a:extLst>
              <a:ext uri="{FF2B5EF4-FFF2-40B4-BE49-F238E27FC236}">
                <a16:creationId xmlns:a16="http://schemas.microsoft.com/office/drawing/2014/main" id="{95609816-84D9-C96F-D916-FF51B422C6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3:notes">
            <a:extLst>
              <a:ext uri="{FF2B5EF4-FFF2-40B4-BE49-F238E27FC236}">
                <a16:creationId xmlns:a16="http://schemas.microsoft.com/office/drawing/2014/main" id="{5E496C59-F861-F34C-8E9B-91EDCA59A9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dirty="0"/>
          </a:p>
        </p:txBody>
      </p:sp>
      <p:sp>
        <p:nvSpPr>
          <p:cNvPr id="199" name="Google Shape;199;p13:notes">
            <a:extLst>
              <a:ext uri="{FF2B5EF4-FFF2-40B4-BE49-F238E27FC236}">
                <a16:creationId xmlns:a16="http://schemas.microsoft.com/office/drawing/2014/main" id="{6D2E4DDF-CAA9-A426-8607-04C83D0D3EC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256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dirty="0"/>
          </a:p>
        </p:txBody>
      </p:sp>
      <p:sp>
        <p:nvSpPr>
          <p:cNvPr id="199" name="Google Shape;19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>
          <a:extLst>
            <a:ext uri="{FF2B5EF4-FFF2-40B4-BE49-F238E27FC236}">
              <a16:creationId xmlns:a16="http://schemas.microsoft.com/office/drawing/2014/main" id="{4D14085A-5158-55FE-0842-70F30016B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>
            <a:extLst>
              <a:ext uri="{FF2B5EF4-FFF2-40B4-BE49-F238E27FC236}">
                <a16:creationId xmlns:a16="http://schemas.microsoft.com/office/drawing/2014/main" id="{55241681-03FB-FC3E-22CD-5FB27FC67E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3:notes">
            <a:extLst>
              <a:ext uri="{FF2B5EF4-FFF2-40B4-BE49-F238E27FC236}">
                <a16:creationId xmlns:a16="http://schemas.microsoft.com/office/drawing/2014/main" id="{D4573AA8-C7EF-73EE-1061-897CF23941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dirty="0"/>
          </a:p>
        </p:txBody>
      </p:sp>
      <p:sp>
        <p:nvSpPr>
          <p:cNvPr id="199" name="Google Shape;199;p13:notes">
            <a:extLst>
              <a:ext uri="{FF2B5EF4-FFF2-40B4-BE49-F238E27FC236}">
                <a16:creationId xmlns:a16="http://schemas.microsoft.com/office/drawing/2014/main" id="{5E6EBB1E-3166-4E33-0C64-F0A4177D73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638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209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25E2C-64C8-9049-374C-BEACFCBFE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6CBF05-4592-D5D9-2F69-F95314CD04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A8ADD9-C27E-6F0E-7B3E-27890EAE9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6743-BE35-0CDE-51D5-0AFE83AB62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0725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93816-4475-74F1-CFFC-352D8B9D4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378F68-C65D-BC77-20F3-A6534631E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C2FA6C-4688-CE34-9C86-3D6648ED1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6A580-75D6-3762-D465-8F98D9994D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947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08186-802C-1E83-6414-5E4D88FFE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777A02-4CD7-94EE-C93B-53B13D10E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C12B74-5D56-4820-2A0C-4B904FA0A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275D6-D11D-E8E0-D5CB-F5D49F8FCC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047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C9B5-2512-ADEF-3A5E-DA213F8CF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42453E-DC71-C75F-9FD9-9711646D3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F11E-FE31-C663-AC84-7C061AA47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4D4AF-2C57-D28D-92D5-9150BDE15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76B68-2DB7-A987-65CA-B3E1E387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3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ACBE9-C63D-1854-34C4-FB2AACBF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69611-EF77-8988-9FE7-C20F49F65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9CC39-D590-FA5A-90B5-204CC8F80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4DCE6-79B0-7973-BF8D-3C7D331D6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A18F1-FB59-7E48-4A54-A22304511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98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3D5F43-B00B-00A5-F119-A61CA698D5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FB17E-486F-CEFA-C130-6A0DF6A8E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63B4A-F61F-7995-F132-0E0DA3F82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2250-CCAF-DAEA-C60A-7E72318F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E20B9-FAC6-EDE5-73B0-AE690439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70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21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7076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C9B5-2512-ADEF-3A5E-DA213F8CF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42453E-DC71-C75F-9FD9-9711646D3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F11E-FE31-C663-AC84-7C061AA47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5EC-4545-4CAD-BDD7-DA953AEB95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4D4AF-2C57-D28D-92D5-9150BDE15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76B68-2DB7-A987-65CA-B3E1E387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80F7-2344-472D-9477-2FB045FBA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2054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5D12-207E-6B0A-A08C-9D775A668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2BE32-FEE4-A76E-7557-628D7C98E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6DB13-24EF-9D9C-92CF-15A59587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5EC-4545-4CAD-BDD7-DA953AEB95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FEF77-BE42-5251-9502-12D1EEDD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A27E3-B142-F022-9AFC-4098CF4EA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80F7-2344-472D-9477-2FB045FBA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2484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FA8CB-2469-EC9D-EFEB-E34714FF3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7E84E-2A64-653F-4771-A9C875A5D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EACA9-117F-770E-E713-912A7ABE3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5EC-4545-4CAD-BDD7-DA953AEB95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6736F-BE3F-03F2-3211-A0FAA7C30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8A005-4A79-256F-3CB7-478920EE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80F7-2344-472D-9477-2FB045FBA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7927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7695B-55C3-9EB4-A434-BDB72506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E31F8-815F-AE44-DBAF-0ECB4D72A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3D134-9662-8C9B-ED4C-A08A636BD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C73F5-F7C8-45F2-7D16-5247765BC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5EC-4545-4CAD-BDD7-DA953AEB95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6590E-195B-E773-D95C-B2EC3F94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D830F-0701-3865-482A-D89A3B67B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80F7-2344-472D-9477-2FB045FBA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9685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BD247-C158-88D1-66E2-27A53D80E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8384F-80FD-D4B8-DDF7-BBB57AF93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89D26-A19F-C30C-B4E6-1D9C0D6F0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AEE18D-EBE6-CB52-3897-6070A55E0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C26B76-A8AB-5A35-F0FA-BEC5FCE80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29A81E-4869-319F-FBE6-79B11FD7C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5EC-4545-4CAD-BDD7-DA953AEB95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D520B0-D253-6625-B40E-ABE161CE5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D275C2-5086-728B-5DAD-BD7A6F4F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80F7-2344-472D-9477-2FB045FBA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5324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DFD48-1173-476C-EC54-A406CD2B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C3631-4FA0-8B7B-01F4-77090ED58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5EC-4545-4CAD-BDD7-DA953AEB95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8DDE8-C593-731A-EA04-E7E02594C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1EA96-FBFB-4BE9-5C2C-386094B0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80F7-2344-472D-9477-2FB045FBA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168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5D12-207E-6B0A-A08C-9D775A668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2BE32-FEE4-A76E-7557-628D7C98E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6DB13-24EF-9D9C-92CF-15A59587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FEF77-BE42-5251-9502-12D1EEDD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A27E3-B142-F022-9AFC-4098CF4EA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16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F2A7ED-0BED-F137-EC1C-4999336DA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5EC-4545-4CAD-BDD7-DA953AEB95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4887A0-2F31-BB74-4836-043274E2F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0DFEF-469F-E93A-DA62-615B733F0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80F7-2344-472D-9477-2FB045FBA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2603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2AB0-3D57-C6CC-8CC4-311A11F73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2E7DB-57A8-5384-D3BC-DE4B8A1EC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952B4-33D9-DC68-2221-5824E8324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CC6B9-4904-FCC8-42C2-1B989104A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5EC-4545-4CAD-BDD7-DA953AEB95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A07FF-8F21-21EE-BF4B-22B904E80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A293C-3455-09C3-90F0-0EF9A1E1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80F7-2344-472D-9477-2FB045FBA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5825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FF9DC-31DF-E985-8762-59C5770AE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FC30AE-41D8-A680-2978-68EF6BEB01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AA26B-9638-1DCD-FCBD-22E3C01F1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CF752-5003-F267-F92A-3AC032CA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5EC-4545-4CAD-BDD7-DA953AEB95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12556-7DDD-76F4-83E3-EF5667CA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993AB-BC85-648C-A82F-CD3757D8B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80F7-2344-472D-9477-2FB045FBA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7258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ACBE9-C63D-1854-34C4-FB2AACBF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69611-EF77-8988-9FE7-C20F49F65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9CC39-D590-FA5A-90B5-204CC8F80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5EC-4545-4CAD-BDD7-DA953AEB95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4DCE6-79B0-7973-BF8D-3C7D331D6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A18F1-FB59-7E48-4A54-A22304511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80F7-2344-472D-9477-2FB045FBA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5349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3D5F43-B00B-00A5-F119-A61CA698D5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FB17E-486F-CEFA-C130-6A0DF6A8E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63B4A-F61F-7995-F132-0E0DA3F82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5EC-4545-4CAD-BDD7-DA953AEB95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2250-CCAF-DAEA-C60A-7E72318F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E20B9-FAC6-EDE5-73B0-AE690439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80F7-2344-472D-9477-2FB045FBA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9856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794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4166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FA8CB-2469-EC9D-EFEB-E34714FF3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7E84E-2A64-653F-4771-A9C875A5D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EACA9-117F-770E-E713-912A7ABE3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6736F-BE3F-03F2-3211-A0FAA7C30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8A005-4A79-256F-3CB7-478920EE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0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7695B-55C3-9EB4-A434-BDB72506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E31F8-815F-AE44-DBAF-0ECB4D72A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3D134-9662-8C9B-ED4C-A08A636BD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C73F5-F7C8-45F2-7D16-5247765BC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6590E-195B-E773-D95C-B2EC3F94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D830F-0701-3865-482A-D89A3B67B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BD247-C158-88D1-66E2-27A53D80E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8384F-80FD-D4B8-DDF7-BBB57AF93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89D26-A19F-C30C-B4E6-1D9C0D6F0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AEE18D-EBE6-CB52-3897-6070A55E0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C26B76-A8AB-5A35-F0FA-BEC5FCE80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29A81E-4869-319F-FBE6-79B11FD7C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D520B0-D253-6625-B40E-ABE161CE5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D275C2-5086-728B-5DAD-BD7A6F4F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8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DFD48-1173-476C-EC54-A406CD2B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C3631-4FA0-8B7B-01F4-77090ED58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8DDE8-C593-731A-EA04-E7E02594C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1EA96-FBFB-4BE9-5C2C-386094B0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6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F2A7ED-0BED-F137-EC1C-4999336DA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4887A0-2F31-BB74-4836-043274E2F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0DFEF-469F-E93A-DA62-615B733F0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11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2AB0-3D57-C6CC-8CC4-311A11F73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2E7DB-57A8-5384-D3BC-DE4B8A1EC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952B4-33D9-DC68-2221-5824E8324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CC6B9-4904-FCC8-42C2-1B989104A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A07FF-8F21-21EE-BF4B-22B904E80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A293C-3455-09C3-90F0-0EF9A1E1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7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FF9DC-31DF-E985-8762-59C5770AE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FC30AE-41D8-A680-2978-68EF6BEB01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AA26B-9638-1DCD-FCBD-22E3C01F1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CF752-5003-F267-F92A-3AC032CA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12556-7DDD-76F4-83E3-EF5667CA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993AB-BC85-648C-A82F-CD3757D8B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2378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4667A6-738A-BF00-D3D3-F60C8D88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E6169-DC34-B170-1420-C5732C2FF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8FE56-BFDF-C0FC-3429-04C05EA0E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C6F84-8ECF-5D29-8FB4-8A4E6D15D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8F28D-E199-E74D-EC65-99F98EEA3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7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4667A6-738A-BF00-D3D3-F60C8D88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E6169-DC34-B170-1420-C5732C2FF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8FE56-BFDF-C0FC-3429-04C05EA0E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2C15EC-4545-4CAD-BDD7-DA953AEB95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C6F84-8ECF-5D29-8FB4-8A4E6D15D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8F28D-E199-E74D-EC65-99F98EEA3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4480F7-2344-472D-9477-2FB045FBA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5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image" Target="../media/image11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notesSlide" Target="../notesSlides/notesSlide4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1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WordArt 6" descr="Paper bag">
            <a:extLst>
              <a:ext uri="{FF2B5EF4-FFF2-40B4-BE49-F238E27FC236}">
                <a16:creationId xmlns:a16="http://schemas.microsoft.com/office/drawing/2014/main" id="{88C4D3DB-8165-6DD8-7D13-AA6F7CAC5E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1116" y="1188402"/>
            <a:ext cx="9229061" cy="593557"/>
          </a:xfrm>
          <a:prstGeom prst="rect">
            <a:avLst/>
          </a:prstGeom>
        </p:spPr>
        <p:txBody>
          <a:bodyPr vert="horz" lIns="91440" tIns="45720" rIns="91440" bIns="45720" rtlCol="0" fromWordArt="1" anchor="ctr">
            <a:prstTxWarp prst="textPlain">
              <a:avLst>
                <a:gd name="adj" fmla="val 50000"/>
              </a:avLst>
            </a:prstTxWarp>
            <a:normAutofit fontScale="6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+mj-lt"/>
                <a:ea typeface="+mj-ea"/>
                <a:cs typeface="+mj-cs"/>
              </a:rPr>
              <a:t>Binh Hoa Secondary School</a:t>
            </a:r>
          </a:p>
        </p:txBody>
      </p:sp>
      <p:sp>
        <p:nvSpPr>
          <p:cNvPr id="35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uilding with a tree in front of it&#10;&#10;Description automatically generated">
            <a:extLst>
              <a:ext uri="{FF2B5EF4-FFF2-40B4-BE49-F238E27FC236}">
                <a16:creationId xmlns:a16="http://schemas.microsoft.com/office/drawing/2014/main" id="{FBAFE9A7-7B42-1CFA-CF0C-2879856B4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1" b="9074"/>
          <a:stretch/>
        </p:blipFill>
        <p:spPr>
          <a:xfrm>
            <a:off x="320040" y="3841169"/>
            <a:ext cx="5614416" cy="29094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BD0D44-50B7-666A-6BFE-748EF6359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496" y="4025900"/>
            <a:ext cx="5614416" cy="2092536"/>
          </a:xfrm>
          <a:prstGeom prst="rect">
            <a:avLst/>
          </a:prstGeom>
          <a:noFill/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BB530661-D8F3-1922-DA91-36E6C42A1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870" y="2982352"/>
            <a:ext cx="92453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CLASS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CF5A7D-0CAB-0EBF-7188-796285D3A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950" y="2010163"/>
            <a:ext cx="1027105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Good morning Everybody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36ADE-2EE9-C80D-8161-0CB4B3562467}"/>
              </a:ext>
            </a:extLst>
          </p:cNvPr>
          <p:cNvSpPr txBox="1"/>
          <p:nvPr/>
        </p:nvSpPr>
        <p:spPr>
          <a:xfrm>
            <a:off x="7775956" y="6265483"/>
            <a:ext cx="2841244" cy="461665"/>
          </a:xfrm>
          <a:prstGeom prst="rect">
            <a:avLst/>
          </a:prstGeom>
          <a:solidFill>
            <a:srgbClr val="800000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Bùi Thị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Minh 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Thảo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7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2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>
          <a:extLst>
            <a:ext uri="{FF2B5EF4-FFF2-40B4-BE49-F238E27FC236}">
              <a16:creationId xmlns:a16="http://schemas.microsoft.com/office/drawing/2014/main" id="{DB10FDC2-3876-2F59-0FFD-1119E1ECA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3">
            <a:extLst>
              <a:ext uri="{FF2B5EF4-FFF2-40B4-BE49-F238E27FC236}">
                <a16:creationId xmlns:a16="http://schemas.microsoft.com/office/drawing/2014/main" id="{1A324CFA-A9AD-A483-36E3-A716059014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0521" y="706505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>
            <a:extLst>
              <a:ext uri="{FF2B5EF4-FFF2-40B4-BE49-F238E27FC236}">
                <a16:creationId xmlns:a16="http://schemas.microsoft.com/office/drawing/2014/main" id="{0C57C184-3905-70A6-C5C7-C2AC292480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0520" y="70650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3">
            <a:extLst>
              <a:ext uri="{FF2B5EF4-FFF2-40B4-BE49-F238E27FC236}">
                <a16:creationId xmlns:a16="http://schemas.microsoft.com/office/drawing/2014/main" id="{C78B4885-9879-CA0E-7F70-C649BA82F8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3415" y="70650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>
            <a:extLst>
              <a:ext uri="{FF2B5EF4-FFF2-40B4-BE49-F238E27FC236}">
                <a16:creationId xmlns:a16="http://schemas.microsoft.com/office/drawing/2014/main" id="{8663D1DB-76B8-18F5-791B-708409CD15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7625" y="713469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3">
            <a:extLst>
              <a:ext uri="{FF2B5EF4-FFF2-40B4-BE49-F238E27FC236}">
                <a16:creationId xmlns:a16="http://schemas.microsoft.com/office/drawing/2014/main" id="{4C72A6F6-49E3-1FFB-9766-F801881B230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9072" y="699540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>
            <a:extLst>
              <a:ext uri="{FF2B5EF4-FFF2-40B4-BE49-F238E27FC236}">
                <a16:creationId xmlns:a16="http://schemas.microsoft.com/office/drawing/2014/main" id="{0064A013-1E18-1AB1-8595-BD5B562370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1966" y="685611"/>
            <a:ext cx="487363" cy="48736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3">
            <a:extLst>
              <a:ext uri="{FF2B5EF4-FFF2-40B4-BE49-F238E27FC236}">
                <a16:creationId xmlns:a16="http://schemas.microsoft.com/office/drawing/2014/main" id="{1EF9DA03-7A03-DDFC-CF19-C9723EA2EAEF}"/>
              </a:ext>
            </a:extLst>
          </p:cNvPr>
          <p:cNvSpPr txBox="1"/>
          <p:nvPr/>
        </p:nvSpPr>
        <p:spPr>
          <a:xfrm>
            <a:off x="461528" y="2575607"/>
            <a:ext cx="8007557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sz="2400" i="1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3" name="Google Shape;213;p13">
            <a:extLst>
              <a:ext uri="{FF2B5EF4-FFF2-40B4-BE49-F238E27FC236}">
                <a16:creationId xmlns:a16="http://schemas.microsoft.com/office/drawing/2014/main" id="{EBA409D8-45BC-EB35-F010-EE672FC9E35B}"/>
              </a:ext>
            </a:extLst>
          </p:cNvPr>
          <p:cNvSpPr txBox="1"/>
          <p:nvPr/>
        </p:nvSpPr>
        <p:spPr>
          <a:xfrm>
            <a:off x="461527" y="2328720"/>
            <a:ext cx="8007557" cy="34162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bakery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tiệm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bánh</a:t>
            </a:r>
          </a:p>
          <a:p>
            <a:pPr marL="342900" lvl="0" indent="-342900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bed and breakfast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trọ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khách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kèm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bữa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lvl="0" indent="-342900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dumpling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sủi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cảo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cảo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fanny pack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túi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bao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tử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hostel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trọ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rẻ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monument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tượng đài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pastry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bánh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ngọt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bánh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nhào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socket adapter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chuyển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ổ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cắm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điện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sunblock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nắng</a:t>
            </a:r>
            <a:endParaRPr sz="2400" i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4" name="Google Shape;214;p13">
            <a:extLst>
              <a:ext uri="{FF2B5EF4-FFF2-40B4-BE49-F238E27FC236}">
                <a16:creationId xmlns:a16="http://schemas.microsoft.com/office/drawing/2014/main" id="{751CAA94-9A9F-0623-6052-F3EF03D2B85D}"/>
              </a:ext>
            </a:extLst>
          </p:cNvPr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03EFF-F04C-1178-838D-139DF54ABF03}"/>
              </a:ext>
            </a:extLst>
          </p:cNvPr>
          <p:cNvSpPr txBox="1"/>
          <p:nvPr/>
        </p:nvSpPr>
        <p:spPr>
          <a:xfrm>
            <a:off x="206825" y="1500735"/>
            <a:ext cx="77615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Number the pictures. Listen and repeat.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      2. L     3. F    4. G     5. D    7. H     8. C   9. E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79692ECA-6CC1-2FBB-EAB4-14435AF1E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4772D7-CEEB-CC74-B1B7-398D3F576429}"/>
              </a:ext>
            </a:extLst>
          </p:cNvPr>
          <p:cNvSpPr txBox="1"/>
          <p:nvPr/>
        </p:nvSpPr>
        <p:spPr>
          <a:xfrm>
            <a:off x="206826" y="1128391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680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;p14">
            <a:extLst>
              <a:ext uri="{FF2B5EF4-FFF2-40B4-BE49-F238E27FC236}">
                <a16:creationId xmlns:a16="http://schemas.microsoft.com/office/drawing/2014/main" id="{78DB4C5E-2000-CAB4-EFC6-FE95980EC07F}"/>
              </a:ext>
            </a:extLst>
          </p:cNvPr>
          <p:cNvSpPr txBox="1"/>
          <p:nvPr/>
        </p:nvSpPr>
        <p:spPr>
          <a:xfrm>
            <a:off x="0" y="1623121"/>
            <a:ext cx="1207008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pairs: Write the new words in the table and add more words you know. Use the new words to talk about your past vacations.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ABBC7-82E0-AEB7-2F4E-B58715802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13" y="2416628"/>
            <a:ext cx="11636252" cy="2427516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8BABDC-A899-FCA7-E7AB-488448336B39}"/>
              </a:ext>
            </a:extLst>
          </p:cNvPr>
          <p:cNvSpPr txBox="1"/>
          <p:nvPr/>
        </p:nvSpPr>
        <p:spPr>
          <a:xfrm>
            <a:off x="343035" y="3153284"/>
            <a:ext cx="2754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 and breakfast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7D11D-2844-4775-37EF-A104798EFB36}"/>
              </a:ext>
            </a:extLst>
          </p:cNvPr>
          <p:cNvSpPr txBox="1"/>
          <p:nvPr/>
        </p:nvSpPr>
        <p:spPr>
          <a:xfrm>
            <a:off x="3365820" y="3155069"/>
            <a:ext cx="1542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pastry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dumpling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cake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4E4F0-D1A9-3EC6-1EF0-B445132EA9CF}"/>
              </a:ext>
            </a:extLst>
          </p:cNvPr>
          <p:cNvSpPr txBox="1"/>
          <p:nvPr/>
        </p:nvSpPr>
        <p:spPr>
          <a:xfrm>
            <a:off x="6327230" y="3155069"/>
            <a:ext cx="1678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bakery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monument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museum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4384CB-4B40-C255-AFFC-085EEDA10F11}"/>
              </a:ext>
            </a:extLst>
          </p:cNvPr>
          <p:cNvSpPr txBox="1"/>
          <p:nvPr/>
        </p:nvSpPr>
        <p:spPr>
          <a:xfrm>
            <a:off x="9090254" y="3110128"/>
            <a:ext cx="2130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socket adapter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fanny pack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sunblock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phone charger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2D79C2E-4764-88BD-F309-F37BD2475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C994DA-CD2A-7DE3-6813-588B024256CB}"/>
              </a:ext>
            </a:extLst>
          </p:cNvPr>
          <p:cNvSpPr txBox="1"/>
          <p:nvPr/>
        </p:nvSpPr>
        <p:spPr>
          <a:xfrm>
            <a:off x="97966" y="1204593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BFDEF4-C81E-B598-54AA-A92D51731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569" y="4934969"/>
            <a:ext cx="4713020" cy="1108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DC5109-D03F-2FBA-2D78-E1922D868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219" y="5425500"/>
            <a:ext cx="4529212" cy="1015970"/>
          </a:xfrm>
          <a:prstGeom prst="rect">
            <a:avLst/>
          </a:prstGeom>
        </p:spPr>
      </p:pic>
      <p:pic>
        <p:nvPicPr>
          <p:cNvPr id="233" name="Google Shape;233;p14" descr="Young boy explaining"/>
          <p:cNvPicPr preferRelativeResize="0"/>
          <p:nvPr/>
        </p:nvPicPr>
        <p:blipFill rotWithShape="1">
          <a:blip r:embed="rId5">
            <a:alphaModFix/>
          </a:blip>
          <a:srcRect t="-12262" b="48435"/>
          <a:stretch/>
        </p:blipFill>
        <p:spPr>
          <a:xfrm>
            <a:off x="576943" y="4844144"/>
            <a:ext cx="1666193" cy="1866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4" descr="Young school girl explaining"/>
          <p:cNvPicPr preferRelativeResize="0"/>
          <p:nvPr/>
        </p:nvPicPr>
        <p:blipFill rotWithShape="1">
          <a:blip r:embed="rId6">
            <a:alphaModFix/>
          </a:blip>
          <a:srcRect b="50000"/>
          <a:stretch/>
        </p:blipFill>
        <p:spPr>
          <a:xfrm>
            <a:off x="10453036" y="5072747"/>
            <a:ext cx="1162021" cy="1631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84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05750-73D7-1699-8B14-D533FC3E2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;p14">
            <a:extLst>
              <a:ext uri="{FF2B5EF4-FFF2-40B4-BE49-F238E27FC236}">
                <a16:creationId xmlns:a16="http://schemas.microsoft.com/office/drawing/2014/main" id="{C4ABE509-EA6A-1795-CE04-B07A38B85C1B}"/>
              </a:ext>
            </a:extLst>
          </p:cNvPr>
          <p:cNvSpPr txBox="1"/>
          <p:nvPr/>
        </p:nvSpPr>
        <p:spPr>
          <a:xfrm>
            <a:off x="0" y="1623121"/>
            <a:ext cx="120700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pairs: Talk about your past vacations.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D2472-9002-2589-3509-66A5D8169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13" y="2046516"/>
            <a:ext cx="11636252" cy="2263160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F22A9-B3ED-C039-C991-AE45217F7160}"/>
              </a:ext>
            </a:extLst>
          </p:cNvPr>
          <p:cNvSpPr txBox="1"/>
          <p:nvPr/>
        </p:nvSpPr>
        <p:spPr>
          <a:xfrm>
            <a:off x="343035" y="2783172"/>
            <a:ext cx="2754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 and breakfast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49267-10C2-FEEB-2877-AF1F2AECDD94}"/>
              </a:ext>
            </a:extLst>
          </p:cNvPr>
          <p:cNvSpPr txBox="1"/>
          <p:nvPr/>
        </p:nvSpPr>
        <p:spPr>
          <a:xfrm>
            <a:off x="3365820" y="2784957"/>
            <a:ext cx="1542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pastry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dumpling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cake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14C3F-C378-06E2-3BA8-EC57B0AD8ACF}"/>
              </a:ext>
            </a:extLst>
          </p:cNvPr>
          <p:cNvSpPr txBox="1"/>
          <p:nvPr/>
        </p:nvSpPr>
        <p:spPr>
          <a:xfrm>
            <a:off x="6327230" y="2784957"/>
            <a:ext cx="1678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bakery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monument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museum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1A5AC-3BA4-35C4-7C6D-D41239ED7715}"/>
              </a:ext>
            </a:extLst>
          </p:cNvPr>
          <p:cNvSpPr txBox="1"/>
          <p:nvPr/>
        </p:nvSpPr>
        <p:spPr>
          <a:xfrm>
            <a:off x="9090254" y="2663814"/>
            <a:ext cx="2130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socket adapter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fanny pack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sunblock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phone charger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33C3AC9-26AF-95B8-2C89-91C2F1601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12351-2243-E627-A50A-F89A2413EC9B}"/>
              </a:ext>
            </a:extLst>
          </p:cNvPr>
          <p:cNvSpPr txBox="1"/>
          <p:nvPr/>
        </p:nvSpPr>
        <p:spPr>
          <a:xfrm>
            <a:off x="97966" y="1204593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Google Shape;239;p15">
            <a:extLst>
              <a:ext uri="{FF2B5EF4-FFF2-40B4-BE49-F238E27FC236}">
                <a16:creationId xmlns:a16="http://schemas.microsoft.com/office/drawing/2014/main" id="{4AB00345-4C86-1504-CDDA-93E20C3A812D}"/>
              </a:ext>
            </a:extLst>
          </p:cNvPr>
          <p:cNvSpPr txBox="1"/>
          <p:nvPr/>
        </p:nvSpPr>
        <p:spPr>
          <a:xfrm>
            <a:off x="4757055" y="5573980"/>
            <a:ext cx="5672665" cy="46162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D0D0D"/>
              </a:buClr>
              <a:buSzPts val="3600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 went to the </a:t>
            </a:r>
            <a:r>
              <a:rPr lang="en-US" sz="2400" dirty="0">
                <a:solidFill>
                  <a:srgbClr val="0000FF"/>
                </a:solidFill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>
                <a:solidFill>
                  <a:srgbClr val="C00000"/>
                </a:solidFill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bakery</a:t>
            </a:r>
            <a:r>
              <a:rPr lang="en-US" sz="2400" b="0" i="0" dirty="0">
                <a:solidFill>
                  <a:srgbClr val="0000FF"/>
                </a:solidFill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buy some bread.</a:t>
            </a:r>
            <a:endParaRPr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Top 11 tiệm bánh kem sinh nhật ngon đẹp TPHCM được nhiều người yêu thích -  Vua Nệm">
            <a:extLst>
              <a:ext uri="{FF2B5EF4-FFF2-40B4-BE49-F238E27FC236}">
                <a16:creationId xmlns:a16="http://schemas.microsoft.com/office/drawing/2014/main" id="{B5DA5E7D-EFC8-FC4B-749A-646CA23D5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3" y="4430486"/>
            <a:ext cx="3461190" cy="228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00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0E85A-9A0A-557D-0FD2-79958C594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;p14">
            <a:extLst>
              <a:ext uri="{FF2B5EF4-FFF2-40B4-BE49-F238E27FC236}">
                <a16:creationId xmlns:a16="http://schemas.microsoft.com/office/drawing/2014/main" id="{71DA9529-2AEC-B8DF-DAE0-038D4C106D33}"/>
              </a:ext>
            </a:extLst>
          </p:cNvPr>
          <p:cNvSpPr txBox="1"/>
          <p:nvPr/>
        </p:nvSpPr>
        <p:spPr>
          <a:xfrm>
            <a:off x="0" y="1623121"/>
            <a:ext cx="120700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pairs: Talk about your past vacations.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4402C2-98D2-80C0-18A3-C468925B1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13" y="2046516"/>
            <a:ext cx="11636252" cy="2263160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592250-0D69-776C-986E-CE4BED61EFB8}"/>
              </a:ext>
            </a:extLst>
          </p:cNvPr>
          <p:cNvSpPr txBox="1"/>
          <p:nvPr/>
        </p:nvSpPr>
        <p:spPr>
          <a:xfrm>
            <a:off x="343035" y="2783172"/>
            <a:ext cx="2754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 and breakfast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F2177-E44D-8398-4711-B56FEA140EA7}"/>
              </a:ext>
            </a:extLst>
          </p:cNvPr>
          <p:cNvSpPr txBox="1"/>
          <p:nvPr/>
        </p:nvSpPr>
        <p:spPr>
          <a:xfrm>
            <a:off x="3365820" y="2784957"/>
            <a:ext cx="1542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pastry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dumpling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cake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488A9D-9B1A-57AA-911E-E520B29626CF}"/>
              </a:ext>
            </a:extLst>
          </p:cNvPr>
          <p:cNvSpPr txBox="1"/>
          <p:nvPr/>
        </p:nvSpPr>
        <p:spPr>
          <a:xfrm>
            <a:off x="6327230" y="2784957"/>
            <a:ext cx="1678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bakery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monument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museum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081E66-3FCD-356C-307F-C3C58952950C}"/>
              </a:ext>
            </a:extLst>
          </p:cNvPr>
          <p:cNvSpPr txBox="1"/>
          <p:nvPr/>
        </p:nvSpPr>
        <p:spPr>
          <a:xfrm>
            <a:off x="9090254" y="2663814"/>
            <a:ext cx="2130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socket adapter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fanny pack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sunblock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phone charger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A8118095-622E-2001-702C-14904E3AA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4FA22-C770-AC9B-D2B7-5175EBA67CE2}"/>
              </a:ext>
            </a:extLst>
          </p:cNvPr>
          <p:cNvSpPr txBox="1"/>
          <p:nvPr/>
        </p:nvSpPr>
        <p:spPr>
          <a:xfrm>
            <a:off x="97966" y="1204593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46" name="Google Shape;246;p16"/>
          <p:cNvSpPr txBox="1"/>
          <p:nvPr/>
        </p:nvSpPr>
        <p:spPr>
          <a:xfrm>
            <a:off x="4419603" y="5234879"/>
            <a:ext cx="4180111" cy="95406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</a:t>
            </a:r>
            <a:r>
              <a:rPr lang="en-US" sz="2800" b="0" i="0" dirty="0">
                <a:solidFill>
                  <a:srgbClr val="0D0D0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 and breakfast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 tried a homemade cake.</a:t>
            </a:r>
          </a:p>
        </p:txBody>
      </p:sp>
      <p:pic>
        <p:nvPicPr>
          <p:cNvPr id="3074" name="Picture 2" descr="Bed &amp; Breakfasts in Europe: A Place to Call Home by Rick Steves">
            <a:extLst>
              <a:ext uri="{FF2B5EF4-FFF2-40B4-BE49-F238E27FC236}">
                <a16:creationId xmlns:a16="http://schemas.microsoft.com/office/drawing/2014/main" id="{C8164655-67F4-C960-A866-B9331CF56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96" y="4386276"/>
            <a:ext cx="3194790" cy="237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99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0E3F1-68FD-C8CF-0FE9-71FB59A6D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;p14">
            <a:extLst>
              <a:ext uri="{FF2B5EF4-FFF2-40B4-BE49-F238E27FC236}">
                <a16:creationId xmlns:a16="http://schemas.microsoft.com/office/drawing/2014/main" id="{4EDE77A7-95CF-1FAD-9E35-E9D3F60D239B}"/>
              </a:ext>
            </a:extLst>
          </p:cNvPr>
          <p:cNvSpPr txBox="1"/>
          <p:nvPr/>
        </p:nvSpPr>
        <p:spPr>
          <a:xfrm>
            <a:off x="0" y="1546919"/>
            <a:ext cx="120700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pairs: Talk about your past vacations.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40980-2F0F-A61F-8B1C-8B08B6321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13" y="1970314"/>
            <a:ext cx="11636252" cy="2263160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4A83CB-931A-B4FF-C8D2-2A4D16A2645A}"/>
              </a:ext>
            </a:extLst>
          </p:cNvPr>
          <p:cNvSpPr txBox="1"/>
          <p:nvPr/>
        </p:nvSpPr>
        <p:spPr>
          <a:xfrm>
            <a:off x="343035" y="2706970"/>
            <a:ext cx="2754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 and breakfast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A7C801-6CE4-235E-6F48-2583784CC2D4}"/>
              </a:ext>
            </a:extLst>
          </p:cNvPr>
          <p:cNvSpPr txBox="1"/>
          <p:nvPr/>
        </p:nvSpPr>
        <p:spPr>
          <a:xfrm>
            <a:off x="3365820" y="2708755"/>
            <a:ext cx="1542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pastry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dumpling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cake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336A16-BBA6-E568-C9E6-F2F261DB7782}"/>
              </a:ext>
            </a:extLst>
          </p:cNvPr>
          <p:cNvSpPr txBox="1"/>
          <p:nvPr/>
        </p:nvSpPr>
        <p:spPr>
          <a:xfrm>
            <a:off x="6327230" y="2708755"/>
            <a:ext cx="1678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bakery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monument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museum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F1CB29-D1FA-4689-1374-550948BBAF78}"/>
              </a:ext>
            </a:extLst>
          </p:cNvPr>
          <p:cNvSpPr txBox="1"/>
          <p:nvPr/>
        </p:nvSpPr>
        <p:spPr>
          <a:xfrm>
            <a:off x="9090254" y="2587612"/>
            <a:ext cx="2130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socket adapter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fanny pack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sunblock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phone charger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3924BDB-82AB-F6A5-4D2B-17D511C56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0520E-A582-43FC-FEC6-DBB0C9E4C4C8}"/>
              </a:ext>
            </a:extLst>
          </p:cNvPr>
          <p:cNvSpPr txBox="1"/>
          <p:nvPr/>
        </p:nvSpPr>
        <p:spPr>
          <a:xfrm>
            <a:off x="97966" y="1204593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53" name="Google Shape;253;p17"/>
          <p:cNvSpPr txBox="1"/>
          <p:nvPr/>
        </p:nvSpPr>
        <p:spPr>
          <a:xfrm>
            <a:off x="3820885" y="5314723"/>
            <a:ext cx="7598229" cy="52318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3.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favorite meal was a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dumpling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had at lunch.</a:t>
            </a:r>
          </a:p>
        </p:txBody>
      </p:sp>
      <p:pic>
        <p:nvPicPr>
          <p:cNvPr id="4100" name="Picture 4" descr="Salmon and Bell Pepper Dumplings — Eat Cho Food">
            <a:extLst>
              <a:ext uri="{FF2B5EF4-FFF2-40B4-BE49-F238E27FC236}">
                <a16:creationId xmlns:a16="http://schemas.microsoft.com/office/drawing/2014/main" id="{AC8DA3AE-5665-DEB0-78F9-F5B5A9B32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90" y="4392027"/>
            <a:ext cx="2986540" cy="230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58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D99D9-3176-DA34-7426-9E03AB910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;p14">
            <a:extLst>
              <a:ext uri="{FF2B5EF4-FFF2-40B4-BE49-F238E27FC236}">
                <a16:creationId xmlns:a16="http://schemas.microsoft.com/office/drawing/2014/main" id="{FACE1EF2-CAAE-55E4-4B8A-5E98388E02EE}"/>
              </a:ext>
            </a:extLst>
          </p:cNvPr>
          <p:cNvSpPr txBox="1"/>
          <p:nvPr/>
        </p:nvSpPr>
        <p:spPr>
          <a:xfrm>
            <a:off x="0" y="1546919"/>
            <a:ext cx="120700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pairs: Talk about your past vacations.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C121E-5973-CCC9-0ACD-A515969D8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13" y="1970314"/>
            <a:ext cx="11636252" cy="2263160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67F2EE-506B-827E-7E64-CC8BAB4CB441}"/>
              </a:ext>
            </a:extLst>
          </p:cNvPr>
          <p:cNvSpPr txBox="1"/>
          <p:nvPr/>
        </p:nvSpPr>
        <p:spPr>
          <a:xfrm>
            <a:off x="343035" y="2706970"/>
            <a:ext cx="2754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 and breakfast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569C45-B3FF-A2E1-27C1-8E0B2A690A0D}"/>
              </a:ext>
            </a:extLst>
          </p:cNvPr>
          <p:cNvSpPr txBox="1"/>
          <p:nvPr/>
        </p:nvSpPr>
        <p:spPr>
          <a:xfrm>
            <a:off x="3365820" y="2708755"/>
            <a:ext cx="1542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pastry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dumpling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cake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ECE81-DB25-BDD6-4444-1A9C2C30C907}"/>
              </a:ext>
            </a:extLst>
          </p:cNvPr>
          <p:cNvSpPr txBox="1"/>
          <p:nvPr/>
        </p:nvSpPr>
        <p:spPr>
          <a:xfrm>
            <a:off x="6327230" y="2708755"/>
            <a:ext cx="1678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bakery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monument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museum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05017-E271-F711-05A8-F619A9B2B66A}"/>
              </a:ext>
            </a:extLst>
          </p:cNvPr>
          <p:cNvSpPr txBox="1"/>
          <p:nvPr/>
        </p:nvSpPr>
        <p:spPr>
          <a:xfrm>
            <a:off x="9090254" y="2587612"/>
            <a:ext cx="2130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socket adapter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fanny pack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sunblock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phone charger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C46E7458-5684-2AEE-C5F3-63DDEAB76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15504-028C-5459-DE92-ADD122A0EBD8}"/>
              </a:ext>
            </a:extLst>
          </p:cNvPr>
          <p:cNvSpPr txBox="1"/>
          <p:nvPr/>
        </p:nvSpPr>
        <p:spPr>
          <a:xfrm>
            <a:off x="97966" y="1204593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60" name="Google Shape;260;p18"/>
          <p:cNvSpPr txBox="1"/>
          <p:nvPr/>
        </p:nvSpPr>
        <p:spPr>
          <a:xfrm>
            <a:off x="4608929" y="5311081"/>
            <a:ext cx="7293429" cy="52318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I carried my phone charger in my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fanny pack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Amazon.com: Fanny Packs Waist Pack for Women, Waterproof Waist Bag with  Adjustable Strap for Travel Sports Running : EVANCARY: Sports &amp; Outdoors">
            <a:extLst>
              <a:ext uri="{FF2B5EF4-FFF2-40B4-BE49-F238E27FC236}">
                <a16:creationId xmlns:a16="http://schemas.microsoft.com/office/drawing/2014/main" id="{F61D5D6D-F309-C81B-B435-14F376B20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74" y="4437111"/>
            <a:ext cx="3405898" cy="226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13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46E67-3308-26E4-9335-26C5F28EB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;p14">
            <a:extLst>
              <a:ext uri="{FF2B5EF4-FFF2-40B4-BE49-F238E27FC236}">
                <a16:creationId xmlns:a16="http://schemas.microsoft.com/office/drawing/2014/main" id="{15832FB3-0FEC-EF17-3509-85A503B4D8E0}"/>
              </a:ext>
            </a:extLst>
          </p:cNvPr>
          <p:cNvSpPr txBox="1"/>
          <p:nvPr/>
        </p:nvSpPr>
        <p:spPr>
          <a:xfrm>
            <a:off x="0" y="1546919"/>
            <a:ext cx="120700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pairs: Talk about your past vacations.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835D5-CD40-0F91-9F77-614AB536A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13" y="1970314"/>
            <a:ext cx="11636252" cy="2263160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C73A7D-3010-1F1F-EF7B-D5A2F787A74A}"/>
              </a:ext>
            </a:extLst>
          </p:cNvPr>
          <p:cNvSpPr txBox="1"/>
          <p:nvPr/>
        </p:nvSpPr>
        <p:spPr>
          <a:xfrm>
            <a:off x="343035" y="2706970"/>
            <a:ext cx="2754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 and breakfast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7FF4A-9CB8-D13C-1C3B-C214FBAAB5D6}"/>
              </a:ext>
            </a:extLst>
          </p:cNvPr>
          <p:cNvSpPr txBox="1"/>
          <p:nvPr/>
        </p:nvSpPr>
        <p:spPr>
          <a:xfrm>
            <a:off x="3365820" y="2708755"/>
            <a:ext cx="1542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pastry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dumpling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cake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E3F71F-B482-2346-72A0-CF6F116395E9}"/>
              </a:ext>
            </a:extLst>
          </p:cNvPr>
          <p:cNvSpPr txBox="1"/>
          <p:nvPr/>
        </p:nvSpPr>
        <p:spPr>
          <a:xfrm>
            <a:off x="6327230" y="2708755"/>
            <a:ext cx="1678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bakery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monument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museum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010A3D-D523-0DDA-7AC1-BD14F4D43DEA}"/>
              </a:ext>
            </a:extLst>
          </p:cNvPr>
          <p:cNvSpPr txBox="1"/>
          <p:nvPr/>
        </p:nvSpPr>
        <p:spPr>
          <a:xfrm>
            <a:off x="9090254" y="2587612"/>
            <a:ext cx="2130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socket adapter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fanny pack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sunblock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phone charger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27D76B5-F291-051E-6603-197C82729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F25E7B-831E-80D0-F113-ABAF0F5C7CAF}"/>
              </a:ext>
            </a:extLst>
          </p:cNvPr>
          <p:cNvSpPr txBox="1"/>
          <p:nvPr/>
        </p:nvSpPr>
        <p:spPr>
          <a:xfrm>
            <a:off x="97966" y="1204593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" name="Google Shape;267;p19">
            <a:extLst>
              <a:ext uri="{FF2B5EF4-FFF2-40B4-BE49-F238E27FC236}">
                <a16:creationId xmlns:a16="http://schemas.microsoft.com/office/drawing/2014/main" id="{BF9B4B1E-9478-305B-7F25-01A144F0AE2B}"/>
              </a:ext>
            </a:extLst>
          </p:cNvPr>
          <p:cNvSpPr txBox="1"/>
          <p:nvPr/>
        </p:nvSpPr>
        <p:spPr>
          <a:xfrm>
            <a:off x="4931227" y="5311081"/>
            <a:ext cx="6716486" cy="52318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5.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The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hostel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we stayed was built 5 years ago.</a:t>
            </a:r>
            <a:endParaRPr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752DDB-40F2-64AB-13D9-169B928FC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76" y="4317374"/>
            <a:ext cx="3495524" cy="24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0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E5A0B-B1BC-E2A6-DA0F-FFB0FFF95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;p14">
            <a:extLst>
              <a:ext uri="{FF2B5EF4-FFF2-40B4-BE49-F238E27FC236}">
                <a16:creationId xmlns:a16="http://schemas.microsoft.com/office/drawing/2014/main" id="{98E7C2C9-912A-8948-B2C4-3315CB3C5652}"/>
              </a:ext>
            </a:extLst>
          </p:cNvPr>
          <p:cNvSpPr txBox="1"/>
          <p:nvPr/>
        </p:nvSpPr>
        <p:spPr>
          <a:xfrm>
            <a:off x="0" y="1546919"/>
            <a:ext cx="120700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pairs: Talk about your past vacations.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4C26F-3FA0-0D35-6EF0-C3F62D6A3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13" y="1970314"/>
            <a:ext cx="11636252" cy="2263160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73D91B-215D-177E-0FE1-9EF722291E23}"/>
              </a:ext>
            </a:extLst>
          </p:cNvPr>
          <p:cNvSpPr txBox="1"/>
          <p:nvPr/>
        </p:nvSpPr>
        <p:spPr>
          <a:xfrm>
            <a:off x="343035" y="2706970"/>
            <a:ext cx="2754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 and breakfast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C7A647-7909-8626-6662-68466925DB41}"/>
              </a:ext>
            </a:extLst>
          </p:cNvPr>
          <p:cNvSpPr txBox="1"/>
          <p:nvPr/>
        </p:nvSpPr>
        <p:spPr>
          <a:xfrm>
            <a:off x="3365820" y="2708755"/>
            <a:ext cx="1542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pastry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dumpling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cake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8099D5-F983-6233-B4D0-6A343F26C841}"/>
              </a:ext>
            </a:extLst>
          </p:cNvPr>
          <p:cNvSpPr txBox="1"/>
          <p:nvPr/>
        </p:nvSpPr>
        <p:spPr>
          <a:xfrm>
            <a:off x="6327230" y="2708755"/>
            <a:ext cx="1678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bakery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monument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museum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E554D7-8912-DD7D-0DB8-6912EB6C4E13}"/>
              </a:ext>
            </a:extLst>
          </p:cNvPr>
          <p:cNvSpPr txBox="1"/>
          <p:nvPr/>
        </p:nvSpPr>
        <p:spPr>
          <a:xfrm>
            <a:off x="9090254" y="2587612"/>
            <a:ext cx="2130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socket adapter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fanny pack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sunblock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phone charger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188B06CC-93D9-EA82-7063-43C185BA1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F9E96-1CA4-A42F-C763-AA798ECE1D89}"/>
              </a:ext>
            </a:extLst>
          </p:cNvPr>
          <p:cNvSpPr txBox="1"/>
          <p:nvPr/>
        </p:nvSpPr>
        <p:spPr>
          <a:xfrm>
            <a:off x="97966" y="1204593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81" name="Google Shape;281;p21"/>
          <p:cNvSpPr txBox="1"/>
          <p:nvPr/>
        </p:nvSpPr>
        <p:spPr>
          <a:xfrm>
            <a:off x="4876796" y="5281873"/>
            <a:ext cx="5083629" cy="52318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6. I ate a lot of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pastry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after dinner. 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op 11 chuỗi cửa hàng bánh kem nổi tiếng và được yêu thích nhất ở Nhật Bản  - Wa">
            <a:extLst>
              <a:ext uri="{FF2B5EF4-FFF2-40B4-BE49-F238E27FC236}">
                <a16:creationId xmlns:a16="http://schemas.microsoft.com/office/drawing/2014/main" id="{8A9E3CFE-BC03-9E8E-EBFB-B7FECFA51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549" y="4471288"/>
            <a:ext cx="3192092" cy="226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09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C9F4E-BC80-0812-03D3-AF4FD2A0A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;p14">
            <a:extLst>
              <a:ext uri="{FF2B5EF4-FFF2-40B4-BE49-F238E27FC236}">
                <a16:creationId xmlns:a16="http://schemas.microsoft.com/office/drawing/2014/main" id="{F5F76599-9BA0-0FA5-D208-C7D7E4E106B9}"/>
              </a:ext>
            </a:extLst>
          </p:cNvPr>
          <p:cNvSpPr txBox="1"/>
          <p:nvPr/>
        </p:nvSpPr>
        <p:spPr>
          <a:xfrm>
            <a:off x="0" y="1546919"/>
            <a:ext cx="120700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pairs: Talk about your past vacations.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40F51A-F5D8-68E8-645D-FFBA8A3F7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13" y="1970314"/>
            <a:ext cx="11636252" cy="2263160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EA978B-A8DA-E5AC-EF17-AFAF52B950CA}"/>
              </a:ext>
            </a:extLst>
          </p:cNvPr>
          <p:cNvSpPr txBox="1"/>
          <p:nvPr/>
        </p:nvSpPr>
        <p:spPr>
          <a:xfrm>
            <a:off x="343035" y="2706970"/>
            <a:ext cx="2754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 and breakfast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B0910D-7BC9-34DD-C70E-90B729C2928C}"/>
              </a:ext>
            </a:extLst>
          </p:cNvPr>
          <p:cNvSpPr txBox="1"/>
          <p:nvPr/>
        </p:nvSpPr>
        <p:spPr>
          <a:xfrm>
            <a:off x="3365820" y="2708755"/>
            <a:ext cx="1542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pastry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dumpling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cake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E42B5-1032-DC67-41C1-987662C08C2E}"/>
              </a:ext>
            </a:extLst>
          </p:cNvPr>
          <p:cNvSpPr txBox="1"/>
          <p:nvPr/>
        </p:nvSpPr>
        <p:spPr>
          <a:xfrm>
            <a:off x="6327230" y="2708755"/>
            <a:ext cx="1678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bakery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monument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museum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F3338-FC34-2320-D73E-41617CBFDA77}"/>
              </a:ext>
            </a:extLst>
          </p:cNvPr>
          <p:cNvSpPr txBox="1"/>
          <p:nvPr/>
        </p:nvSpPr>
        <p:spPr>
          <a:xfrm>
            <a:off x="9090254" y="2587612"/>
            <a:ext cx="2130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socket adapter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fanny pack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sunblock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phone charger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67842275-BDCF-3E04-D5AE-1D8F669B4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AF3B3-3672-A6B1-F328-1FD9258ACBF5}"/>
              </a:ext>
            </a:extLst>
          </p:cNvPr>
          <p:cNvSpPr txBox="1"/>
          <p:nvPr/>
        </p:nvSpPr>
        <p:spPr>
          <a:xfrm>
            <a:off x="97966" y="1204593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" name="Google Shape;288;p22">
            <a:extLst>
              <a:ext uri="{FF2B5EF4-FFF2-40B4-BE49-F238E27FC236}">
                <a16:creationId xmlns:a16="http://schemas.microsoft.com/office/drawing/2014/main" id="{4F994036-A513-294B-C421-79E77E17EEDD}"/>
              </a:ext>
            </a:extLst>
          </p:cNvPr>
          <p:cNvSpPr txBox="1"/>
          <p:nvPr/>
        </p:nvSpPr>
        <p:spPr>
          <a:xfrm>
            <a:off x="3771351" y="5311081"/>
            <a:ext cx="7206343" cy="52318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7.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took a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socket adapter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charge my devices.</a:t>
            </a:r>
          </a:p>
        </p:txBody>
      </p:sp>
      <p:pic>
        <p:nvPicPr>
          <p:cNvPr id="9218" name="Picture 2" descr="Buy 13A Multi Socket Adapter Online | Othoba.com">
            <a:extLst>
              <a:ext uri="{FF2B5EF4-FFF2-40B4-BE49-F238E27FC236}">
                <a16:creationId xmlns:a16="http://schemas.microsoft.com/office/drawing/2014/main" id="{4BF1E501-91B7-E504-7AB8-22E1C44FD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97" y="4397829"/>
            <a:ext cx="2573791" cy="226316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50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2731A-DB45-4B69-9D2C-A370A0596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;p14">
            <a:extLst>
              <a:ext uri="{FF2B5EF4-FFF2-40B4-BE49-F238E27FC236}">
                <a16:creationId xmlns:a16="http://schemas.microsoft.com/office/drawing/2014/main" id="{AE2F5259-1D0F-3AF4-272E-6ACC72A14E82}"/>
              </a:ext>
            </a:extLst>
          </p:cNvPr>
          <p:cNvSpPr txBox="1"/>
          <p:nvPr/>
        </p:nvSpPr>
        <p:spPr>
          <a:xfrm>
            <a:off x="0" y="1546919"/>
            <a:ext cx="120700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pairs: Talk about your past vacations.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6C1AC-0FF5-76A0-2B86-FE8616E4B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13" y="1970314"/>
            <a:ext cx="11636252" cy="2263160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88CDC0-98C7-6A15-9AF8-1DDDA2BA8BD6}"/>
              </a:ext>
            </a:extLst>
          </p:cNvPr>
          <p:cNvSpPr txBox="1"/>
          <p:nvPr/>
        </p:nvSpPr>
        <p:spPr>
          <a:xfrm>
            <a:off x="343035" y="2706970"/>
            <a:ext cx="2754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 and breakfast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A3A07-B296-F014-188E-9CFB66D7B118}"/>
              </a:ext>
            </a:extLst>
          </p:cNvPr>
          <p:cNvSpPr txBox="1"/>
          <p:nvPr/>
        </p:nvSpPr>
        <p:spPr>
          <a:xfrm>
            <a:off x="3365820" y="2708755"/>
            <a:ext cx="1542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pastry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dumpling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cake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FD50E-D118-7213-645D-5EA5060A7679}"/>
              </a:ext>
            </a:extLst>
          </p:cNvPr>
          <p:cNvSpPr txBox="1"/>
          <p:nvPr/>
        </p:nvSpPr>
        <p:spPr>
          <a:xfrm>
            <a:off x="6327230" y="2708755"/>
            <a:ext cx="1678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bakery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monument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museum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B8685C-E2C1-E12D-D6AB-B204F2CBF4F3}"/>
              </a:ext>
            </a:extLst>
          </p:cNvPr>
          <p:cNvSpPr txBox="1"/>
          <p:nvPr/>
        </p:nvSpPr>
        <p:spPr>
          <a:xfrm>
            <a:off x="9090254" y="2587612"/>
            <a:ext cx="2130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socket adapter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fanny pack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sunblock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phone charger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298DF57C-2DD3-38FC-8FE4-53292CC70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E7961-927F-4C31-FB7B-6818A09B8BAD}"/>
              </a:ext>
            </a:extLst>
          </p:cNvPr>
          <p:cNvSpPr txBox="1"/>
          <p:nvPr/>
        </p:nvSpPr>
        <p:spPr>
          <a:xfrm>
            <a:off x="97966" y="1204593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" name="Google Shape;288;p22">
            <a:extLst>
              <a:ext uri="{FF2B5EF4-FFF2-40B4-BE49-F238E27FC236}">
                <a16:creationId xmlns:a16="http://schemas.microsoft.com/office/drawing/2014/main" id="{E9DA458F-9457-80A3-213A-E118A4AB6022}"/>
              </a:ext>
            </a:extLst>
          </p:cNvPr>
          <p:cNvSpPr txBox="1"/>
          <p:nvPr/>
        </p:nvSpPr>
        <p:spPr>
          <a:xfrm>
            <a:off x="3771351" y="5311081"/>
            <a:ext cx="7725556" cy="52318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8.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wore </a:t>
            </a:r>
            <a:r>
              <a:rPr lang="en-US" sz="2800" dirty="0">
                <a:solidFill>
                  <a:srgbClr val="0000FF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sunblock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it was sunny and hot</a:t>
            </a:r>
          </a:p>
        </p:txBody>
      </p:sp>
      <p:pic>
        <p:nvPicPr>
          <p:cNvPr id="11" name="Picture 2" descr="Kem Chống Nắng Dưỡng Da Sunblock Cream">
            <a:extLst>
              <a:ext uri="{FF2B5EF4-FFF2-40B4-BE49-F238E27FC236}">
                <a16:creationId xmlns:a16="http://schemas.microsoft.com/office/drawing/2014/main" id="{E28A67A4-B176-718C-5451-95C7A1D3F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94" y="4417890"/>
            <a:ext cx="2297526" cy="22975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01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113;p1" descr="A book with cartoon characters on it&#10;&#10;Description automatically generated">
            <a:extLst>
              <a:ext uri="{FF2B5EF4-FFF2-40B4-BE49-F238E27FC236}">
                <a16:creationId xmlns:a16="http://schemas.microsoft.com/office/drawing/2014/main" id="{D4823F0A-AEC6-23C1-73F1-FE3177CA826D}"/>
              </a:ext>
            </a:extLst>
          </p:cNvPr>
          <p:cNvPicPr preferRelativeResize="0"/>
          <p:nvPr/>
        </p:nvPicPr>
        <p:blipFill rotWithShape="1">
          <a:blip r:embed="rId2"/>
          <a:srcRect t="4411" b="4596"/>
          <a:stretch/>
        </p:blipFill>
        <p:spPr>
          <a:xfrm>
            <a:off x="630328" y="524540"/>
            <a:ext cx="10887048" cy="6181059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AD0189-9191-3289-2309-5A6F315E59AE}"/>
              </a:ext>
            </a:extLst>
          </p:cNvPr>
          <p:cNvSpPr txBox="1"/>
          <p:nvPr/>
        </p:nvSpPr>
        <p:spPr>
          <a:xfrm>
            <a:off x="5255714" y="2804513"/>
            <a:ext cx="60977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400" b="1" dirty="0">
              <a:solidFill>
                <a:srgbClr val="00FF00"/>
              </a:solidFill>
              <a:latin typeface="Bodoni MT Black" panose="02070A030806060202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TOURISM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Lesson 1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 &amp; READING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76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0F53E-A5C9-2441-391F-8A86A3F05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;p14">
            <a:extLst>
              <a:ext uri="{FF2B5EF4-FFF2-40B4-BE49-F238E27FC236}">
                <a16:creationId xmlns:a16="http://schemas.microsoft.com/office/drawing/2014/main" id="{93A3CD2E-C830-C0AD-A4D2-B9F2331CCDB5}"/>
              </a:ext>
            </a:extLst>
          </p:cNvPr>
          <p:cNvSpPr txBox="1"/>
          <p:nvPr/>
        </p:nvSpPr>
        <p:spPr>
          <a:xfrm>
            <a:off x="0" y="1546919"/>
            <a:ext cx="120700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pairs: Talk about your past vacations.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A3FDB9-404E-63CF-2331-6F0AA4DCD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13" y="1970314"/>
            <a:ext cx="11636252" cy="2004920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7D79E4-72CA-E541-6B87-AE758811E0FC}"/>
              </a:ext>
            </a:extLst>
          </p:cNvPr>
          <p:cNvSpPr txBox="1"/>
          <p:nvPr/>
        </p:nvSpPr>
        <p:spPr>
          <a:xfrm>
            <a:off x="410410" y="2581845"/>
            <a:ext cx="2754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 and breakfast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8BD07-AA0F-0C5E-8B93-29CA2689469C}"/>
              </a:ext>
            </a:extLst>
          </p:cNvPr>
          <p:cNvSpPr txBox="1"/>
          <p:nvPr/>
        </p:nvSpPr>
        <p:spPr>
          <a:xfrm>
            <a:off x="3433195" y="2583630"/>
            <a:ext cx="1542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pastry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dumpling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cake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809821-71E9-32C6-A5D5-A3876D9430C4}"/>
              </a:ext>
            </a:extLst>
          </p:cNvPr>
          <p:cNvSpPr txBox="1"/>
          <p:nvPr/>
        </p:nvSpPr>
        <p:spPr>
          <a:xfrm>
            <a:off x="6394605" y="2583630"/>
            <a:ext cx="1678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bakery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monument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museum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69F7A-9F76-AD73-6A0A-1341F8C0E6B1}"/>
              </a:ext>
            </a:extLst>
          </p:cNvPr>
          <p:cNvSpPr txBox="1"/>
          <p:nvPr/>
        </p:nvSpPr>
        <p:spPr>
          <a:xfrm>
            <a:off x="9090254" y="2462487"/>
            <a:ext cx="19704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socket adapter</a:t>
            </a:r>
          </a:p>
          <a:p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fanny pack</a:t>
            </a:r>
          </a:p>
          <a:p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sunblock</a:t>
            </a:r>
          </a:p>
          <a:p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phone charger</a:t>
            </a:r>
            <a:endParaRPr lang="en-VN" sz="2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E79322FF-83F6-DFE5-3780-B5E3F0776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CE2050-7B18-47B3-0C05-EC7C7CCBE869}"/>
              </a:ext>
            </a:extLst>
          </p:cNvPr>
          <p:cNvSpPr txBox="1"/>
          <p:nvPr/>
        </p:nvSpPr>
        <p:spPr>
          <a:xfrm>
            <a:off x="97966" y="1204593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Google Shape;288;p22">
            <a:extLst>
              <a:ext uri="{FF2B5EF4-FFF2-40B4-BE49-F238E27FC236}">
                <a16:creationId xmlns:a16="http://schemas.microsoft.com/office/drawing/2014/main" id="{C64D86D5-034D-B878-74DC-867869057AFE}"/>
              </a:ext>
            </a:extLst>
          </p:cNvPr>
          <p:cNvSpPr txBox="1"/>
          <p:nvPr/>
        </p:nvSpPr>
        <p:spPr>
          <a:xfrm>
            <a:off x="1417344" y="4156474"/>
            <a:ext cx="9523410" cy="255450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 went to the </a:t>
            </a:r>
            <a:r>
              <a:rPr lang="en-US" sz="2000" dirty="0">
                <a:solidFill>
                  <a:srgbClr val="0000FF"/>
                </a:solidFill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bakery</a:t>
            </a:r>
            <a:r>
              <a:rPr lang="en-US" sz="2000" dirty="0">
                <a:solidFill>
                  <a:srgbClr val="0000FF"/>
                </a:solidFill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buy some bread.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 and breakfast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 tried a homemade cake.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3.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favorite meal was a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dumpling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had at lunch.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I carried my phone charger in my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fanny pack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5. The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hostel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we stayed was built 5 years ago.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6. I ate a lot of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pastry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after dinner.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7.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took 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socket adapter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charge my devices.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8.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wore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sunblock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it was sunny and hot.</a:t>
            </a:r>
          </a:p>
        </p:txBody>
      </p:sp>
    </p:spTree>
    <p:extLst>
      <p:ext uri="{BB962C8B-B14F-4D97-AF65-F5344CB8AC3E}">
        <p14:creationId xmlns:p14="http://schemas.microsoft.com/office/powerpoint/2010/main" val="1853253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>
          <a:extLst>
            <a:ext uri="{FF2B5EF4-FFF2-40B4-BE49-F238E27FC236}">
              <a16:creationId xmlns:a16="http://schemas.microsoft.com/office/drawing/2014/main" id="{577C2A2C-C7B7-FF49-3107-D3997AA79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3">
            <a:extLst>
              <a:ext uri="{FF2B5EF4-FFF2-40B4-BE49-F238E27FC236}">
                <a16:creationId xmlns:a16="http://schemas.microsoft.com/office/drawing/2014/main" id="{6EE24FD0-6F58-A7AC-3717-461AD6FC08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0521" y="706505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>
            <a:extLst>
              <a:ext uri="{FF2B5EF4-FFF2-40B4-BE49-F238E27FC236}">
                <a16:creationId xmlns:a16="http://schemas.microsoft.com/office/drawing/2014/main" id="{3C614BF6-07D8-7983-03B6-432ADF6D9E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0520" y="70650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3">
            <a:extLst>
              <a:ext uri="{FF2B5EF4-FFF2-40B4-BE49-F238E27FC236}">
                <a16:creationId xmlns:a16="http://schemas.microsoft.com/office/drawing/2014/main" id="{E3E660C2-A561-E46A-439E-5D48B97E35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3415" y="70650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>
            <a:extLst>
              <a:ext uri="{FF2B5EF4-FFF2-40B4-BE49-F238E27FC236}">
                <a16:creationId xmlns:a16="http://schemas.microsoft.com/office/drawing/2014/main" id="{C7479ACA-0C18-6D4A-FFCC-7CD789CB9E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7625" y="713469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3">
            <a:extLst>
              <a:ext uri="{FF2B5EF4-FFF2-40B4-BE49-F238E27FC236}">
                <a16:creationId xmlns:a16="http://schemas.microsoft.com/office/drawing/2014/main" id="{73A94204-698E-5629-1ECD-1F3AF9E501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9072" y="699540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>
            <a:extLst>
              <a:ext uri="{FF2B5EF4-FFF2-40B4-BE49-F238E27FC236}">
                <a16:creationId xmlns:a16="http://schemas.microsoft.com/office/drawing/2014/main" id="{BAB48ADF-1ABD-1429-FEAE-6264AAF2F7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1966" y="685611"/>
            <a:ext cx="487363" cy="48736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3">
            <a:extLst>
              <a:ext uri="{FF2B5EF4-FFF2-40B4-BE49-F238E27FC236}">
                <a16:creationId xmlns:a16="http://schemas.microsoft.com/office/drawing/2014/main" id="{96D1B52F-1DD8-D52E-47FF-E1AF14DD1DF8}"/>
              </a:ext>
            </a:extLst>
          </p:cNvPr>
          <p:cNvSpPr txBox="1"/>
          <p:nvPr/>
        </p:nvSpPr>
        <p:spPr>
          <a:xfrm>
            <a:off x="461528" y="2575607"/>
            <a:ext cx="8007557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sz="2400" i="1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3" name="Google Shape;213;p13">
            <a:extLst>
              <a:ext uri="{FF2B5EF4-FFF2-40B4-BE49-F238E27FC236}">
                <a16:creationId xmlns:a16="http://schemas.microsoft.com/office/drawing/2014/main" id="{2B735AED-7707-54D4-1722-BE1734373A98}"/>
              </a:ext>
            </a:extLst>
          </p:cNvPr>
          <p:cNvSpPr txBox="1"/>
          <p:nvPr/>
        </p:nvSpPr>
        <p:spPr>
          <a:xfrm>
            <a:off x="330898" y="2180738"/>
            <a:ext cx="5957476" cy="286228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bakery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tiệm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bánh</a:t>
            </a:r>
          </a:p>
          <a:p>
            <a:pPr marL="342900" lvl="0" indent="-342900">
              <a:buFontTx/>
              <a:buChar char="-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bed and breakfast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phr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khách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kèm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bữa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sáng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lvl="0" indent="-342900">
              <a:buFontTx/>
              <a:buChar char="-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dumpling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sủi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cảo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cảo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fanny pack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phr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túi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tử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hostel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trọ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nghỉ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rẻ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monument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tượng đài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pastry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bánh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ngọt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bánh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nhào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socket adapter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phr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bộ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chuyển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đổi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ổ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cắm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điện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sunblock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kem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chống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nắng</a:t>
            </a:r>
            <a:endParaRPr sz="2000" i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4" name="Google Shape;214;p13">
            <a:extLst>
              <a:ext uri="{FF2B5EF4-FFF2-40B4-BE49-F238E27FC236}">
                <a16:creationId xmlns:a16="http://schemas.microsoft.com/office/drawing/2014/main" id="{4BCA943C-CC5B-6764-D7EE-9590A69146A0}"/>
              </a:ext>
            </a:extLst>
          </p:cNvPr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67975E-80C5-ECAA-7109-1948C6304A8D}"/>
              </a:ext>
            </a:extLst>
          </p:cNvPr>
          <p:cNvSpPr txBox="1"/>
          <p:nvPr/>
        </p:nvSpPr>
        <p:spPr>
          <a:xfrm>
            <a:off x="160714" y="1436026"/>
            <a:ext cx="7761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Number the pictures. Listen and repeat.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      2. L     3. F    4. G     5. D    7. H     8. C   9. E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0EB49D6F-7A2E-BCFB-1FB0-9687EBEEF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2F58CA-C0D8-C1C8-ADE1-92C916E2CEA1}"/>
              </a:ext>
            </a:extLst>
          </p:cNvPr>
          <p:cNvSpPr txBox="1"/>
          <p:nvPr/>
        </p:nvSpPr>
        <p:spPr>
          <a:xfrm>
            <a:off x="149076" y="1166891"/>
            <a:ext cx="20024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0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0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Google Shape;229;p14">
            <a:extLst>
              <a:ext uri="{FF2B5EF4-FFF2-40B4-BE49-F238E27FC236}">
                <a16:creationId xmlns:a16="http://schemas.microsoft.com/office/drawing/2014/main" id="{7378276E-97C3-EADB-B3BA-4C5FE55C57AF}"/>
              </a:ext>
            </a:extLst>
          </p:cNvPr>
          <p:cNvSpPr txBox="1"/>
          <p:nvPr/>
        </p:nvSpPr>
        <p:spPr>
          <a:xfrm>
            <a:off x="6375131" y="1470113"/>
            <a:ext cx="54236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pairs: Talk about your past vacations.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288;p22">
            <a:extLst>
              <a:ext uri="{FF2B5EF4-FFF2-40B4-BE49-F238E27FC236}">
                <a16:creationId xmlns:a16="http://schemas.microsoft.com/office/drawing/2014/main" id="{1E57325D-2835-9FDB-5721-FA8E675948C2}"/>
              </a:ext>
            </a:extLst>
          </p:cNvPr>
          <p:cNvSpPr txBox="1"/>
          <p:nvPr/>
        </p:nvSpPr>
        <p:spPr>
          <a:xfrm>
            <a:off x="6458558" y="2009025"/>
            <a:ext cx="5643174" cy="255450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 went to the </a:t>
            </a:r>
            <a:r>
              <a:rPr lang="en-US" sz="2000" dirty="0">
                <a:solidFill>
                  <a:srgbClr val="0000FF"/>
                </a:solidFill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bakery</a:t>
            </a:r>
            <a:r>
              <a:rPr lang="en-US" sz="2000" dirty="0">
                <a:solidFill>
                  <a:srgbClr val="0000FF"/>
                </a:solidFill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buy some bread.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 and breakfast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 tried a homemade cake.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3.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favorite meal was a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dumpling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had at lunch.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I carried my phone charger in my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fanny pack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5. The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hostel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we stayed was built 5 years ago.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6. I ate a lot of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pastry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after dinner.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7.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took 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socket adapter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charge my devices.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8.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wore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sunblock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it was sunny and hot.</a:t>
            </a:r>
          </a:p>
        </p:txBody>
      </p:sp>
    </p:spTree>
    <p:extLst>
      <p:ext uri="{BB962C8B-B14F-4D97-AF65-F5344CB8AC3E}">
        <p14:creationId xmlns:p14="http://schemas.microsoft.com/office/powerpoint/2010/main" val="599596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C9037-556E-BF65-DA9D-3B1080245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27D29A64-3222-401F-6B2C-B9EE70A09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138773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F7D336-BF8E-4799-D666-0A66EDF8005E}"/>
              </a:ext>
            </a:extLst>
          </p:cNvPr>
          <p:cNvSpPr txBox="1"/>
          <p:nvPr/>
        </p:nvSpPr>
        <p:spPr>
          <a:xfrm>
            <a:off x="97966" y="1078421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Reading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Google Shape;300;p24">
            <a:extLst>
              <a:ext uri="{FF2B5EF4-FFF2-40B4-BE49-F238E27FC236}">
                <a16:creationId xmlns:a16="http://schemas.microsoft.com/office/drawing/2014/main" id="{404A1E32-568B-C149-80BC-9A7497D199F8}"/>
              </a:ext>
            </a:extLst>
          </p:cNvPr>
          <p:cNvSpPr txBox="1"/>
          <p:nvPr/>
        </p:nvSpPr>
        <p:spPr>
          <a:xfrm>
            <a:off x="107482" y="1356106"/>
            <a:ext cx="10691147" cy="98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AutoNum type="alphaLcPeriod"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the email and choose the best subject line. </a:t>
            </a:r>
          </a:p>
          <a:p>
            <a:pPr marR="0" lvl="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0" i="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</a:t>
            </a:r>
            <a:r>
              <a:rPr lang="en-US" sz="22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1. 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 week's trip </a:t>
            </a:r>
            <a:r>
              <a:rPr lang="en-US" sz="22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       2. 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trip to Paris! 	</a:t>
            </a:r>
            <a:r>
              <a:rPr lang="en-US" sz="22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3. 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did you learn?</a:t>
            </a:r>
            <a:endParaRPr sz="22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900831-FFF4-B22F-DEE5-B0498B0A8B94}"/>
              </a:ext>
            </a:extLst>
          </p:cNvPr>
          <p:cNvSpPr/>
          <p:nvPr/>
        </p:nvSpPr>
        <p:spPr>
          <a:xfrm>
            <a:off x="3195192" y="1812384"/>
            <a:ext cx="2835491" cy="4300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DD571E-BA8F-0DB3-1E6E-7FA1C5735334}"/>
              </a:ext>
            </a:extLst>
          </p:cNvPr>
          <p:cNvSpPr txBox="1"/>
          <p:nvPr/>
        </p:nvSpPr>
        <p:spPr>
          <a:xfrm>
            <a:off x="140134" y="2285998"/>
            <a:ext cx="11977036" cy="4478149"/>
          </a:xfrm>
          <a:prstGeom prst="rect">
            <a:avLst/>
          </a:prstGeom>
          <a:solidFill>
            <a:srgbClr val="FFFFCC"/>
          </a:solidFill>
          <a:ln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900" dirty="0">
                <a:solidFill>
                  <a:srgbClr val="14141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To: </a:t>
            </a:r>
            <a:r>
              <a:rPr lang="en-US" sz="1900" dirty="0" err="1">
                <a:solidFill>
                  <a:srgbClr val="14141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janegrunt</a:t>
            </a:r>
            <a:r>
              <a:rPr lang="en-US" sz="1900" dirty="0" err="1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@abcmail.com</a:t>
            </a:r>
            <a:endParaRPr lang="en-US" sz="1900" dirty="0">
              <a:solidFill>
                <a:srgbClr val="1414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900" dirty="0">
                <a:solidFill>
                  <a:srgbClr val="14141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Subject: ________________</a:t>
            </a:r>
          </a:p>
          <a:p>
            <a:pPr algn="just"/>
            <a:r>
              <a:rPr lang="en-US" sz="1900" dirty="0">
                <a:solidFill>
                  <a:srgbClr val="14141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Hey Jane,</a:t>
            </a:r>
          </a:p>
          <a:p>
            <a:pPr algn="just"/>
            <a:r>
              <a:rPr lang="en-US" sz="1900" dirty="0">
                <a:solidFill>
                  <a:srgbClr val="14141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My family gave me some great suggestions for the trip to Paris you and I are taking next year, and I wanted to tell you about them. My dad suggested we travel in October or April. He said it was less crowded at those times. I think April will be the nicest because it will be sunny and warm. He also said we should visit the Eiffel Tower and the Louvre Museum. I thought that sounded pretty boring, so I asked my mom.</a:t>
            </a:r>
          </a:p>
          <a:p>
            <a:pPr algn="just"/>
            <a:r>
              <a:rPr lang="en-US" sz="1900" dirty="0">
                <a:solidFill>
                  <a:srgbClr val="14141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She suggested we visit Disneyland Paris. I think that sounds really fun. I love </a:t>
            </a:r>
            <a:r>
              <a:rPr lang="en-US" sz="1900" dirty="0">
                <a:solidFill>
                  <a:srgbClr val="7E166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roller coasters</a:t>
            </a:r>
            <a:r>
              <a:rPr lang="en-US" sz="1900" dirty="0">
                <a:solidFill>
                  <a:srgbClr val="14141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She also told me about some great places to eat such as Le Petit Paris Restaurant. It's expensive, but I heard it's amazing. She also suggested we go to a bakery and try some pastries. She said they were really tasty.</a:t>
            </a:r>
          </a:p>
          <a:p>
            <a:pPr algn="just"/>
            <a:r>
              <a:rPr lang="en-US" sz="1900" dirty="0">
                <a:solidFill>
                  <a:srgbClr val="14141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Finally, my brother gave me some really useful advice. He suggested we take a socket adapter. They have different s</a:t>
            </a:r>
            <a:r>
              <a:rPr lang="en-US" sz="1800" dirty="0">
                <a:solidFill>
                  <a:srgbClr val="14141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ockets in France. He also suggested we take a fanny pack to keep our things safe. I think it might be a good idea to take both.</a:t>
            </a:r>
          </a:p>
          <a:p>
            <a:pPr algn="just"/>
            <a:r>
              <a:rPr lang="en-US" sz="1900" dirty="0">
                <a:solidFill>
                  <a:srgbClr val="14141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do you think? Did you find out anything interesting?</a:t>
            </a:r>
          </a:p>
          <a:p>
            <a:pPr algn="just"/>
            <a:r>
              <a:rPr lang="en-US" sz="1900" dirty="0">
                <a:solidFill>
                  <a:srgbClr val="14141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Speak to you soon,</a:t>
            </a:r>
          </a:p>
          <a:p>
            <a:pPr algn="just"/>
            <a:r>
              <a:rPr lang="en-US" sz="1900" dirty="0">
                <a:solidFill>
                  <a:srgbClr val="14141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Sabrina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688718-FD99-63D9-32BE-0A58AD3FB747}"/>
              </a:ext>
            </a:extLst>
          </p:cNvPr>
          <p:cNvCxnSpPr>
            <a:cxnSpLocks/>
          </p:cNvCxnSpPr>
          <p:nvPr/>
        </p:nvCxnSpPr>
        <p:spPr>
          <a:xfrm>
            <a:off x="272139" y="3494312"/>
            <a:ext cx="920931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06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BD6D6-B5C9-D695-56EC-21564F64C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964D6434-C723-CD93-E9EC-A79A2FC24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138773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395EA0-0410-565F-F072-883D7BEA49E4}"/>
              </a:ext>
            </a:extLst>
          </p:cNvPr>
          <p:cNvSpPr txBox="1"/>
          <p:nvPr/>
        </p:nvSpPr>
        <p:spPr>
          <a:xfrm>
            <a:off x="97966" y="1078421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Reading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Google Shape;300;p24">
            <a:extLst>
              <a:ext uri="{FF2B5EF4-FFF2-40B4-BE49-F238E27FC236}">
                <a16:creationId xmlns:a16="http://schemas.microsoft.com/office/drawing/2014/main" id="{5E61585B-C3AF-2EED-62AB-BEFA92A56010}"/>
              </a:ext>
            </a:extLst>
          </p:cNvPr>
          <p:cNvSpPr txBox="1"/>
          <p:nvPr/>
        </p:nvSpPr>
        <p:spPr>
          <a:xfrm>
            <a:off x="107482" y="1356106"/>
            <a:ext cx="10691147" cy="98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AutoNum type="alphaLcPeriod"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the email and choose the best subject line. </a:t>
            </a:r>
          </a:p>
          <a:p>
            <a:pPr marR="0" lvl="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0" i="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</a:t>
            </a:r>
            <a:r>
              <a:rPr lang="en-US" sz="22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2. 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trip to Paris! 	</a:t>
            </a:r>
            <a:r>
              <a:rPr lang="en-US" sz="22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</a:t>
            </a:r>
            <a:endParaRPr sz="22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Google Shape;336;p29">
            <a:extLst>
              <a:ext uri="{FF2B5EF4-FFF2-40B4-BE49-F238E27FC236}">
                <a16:creationId xmlns:a16="http://schemas.microsoft.com/office/drawing/2014/main" id="{7B9506DB-B143-7A1B-8E5A-BA3A016CB660}"/>
              </a:ext>
            </a:extLst>
          </p:cNvPr>
          <p:cNvSpPr txBox="1"/>
          <p:nvPr/>
        </p:nvSpPr>
        <p:spPr>
          <a:xfrm>
            <a:off x="175090" y="2217194"/>
            <a:ext cx="5888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Now, read and write short answers. </a:t>
            </a:r>
            <a:endParaRPr sz="2400" b="1" dirty="0">
              <a:solidFill>
                <a:srgbClr val="C00000"/>
              </a:solidFill>
              <a:highlight>
                <a:srgbClr val="F3C1FF"/>
              </a:highligh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6EC4D7-A002-947A-E25F-5B3DE3577040}"/>
              </a:ext>
            </a:extLst>
          </p:cNvPr>
          <p:cNvSpPr txBox="1"/>
          <p:nvPr/>
        </p:nvSpPr>
        <p:spPr>
          <a:xfrm>
            <a:off x="359233" y="2694530"/>
            <a:ext cx="1136104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are they planning to travel to Paris?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What will the weather be like when Sabrina wants to go?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Which two places did Sabrina think were boring?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What restaurant did Sabrina's mom suggest?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What things did Sabrina's brother say they should take?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43015-03B5-FEE4-5634-366FE570A3E2}"/>
              </a:ext>
            </a:extLst>
          </p:cNvPr>
          <p:cNvSpPr txBox="1"/>
          <p:nvPr/>
        </p:nvSpPr>
        <p:spPr>
          <a:xfrm>
            <a:off x="694272" y="3018829"/>
            <a:ext cx="145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year</a:t>
            </a:r>
            <a:endParaRPr lang="en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2375C-BCF8-6D0C-7B67-3E7D180763BA}"/>
              </a:ext>
            </a:extLst>
          </p:cNvPr>
          <p:cNvSpPr txBox="1"/>
          <p:nvPr/>
        </p:nvSpPr>
        <p:spPr>
          <a:xfrm>
            <a:off x="175090" y="5173842"/>
            <a:ext cx="11875396" cy="1569660"/>
          </a:xfrm>
          <a:prstGeom prst="rect">
            <a:avLst/>
          </a:prstGeom>
          <a:solidFill>
            <a:srgbClr val="FFFFCC"/>
          </a:solidFill>
          <a:ln w="28575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janegrunt@abcmail.com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trip to Paris!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Hey Jane, My family gave me some great suggestions for the trip to Paris you and I are taking </a:t>
            </a:r>
            <a:r>
              <a:rPr lang="en-US" sz="2400" dirty="0">
                <a:highlight>
                  <a:srgbClr val="FF4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next year,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 wanted to tell you about them. 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32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D88EB-8431-245E-8881-AD008C85B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E45DA0A8-6B54-D463-E429-DD0A89324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138773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37F7DD-90E8-23EF-9CCB-14AE7F5D9EF4}"/>
              </a:ext>
            </a:extLst>
          </p:cNvPr>
          <p:cNvSpPr txBox="1"/>
          <p:nvPr/>
        </p:nvSpPr>
        <p:spPr>
          <a:xfrm>
            <a:off x="97966" y="1078421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Reading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Google Shape;300;p24">
            <a:extLst>
              <a:ext uri="{FF2B5EF4-FFF2-40B4-BE49-F238E27FC236}">
                <a16:creationId xmlns:a16="http://schemas.microsoft.com/office/drawing/2014/main" id="{95800D62-3BB4-F295-829D-8833B59DF720}"/>
              </a:ext>
            </a:extLst>
          </p:cNvPr>
          <p:cNvSpPr txBox="1"/>
          <p:nvPr/>
        </p:nvSpPr>
        <p:spPr>
          <a:xfrm>
            <a:off x="107482" y="1356106"/>
            <a:ext cx="10691147" cy="98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AutoNum type="alphaLcPeriod"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the email and choose the best subject line. </a:t>
            </a:r>
          </a:p>
          <a:p>
            <a:pPr marR="0" lvl="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0" i="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</a:t>
            </a:r>
            <a:r>
              <a:rPr lang="en-US" sz="22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2. 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trip to Paris! 	</a:t>
            </a:r>
            <a:r>
              <a:rPr lang="en-US" sz="22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</a:t>
            </a:r>
            <a:endParaRPr sz="22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Google Shape;336;p29">
            <a:extLst>
              <a:ext uri="{FF2B5EF4-FFF2-40B4-BE49-F238E27FC236}">
                <a16:creationId xmlns:a16="http://schemas.microsoft.com/office/drawing/2014/main" id="{7350B88E-1E8F-8889-5DDE-35356049AAE1}"/>
              </a:ext>
            </a:extLst>
          </p:cNvPr>
          <p:cNvSpPr txBox="1"/>
          <p:nvPr/>
        </p:nvSpPr>
        <p:spPr>
          <a:xfrm>
            <a:off x="175090" y="2217194"/>
            <a:ext cx="5888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Now, read and write short answers. </a:t>
            </a:r>
            <a:endParaRPr sz="2400" b="1" dirty="0">
              <a:solidFill>
                <a:srgbClr val="C00000"/>
              </a:solidFill>
              <a:highlight>
                <a:srgbClr val="F3C1FF"/>
              </a:highligh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7B944-AA92-ECB1-2C66-98FE33B1B21B}"/>
              </a:ext>
            </a:extLst>
          </p:cNvPr>
          <p:cNvSpPr txBox="1"/>
          <p:nvPr/>
        </p:nvSpPr>
        <p:spPr>
          <a:xfrm>
            <a:off x="359233" y="2694530"/>
            <a:ext cx="1136104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are they planning to travel to Paris?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What will the weather be like when Sabrina wants to go?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Which two places did Sabrina think were boring?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What restaurant did Sabrina's mom suggest?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What things did Sabrina's brother say they should take?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AB9CA3-8349-D8EE-3101-AB022E0C94EA}"/>
              </a:ext>
            </a:extLst>
          </p:cNvPr>
          <p:cNvSpPr txBox="1"/>
          <p:nvPr/>
        </p:nvSpPr>
        <p:spPr>
          <a:xfrm>
            <a:off x="694272" y="3018829"/>
            <a:ext cx="145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year</a:t>
            </a:r>
            <a:endParaRPr lang="en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C10E27-639D-0326-34E6-95AA23FD0AB2}"/>
              </a:ext>
            </a:extLst>
          </p:cNvPr>
          <p:cNvSpPr txBox="1"/>
          <p:nvPr/>
        </p:nvSpPr>
        <p:spPr>
          <a:xfrm>
            <a:off x="694272" y="3737224"/>
            <a:ext cx="2823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 and warm</a:t>
            </a:r>
            <a:endParaRPr lang="en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28ED2-3E17-F0C0-09FD-59D2730491B4}"/>
              </a:ext>
            </a:extLst>
          </p:cNvPr>
          <p:cNvSpPr txBox="1"/>
          <p:nvPr/>
        </p:nvSpPr>
        <p:spPr>
          <a:xfrm>
            <a:off x="359233" y="4871638"/>
            <a:ext cx="11560624" cy="1815882"/>
          </a:xfrm>
          <a:prstGeom prst="rect">
            <a:avLst/>
          </a:prstGeom>
          <a:solidFill>
            <a:srgbClr val="FFFFCC"/>
          </a:solidFill>
          <a:ln w="28575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414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family gave me some great suggestions for the trip to Paris you and I are taking next year, and I wanted to tell you about them. My dad suggested we travel in October or April.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said it was less crowded at those times. I think April will be the nicest because it will be </a:t>
            </a:r>
            <a:r>
              <a:rPr lang="en-US" sz="28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sunny and warm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79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61733-1BE8-A139-2F4E-11411842E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88E6A92E-61C7-D220-1971-621694B31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138773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C90945-B359-92C1-2B04-276755800BE7}"/>
              </a:ext>
            </a:extLst>
          </p:cNvPr>
          <p:cNvSpPr txBox="1"/>
          <p:nvPr/>
        </p:nvSpPr>
        <p:spPr>
          <a:xfrm>
            <a:off x="97966" y="1078421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Reading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Google Shape;300;p24">
            <a:extLst>
              <a:ext uri="{FF2B5EF4-FFF2-40B4-BE49-F238E27FC236}">
                <a16:creationId xmlns:a16="http://schemas.microsoft.com/office/drawing/2014/main" id="{0E5504EF-2DBC-411C-0E93-C9088A3BD301}"/>
              </a:ext>
            </a:extLst>
          </p:cNvPr>
          <p:cNvSpPr txBox="1"/>
          <p:nvPr/>
        </p:nvSpPr>
        <p:spPr>
          <a:xfrm>
            <a:off x="107482" y="1356106"/>
            <a:ext cx="10691147" cy="98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AutoNum type="alphaLcPeriod"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the email and choose the best subject line. </a:t>
            </a:r>
          </a:p>
          <a:p>
            <a:pPr marR="0" lvl="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0" i="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</a:t>
            </a:r>
            <a:r>
              <a:rPr lang="en-US" sz="22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2. 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trip to Paris! 	</a:t>
            </a:r>
            <a:r>
              <a:rPr lang="en-US" sz="22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</a:t>
            </a:r>
            <a:endParaRPr sz="22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Google Shape;336;p29">
            <a:extLst>
              <a:ext uri="{FF2B5EF4-FFF2-40B4-BE49-F238E27FC236}">
                <a16:creationId xmlns:a16="http://schemas.microsoft.com/office/drawing/2014/main" id="{B17BF456-4743-9398-2940-B64554893B9B}"/>
              </a:ext>
            </a:extLst>
          </p:cNvPr>
          <p:cNvSpPr txBox="1"/>
          <p:nvPr/>
        </p:nvSpPr>
        <p:spPr>
          <a:xfrm>
            <a:off x="175090" y="2217194"/>
            <a:ext cx="5888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Now, read and write short answers. </a:t>
            </a:r>
            <a:endParaRPr sz="2400" b="1" dirty="0">
              <a:solidFill>
                <a:srgbClr val="C00000"/>
              </a:solidFill>
              <a:highlight>
                <a:srgbClr val="F3C1FF"/>
              </a:highligh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7E639-9CC2-39A6-3579-F60DC8227F62}"/>
              </a:ext>
            </a:extLst>
          </p:cNvPr>
          <p:cNvSpPr txBox="1"/>
          <p:nvPr/>
        </p:nvSpPr>
        <p:spPr>
          <a:xfrm>
            <a:off x="359233" y="2694530"/>
            <a:ext cx="1136104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are they planning to travel to Paris?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What will the weather be like when Sabrina wants to go?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Which two places did Sabrina think were boring?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What restaurant did Sabrina's mom suggest?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What things did Sabrina's brother say they should take?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5F2DD-F960-A8F2-7C2A-B6C21C58BCA0}"/>
              </a:ext>
            </a:extLst>
          </p:cNvPr>
          <p:cNvSpPr txBox="1"/>
          <p:nvPr/>
        </p:nvSpPr>
        <p:spPr>
          <a:xfrm>
            <a:off x="694272" y="3018829"/>
            <a:ext cx="145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year</a:t>
            </a:r>
            <a:endParaRPr lang="en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8CBAE6-C927-8958-8DF3-7AA8EACB7AF2}"/>
              </a:ext>
            </a:extLst>
          </p:cNvPr>
          <p:cNvSpPr txBox="1"/>
          <p:nvPr/>
        </p:nvSpPr>
        <p:spPr>
          <a:xfrm>
            <a:off x="694272" y="3737224"/>
            <a:ext cx="2823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 and warm</a:t>
            </a:r>
            <a:endParaRPr lang="en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74DDB8-6CFF-D6D1-419D-CCA1A137993E}"/>
              </a:ext>
            </a:extLst>
          </p:cNvPr>
          <p:cNvSpPr txBox="1"/>
          <p:nvPr/>
        </p:nvSpPr>
        <p:spPr>
          <a:xfrm>
            <a:off x="814571" y="4517174"/>
            <a:ext cx="62039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Eiffel Tower and the Louvre Museum</a:t>
            </a:r>
            <a:endParaRPr lang="en-VN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B1332-632E-8E32-F5B5-548505DC2FC1}"/>
              </a:ext>
            </a:extLst>
          </p:cNvPr>
          <p:cNvSpPr txBox="1"/>
          <p:nvPr/>
        </p:nvSpPr>
        <p:spPr>
          <a:xfrm>
            <a:off x="422653" y="5779579"/>
            <a:ext cx="11410114" cy="954107"/>
          </a:xfrm>
          <a:prstGeom prst="rect">
            <a:avLst/>
          </a:prstGeom>
          <a:solidFill>
            <a:srgbClr val="FFFFCC"/>
          </a:solidFill>
          <a:ln w="28575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also said we should visit </a:t>
            </a:r>
            <a:r>
              <a:rPr lang="en-US" sz="28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Eiffel Tower and the Louvre Museum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 thought that sounded pretty boring, so I asked my mom.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6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8B7E7-908A-D6F2-FCC2-A74432FFF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24B2C1E0-BBE3-BC5E-06ED-FD651E9FF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138773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B74E8C-261F-0C43-ED49-168F279C42EA}"/>
              </a:ext>
            </a:extLst>
          </p:cNvPr>
          <p:cNvSpPr txBox="1"/>
          <p:nvPr/>
        </p:nvSpPr>
        <p:spPr>
          <a:xfrm>
            <a:off x="97966" y="1078421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Reading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Google Shape;300;p24">
            <a:extLst>
              <a:ext uri="{FF2B5EF4-FFF2-40B4-BE49-F238E27FC236}">
                <a16:creationId xmlns:a16="http://schemas.microsoft.com/office/drawing/2014/main" id="{583A56CA-E748-0596-BD6A-5A4581310EFF}"/>
              </a:ext>
            </a:extLst>
          </p:cNvPr>
          <p:cNvSpPr txBox="1"/>
          <p:nvPr/>
        </p:nvSpPr>
        <p:spPr>
          <a:xfrm>
            <a:off x="107482" y="1411861"/>
            <a:ext cx="10691147" cy="98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AutoNum type="alphaLcPeriod"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the email and choose the best subject line. </a:t>
            </a:r>
          </a:p>
          <a:p>
            <a:pPr marR="0" lvl="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0" i="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</a:t>
            </a:r>
            <a:r>
              <a:rPr lang="en-US" sz="22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2. 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trip to Paris! 	</a:t>
            </a:r>
            <a:r>
              <a:rPr lang="en-US" sz="22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</a:t>
            </a:r>
            <a:endParaRPr sz="22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Google Shape;336;p29">
            <a:extLst>
              <a:ext uri="{FF2B5EF4-FFF2-40B4-BE49-F238E27FC236}">
                <a16:creationId xmlns:a16="http://schemas.microsoft.com/office/drawing/2014/main" id="{35304698-3820-3DD1-0C15-E7E95A9F22AC}"/>
              </a:ext>
            </a:extLst>
          </p:cNvPr>
          <p:cNvSpPr txBox="1"/>
          <p:nvPr/>
        </p:nvSpPr>
        <p:spPr>
          <a:xfrm>
            <a:off x="175090" y="2217194"/>
            <a:ext cx="5888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Now, read and write short answers. </a:t>
            </a:r>
            <a:endParaRPr sz="2400" b="1" dirty="0">
              <a:solidFill>
                <a:srgbClr val="C00000"/>
              </a:solidFill>
              <a:highlight>
                <a:srgbClr val="F3C1FF"/>
              </a:highligh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5DBA21-56BB-3E3C-A477-4A905791FE4C}"/>
              </a:ext>
            </a:extLst>
          </p:cNvPr>
          <p:cNvSpPr txBox="1"/>
          <p:nvPr/>
        </p:nvSpPr>
        <p:spPr>
          <a:xfrm>
            <a:off x="359233" y="2694530"/>
            <a:ext cx="1136104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are they planning to travel to Paris?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What will the weather be like when Sabrina wants to go?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Which two places did Sabrina think were boring?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What restaurant did Sabrina's mom suggest?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What things did Sabrina's brother say they should take?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B62D1D-3399-B604-C094-EC761EDFB924}"/>
              </a:ext>
            </a:extLst>
          </p:cNvPr>
          <p:cNvSpPr txBox="1"/>
          <p:nvPr/>
        </p:nvSpPr>
        <p:spPr>
          <a:xfrm>
            <a:off x="694272" y="3018829"/>
            <a:ext cx="145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year</a:t>
            </a:r>
            <a:endParaRPr lang="en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0F4EF-3D32-5410-E821-20605C4F497E}"/>
              </a:ext>
            </a:extLst>
          </p:cNvPr>
          <p:cNvSpPr txBox="1"/>
          <p:nvPr/>
        </p:nvSpPr>
        <p:spPr>
          <a:xfrm>
            <a:off x="694272" y="3737224"/>
            <a:ext cx="2823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 and warm</a:t>
            </a:r>
            <a:endParaRPr lang="en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3992A-F868-D019-F317-CC0E88C2326E}"/>
              </a:ext>
            </a:extLst>
          </p:cNvPr>
          <p:cNvSpPr txBox="1"/>
          <p:nvPr/>
        </p:nvSpPr>
        <p:spPr>
          <a:xfrm>
            <a:off x="714212" y="4517174"/>
            <a:ext cx="62039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Eiffel Tower and the Louvre Museum</a:t>
            </a:r>
            <a:endParaRPr lang="en-VN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DA75A-9227-3669-651B-214B1E96C359}"/>
              </a:ext>
            </a:extLst>
          </p:cNvPr>
          <p:cNvSpPr txBox="1"/>
          <p:nvPr/>
        </p:nvSpPr>
        <p:spPr>
          <a:xfrm>
            <a:off x="735186" y="5212830"/>
            <a:ext cx="4083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Petit Paris Restaurant</a:t>
            </a:r>
            <a:endParaRPr lang="en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590D8A-369F-974E-DC71-BE9E29726D43}"/>
              </a:ext>
            </a:extLst>
          </p:cNvPr>
          <p:cNvSpPr txBox="1"/>
          <p:nvPr/>
        </p:nvSpPr>
        <p:spPr>
          <a:xfrm>
            <a:off x="307845" y="1815609"/>
            <a:ext cx="11629726" cy="1384995"/>
          </a:xfrm>
          <a:prstGeom prst="rect">
            <a:avLst/>
          </a:prstGeom>
          <a:solidFill>
            <a:srgbClr val="FFFFCC"/>
          </a:solidFill>
          <a:ln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suggested we visit Disneyland Paris. I think that sounds really fun. I love roller coasters. She also told me about some great places to eat such as </a:t>
            </a:r>
            <a:r>
              <a:rPr lang="en-US" sz="28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 Petit Paris Restaurant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52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BC4ED-B88E-2F58-4599-CB07F5BE8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14D518F8-9BB3-2EE8-B2E7-FA136E34D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138773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9096DE-A764-5D73-B33A-90EC5CCD2659}"/>
              </a:ext>
            </a:extLst>
          </p:cNvPr>
          <p:cNvSpPr txBox="1"/>
          <p:nvPr/>
        </p:nvSpPr>
        <p:spPr>
          <a:xfrm>
            <a:off x="97966" y="1078421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Reading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Google Shape;300;p24">
            <a:extLst>
              <a:ext uri="{FF2B5EF4-FFF2-40B4-BE49-F238E27FC236}">
                <a16:creationId xmlns:a16="http://schemas.microsoft.com/office/drawing/2014/main" id="{7F9EFF7D-8D15-775C-7A5C-DEA810D3AAF4}"/>
              </a:ext>
            </a:extLst>
          </p:cNvPr>
          <p:cNvSpPr txBox="1"/>
          <p:nvPr/>
        </p:nvSpPr>
        <p:spPr>
          <a:xfrm>
            <a:off x="107482" y="1411861"/>
            <a:ext cx="10691147" cy="98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  <a:buAutoNum type="alphaLcPeriod"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the email and choose the best subject line. </a:t>
            </a:r>
          </a:p>
          <a:p>
            <a:pPr marR="0" lvl="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0" i="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</a:t>
            </a:r>
            <a:r>
              <a:rPr lang="en-US" sz="22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2. 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trip to Paris! 	</a:t>
            </a:r>
            <a:r>
              <a:rPr lang="en-US" sz="22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</a:t>
            </a:r>
            <a:endParaRPr sz="22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Google Shape;336;p29">
            <a:extLst>
              <a:ext uri="{FF2B5EF4-FFF2-40B4-BE49-F238E27FC236}">
                <a16:creationId xmlns:a16="http://schemas.microsoft.com/office/drawing/2014/main" id="{0BF34057-433D-E5BB-2B11-C317E38B2988}"/>
              </a:ext>
            </a:extLst>
          </p:cNvPr>
          <p:cNvSpPr txBox="1"/>
          <p:nvPr/>
        </p:nvSpPr>
        <p:spPr>
          <a:xfrm>
            <a:off x="175090" y="2217194"/>
            <a:ext cx="5888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Now, read and write short answers. </a:t>
            </a:r>
            <a:endParaRPr sz="2400" b="1" dirty="0">
              <a:solidFill>
                <a:srgbClr val="C00000"/>
              </a:solidFill>
              <a:highlight>
                <a:srgbClr val="F3C1FF"/>
              </a:highligh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6045F-BF84-FD86-F42B-6A8C6CDE5A38}"/>
              </a:ext>
            </a:extLst>
          </p:cNvPr>
          <p:cNvSpPr txBox="1"/>
          <p:nvPr/>
        </p:nvSpPr>
        <p:spPr>
          <a:xfrm>
            <a:off x="359233" y="2694530"/>
            <a:ext cx="1136104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are they planning to travel to Paris?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What will the weather be like when Sabrina wants to go?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Which two places did Sabrina think were boring?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What restaurant did Sabrina's mom suggest?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What things did Sabrina's brother say they should take?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51F18-794D-1330-F5F8-905BB8786FFD}"/>
              </a:ext>
            </a:extLst>
          </p:cNvPr>
          <p:cNvSpPr txBox="1"/>
          <p:nvPr/>
        </p:nvSpPr>
        <p:spPr>
          <a:xfrm>
            <a:off x="694272" y="3018829"/>
            <a:ext cx="145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year</a:t>
            </a:r>
            <a:endParaRPr lang="en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11655A-8BFF-E117-7162-A4C68B8A46B3}"/>
              </a:ext>
            </a:extLst>
          </p:cNvPr>
          <p:cNvSpPr txBox="1"/>
          <p:nvPr/>
        </p:nvSpPr>
        <p:spPr>
          <a:xfrm>
            <a:off x="694272" y="3737224"/>
            <a:ext cx="2823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 and warm</a:t>
            </a:r>
            <a:endParaRPr lang="en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7EED4-CA27-247C-1253-2AC8598D0DB2}"/>
              </a:ext>
            </a:extLst>
          </p:cNvPr>
          <p:cNvSpPr txBox="1"/>
          <p:nvPr/>
        </p:nvSpPr>
        <p:spPr>
          <a:xfrm>
            <a:off x="714212" y="4517174"/>
            <a:ext cx="62039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Eiffel Tower and the Louvre Museum</a:t>
            </a:r>
            <a:endParaRPr lang="en-VN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2142F-76CE-736F-CA4B-777EAE974C3E}"/>
              </a:ext>
            </a:extLst>
          </p:cNvPr>
          <p:cNvSpPr txBox="1"/>
          <p:nvPr/>
        </p:nvSpPr>
        <p:spPr>
          <a:xfrm>
            <a:off x="735186" y="5212830"/>
            <a:ext cx="4083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Petit Paris Restaurant</a:t>
            </a:r>
            <a:endParaRPr lang="en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0353E-79AC-095C-6CDF-F81367C4312A}"/>
              </a:ext>
            </a:extLst>
          </p:cNvPr>
          <p:cNvSpPr txBox="1"/>
          <p:nvPr/>
        </p:nvSpPr>
        <p:spPr>
          <a:xfrm>
            <a:off x="307845" y="1815609"/>
            <a:ext cx="11629726" cy="954107"/>
          </a:xfrm>
          <a:prstGeom prst="rect">
            <a:avLst/>
          </a:prstGeom>
          <a:solidFill>
            <a:srgbClr val="FFFFCC"/>
          </a:solidFill>
          <a:ln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suggested we take </a:t>
            </a:r>
            <a:r>
              <a:rPr lang="en-US" sz="28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socket adapter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They have different sockets in France. He also suggested we take </a:t>
            </a:r>
            <a:r>
              <a:rPr lang="en-US" sz="28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fanny pack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keep our things safe.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8AA4AB-B3D9-E58D-6846-E62BFFC7F07E}"/>
              </a:ext>
            </a:extLst>
          </p:cNvPr>
          <p:cNvSpPr txBox="1"/>
          <p:nvPr/>
        </p:nvSpPr>
        <p:spPr>
          <a:xfrm>
            <a:off x="827314" y="5995655"/>
            <a:ext cx="5516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socket adapter and a fanny pack</a:t>
            </a:r>
            <a:endParaRPr lang="en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99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9FFE2-FDF0-7174-5AE9-B26824ADE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0BA5153F-76F5-6640-1D00-FC4CABB4D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138773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BCAF7-687A-6496-DD39-DA5F511E525B}"/>
              </a:ext>
            </a:extLst>
          </p:cNvPr>
          <p:cNvSpPr txBox="1"/>
          <p:nvPr/>
        </p:nvSpPr>
        <p:spPr>
          <a:xfrm>
            <a:off x="97966" y="1078421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Reading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Google Shape;300;p24">
            <a:extLst>
              <a:ext uri="{FF2B5EF4-FFF2-40B4-BE49-F238E27FC236}">
                <a16:creationId xmlns:a16="http://schemas.microsoft.com/office/drawing/2014/main" id="{ED17C010-2719-320C-A029-23919C0B205E}"/>
              </a:ext>
            </a:extLst>
          </p:cNvPr>
          <p:cNvSpPr txBox="1"/>
          <p:nvPr/>
        </p:nvSpPr>
        <p:spPr>
          <a:xfrm>
            <a:off x="107482" y="1466291"/>
            <a:ext cx="10691147" cy="98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Read the email and choose the best subject line. </a:t>
            </a:r>
          </a:p>
          <a:p>
            <a:pPr marR="0" lvl="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0" i="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</a:t>
            </a:r>
            <a:r>
              <a:rPr lang="en-US" sz="24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2.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trip to Paris! 	</a:t>
            </a:r>
            <a:r>
              <a:rPr lang="en-US" sz="24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</a:t>
            </a:r>
            <a:endParaRPr sz="24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Google Shape;336;p29">
            <a:extLst>
              <a:ext uri="{FF2B5EF4-FFF2-40B4-BE49-F238E27FC236}">
                <a16:creationId xmlns:a16="http://schemas.microsoft.com/office/drawing/2014/main" id="{B0255133-E65E-7CF7-538A-D2074691C4B7}"/>
              </a:ext>
            </a:extLst>
          </p:cNvPr>
          <p:cNvSpPr txBox="1"/>
          <p:nvPr/>
        </p:nvSpPr>
        <p:spPr>
          <a:xfrm>
            <a:off x="120660" y="2271624"/>
            <a:ext cx="5888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Now, read and write short answers. </a:t>
            </a:r>
            <a:endParaRPr sz="2400" b="1" dirty="0">
              <a:solidFill>
                <a:srgbClr val="C00000"/>
              </a:solidFill>
              <a:highlight>
                <a:srgbClr val="F3C1FF"/>
              </a:highligh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9D89B-9130-ABA9-D66A-01DC3325797F}"/>
              </a:ext>
            </a:extLst>
          </p:cNvPr>
          <p:cNvSpPr txBox="1"/>
          <p:nvPr/>
        </p:nvSpPr>
        <p:spPr>
          <a:xfrm>
            <a:off x="387869" y="2639349"/>
            <a:ext cx="58721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year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 and warm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Eiffel Tower and the Louvre Museum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Petit Paris Restaurant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socket adapter and a fanny pack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30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1249" y="4099381"/>
            <a:ext cx="2225089" cy="258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28A5C1-82A9-597A-9427-44D63C402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2131" y="4483711"/>
            <a:ext cx="789299" cy="607973"/>
          </a:xfrm>
          <a:prstGeom prst="rect">
            <a:avLst/>
          </a:prstGeom>
        </p:spPr>
      </p:pic>
      <p:pic>
        <p:nvPicPr>
          <p:cNvPr id="4" name="CD1 TRACK 39">
            <a:hlinkClick r:id="" action="ppaction://media"/>
            <a:extLst>
              <a:ext uri="{FF2B5EF4-FFF2-40B4-BE49-F238E27FC236}">
                <a16:creationId xmlns:a16="http://schemas.microsoft.com/office/drawing/2014/main" id="{6D7A2EE2-B46D-3132-DB43-2A86D437D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00391" y="4578341"/>
            <a:ext cx="609600" cy="609600"/>
          </a:xfrm>
          <a:prstGeom prst="rect">
            <a:avLst/>
          </a:prstGeom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420E037A-1205-3EE0-1A28-01F08C5E7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138773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B9361-7A88-D466-0BA4-3BA56C43A904}"/>
              </a:ext>
            </a:extLst>
          </p:cNvPr>
          <p:cNvSpPr txBox="1"/>
          <p:nvPr/>
        </p:nvSpPr>
        <p:spPr>
          <a:xfrm>
            <a:off x="97966" y="1078421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Reading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Google Shape;300;p24">
            <a:extLst>
              <a:ext uri="{FF2B5EF4-FFF2-40B4-BE49-F238E27FC236}">
                <a16:creationId xmlns:a16="http://schemas.microsoft.com/office/drawing/2014/main" id="{CD41FE01-58D8-C70E-B545-272CF8A1EAF1}"/>
              </a:ext>
            </a:extLst>
          </p:cNvPr>
          <p:cNvSpPr txBox="1"/>
          <p:nvPr/>
        </p:nvSpPr>
        <p:spPr>
          <a:xfrm>
            <a:off x="68666" y="1465513"/>
            <a:ext cx="10691147" cy="98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Read the email and choose the best subject line. </a:t>
            </a:r>
          </a:p>
          <a:p>
            <a:pPr marR="0" lvl="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0" i="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</a:t>
            </a:r>
            <a:r>
              <a:rPr lang="en-US" sz="24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2.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trip to Paris! 	</a:t>
            </a:r>
            <a:r>
              <a:rPr lang="en-US" sz="24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</a:t>
            </a:r>
            <a:endParaRPr sz="24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Google Shape;336;p29">
            <a:extLst>
              <a:ext uri="{FF2B5EF4-FFF2-40B4-BE49-F238E27FC236}">
                <a16:creationId xmlns:a16="http://schemas.microsoft.com/office/drawing/2014/main" id="{944E3925-5E50-C215-BFCE-E88C6A22FB69}"/>
              </a:ext>
            </a:extLst>
          </p:cNvPr>
          <p:cNvSpPr txBox="1"/>
          <p:nvPr/>
        </p:nvSpPr>
        <p:spPr>
          <a:xfrm>
            <a:off x="120660" y="2271624"/>
            <a:ext cx="5888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Now, read and write short answers. </a:t>
            </a:r>
            <a:endParaRPr sz="2400" b="1" dirty="0">
              <a:solidFill>
                <a:srgbClr val="C00000"/>
              </a:solidFill>
              <a:highlight>
                <a:srgbClr val="F3C1FF"/>
              </a:highligh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59482E-A756-BCB0-10F7-05C7AAD96522}"/>
              </a:ext>
            </a:extLst>
          </p:cNvPr>
          <p:cNvSpPr txBox="1"/>
          <p:nvPr/>
        </p:nvSpPr>
        <p:spPr>
          <a:xfrm>
            <a:off x="387869" y="2639349"/>
            <a:ext cx="58721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year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 and warm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Eiffel Tower and the Louvre Museum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Petit Paris Restaurant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socket adapter and a fanny pack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D240E3-66CD-FB4C-7FCB-1339692AC7BF}"/>
              </a:ext>
            </a:extLst>
          </p:cNvPr>
          <p:cNvSpPr txBox="1"/>
          <p:nvPr/>
        </p:nvSpPr>
        <p:spPr>
          <a:xfrm>
            <a:off x="97966" y="4556866"/>
            <a:ext cx="6144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cap="none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c. Listen and read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" name="Text Box 4">
            <a:extLst>
              <a:ext uri="{FF2B5EF4-FFF2-40B4-BE49-F238E27FC236}">
                <a16:creationId xmlns:a16="http://schemas.microsoft.com/office/drawing/2014/main" id="{F9DB30E6-85D3-0226-7E38-BE9F54ABA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25471A-8925-B3F9-AEA6-4743A0B8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045" y="1440713"/>
            <a:ext cx="4856749" cy="4231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ABE2F1-0AA7-4C35-3626-EE0D4EF6A9DD}"/>
              </a:ext>
            </a:extLst>
          </p:cNvPr>
          <p:cNvSpPr txBox="1"/>
          <p:nvPr/>
        </p:nvSpPr>
        <p:spPr>
          <a:xfrm>
            <a:off x="219745" y="1981177"/>
            <a:ext cx="6691421" cy="304698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Work in pairs. Look at the pictures</a:t>
            </a:r>
          </a:p>
          <a:p>
            <a:pPr lvl="0">
              <a:buClr>
                <a:srgbClr val="0070C0"/>
              </a:buClr>
              <a:buSzPts val="3600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 famous city can you see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</a:p>
          <a:p>
            <a:pPr lvl="0">
              <a:buClr>
                <a:srgbClr val="0070C0"/>
              </a:buClr>
              <a:buSzPts val="3600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I see New York city.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lvl="0">
              <a:buClr>
                <a:srgbClr val="0070C0"/>
              </a:buClr>
              <a:buSzPts val="3600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Where would you most like to travel in the world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</a:p>
          <a:p>
            <a:pPr lvl="0">
              <a:buClr>
                <a:srgbClr val="0070C0"/>
              </a:buClr>
              <a:buSzPts val="3600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    I want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travel in the United States.</a:t>
            </a:r>
          </a:p>
          <a:p>
            <a:pPr lvl="0">
              <a:buClr>
                <a:srgbClr val="0070C0"/>
              </a:buClr>
              <a:buSzPts val="3600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would you like to see there?</a:t>
            </a:r>
          </a:p>
          <a:p>
            <a:pPr>
              <a:buClr>
                <a:srgbClr val="0070C0"/>
              </a:buClr>
              <a:buSzPts val="3600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I want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see the Statue of Liberty.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</a:pP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>
          <a:extLst>
            <a:ext uri="{FF2B5EF4-FFF2-40B4-BE49-F238E27FC236}">
              <a16:creationId xmlns:a16="http://schemas.microsoft.com/office/drawing/2014/main" id="{1B421BCE-3CAF-62A1-9C95-0A529AF3C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3172CCE6-65AF-979B-D009-7233F0E25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138773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4BB44-BB13-D9F5-96F9-BB28DEBE5D07}"/>
              </a:ext>
            </a:extLst>
          </p:cNvPr>
          <p:cNvSpPr txBox="1"/>
          <p:nvPr/>
        </p:nvSpPr>
        <p:spPr>
          <a:xfrm>
            <a:off x="97966" y="1078421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Reading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Google Shape;300;p24">
            <a:extLst>
              <a:ext uri="{FF2B5EF4-FFF2-40B4-BE49-F238E27FC236}">
                <a16:creationId xmlns:a16="http://schemas.microsoft.com/office/drawing/2014/main" id="{300DCD04-E08D-90A8-299A-B501914F03F1}"/>
              </a:ext>
            </a:extLst>
          </p:cNvPr>
          <p:cNvSpPr txBox="1"/>
          <p:nvPr/>
        </p:nvSpPr>
        <p:spPr>
          <a:xfrm>
            <a:off x="68666" y="1465513"/>
            <a:ext cx="10691147" cy="98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Read the email and choose the best subject line. </a:t>
            </a:r>
          </a:p>
          <a:p>
            <a:pPr marR="0" lvl="0" algn="l" rtl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0" i="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</a:t>
            </a:r>
            <a:r>
              <a:rPr lang="en-US" sz="24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2.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trip to Paris! 	</a:t>
            </a:r>
            <a:r>
              <a:rPr lang="en-US" sz="24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</a:t>
            </a:r>
            <a:endParaRPr sz="24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Google Shape;336;p29">
            <a:extLst>
              <a:ext uri="{FF2B5EF4-FFF2-40B4-BE49-F238E27FC236}">
                <a16:creationId xmlns:a16="http://schemas.microsoft.com/office/drawing/2014/main" id="{235CF86D-85D4-7E04-FBEC-728BA41ECE09}"/>
              </a:ext>
            </a:extLst>
          </p:cNvPr>
          <p:cNvSpPr txBox="1"/>
          <p:nvPr/>
        </p:nvSpPr>
        <p:spPr>
          <a:xfrm>
            <a:off x="120660" y="2271624"/>
            <a:ext cx="5888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Now, read and write short answers. </a:t>
            </a:r>
            <a:endParaRPr sz="2400" b="1" dirty="0">
              <a:solidFill>
                <a:srgbClr val="C00000"/>
              </a:solidFill>
              <a:highlight>
                <a:srgbClr val="F3C1FF"/>
              </a:highligh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FDD6AC-066B-8C1C-D3AC-2199FBC25E95}"/>
              </a:ext>
            </a:extLst>
          </p:cNvPr>
          <p:cNvSpPr txBox="1"/>
          <p:nvPr/>
        </p:nvSpPr>
        <p:spPr>
          <a:xfrm>
            <a:off x="312232" y="2611704"/>
            <a:ext cx="58721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year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 and warm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Eiffel Tower and the Louvre Museum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Petit Paris Restaurant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socket adapter and a fanny pack</a:t>
            </a:r>
            <a:endParaRPr lang="en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17AC2-C979-FA15-89C9-DE47EDBADF1D}"/>
              </a:ext>
            </a:extLst>
          </p:cNvPr>
          <p:cNvSpPr txBox="1"/>
          <p:nvPr/>
        </p:nvSpPr>
        <p:spPr>
          <a:xfrm>
            <a:off x="68666" y="4578341"/>
            <a:ext cx="2391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c. </a:t>
            </a:r>
            <a:r>
              <a:rPr lang="en-US" sz="2400" b="1" i="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 pairs.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08861-76CE-47AE-649D-7328215560D4}"/>
              </a:ext>
            </a:extLst>
          </p:cNvPr>
          <p:cNvSpPr txBox="1"/>
          <p:nvPr/>
        </p:nvSpPr>
        <p:spPr>
          <a:xfrm>
            <a:off x="3536584" y="2502436"/>
            <a:ext cx="8534756" cy="4154984"/>
          </a:xfrm>
          <a:prstGeom prst="rect">
            <a:avLst/>
          </a:prstGeom>
          <a:solidFill>
            <a:srgbClr val="FFFFCC"/>
          </a:solidFill>
          <a:ln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do you think is the best suggestion Sabrina got from her family?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The best suggestion she received from her family was to visit Disneyland Paris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Why?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Because that sounds really fun. Besides, Sabrina loves roller coasters.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other travel tips do you think they should know about?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400" i="0" u="none" strike="noStrike" cap="none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2400" i="0" u="none" strike="noStrike" cap="none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7A980-E5D9-C5DA-499A-879762B61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913" y="4528919"/>
            <a:ext cx="1568516" cy="7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35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8"/>
          <p:cNvSpPr/>
          <p:nvPr/>
        </p:nvSpPr>
        <p:spPr>
          <a:xfrm>
            <a:off x="97967" y="2132432"/>
            <a:ext cx="5388434" cy="1371843"/>
          </a:xfrm>
          <a:prstGeom prst="wedgeRoundRectCallout">
            <a:avLst>
              <a:gd name="adj1" fmla="val 55302"/>
              <a:gd name="adj2" fmla="val 252555"/>
              <a:gd name="adj3" fmla="val 16667"/>
            </a:avLst>
          </a:prstGeom>
          <a:solidFill>
            <a:srgbClr val="FFFFCC"/>
          </a:solidFill>
          <a:ln w="12700" cap="flat" cmpd="sng">
            <a:solidFill>
              <a:srgbClr val="00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Which do you think is the best suggestion Sabrina got from her family?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Why? </a:t>
            </a:r>
          </a:p>
        </p:txBody>
      </p:sp>
      <p:sp>
        <p:nvSpPr>
          <p:cNvPr id="415" name="Google Shape;415;p38"/>
          <p:cNvSpPr/>
          <p:nvPr/>
        </p:nvSpPr>
        <p:spPr>
          <a:xfrm>
            <a:off x="6096000" y="3419311"/>
            <a:ext cx="5989201" cy="1499245"/>
          </a:xfrm>
          <a:prstGeom prst="wedgeRoundRectCallout">
            <a:avLst>
              <a:gd name="adj1" fmla="val -49116"/>
              <a:gd name="adj2" fmla="val 129365"/>
              <a:gd name="adj3" fmla="val 16667"/>
            </a:avLst>
          </a:prstGeom>
          <a:solidFill>
            <a:srgbClr val="FF9FFF"/>
          </a:solidFill>
          <a:ln w="12700" cap="flat" cmpd="sng">
            <a:solidFill>
              <a:srgbClr val="B7FF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The best suggestion she received from her family was to visit Disneyland Paris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Because that sounds really fun. Besides, Sabrina loves roller coasters.</a:t>
            </a:r>
            <a:endParaRPr sz="24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E0E575-F2C3-1A1D-D75B-5DF62BFEB1B3}"/>
              </a:ext>
            </a:extLst>
          </p:cNvPr>
          <p:cNvSpPr txBox="1"/>
          <p:nvPr/>
        </p:nvSpPr>
        <p:spPr>
          <a:xfrm>
            <a:off x="97966" y="1078421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Reading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B54998-DAC0-35E8-E6CA-62F9571884CA}"/>
              </a:ext>
            </a:extLst>
          </p:cNvPr>
          <p:cNvSpPr txBox="1"/>
          <p:nvPr/>
        </p:nvSpPr>
        <p:spPr>
          <a:xfrm>
            <a:off x="97966" y="1479260"/>
            <a:ext cx="2391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c. </a:t>
            </a:r>
            <a:r>
              <a:rPr lang="en-US" sz="2400" b="1" i="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 pairs.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C696C-02C7-6ED2-3C22-BB7651277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856" y="1368577"/>
            <a:ext cx="1568516" cy="572348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160479AF-D7AB-FDB2-3725-86D9A46F7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138773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" grpId="0" animBg="1"/>
      <p:bldP spid="4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>
          <a:extLst>
            <a:ext uri="{FF2B5EF4-FFF2-40B4-BE49-F238E27FC236}">
              <a16:creationId xmlns:a16="http://schemas.microsoft.com/office/drawing/2014/main" id="{E63C65E9-5933-479A-8157-ED61BB987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3">
            <a:extLst>
              <a:ext uri="{FF2B5EF4-FFF2-40B4-BE49-F238E27FC236}">
                <a16:creationId xmlns:a16="http://schemas.microsoft.com/office/drawing/2014/main" id="{3911B5F8-981C-A819-3BB7-3CD3BF9806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0521" y="706505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>
            <a:extLst>
              <a:ext uri="{FF2B5EF4-FFF2-40B4-BE49-F238E27FC236}">
                <a16:creationId xmlns:a16="http://schemas.microsoft.com/office/drawing/2014/main" id="{F2B13717-AAFE-60A6-355B-62B2433014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0520" y="70650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3">
            <a:extLst>
              <a:ext uri="{FF2B5EF4-FFF2-40B4-BE49-F238E27FC236}">
                <a16:creationId xmlns:a16="http://schemas.microsoft.com/office/drawing/2014/main" id="{A5228274-80E1-6B3C-6D44-DA9B8830C9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3415" y="70650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>
            <a:extLst>
              <a:ext uri="{FF2B5EF4-FFF2-40B4-BE49-F238E27FC236}">
                <a16:creationId xmlns:a16="http://schemas.microsoft.com/office/drawing/2014/main" id="{E902E699-44D9-002D-102C-6C5BF26DE5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7625" y="713469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3">
            <a:extLst>
              <a:ext uri="{FF2B5EF4-FFF2-40B4-BE49-F238E27FC236}">
                <a16:creationId xmlns:a16="http://schemas.microsoft.com/office/drawing/2014/main" id="{DBFB0366-E430-6BB5-DC3E-4D935880C3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9072" y="699540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>
            <a:extLst>
              <a:ext uri="{FF2B5EF4-FFF2-40B4-BE49-F238E27FC236}">
                <a16:creationId xmlns:a16="http://schemas.microsoft.com/office/drawing/2014/main" id="{D68B56DE-B9A8-8438-6CD2-AF0B299AC4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1966" y="685611"/>
            <a:ext cx="487363" cy="48736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3">
            <a:extLst>
              <a:ext uri="{FF2B5EF4-FFF2-40B4-BE49-F238E27FC236}">
                <a16:creationId xmlns:a16="http://schemas.microsoft.com/office/drawing/2014/main" id="{8008387F-5B9C-D981-4CC6-872EAB1B1706}"/>
              </a:ext>
            </a:extLst>
          </p:cNvPr>
          <p:cNvSpPr txBox="1"/>
          <p:nvPr/>
        </p:nvSpPr>
        <p:spPr>
          <a:xfrm>
            <a:off x="461528" y="2575607"/>
            <a:ext cx="8007557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sz="2400" i="1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3" name="Google Shape;213;p13">
            <a:extLst>
              <a:ext uri="{FF2B5EF4-FFF2-40B4-BE49-F238E27FC236}">
                <a16:creationId xmlns:a16="http://schemas.microsoft.com/office/drawing/2014/main" id="{252D429C-EECA-A3AD-5C1A-920DD781ADAC}"/>
              </a:ext>
            </a:extLst>
          </p:cNvPr>
          <p:cNvSpPr txBox="1"/>
          <p:nvPr/>
        </p:nvSpPr>
        <p:spPr>
          <a:xfrm>
            <a:off x="461527" y="2328720"/>
            <a:ext cx="8007557" cy="34162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bakery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tiệm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bánh</a:t>
            </a:r>
          </a:p>
          <a:p>
            <a:pPr marL="342900" lvl="0" indent="-342900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bed and breakfast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trọ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khách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kèm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bữa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lvl="0" indent="-342900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dumpling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sủi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cảo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cảo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fanny pack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túi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bao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tử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hostel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trọ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rẻ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monument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tượng đài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pastry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bánh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ngọt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bánh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nhào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socket adapter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chuyển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ổ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cắm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điện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sunblock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nắng</a:t>
            </a:r>
            <a:endParaRPr sz="2400" i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4" name="Google Shape;214;p13">
            <a:extLst>
              <a:ext uri="{FF2B5EF4-FFF2-40B4-BE49-F238E27FC236}">
                <a16:creationId xmlns:a16="http://schemas.microsoft.com/office/drawing/2014/main" id="{20639FB6-D0A0-0F6E-7C8A-009EAA14AEB4}"/>
              </a:ext>
            </a:extLst>
          </p:cNvPr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585608-A5E0-28EE-7B4B-A02349DDC94E}"/>
              </a:ext>
            </a:extLst>
          </p:cNvPr>
          <p:cNvSpPr txBox="1"/>
          <p:nvPr/>
        </p:nvSpPr>
        <p:spPr>
          <a:xfrm>
            <a:off x="206825" y="1500735"/>
            <a:ext cx="77615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Number the pictures. Listen and repeat.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      2. L     3. F    4. G     5. D    7. H     8. C   9. E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C03443F0-57CA-619C-2B5D-DFF7CE4B2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F4B3E1-519B-6AD6-F690-B44EEF5F6B12}"/>
              </a:ext>
            </a:extLst>
          </p:cNvPr>
          <p:cNvSpPr txBox="1"/>
          <p:nvPr/>
        </p:nvSpPr>
        <p:spPr>
          <a:xfrm>
            <a:off x="206826" y="1128391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427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>
          <a:extLst>
            <a:ext uri="{FF2B5EF4-FFF2-40B4-BE49-F238E27FC236}">
              <a16:creationId xmlns:a16="http://schemas.microsoft.com/office/drawing/2014/main" id="{80E63739-7622-7192-547E-FE03E45F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3">
            <a:extLst>
              <a:ext uri="{FF2B5EF4-FFF2-40B4-BE49-F238E27FC236}">
                <a16:creationId xmlns:a16="http://schemas.microsoft.com/office/drawing/2014/main" id="{D1DDA386-C650-14B8-123C-A673DACF59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0521" y="706505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>
            <a:extLst>
              <a:ext uri="{FF2B5EF4-FFF2-40B4-BE49-F238E27FC236}">
                <a16:creationId xmlns:a16="http://schemas.microsoft.com/office/drawing/2014/main" id="{BD8E2C95-9A4C-F110-DA3E-2666D96AB9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0520" y="70650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3">
            <a:extLst>
              <a:ext uri="{FF2B5EF4-FFF2-40B4-BE49-F238E27FC236}">
                <a16:creationId xmlns:a16="http://schemas.microsoft.com/office/drawing/2014/main" id="{09C2C7D8-AFF0-887C-61AB-56A89309C3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3415" y="70650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>
            <a:extLst>
              <a:ext uri="{FF2B5EF4-FFF2-40B4-BE49-F238E27FC236}">
                <a16:creationId xmlns:a16="http://schemas.microsoft.com/office/drawing/2014/main" id="{28BEA403-92D6-B880-4C0C-F5A6D6FE06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7625" y="713469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3">
            <a:extLst>
              <a:ext uri="{FF2B5EF4-FFF2-40B4-BE49-F238E27FC236}">
                <a16:creationId xmlns:a16="http://schemas.microsoft.com/office/drawing/2014/main" id="{481B6D26-4A8F-5E20-92FB-D10694A405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9072" y="699540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>
            <a:extLst>
              <a:ext uri="{FF2B5EF4-FFF2-40B4-BE49-F238E27FC236}">
                <a16:creationId xmlns:a16="http://schemas.microsoft.com/office/drawing/2014/main" id="{A4E8E93D-2C0E-E799-E130-8699CDE7F3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1966" y="685611"/>
            <a:ext cx="487363" cy="48736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3">
            <a:extLst>
              <a:ext uri="{FF2B5EF4-FFF2-40B4-BE49-F238E27FC236}">
                <a16:creationId xmlns:a16="http://schemas.microsoft.com/office/drawing/2014/main" id="{7ABB43B4-0BB8-1984-1450-A7B801A4396C}"/>
              </a:ext>
            </a:extLst>
          </p:cNvPr>
          <p:cNvSpPr txBox="1"/>
          <p:nvPr/>
        </p:nvSpPr>
        <p:spPr>
          <a:xfrm>
            <a:off x="461528" y="2575607"/>
            <a:ext cx="8007557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sz="2400" i="1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3" name="Google Shape;213;p13">
            <a:extLst>
              <a:ext uri="{FF2B5EF4-FFF2-40B4-BE49-F238E27FC236}">
                <a16:creationId xmlns:a16="http://schemas.microsoft.com/office/drawing/2014/main" id="{FAF4972F-4D7B-4194-0D87-681C9C109354}"/>
              </a:ext>
            </a:extLst>
          </p:cNvPr>
          <p:cNvSpPr txBox="1"/>
          <p:nvPr/>
        </p:nvSpPr>
        <p:spPr>
          <a:xfrm>
            <a:off x="330898" y="2113363"/>
            <a:ext cx="5957476" cy="258528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bakery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tiệm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bánh</a:t>
            </a:r>
          </a:p>
          <a:p>
            <a:pPr marL="342900" lvl="0" indent="-342900">
              <a:buFontTx/>
              <a:buChar char="-"/>
            </a:pPr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bed and breakfast</a:t>
            </a:r>
            <a:r>
              <a:rPr lang="en-US" sz="1800" i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phr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khách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sạn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kèm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bữa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sáng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lvl="0" indent="-342900">
              <a:buFontTx/>
              <a:buChar char="-"/>
            </a:pPr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dumpling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sủi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cảo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há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cảo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fanny pack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phr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túi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bao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tử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hostel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trọ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nghỉ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giá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rẻ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vi-VN" sz="18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monument </a:t>
            </a: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tượng đài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pastry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bánh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ngọt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bánh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bột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nhào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socket adapter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phr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bộ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chuyển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đổi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ổ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cắm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điện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42900" indent="-342900">
              <a:buFontTx/>
              <a:buChar char="-"/>
            </a:pPr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sunblock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kem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chống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nắng</a:t>
            </a:r>
            <a:endParaRPr sz="1800" i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4" name="Google Shape;214;p13">
            <a:extLst>
              <a:ext uri="{FF2B5EF4-FFF2-40B4-BE49-F238E27FC236}">
                <a16:creationId xmlns:a16="http://schemas.microsoft.com/office/drawing/2014/main" id="{38A5E43D-EBF3-602F-553C-98A5D609C8F1}"/>
              </a:ext>
            </a:extLst>
          </p:cNvPr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88D505-9E78-9065-F07A-989AA3688218}"/>
              </a:ext>
            </a:extLst>
          </p:cNvPr>
          <p:cNvSpPr txBox="1"/>
          <p:nvPr/>
        </p:nvSpPr>
        <p:spPr>
          <a:xfrm>
            <a:off x="160714" y="1436026"/>
            <a:ext cx="7761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Number the pictures.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      2. L     3. F    4. G     5. D    7. H     8. C   9. E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E79FA373-8420-8D53-2A73-104E4FF1E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FBC4C2-54C6-7058-A69C-9CF1CC0C92A7}"/>
              </a:ext>
            </a:extLst>
          </p:cNvPr>
          <p:cNvSpPr txBox="1"/>
          <p:nvPr/>
        </p:nvSpPr>
        <p:spPr>
          <a:xfrm>
            <a:off x="149076" y="1166891"/>
            <a:ext cx="20024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0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0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Google Shape;229;p14">
            <a:extLst>
              <a:ext uri="{FF2B5EF4-FFF2-40B4-BE49-F238E27FC236}">
                <a16:creationId xmlns:a16="http://schemas.microsoft.com/office/drawing/2014/main" id="{612B7451-4C6B-18DE-5198-C213C0C43DD0}"/>
              </a:ext>
            </a:extLst>
          </p:cNvPr>
          <p:cNvSpPr txBox="1"/>
          <p:nvPr/>
        </p:nvSpPr>
        <p:spPr>
          <a:xfrm>
            <a:off x="6375131" y="1470113"/>
            <a:ext cx="54236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pairs.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288;p22">
            <a:extLst>
              <a:ext uri="{FF2B5EF4-FFF2-40B4-BE49-F238E27FC236}">
                <a16:creationId xmlns:a16="http://schemas.microsoft.com/office/drawing/2014/main" id="{28C84C8F-CEC4-BE21-BA61-8BF526E1C32C}"/>
              </a:ext>
            </a:extLst>
          </p:cNvPr>
          <p:cNvSpPr txBox="1"/>
          <p:nvPr/>
        </p:nvSpPr>
        <p:spPr>
          <a:xfrm>
            <a:off x="6458558" y="2009025"/>
            <a:ext cx="5643174" cy="255450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 went to the </a:t>
            </a:r>
            <a:r>
              <a:rPr lang="en-US" sz="2000" dirty="0">
                <a:solidFill>
                  <a:srgbClr val="0000FF"/>
                </a:solidFill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bakery</a:t>
            </a:r>
            <a:r>
              <a:rPr lang="en-US" sz="2000" dirty="0">
                <a:solidFill>
                  <a:srgbClr val="0000FF"/>
                </a:solidFill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buy some bread.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 and breakfast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 tried a homemade cake.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3.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favorite meal was a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dumpling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had at lunch.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I carried my phone charger in my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fanny pack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5. The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hostel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we stayed was built 5 years ago.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6. I ate a lot of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pastry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after dinner.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7.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took 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socket adapter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charge my devices. 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8.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wore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sunblock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it was sunny and hot.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D05A6-3862-2462-85C0-CA391D68EFED}"/>
              </a:ext>
            </a:extLst>
          </p:cNvPr>
          <p:cNvSpPr txBox="1"/>
          <p:nvPr/>
        </p:nvSpPr>
        <p:spPr>
          <a:xfrm>
            <a:off x="97966" y="4697533"/>
            <a:ext cx="20024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Reading</a:t>
            </a:r>
            <a:endParaRPr lang="en-US" sz="20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300;p24">
            <a:extLst>
              <a:ext uri="{FF2B5EF4-FFF2-40B4-BE49-F238E27FC236}">
                <a16:creationId xmlns:a16="http://schemas.microsoft.com/office/drawing/2014/main" id="{2D0B4ECC-9AAC-7163-BBB2-4BEE3877EAEA}"/>
              </a:ext>
            </a:extLst>
          </p:cNvPr>
          <p:cNvSpPr txBox="1"/>
          <p:nvPr/>
        </p:nvSpPr>
        <p:spPr>
          <a:xfrm>
            <a:off x="216452" y="4988347"/>
            <a:ext cx="491381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Read and choose the best subject line. </a:t>
            </a:r>
          </a:p>
          <a:p>
            <a:pPr marR="0" lvl="0" algn="l" rtl="0">
              <a:spcBef>
                <a:spcPts val="0"/>
              </a:spcBef>
            </a:pPr>
            <a:r>
              <a:rPr lang="en-US" sz="2000" b="0" i="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</a:t>
            </a:r>
            <a:r>
              <a:rPr lang="en-US" sz="20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2.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trip to Paris! 	</a:t>
            </a:r>
            <a:r>
              <a:rPr lang="en-US" sz="2000" b="0" i="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	</a:t>
            </a:r>
            <a:endParaRPr sz="20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Google Shape;336;p29">
            <a:extLst>
              <a:ext uri="{FF2B5EF4-FFF2-40B4-BE49-F238E27FC236}">
                <a16:creationId xmlns:a16="http://schemas.microsoft.com/office/drawing/2014/main" id="{2A04BD37-AC4E-2848-D989-73FBFE92EE69}"/>
              </a:ext>
            </a:extLst>
          </p:cNvPr>
          <p:cNvSpPr txBox="1"/>
          <p:nvPr/>
        </p:nvSpPr>
        <p:spPr>
          <a:xfrm>
            <a:off x="5164990" y="4758364"/>
            <a:ext cx="354038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Write short answers.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000" b="1" dirty="0">
              <a:solidFill>
                <a:srgbClr val="C00000"/>
              </a:solidFill>
              <a:highlight>
                <a:srgbClr val="F3C1FF"/>
              </a:highlight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4098C2-726E-06C0-E05F-53348E9EA9C3}"/>
              </a:ext>
            </a:extLst>
          </p:cNvPr>
          <p:cNvSpPr txBox="1"/>
          <p:nvPr/>
        </p:nvSpPr>
        <p:spPr>
          <a:xfrm>
            <a:off x="5164990" y="5163633"/>
            <a:ext cx="5001690" cy="1631216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year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 and warm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Eiffel Tower and the Louvre Museum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Petit Paris Restaurant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socket adapter and a fanny pack</a:t>
            </a:r>
            <a:endParaRPr lang="en-VN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099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9"/>
          <p:cNvSpPr/>
          <p:nvPr/>
        </p:nvSpPr>
        <p:spPr>
          <a:xfrm>
            <a:off x="3909149" y="1404259"/>
            <a:ext cx="43737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Homework</a:t>
            </a:r>
            <a:endParaRPr sz="3200" dirty="0">
              <a:latin typeface="Bodoni MT Black" panose="02070A03080606020203" pitchFamily="18" charset="0"/>
            </a:endParaRPr>
          </a:p>
        </p:txBody>
      </p:sp>
      <p:sp>
        <p:nvSpPr>
          <p:cNvPr id="580" name="Google Shape;580;p59"/>
          <p:cNvSpPr/>
          <p:nvPr/>
        </p:nvSpPr>
        <p:spPr>
          <a:xfrm>
            <a:off x="518109" y="1859380"/>
            <a:ext cx="8789177" cy="15696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571500" indent="-571500">
              <a:buClr>
                <a:srgbClr val="2E75B5"/>
              </a:buClr>
              <a:buSzPts val="3600"/>
              <a:buFont typeface="Calibri"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Review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nouns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related to traveling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Make sentences using the nouns in SB</a:t>
            </a:r>
            <a:endParaRPr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Prepare for the next lesson GRAMMAR </a:t>
            </a:r>
            <a:endParaRPr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Play the consolidation games on </a:t>
            </a:r>
            <a:r>
              <a:rPr lang="en-US" sz="24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586;p60">
            <a:extLst>
              <a:ext uri="{FF2B5EF4-FFF2-40B4-BE49-F238E27FC236}">
                <a16:creationId xmlns:a16="http://schemas.microsoft.com/office/drawing/2014/main" id="{76342B6A-CB00-38D9-89D2-559AAFB921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6804" b="7188"/>
          <a:stretch/>
        </p:blipFill>
        <p:spPr>
          <a:xfrm>
            <a:off x="2024744" y="3672558"/>
            <a:ext cx="8142513" cy="1781183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ot"/>
          </a:ln>
        </p:spPr>
      </p:pic>
      <p:sp>
        <p:nvSpPr>
          <p:cNvPr id="3" name="Google Shape;587;p60">
            <a:extLst>
              <a:ext uri="{FF2B5EF4-FFF2-40B4-BE49-F238E27FC236}">
                <a16:creationId xmlns:a16="http://schemas.microsoft.com/office/drawing/2014/main" id="{164CE062-2958-1281-3B71-173798C656AB}"/>
              </a:ext>
            </a:extLst>
          </p:cNvPr>
          <p:cNvSpPr txBox="1"/>
          <p:nvPr/>
        </p:nvSpPr>
        <p:spPr>
          <a:xfrm>
            <a:off x="1815380" y="5793012"/>
            <a:ext cx="892882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00FF"/>
                </a:solidFill>
                <a:latin typeface="Baguet Script" panose="020F0502020204030204" pitchFamily="2" charset="0"/>
                <a:ea typeface="Calibri"/>
                <a:cs typeface="Times New Roman" panose="02020603050405020304" pitchFamily="18" charset="0"/>
                <a:sym typeface="Calibri"/>
              </a:rPr>
              <a:t>Stay positive and have a nice day!</a:t>
            </a:r>
            <a:endParaRPr sz="4800" dirty="0">
              <a:solidFill>
                <a:srgbClr val="FF00FF"/>
              </a:solidFill>
              <a:latin typeface="Baguet Script" panose="020F0502020204030204" pitchFamily="2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3C669A33-0B29-0B13-12C2-7EC6898A4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le of books&#10;&#10;Description automatically generated with medium confidence">
            <a:extLst>
              <a:ext uri="{FF2B5EF4-FFF2-40B4-BE49-F238E27FC236}">
                <a16:creationId xmlns:a16="http://schemas.microsoft.com/office/drawing/2014/main" id="{18504AAF-9CE5-4836-8569-26C6B3669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6" y="402770"/>
            <a:ext cx="11462657" cy="6147861"/>
          </a:xfrm>
          <a:prstGeom prst="rect">
            <a:avLst/>
          </a:prstGeom>
          <a:ln w="38100">
            <a:solidFill>
              <a:srgbClr val="00FF00"/>
            </a:solidFill>
            <a:prstDash val="sysDot"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972FEE8-E3FD-404A-B414-C9B334E2DD8A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555171" y="448886"/>
            <a:ext cx="110816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LISTENING.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2C4AB6-BB99-486C-AF21-81FB42EEF224}"/>
              </a:ext>
            </a:extLst>
          </p:cNvPr>
          <p:cNvSpPr txBox="1"/>
          <p:nvPr/>
        </p:nvSpPr>
        <p:spPr>
          <a:xfrm>
            <a:off x="1741430" y="1820565"/>
            <a:ext cx="711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Goodbye Everybody</a:t>
            </a:r>
          </a:p>
        </p:txBody>
      </p:sp>
    </p:spTree>
    <p:extLst>
      <p:ext uri="{BB962C8B-B14F-4D97-AF65-F5344CB8AC3E}">
        <p14:creationId xmlns:p14="http://schemas.microsoft.com/office/powerpoint/2010/main" val="25656889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BC540-014D-AC26-6A73-AC1F280A4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" name="Text Box 4">
            <a:extLst>
              <a:ext uri="{FF2B5EF4-FFF2-40B4-BE49-F238E27FC236}">
                <a16:creationId xmlns:a16="http://schemas.microsoft.com/office/drawing/2014/main" id="{46FB361F-5DB7-5B9E-F425-8E73D665E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C60BC-34AC-422C-05EB-F334D34F8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045" y="1440713"/>
            <a:ext cx="4856749" cy="4231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4A4181-E61E-0CCF-140F-CC81184AD043}"/>
              </a:ext>
            </a:extLst>
          </p:cNvPr>
          <p:cNvSpPr txBox="1"/>
          <p:nvPr/>
        </p:nvSpPr>
        <p:spPr>
          <a:xfrm>
            <a:off x="219745" y="1981177"/>
            <a:ext cx="6691421" cy="304698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Work in pairs. Look at the pictures</a:t>
            </a:r>
          </a:p>
          <a:p>
            <a:pPr lvl="0">
              <a:buClr>
                <a:srgbClr val="0070C0"/>
              </a:buClr>
              <a:buSzPts val="3600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 famous city can you see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</a:p>
          <a:p>
            <a:pPr lvl="0">
              <a:buClr>
                <a:srgbClr val="0070C0"/>
              </a:buClr>
              <a:buSzPts val="3600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I see New York city.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lvl="0">
              <a:buClr>
                <a:srgbClr val="0070C0"/>
              </a:buClr>
              <a:buSzPts val="3600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Where would you most like to travel in the world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</a:p>
          <a:p>
            <a:pPr lvl="0">
              <a:buClr>
                <a:srgbClr val="0070C0"/>
              </a:buClr>
              <a:buSzPts val="3600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    I want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travel in the United States.</a:t>
            </a:r>
          </a:p>
          <a:p>
            <a:pPr lvl="0">
              <a:buClr>
                <a:srgbClr val="0070C0"/>
              </a:buClr>
              <a:buSzPts val="3600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would you like to see there?</a:t>
            </a:r>
          </a:p>
          <a:p>
            <a:pPr>
              <a:buClr>
                <a:srgbClr val="0070C0"/>
              </a:buClr>
              <a:buSzPts val="3600"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I want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see the Statue of Liberty.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</a:pP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855702-453C-D220-E932-DE5148101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49" y="1322506"/>
            <a:ext cx="847417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3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3814" y="-7935115"/>
            <a:ext cx="13350240" cy="14903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952" y="904332"/>
            <a:ext cx="5706488" cy="1081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C793A-5C87-50D0-0B86-2CD8C131C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" name="Text Box 4">
            <a:extLst>
              <a:ext uri="{FF2B5EF4-FFF2-40B4-BE49-F238E27FC236}">
                <a16:creationId xmlns:a16="http://schemas.microsoft.com/office/drawing/2014/main" id="{3C89C5A7-6145-E174-BA5F-9783255F7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146EB8-73C1-4D2C-F48E-D471200AF0FE}"/>
              </a:ext>
            </a:extLst>
          </p:cNvPr>
          <p:cNvSpPr txBox="1"/>
          <p:nvPr/>
        </p:nvSpPr>
        <p:spPr>
          <a:xfrm>
            <a:off x="92155" y="1290061"/>
            <a:ext cx="66914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Let’s Talk! </a:t>
            </a:r>
            <a:r>
              <a:rPr lang="en-US" sz="2400" b="1" u="none" strike="noStrike" cap="none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Work in pairs. Look at the pictures</a:t>
            </a:r>
          </a:p>
          <a:p>
            <a:pPr lvl="0">
              <a:buClr>
                <a:srgbClr val="0070C0"/>
              </a:buClr>
              <a:buSzPts val="3600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I see New York city.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lvl="0">
              <a:buClr>
                <a:srgbClr val="0070C0"/>
              </a:buClr>
              <a:buSzPts val="3600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I want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travel in the United States.</a:t>
            </a:r>
          </a:p>
          <a:p>
            <a:pPr lvl="0">
              <a:buClr>
                <a:srgbClr val="0070C0"/>
              </a:buClr>
              <a:buSzPts val="3600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I want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see the Statue of Liberty.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502AC-F076-AF9A-A4CF-80FFE9091856}"/>
              </a:ext>
            </a:extLst>
          </p:cNvPr>
          <p:cNvSpPr txBox="1"/>
          <p:nvPr/>
        </p:nvSpPr>
        <p:spPr>
          <a:xfrm>
            <a:off x="92155" y="2949453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748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3C3194-8CCC-1CFC-7D33-7AFBED6E1871}"/>
              </a:ext>
            </a:extLst>
          </p:cNvPr>
          <p:cNvSpPr txBox="1"/>
          <p:nvPr/>
        </p:nvSpPr>
        <p:spPr>
          <a:xfrm>
            <a:off x="206826" y="165313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Number the pictures. Listen and repeat.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33EA74F5-3168-3525-FA04-44637DB95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B6D33-EAFE-D445-9CC3-EE79C062C811}"/>
              </a:ext>
            </a:extLst>
          </p:cNvPr>
          <p:cNvSpPr txBox="1"/>
          <p:nvPr/>
        </p:nvSpPr>
        <p:spPr>
          <a:xfrm>
            <a:off x="206826" y="1171935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8D2FD-190F-3ED3-B7BB-51321C8D8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6" y="2286000"/>
            <a:ext cx="8650425" cy="4441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3F1344-6A35-97B7-459C-A78A0EF06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597" y="1295400"/>
            <a:ext cx="2873832" cy="541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898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91E2AE-F3B0-8ED6-B818-5F857864A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332" y="1890169"/>
            <a:ext cx="9278981" cy="4875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00682-CC3D-8C66-07B4-03D03481B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4018" y="1349828"/>
            <a:ext cx="2372106" cy="5285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BE5E9B-FCE8-0516-85B7-019969040BF5}"/>
              </a:ext>
            </a:extLst>
          </p:cNvPr>
          <p:cNvSpPr txBox="1"/>
          <p:nvPr/>
        </p:nvSpPr>
        <p:spPr>
          <a:xfrm>
            <a:off x="11121715" y="5991106"/>
            <a:ext cx="28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Bodoni MT Black" panose="02070A03080606020203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970B46-0C9F-6925-9B6E-C3B7174A760F}"/>
              </a:ext>
            </a:extLst>
          </p:cNvPr>
          <p:cNvSpPr txBox="1"/>
          <p:nvPr/>
        </p:nvSpPr>
        <p:spPr>
          <a:xfrm>
            <a:off x="4147385" y="6084406"/>
            <a:ext cx="42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Bodoni MT Black" panose="02070A03080606020203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4488D2-B24F-C860-C41A-BC421C0FC377}"/>
              </a:ext>
            </a:extLst>
          </p:cNvPr>
          <p:cNvSpPr txBox="1"/>
          <p:nvPr/>
        </p:nvSpPr>
        <p:spPr>
          <a:xfrm>
            <a:off x="6525176" y="6118374"/>
            <a:ext cx="42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Bodoni MT Black" panose="02070A03080606020203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A8B8D-1AD8-CCA5-29C1-2BBE5A2B9F77}"/>
              </a:ext>
            </a:extLst>
          </p:cNvPr>
          <p:cNvSpPr txBox="1"/>
          <p:nvPr/>
        </p:nvSpPr>
        <p:spPr>
          <a:xfrm>
            <a:off x="8818139" y="3551718"/>
            <a:ext cx="42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Bodoni MT Black" panose="02070A03080606020203" pitchFamily="18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019197-6912-82B6-DAF9-D9CC4C47B04C}"/>
              </a:ext>
            </a:extLst>
          </p:cNvPr>
          <p:cNvSpPr txBox="1"/>
          <p:nvPr/>
        </p:nvSpPr>
        <p:spPr>
          <a:xfrm>
            <a:off x="1820411" y="3551718"/>
            <a:ext cx="435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Bodoni MT Black" panose="02070A03080606020203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FC186D-CA7A-9DC3-F40C-C3DC1AB91832}"/>
              </a:ext>
            </a:extLst>
          </p:cNvPr>
          <p:cNvSpPr txBox="1"/>
          <p:nvPr/>
        </p:nvSpPr>
        <p:spPr>
          <a:xfrm>
            <a:off x="8818139" y="6084406"/>
            <a:ext cx="42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Bodoni MT Black" panose="02070A03080606020203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4D9117-7FCD-0894-DD40-428E6DC96724}"/>
              </a:ext>
            </a:extLst>
          </p:cNvPr>
          <p:cNvSpPr txBox="1"/>
          <p:nvPr/>
        </p:nvSpPr>
        <p:spPr>
          <a:xfrm>
            <a:off x="6568716" y="3551718"/>
            <a:ext cx="42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Bodoni MT Black" panose="02070A03080606020203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84FAC6-D770-8A1D-08AA-B8FB84813764}"/>
              </a:ext>
            </a:extLst>
          </p:cNvPr>
          <p:cNvSpPr txBox="1"/>
          <p:nvPr/>
        </p:nvSpPr>
        <p:spPr>
          <a:xfrm>
            <a:off x="1854422" y="6084406"/>
            <a:ext cx="42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0000FF"/>
                </a:solidFill>
                <a:latin typeface="Bodoni MT Black" panose="02070A03080606020203" pitchFamily="18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19" name="CD1 TRACK 38">
            <a:hlinkClick r:id="" action="ppaction://media"/>
            <a:extLst>
              <a:ext uri="{FF2B5EF4-FFF2-40B4-BE49-F238E27FC236}">
                <a16:creationId xmlns:a16="http://schemas.microsoft.com/office/drawing/2014/main" id="{81A49986-34C3-0791-6022-C40146BB8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53294" y="1382483"/>
            <a:ext cx="780319" cy="6016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CD3285-D1F7-52C2-25EA-04EECDA7E4D8}"/>
              </a:ext>
            </a:extLst>
          </p:cNvPr>
          <p:cNvSpPr txBox="1"/>
          <p:nvPr/>
        </p:nvSpPr>
        <p:spPr>
          <a:xfrm>
            <a:off x="206826" y="15007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Number the pictures. Listen and repeat.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806CD1BF-672F-3DDE-0764-4066409C6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87EF06-8A2A-41C9-7211-CE19014B6BDF}"/>
              </a:ext>
            </a:extLst>
          </p:cNvPr>
          <p:cNvSpPr txBox="1"/>
          <p:nvPr/>
        </p:nvSpPr>
        <p:spPr>
          <a:xfrm>
            <a:off x="206826" y="1128391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71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580521" y="706505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580520" y="70650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563415" y="70650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597625" y="713469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589072" y="699540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571966" y="685611"/>
            <a:ext cx="487363" cy="48736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3"/>
          <p:cNvSpPr txBox="1"/>
          <p:nvPr/>
        </p:nvSpPr>
        <p:spPr>
          <a:xfrm>
            <a:off x="486018" y="3978837"/>
            <a:ext cx="11371227" cy="46162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hostel 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/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hɑːstl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trọ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nghỉ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giá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rẻ</a:t>
            </a:r>
            <a:endParaRPr sz="2400" i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09" name="Google Shape;209;p13"/>
          <p:cNvSpPr txBox="1"/>
          <p:nvPr/>
        </p:nvSpPr>
        <p:spPr>
          <a:xfrm>
            <a:off x="486016" y="3516511"/>
            <a:ext cx="11371227" cy="46162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fanny pack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phr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/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fæni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ˌ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pæk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túi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bao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tử</a:t>
            </a:r>
            <a:endParaRPr sz="2400" i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0" name="Google Shape;210;p13"/>
          <p:cNvSpPr txBox="1"/>
          <p:nvPr/>
        </p:nvSpPr>
        <p:spPr>
          <a:xfrm>
            <a:off x="472817" y="3087793"/>
            <a:ext cx="11371226" cy="46162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dumpling 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/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dʌmplɪŋ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sủi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cảo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há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cảo</a:t>
            </a:r>
            <a:endParaRPr sz="2400" i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2" name="Google Shape;212;p13"/>
          <p:cNvSpPr txBox="1"/>
          <p:nvPr/>
        </p:nvSpPr>
        <p:spPr>
          <a:xfrm>
            <a:off x="461528" y="2575607"/>
            <a:ext cx="11371225" cy="46162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bed and breakfast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phr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/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ˌbed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ən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brekfəst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trọ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khách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sạn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kèm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bữa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sáng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sz="2400" i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3" name="Google Shape;213;p13"/>
          <p:cNvSpPr txBox="1"/>
          <p:nvPr/>
        </p:nvSpPr>
        <p:spPr>
          <a:xfrm>
            <a:off x="486018" y="1998098"/>
            <a:ext cx="11371225" cy="46162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bakery 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/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beɪkəri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tiệm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bánh</a:t>
            </a:r>
            <a:endParaRPr sz="2400" i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4" name="Google Shape;214;p13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3"/>
          <p:cNvSpPr txBox="1"/>
          <p:nvPr/>
        </p:nvSpPr>
        <p:spPr>
          <a:xfrm>
            <a:off x="486018" y="4509456"/>
            <a:ext cx="11371227" cy="50778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monument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/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mɑːnjəmənt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tượng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đài</a:t>
            </a:r>
            <a:endParaRPr sz="2400" i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6" name="Google Shape;216;p13"/>
          <p:cNvSpPr txBox="1"/>
          <p:nvPr/>
        </p:nvSpPr>
        <p:spPr>
          <a:xfrm>
            <a:off x="486018" y="5071192"/>
            <a:ext cx="11371227" cy="50778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pastry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/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peɪstri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 bánh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ngọt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bánh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bột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nhào</a:t>
            </a:r>
            <a:endParaRPr sz="2400" i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" name="bakery">
            <a:hlinkClick r:id="" action="ppaction://media"/>
            <a:extLst>
              <a:ext uri="{FF2B5EF4-FFF2-40B4-BE49-F238E27FC236}">
                <a16:creationId xmlns:a16="http://schemas.microsoft.com/office/drawing/2014/main" id="{36B6BDBF-58A7-B624-49DF-832D59A0C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56055" y="1988633"/>
            <a:ext cx="593471" cy="593471"/>
          </a:xfrm>
          <a:prstGeom prst="rect">
            <a:avLst/>
          </a:prstGeom>
        </p:spPr>
      </p:pic>
      <p:pic>
        <p:nvPicPr>
          <p:cNvPr id="3" name="bed and breakfast">
            <a:hlinkClick r:id="" action="ppaction://media"/>
            <a:extLst>
              <a:ext uri="{FF2B5EF4-FFF2-40B4-BE49-F238E27FC236}">
                <a16:creationId xmlns:a16="http://schemas.microsoft.com/office/drawing/2014/main" id="{E016C103-6E33-D4D7-3483-52C5A5C35C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56245" y="2539356"/>
            <a:ext cx="593472" cy="593472"/>
          </a:xfrm>
          <a:prstGeom prst="rect">
            <a:avLst/>
          </a:prstGeom>
        </p:spPr>
      </p:pic>
      <p:pic>
        <p:nvPicPr>
          <p:cNvPr id="4" name="dumpling">
            <a:hlinkClick r:id="" action="ppaction://media"/>
            <a:extLst>
              <a:ext uri="{FF2B5EF4-FFF2-40B4-BE49-F238E27FC236}">
                <a16:creationId xmlns:a16="http://schemas.microsoft.com/office/drawing/2014/main" id="{29061C4E-CE9C-0DA8-0033-2956BA9C22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28258" y="3099498"/>
            <a:ext cx="621458" cy="621458"/>
          </a:xfrm>
          <a:prstGeom prst="rect">
            <a:avLst/>
          </a:prstGeom>
        </p:spPr>
      </p:pic>
      <p:pic>
        <p:nvPicPr>
          <p:cNvPr id="5" name="fanny pack">
            <a:hlinkClick r:id="" action="ppaction://media"/>
            <a:extLst>
              <a:ext uri="{FF2B5EF4-FFF2-40B4-BE49-F238E27FC236}">
                <a16:creationId xmlns:a16="http://schemas.microsoft.com/office/drawing/2014/main" id="{E5054047-9775-B628-8CA7-F0534F7B41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38763" y="3429665"/>
            <a:ext cx="621458" cy="621458"/>
          </a:xfrm>
          <a:prstGeom prst="rect">
            <a:avLst/>
          </a:prstGeom>
        </p:spPr>
      </p:pic>
      <p:pic>
        <p:nvPicPr>
          <p:cNvPr id="6" name="hostel">
            <a:hlinkClick r:id="" action="ppaction://media"/>
            <a:extLst>
              <a:ext uri="{FF2B5EF4-FFF2-40B4-BE49-F238E27FC236}">
                <a16:creationId xmlns:a16="http://schemas.microsoft.com/office/drawing/2014/main" id="{025EF4CF-6DE1-3CDF-FEFF-83E0D84AF9F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06853" y="3866617"/>
            <a:ext cx="608468" cy="608468"/>
          </a:xfrm>
          <a:prstGeom prst="rect">
            <a:avLst/>
          </a:prstGeom>
        </p:spPr>
      </p:pic>
      <p:pic>
        <p:nvPicPr>
          <p:cNvPr id="7" name="monument">
            <a:hlinkClick r:id="" action="ppaction://media"/>
            <a:extLst>
              <a:ext uri="{FF2B5EF4-FFF2-40B4-BE49-F238E27FC236}">
                <a16:creationId xmlns:a16="http://schemas.microsoft.com/office/drawing/2014/main" id="{5470A3EB-B680-0185-36B1-865D0306AE2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99764" y="4382180"/>
            <a:ext cx="680902" cy="680902"/>
          </a:xfrm>
          <a:prstGeom prst="rect">
            <a:avLst/>
          </a:prstGeom>
        </p:spPr>
      </p:pic>
      <p:pic>
        <p:nvPicPr>
          <p:cNvPr id="8" name="pastry">
            <a:hlinkClick r:id="" action="ppaction://media"/>
            <a:extLst>
              <a:ext uri="{FF2B5EF4-FFF2-40B4-BE49-F238E27FC236}">
                <a16:creationId xmlns:a16="http://schemas.microsoft.com/office/drawing/2014/main" id="{8F8D2ADC-B1D4-7C13-2BD3-690ACD4CB5F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25950" y="4990161"/>
            <a:ext cx="666491" cy="666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73E2AA-296D-627A-C656-212528565B0B}"/>
              </a:ext>
            </a:extLst>
          </p:cNvPr>
          <p:cNvSpPr txBox="1"/>
          <p:nvPr/>
        </p:nvSpPr>
        <p:spPr>
          <a:xfrm>
            <a:off x="206826" y="15007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Number the pictures. Listen and repeat.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D4155C80-735B-9B9B-A16C-BFB9712BC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November 25</a:t>
            </a:r>
            <a:r>
              <a:rPr lang="en-US" alt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      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 AND READING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FBE0DC-7D74-511C-B436-9A19F68B3685}"/>
              </a:ext>
            </a:extLst>
          </p:cNvPr>
          <p:cNvSpPr txBox="1"/>
          <p:nvPr/>
        </p:nvSpPr>
        <p:spPr>
          <a:xfrm>
            <a:off x="206826" y="1128391"/>
            <a:ext cx="2002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None/>
            </a:pPr>
            <a:r>
              <a:rPr lang="en-US" sz="2400" b="1" u="none" strike="noStrike" cap="none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New words</a:t>
            </a:r>
            <a:endParaRPr lang="en-US" sz="2400" b="1" u="none" strike="noStrike" cap="none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Google Shape;210;p13">
            <a:extLst>
              <a:ext uri="{FF2B5EF4-FFF2-40B4-BE49-F238E27FC236}">
                <a16:creationId xmlns:a16="http://schemas.microsoft.com/office/drawing/2014/main" id="{80B7B25A-D18F-5C08-2E30-A7E241B7A6EB}"/>
              </a:ext>
            </a:extLst>
          </p:cNvPr>
          <p:cNvSpPr txBox="1"/>
          <p:nvPr/>
        </p:nvSpPr>
        <p:spPr>
          <a:xfrm>
            <a:off x="491551" y="6220490"/>
            <a:ext cx="11371226" cy="46162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sunblock 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 /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sʌnblɑːk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kem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chống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nắng</a:t>
            </a:r>
            <a:endParaRPr sz="2400" i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3" name="Google Shape;212;p13">
            <a:extLst>
              <a:ext uri="{FF2B5EF4-FFF2-40B4-BE49-F238E27FC236}">
                <a16:creationId xmlns:a16="http://schemas.microsoft.com/office/drawing/2014/main" id="{CF5119F5-0D11-3FF0-60A1-26F9607D9616}"/>
              </a:ext>
            </a:extLst>
          </p:cNvPr>
          <p:cNvSpPr txBox="1"/>
          <p:nvPr/>
        </p:nvSpPr>
        <p:spPr>
          <a:xfrm>
            <a:off x="461528" y="5686423"/>
            <a:ext cx="11371227" cy="46162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socket adapter 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phr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/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sɑːkɪt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əˈdæptər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bộ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chuyển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đổi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ổ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cắm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điện</a:t>
            </a:r>
            <a:endParaRPr sz="2400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4" name="socket adapter">
            <a:hlinkClick r:id="" action="ppaction://media"/>
            <a:extLst>
              <a:ext uri="{FF2B5EF4-FFF2-40B4-BE49-F238E27FC236}">
                <a16:creationId xmlns:a16="http://schemas.microsoft.com/office/drawing/2014/main" id="{6BE21806-C488-DDBF-693A-F62CD2782B5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08060" y="5590529"/>
            <a:ext cx="670270" cy="670270"/>
          </a:xfrm>
          <a:prstGeom prst="rect">
            <a:avLst/>
          </a:prstGeom>
        </p:spPr>
      </p:pic>
      <p:pic>
        <p:nvPicPr>
          <p:cNvPr id="15" name="sunblock">
            <a:hlinkClick r:id="" action="ppaction://media"/>
            <a:extLst>
              <a:ext uri="{FF2B5EF4-FFF2-40B4-BE49-F238E27FC236}">
                <a16:creationId xmlns:a16="http://schemas.microsoft.com/office/drawing/2014/main" id="{C4EDB511-4FC4-E51E-BDC9-95735F11DDD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54308" y="6106626"/>
            <a:ext cx="670270" cy="670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4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60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2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8" grpId="0" animBg="1"/>
      <p:bldP spid="209" grpId="0" animBg="1"/>
      <p:bldP spid="210" grpId="0" animBg="1"/>
      <p:bldP spid="212" grpId="0" animBg="1"/>
      <p:bldP spid="213" grpId="0" animBg="1"/>
      <p:bldP spid="215" grpId="0" animBg="1"/>
      <p:bldP spid="216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45735E2E-4921-4F57-8565-B62182AC2E5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3928</Words>
  <Application>Microsoft Office PowerPoint</Application>
  <PresentationFormat>Widescreen</PresentationFormat>
  <Paragraphs>566</Paragraphs>
  <Slides>35</Slides>
  <Notes>26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Aptos</vt:lpstr>
      <vt:lpstr>Aptos Display</vt:lpstr>
      <vt:lpstr>Arial</vt:lpstr>
      <vt:lpstr>Baguet Script</vt:lpstr>
      <vt:lpstr>Bodoni MT Black</vt:lpstr>
      <vt:lpstr>Calibri</vt:lpstr>
      <vt:lpstr>Century Schoolbook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Huỳnh Minh Trí</cp:lastModifiedBy>
  <cp:revision>11</cp:revision>
  <dcterms:created xsi:type="dcterms:W3CDTF">2023-02-01T04:45:54Z</dcterms:created>
  <dcterms:modified xsi:type="dcterms:W3CDTF">2024-11-29T09:05:36Z</dcterms:modified>
</cp:coreProperties>
</file>