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84" r:id="rId2"/>
  </p:sldMasterIdLst>
  <p:notesMasterIdLst>
    <p:notesMasterId r:id="rId15"/>
  </p:notesMasterIdLst>
  <p:sldIdLst>
    <p:sldId id="335" r:id="rId3"/>
    <p:sldId id="336" r:id="rId4"/>
    <p:sldId id="351" r:id="rId5"/>
    <p:sldId id="352" r:id="rId6"/>
    <p:sldId id="354" r:id="rId7"/>
    <p:sldId id="385" r:id="rId8"/>
    <p:sldId id="384" r:id="rId9"/>
    <p:sldId id="293" r:id="rId10"/>
    <p:sldId id="289" r:id="rId11"/>
    <p:sldId id="386" r:id="rId12"/>
    <p:sldId id="314" r:id="rId13"/>
    <p:sldId id="350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hfM+9+a2zEoZqqCsDrQk6rybS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CC"/>
    <a:srgbClr val="800000"/>
    <a:srgbClr val="66FFFF"/>
    <a:srgbClr val="0000FF"/>
    <a:srgbClr val="FFFF00"/>
    <a:srgbClr val="CCFFFF"/>
    <a:srgbClr val="99FF66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/>
    <p:restoredTop sz="94577"/>
  </p:normalViewPr>
  <p:slideViewPr>
    <p:cSldViewPr snapToGrid="0">
      <p:cViewPr>
        <p:scale>
          <a:sx n="60" d="100"/>
          <a:sy n="60" d="100"/>
        </p:scale>
        <p:origin x="1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70" Type="http://customschemas.google.com/relationships/presentationmetadata" Target="metadata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ABAAE362-43B3-4DDD-97D0-F2D07D15EA76}"/>
    <pc:docChg chg="modSld">
      <pc:chgData name="Phan Van Rieu (Hugo)" userId="032e726b-b6b7-45df-b0ca-e82fb010a48a" providerId="ADAL" clId="{ABAAE362-43B3-4DDD-97D0-F2D07D15EA76}" dt="2024-05-27T02:08:01.422" v="1" actId="20577"/>
      <pc:docMkLst>
        <pc:docMk/>
      </pc:docMkLst>
      <pc:sldChg chg="modSp mod">
        <pc:chgData name="Phan Van Rieu (Hugo)" userId="032e726b-b6b7-45df-b0ca-e82fb010a48a" providerId="ADAL" clId="{ABAAE362-43B3-4DDD-97D0-F2D07D15EA76}" dt="2024-05-27T02:08:01.422" v="1" actId="20577"/>
        <pc:sldMkLst>
          <pc:docMk/>
          <pc:sldMk cId="0" sldId="259"/>
        </pc:sldMkLst>
        <pc:spChg chg="mod">
          <ac:chgData name="Phan Van Rieu (Hugo)" userId="032e726b-b6b7-45df-b0ca-e82fb010a48a" providerId="ADAL" clId="{ABAAE362-43B3-4DDD-97D0-F2D07D15EA76}" dt="2024-05-27T02:08:01.422" v="1" actId="20577"/>
          <ac:spMkLst>
            <pc:docMk/>
            <pc:sldMk cId="0" sldId="259"/>
            <ac:spMk id="136" creationId="{00000000-0000-0000-0000-000000000000}"/>
          </ac:spMkLst>
        </pc:spChg>
      </pc:sldChg>
    </pc:docChg>
  </pc:docChgLst>
  <pc:docChgLst>
    <pc:chgData name="Phan Van Rieu (Hugo)" userId="032e726b-b6b7-45df-b0ca-e82fb010a48a" providerId="ADAL" clId="{55498ED7-C7C3-4E44-AC46-56634D72E456}"/>
    <pc:docChg chg="custSel modSld">
      <pc:chgData name="Phan Van Rieu (Hugo)" userId="032e726b-b6b7-45df-b0ca-e82fb010a48a" providerId="ADAL" clId="{55498ED7-C7C3-4E44-AC46-56634D72E456}" dt="2024-04-29T09:12:40.690" v="28" actId="14100"/>
      <pc:docMkLst>
        <pc:docMk/>
      </pc:docMkLst>
      <pc:sldChg chg="modAnim">
        <pc:chgData name="Phan Van Rieu (Hugo)" userId="032e726b-b6b7-45df-b0ca-e82fb010a48a" providerId="ADAL" clId="{55498ED7-C7C3-4E44-AC46-56634D72E456}" dt="2024-04-29T09:10:38.993" v="17"/>
        <pc:sldMkLst>
          <pc:docMk/>
          <pc:sldMk cId="0" sldId="268"/>
        </pc:sldMkLst>
      </pc:sldChg>
      <pc:sldChg chg="modSp mod">
        <pc:chgData name="Phan Van Rieu (Hugo)" userId="032e726b-b6b7-45df-b0ca-e82fb010a48a" providerId="ADAL" clId="{55498ED7-C7C3-4E44-AC46-56634D72E456}" dt="2024-04-29T09:08:10.811" v="10" actId="1076"/>
        <pc:sldMkLst>
          <pc:docMk/>
          <pc:sldMk cId="0" sldId="284"/>
        </pc:sldMkLst>
        <pc:spChg chg="mod">
          <ac:chgData name="Phan Van Rieu (Hugo)" userId="032e726b-b6b7-45df-b0ca-e82fb010a48a" providerId="ADAL" clId="{55498ED7-C7C3-4E44-AC46-56634D72E456}" dt="2024-04-29T09:08:10.811" v="10" actId="1076"/>
          <ac:spMkLst>
            <pc:docMk/>
            <pc:sldMk cId="0" sldId="284"/>
            <ac:spMk id="5" creationId="{94539211-DFB1-ABF8-E4C5-0074DD7C10C0}"/>
          </ac:spMkLst>
        </pc:sp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3" creationId="{429BCC5F-7CC1-5AB6-B7C0-2819032B9C25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4" creationId="{A55EB058-17D6-850C-90F3-DAFEF9B01BEC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8" creationId="{649F8BE2-6AD9-093B-6D53-D3956C819206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12" creationId="{1DB4A225-EFC8-B145-E7A7-FA631CC5538B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14" creationId="{AF6B74AE-6E24-3FAF-8497-89AF493ED49C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16" creationId="{04224E1F-EAC6-E505-7763-04314A6B16C5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18" creationId="{1DD8B652-F40B-89C9-0C84-E64A3E4B506B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20" creationId="{67EDFE9C-E724-D841-7465-EF3772FFC967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22" creationId="{0483BF51-13A4-FE06-20E1-27AC505F4C5C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24" creationId="{39D6E7B5-19C4-E8D4-8E86-ED8EC9D86B5E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26" creationId="{A1C1672A-8B9B-2A11-205E-F5E4962D7C85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28" creationId="{D02F0EE4-9F15-81F7-1DAC-982A13FFA41F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29" creationId="{8A012506-0B90-D00F-C918-19F758C658CA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33" creationId="{F050AECB-5114-3222-6662-72A5AD71BB3B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35" creationId="{FABF8A7C-0AA8-2389-31E2-8AD252F87160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37" creationId="{EDE219D9-935B-0906-4120-C1000B447915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38" creationId="{B538E98E-9FEB-5173-95C6-7956EE634DD9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40" creationId="{744824C4-0716-DC49-70D8-2F4B32D90466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42" creationId="{57E69E68-CFA8-CFBD-5191-C82C7ADCC073}"/>
          </ac:cxnSpMkLst>
        </pc:cxnChg>
        <pc:cxnChg chg="mod">
          <ac:chgData name="Phan Van Rieu (Hugo)" userId="032e726b-b6b7-45df-b0ca-e82fb010a48a" providerId="ADAL" clId="{55498ED7-C7C3-4E44-AC46-56634D72E456}" dt="2024-04-29T09:08:10.811" v="10" actId="1076"/>
          <ac:cxnSpMkLst>
            <pc:docMk/>
            <pc:sldMk cId="0" sldId="284"/>
            <ac:cxnSpMk id="44" creationId="{1401A1BE-6B40-052D-08CA-E3F67162EBBC}"/>
          </ac:cxnSpMkLst>
        </pc:cxnChg>
      </pc:sldChg>
      <pc:sldChg chg="modSp mod">
        <pc:chgData name="Phan Van Rieu (Hugo)" userId="032e726b-b6b7-45df-b0ca-e82fb010a48a" providerId="ADAL" clId="{55498ED7-C7C3-4E44-AC46-56634D72E456}" dt="2024-04-29T09:12:40.690" v="28" actId="14100"/>
        <pc:sldMkLst>
          <pc:docMk/>
          <pc:sldMk cId="0" sldId="293"/>
        </pc:sldMkLst>
        <pc:spChg chg="mod">
          <ac:chgData name="Phan Van Rieu (Hugo)" userId="032e726b-b6b7-45df-b0ca-e82fb010a48a" providerId="ADAL" clId="{55498ED7-C7C3-4E44-AC46-56634D72E456}" dt="2024-04-29T09:12:34.856" v="26" actId="14100"/>
          <ac:spMkLst>
            <pc:docMk/>
            <pc:sldMk cId="0" sldId="293"/>
            <ac:spMk id="414" creationId="{00000000-0000-0000-0000-000000000000}"/>
          </ac:spMkLst>
        </pc:spChg>
        <pc:spChg chg="mod">
          <ac:chgData name="Phan Van Rieu (Hugo)" userId="032e726b-b6b7-45df-b0ca-e82fb010a48a" providerId="ADAL" clId="{55498ED7-C7C3-4E44-AC46-56634D72E456}" dt="2024-04-29T09:12:40.690" v="28" actId="14100"/>
          <ac:spMkLst>
            <pc:docMk/>
            <pc:sldMk cId="0" sldId="293"/>
            <ac:spMk id="415" creationId="{00000000-0000-0000-0000-000000000000}"/>
          </ac:spMkLst>
        </pc:spChg>
      </pc:sldChg>
      <pc:sldChg chg="addSp delSp modSp mod">
        <pc:chgData name="Phan Van Rieu (Hugo)" userId="032e726b-b6b7-45df-b0ca-e82fb010a48a" providerId="ADAL" clId="{55498ED7-C7C3-4E44-AC46-56634D72E456}" dt="2024-04-29T09:06:23.221" v="2" actId="1076"/>
        <pc:sldMkLst>
          <pc:docMk/>
          <pc:sldMk cId="0" sldId="309"/>
        </pc:sldMkLst>
        <pc:picChg chg="add mod">
          <ac:chgData name="Phan Van Rieu (Hugo)" userId="032e726b-b6b7-45df-b0ca-e82fb010a48a" providerId="ADAL" clId="{55498ED7-C7C3-4E44-AC46-56634D72E456}" dt="2024-04-29T09:06:23.221" v="2" actId="1076"/>
          <ac:picMkLst>
            <pc:docMk/>
            <pc:sldMk cId="0" sldId="309"/>
            <ac:picMk id="4" creationId="{76A6DA99-58CA-4DC5-9728-14E93858D27B}"/>
          </ac:picMkLst>
        </pc:picChg>
        <pc:picChg chg="del">
          <ac:chgData name="Phan Van Rieu (Hugo)" userId="032e726b-b6b7-45df-b0ca-e82fb010a48a" providerId="ADAL" clId="{55498ED7-C7C3-4E44-AC46-56634D72E456}" dt="2024-04-29T09:05:58.080" v="0" actId="478"/>
          <ac:picMkLst>
            <pc:docMk/>
            <pc:sldMk cId="0" sldId="309"/>
            <ac:picMk id="547" creationId="{00000000-0000-0000-0000-000000000000}"/>
          </ac:picMkLst>
        </pc:picChg>
      </pc:sldChg>
      <pc:sldChg chg="modSp modAnim">
        <pc:chgData name="Phan Van Rieu (Hugo)" userId="032e726b-b6b7-45df-b0ca-e82fb010a48a" providerId="ADAL" clId="{55498ED7-C7C3-4E44-AC46-56634D72E456}" dt="2024-04-29T09:11:26.531" v="25" actId="20577"/>
        <pc:sldMkLst>
          <pc:docMk/>
          <pc:sldMk cId="3860758675" sldId="317"/>
        </pc:sldMkLst>
        <pc:spChg chg="mod">
          <ac:chgData name="Phan Van Rieu (Hugo)" userId="032e726b-b6b7-45df-b0ca-e82fb010a48a" providerId="ADAL" clId="{55498ED7-C7C3-4E44-AC46-56634D72E456}" dt="2024-04-29T09:11:26.531" v="25" actId="20577"/>
          <ac:spMkLst>
            <pc:docMk/>
            <pc:sldMk cId="3860758675" sldId="317"/>
            <ac:spMk id="210" creationId="{00000000-0000-0000-0000-000000000000}"/>
          </ac:spMkLst>
        </pc:spChg>
        <pc:spChg chg="mod">
          <ac:chgData name="Phan Van Rieu (Hugo)" userId="032e726b-b6b7-45df-b0ca-e82fb010a48a" providerId="ADAL" clId="{55498ED7-C7C3-4E44-AC46-56634D72E456}" dt="2024-04-29T09:11:23.173" v="23" actId="20577"/>
          <ac:spMkLst>
            <pc:docMk/>
            <pc:sldMk cId="3860758675" sldId="317"/>
            <ac:spMk id="212" creationId="{00000000-0000-0000-0000-000000000000}"/>
          </ac:spMkLst>
        </pc:spChg>
      </pc:sldChg>
    </pc:docChg>
  </pc:docChgLst>
  <pc:docChgLst>
    <pc:chgData name="Phan Van Rieu (Hugo)" userId="032e726b-b6b7-45df-b0ca-e82fb010a48a" providerId="ADAL" clId="{0693865D-C680-46EC-A704-28358F20E64A}"/>
    <pc:docChg chg="addSld modSld">
      <pc:chgData name="Phan Van Rieu (Hugo)" userId="032e726b-b6b7-45df-b0ca-e82fb010a48a" providerId="ADAL" clId="{0693865D-C680-46EC-A704-28358F20E64A}" dt="2024-06-24T21:01:58.973" v="42" actId="20577"/>
      <pc:docMkLst>
        <pc:docMk/>
      </pc:docMkLst>
      <pc:sldChg chg="modSp add mod">
        <pc:chgData name="Phan Van Rieu (Hugo)" userId="032e726b-b6b7-45df-b0ca-e82fb010a48a" providerId="ADAL" clId="{0693865D-C680-46EC-A704-28358F20E64A}" dt="2024-06-24T21:01:58.973" v="42" actId="20577"/>
        <pc:sldMkLst>
          <pc:docMk/>
          <pc:sldMk cId="722758588" sldId="334"/>
        </pc:sldMkLst>
        <pc:spChg chg="mod">
          <ac:chgData name="Phan Van Rieu (Hugo)" userId="032e726b-b6b7-45df-b0ca-e82fb010a48a" providerId="ADAL" clId="{0693865D-C680-46EC-A704-28358F20E64A}" dt="2024-06-24T21:01:58.973" v="42" actId="20577"/>
          <ac:spMkLst>
            <pc:docMk/>
            <pc:sldMk cId="722758588" sldId="334"/>
            <ac:spMk id="4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AA84-3DAF-48AD-8143-19D1FE82E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C9B5-2512-ADEF-3A5E-DA213F8C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2453E-DC71-C75F-9FD9-9711646D3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F11E-FE31-C663-AC84-7C061AA4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D4AF-2C57-D28D-92D5-9150BDE1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6B68-2DB7-A987-65CA-B3E1E387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CBE9-C63D-1854-34C4-FB2AACBF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69611-EF77-8988-9FE7-C20F49F65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CC39-D590-FA5A-90B5-204CC8F8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DCE6-79B0-7973-BF8D-3C7D331D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A18F1-FB59-7E48-4A54-A2230451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9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D5F43-B00B-00A5-F119-A61CA698D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FB17E-486F-CEFA-C130-6A0DF6A8E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63B4A-F61F-7995-F132-0E0DA3F8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32250-CCAF-DAEA-C60A-7E72318F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20B9-FAC6-EDE5-73B0-AE690439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7076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71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C9B5-2512-ADEF-3A5E-DA213F8C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2453E-DC71-C75F-9FD9-9711646D3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F11E-FE31-C663-AC84-7C061AA4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D4AF-2C57-D28D-92D5-9150BDE1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6B68-2DB7-A987-65CA-B3E1E387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05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5D12-207E-6B0A-A08C-9D775A6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BE32-FEE4-A76E-7557-628D7C98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6DB13-24EF-9D9C-92CF-15A59587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FEF77-BE42-5251-9502-12D1EEDD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A27E3-B142-F022-9AFC-4098CF4E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48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A8CB-2469-EC9D-EFEB-E34714FF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7E84E-2A64-653F-4771-A9C875A5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ACA9-117F-770E-E713-912A7ABE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736F-BE3F-03F2-3211-A0FAA7C3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A005-4A79-256F-3CB7-478920EE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792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695B-55C3-9EB4-A434-BDB72506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31F8-815F-AE44-DBAF-0ECB4D72A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3D134-9662-8C9B-ED4C-A08A636B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C73F5-F7C8-45F2-7D16-5247765B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6590E-195B-E773-D95C-B2EC3F94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D830F-0701-3865-482A-D89A3B67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968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D247-C158-88D1-66E2-27A53D80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384F-80FD-D4B8-DDF7-BBB57AF9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89D26-A19F-C30C-B4E6-1D9C0D6F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EE18D-EBE6-CB52-3897-6070A55E0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26B76-A8AB-5A35-F0FA-BEC5FCE80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9A81E-4869-319F-FBE6-79B11FD7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520B0-D253-6625-B40E-ABE161CE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275C2-5086-728B-5DAD-BD7A6F4F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5324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FD48-1173-476C-EC54-A406CD2B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C3631-4FA0-8B7B-01F4-77090ED5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8DDE8-C593-731A-EA04-E7E02594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1EA96-FBFB-4BE9-5C2C-386094B0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6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5D12-207E-6B0A-A08C-9D775A6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BE32-FEE4-A76E-7557-628D7C98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6DB13-24EF-9D9C-92CF-15A59587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FEF77-BE42-5251-9502-12D1EEDD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A27E3-B142-F022-9AFC-4098CF4E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2A7ED-0BED-F137-EC1C-4999336D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887A0-2F31-BB74-4836-043274E2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0DFEF-469F-E93A-DA62-615B733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603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2AB0-3D57-C6CC-8CC4-311A11F7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DB-57A8-5384-D3BC-DE4B8A1E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952B4-33D9-DC68-2221-5824E8324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CC6B9-4904-FCC8-42C2-1B989104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A07FF-8F21-21EE-BF4B-22B904E8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A293C-3455-09C3-90F0-0EF9A1E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82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F9DC-31DF-E985-8762-59C5770A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C30AE-41D8-A680-2978-68EF6BEB0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AA26B-9638-1DCD-FCBD-22E3C01F1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CF752-5003-F267-F92A-3AC032CA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12556-7DDD-76F4-83E3-EF5667CA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993AB-BC85-648C-A82F-CD3757D8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258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CBE9-C63D-1854-34C4-FB2AACBF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69611-EF77-8988-9FE7-C20F49F65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CC39-D590-FA5A-90B5-204CC8F8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DCE6-79B0-7973-BF8D-3C7D331D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A18F1-FB59-7E48-4A54-A2230451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349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D5F43-B00B-00A5-F119-A61CA698D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FB17E-486F-CEFA-C130-6A0DF6A8E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63B4A-F61F-7995-F132-0E0DA3F8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32250-CCAF-DAEA-C60A-7E72318F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20B9-FAC6-EDE5-73B0-AE690439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85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A8CB-2469-EC9D-EFEB-E34714FF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7E84E-2A64-653F-4771-A9C875A5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ACA9-117F-770E-E713-912A7ABE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736F-BE3F-03F2-3211-A0FAA7C3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A005-4A79-256F-3CB7-478920EE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695B-55C3-9EB4-A434-BDB72506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31F8-815F-AE44-DBAF-0ECB4D72A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3D134-9662-8C9B-ED4C-A08A636B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C73F5-F7C8-45F2-7D16-5247765B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6590E-195B-E773-D95C-B2EC3F94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D830F-0701-3865-482A-D89A3B67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D247-C158-88D1-66E2-27A53D80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384F-80FD-D4B8-DDF7-BBB57AF9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89D26-A19F-C30C-B4E6-1D9C0D6F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EE18D-EBE6-CB52-3897-6070A55E0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26B76-A8AB-5A35-F0FA-BEC5FCE80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9A81E-4869-319F-FBE6-79B11FD7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520B0-D253-6625-B40E-ABE161CE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275C2-5086-728B-5DAD-BD7A6F4F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FD48-1173-476C-EC54-A406CD2B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C3631-4FA0-8B7B-01F4-77090ED5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8DDE8-C593-731A-EA04-E7E02594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1EA96-FBFB-4BE9-5C2C-386094B0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6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2A7ED-0BED-F137-EC1C-4999336D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887A0-2F31-BB74-4836-043274E2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0DFEF-469F-E93A-DA62-615B733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2AB0-3D57-C6CC-8CC4-311A11F7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E7DB-57A8-5384-D3BC-DE4B8A1E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952B4-33D9-DC68-2221-5824E8324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CC6B9-4904-FCC8-42C2-1B989104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A07FF-8F21-21EE-BF4B-22B904E8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A293C-3455-09C3-90F0-0EF9A1E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F9DC-31DF-E985-8762-59C5770A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C30AE-41D8-A680-2978-68EF6BEB0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AA26B-9638-1DCD-FCBD-22E3C01F1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CF752-5003-F267-F92A-3AC032CA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12556-7DDD-76F4-83E3-EF5667CA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993AB-BC85-648C-A82F-CD3757D8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237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667A6-738A-BF00-D3D3-F60C8D88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E6169-DC34-B170-1420-C5732C2FF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8FE56-BFDF-C0FC-3429-04C05EA0E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C6F84-8ECF-5D29-8FB4-8A4E6D15D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F28D-E199-E74D-EC65-99F98EEA3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9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667A6-738A-BF00-D3D3-F60C8D88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E6169-DC34-B170-1420-C5732C2FF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8FE56-BFDF-C0FC-3429-04C05EA0E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C15EC-4545-4CAD-BDD7-DA953AEB950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C6F84-8ECF-5D29-8FB4-8A4E6D15D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F28D-E199-E74D-EC65-99F98EEA3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480F7-2344-472D-9477-2FB045FB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home.com.vn/DHALesson?idGrade=10&amp;idSubject=1&amp;idSeries=118&amp;idTheme=1067&amp;IdLevel=3&amp;idThemeServer=80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ordArt 6" descr="Paper bag">
            <a:extLst>
              <a:ext uri="{FF2B5EF4-FFF2-40B4-BE49-F238E27FC236}">
                <a16:creationId xmlns:a16="http://schemas.microsoft.com/office/drawing/2014/main" id="{88C4D3DB-8165-6DD8-7D13-AA6F7CAC5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1116" y="1188402"/>
            <a:ext cx="9229061" cy="593557"/>
          </a:xfrm>
          <a:prstGeom prst="rect">
            <a:avLst/>
          </a:prstGeom>
        </p:spPr>
        <p:txBody>
          <a:bodyPr vert="horz" lIns="91440" tIns="45720" rIns="91440" bIns="45720" rtlCol="0" fromWordArt="1" anchor="ctr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+mj-lt"/>
                <a:ea typeface="+mj-ea"/>
                <a:cs typeface="+mj-cs"/>
              </a:rPr>
              <a:t>Binh Hoa Secondary School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tree in front of it&#10;&#10;Description automatically generated">
            <a:extLst>
              <a:ext uri="{FF2B5EF4-FFF2-40B4-BE49-F238E27FC236}">
                <a16:creationId xmlns:a16="http://schemas.microsoft.com/office/drawing/2014/main" id="{FBAFE9A7-7B42-1CFA-CF0C-2879856B4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1" b="9074"/>
          <a:stretch/>
        </p:blipFill>
        <p:spPr>
          <a:xfrm>
            <a:off x="320040" y="3841169"/>
            <a:ext cx="5614416" cy="2909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BD0D44-50B7-666A-6BFE-748EF6359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4025900"/>
            <a:ext cx="5614416" cy="2092536"/>
          </a:xfrm>
          <a:prstGeom prst="rect">
            <a:avLst/>
          </a:prstGeom>
          <a:noFill/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B530661-D8F3-1922-DA91-36E6C42A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70" y="2982352"/>
            <a:ext cx="9245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CF5A7D-0CAB-0EBF-7188-796285D3A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50" y="2010163"/>
            <a:ext cx="10271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Good morning Everybody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36ADE-2EE9-C80D-8161-0CB4B3562467}"/>
              </a:ext>
            </a:extLst>
          </p:cNvPr>
          <p:cNvSpPr txBox="1"/>
          <p:nvPr/>
        </p:nvSpPr>
        <p:spPr>
          <a:xfrm>
            <a:off x="7775956" y="6265483"/>
            <a:ext cx="2841244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Bùi Thị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Minh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Thảo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31629-D9FD-DF18-47C6-86B623DB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>
            <a:extLst>
              <a:ext uri="{FF2B5EF4-FFF2-40B4-BE49-F238E27FC236}">
                <a16:creationId xmlns:a16="http://schemas.microsoft.com/office/drawing/2014/main" id="{CA3FEA9A-D1BC-02F2-CC46-2590460D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A1021-0BC8-FB87-4185-2EC433C2900E}"/>
              </a:ext>
            </a:extLst>
          </p:cNvPr>
          <p:cNvSpPr txBox="1"/>
          <p:nvPr/>
        </p:nvSpPr>
        <p:spPr>
          <a:xfrm>
            <a:off x="179462" y="1279137"/>
            <a:ext cx="2030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79D0BD-BA66-07A0-B9BD-9B5DC9C206A4}"/>
              </a:ext>
            </a:extLst>
          </p:cNvPr>
          <p:cNvSpPr/>
          <p:nvPr/>
        </p:nvSpPr>
        <p:spPr>
          <a:xfrm>
            <a:off x="179463" y="1740802"/>
            <a:ext cx="5636546" cy="4961469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suggestions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should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think we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organize a fun run.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we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Let’s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Let’s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wash cars.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not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 about this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not + bare infinitive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about …?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about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cakes?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V-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about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sell cakes?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S + V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Present) + …?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A013E6-97EE-291E-FE53-8AD6FE510C7D}"/>
              </a:ext>
            </a:extLst>
          </p:cNvPr>
          <p:cNvSpPr/>
          <p:nvPr/>
        </p:nvSpPr>
        <p:spPr>
          <a:xfrm>
            <a:off x="5896487" y="1557118"/>
            <a:ext cx="6295513" cy="4663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Fill in the blanks with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8C02CE-0E42-04E0-B1BF-B22F4E35850A}"/>
              </a:ext>
            </a:extLst>
          </p:cNvPr>
          <p:cNvSpPr txBox="1"/>
          <p:nvPr/>
        </p:nvSpPr>
        <p:spPr>
          <a:xfrm>
            <a:off x="6314088" y="2718847"/>
            <a:ext cx="188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8DACF-2CE4-61DA-1F02-72BA30BCA674}"/>
              </a:ext>
            </a:extLst>
          </p:cNvPr>
          <p:cNvSpPr txBox="1"/>
          <p:nvPr/>
        </p:nvSpPr>
        <p:spPr>
          <a:xfrm>
            <a:off x="5968404" y="4166906"/>
            <a:ext cx="37851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Circle the correct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719CF-22C6-CDF1-6060-891E4445C57B}"/>
              </a:ext>
            </a:extLst>
          </p:cNvPr>
          <p:cNvSpPr txBox="1"/>
          <p:nvPr/>
        </p:nvSpPr>
        <p:spPr>
          <a:xfrm>
            <a:off x="5975498" y="1985063"/>
            <a:ext cx="5636545" cy="2123658"/>
          </a:xfrm>
          <a:prstGeom prst="rect">
            <a:avLst/>
          </a:prstGeom>
          <a:solidFill>
            <a:srgbClr val="66FFFF"/>
          </a:solidFill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 organize a car wash.  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we have a craft fair? 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not organize an art show.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___________organizing a talent show? 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________ have a fun run.</a:t>
            </a:r>
          </a:p>
          <a:p>
            <a:pPr marL="342900" indent="-342900"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__________we bake and sell cookies?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CBDBA-D87A-F240-7090-BF253953B49C}"/>
              </a:ext>
            </a:extLst>
          </p:cNvPr>
          <p:cNvSpPr txBox="1"/>
          <p:nvPr/>
        </p:nvSpPr>
        <p:spPr>
          <a:xfrm>
            <a:off x="6307767" y="2325573"/>
            <a:ext cx="188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47AA1-EF2C-90DE-8B28-9FF2CC2E33FF}"/>
              </a:ext>
            </a:extLst>
          </p:cNvPr>
          <p:cNvSpPr txBox="1"/>
          <p:nvPr/>
        </p:nvSpPr>
        <p:spPr>
          <a:xfrm>
            <a:off x="6314088" y="2665682"/>
            <a:ext cx="188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A7E6B-DB00-21FE-FE4C-A7DB7A50FB54}"/>
              </a:ext>
            </a:extLst>
          </p:cNvPr>
          <p:cNvSpPr txBox="1"/>
          <p:nvPr/>
        </p:nvSpPr>
        <p:spPr>
          <a:xfrm>
            <a:off x="6317458" y="2988421"/>
            <a:ext cx="1678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1DFA5-579F-FB81-D45C-9BCCE566F545}"/>
              </a:ext>
            </a:extLst>
          </p:cNvPr>
          <p:cNvSpPr txBox="1"/>
          <p:nvPr/>
        </p:nvSpPr>
        <p:spPr>
          <a:xfrm>
            <a:off x="6886258" y="3336330"/>
            <a:ext cx="1173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640E0-8F7A-8057-E53C-9E89D0B13EF5}"/>
              </a:ext>
            </a:extLst>
          </p:cNvPr>
          <p:cNvSpPr txBox="1"/>
          <p:nvPr/>
        </p:nvSpPr>
        <p:spPr>
          <a:xfrm>
            <a:off x="6342600" y="3669702"/>
            <a:ext cx="1627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06909D-A688-2014-0BFA-CA4D79C77F2F}"/>
              </a:ext>
            </a:extLst>
          </p:cNvPr>
          <p:cNvSpPr/>
          <p:nvPr/>
        </p:nvSpPr>
        <p:spPr>
          <a:xfrm>
            <a:off x="5975499" y="4578613"/>
            <a:ext cx="2682584" cy="212365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shouldn’t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not</a:t>
            </a:r>
            <a:endParaRPr lang="vi-VN" sz="2200" dirty="0">
              <a:solidFill>
                <a:srgbClr val="211D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shouldn’t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dirty="0">
              <a:solidFill>
                <a:srgbClr val="211D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shouldn’t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dirty="0">
              <a:solidFill>
                <a:srgbClr val="211D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</a:t>
            </a:r>
            <a:endParaRPr lang="en-US" sz="2200" dirty="0">
              <a:solidFill>
                <a:srgbClr val="211D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2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9"/>
          <p:cNvSpPr/>
          <p:nvPr/>
        </p:nvSpPr>
        <p:spPr>
          <a:xfrm>
            <a:off x="3909149" y="1404259"/>
            <a:ext cx="3278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Bodoni MT Black" panose="02070A03080606020203" pitchFamily="18" charset="0"/>
                <a:ea typeface="Calibri"/>
                <a:cs typeface="Calibri"/>
                <a:sym typeface="Calibri"/>
              </a:rPr>
              <a:t>Homework</a:t>
            </a:r>
            <a:endParaRPr sz="4000" dirty="0">
              <a:latin typeface="Bodoni MT Black" panose="02070A03080606020203" pitchFamily="18" charset="0"/>
            </a:endParaRPr>
          </a:p>
        </p:txBody>
      </p:sp>
      <p:sp>
        <p:nvSpPr>
          <p:cNvPr id="580" name="Google Shape;580;p59"/>
          <p:cNvSpPr/>
          <p:nvPr/>
        </p:nvSpPr>
        <p:spPr>
          <a:xfrm>
            <a:off x="2070463" y="2072040"/>
            <a:ext cx="7956039" cy="1569620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grammar point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exercises on page 21 WB.</a:t>
            </a: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&amp; Speaking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the consolidation games on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586;p60">
            <a:extLst>
              <a:ext uri="{FF2B5EF4-FFF2-40B4-BE49-F238E27FC236}">
                <a16:creationId xmlns:a16="http://schemas.microsoft.com/office/drawing/2014/main" id="{76342B6A-CB00-38D9-89D2-559AAFB921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04" b="7188"/>
          <a:stretch/>
        </p:blipFill>
        <p:spPr>
          <a:xfrm>
            <a:off x="2024744" y="3917111"/>
            <a:ext cx="8142513" cy="1781183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ot"/>
          </a:ln>
        </p:spPr>
      </p:pic>
      <p:sp>
        <p:nvSpPr>
          <p:cNvPr id="3" name="Google Shape;587;p60">
            <a:extLst>
              <a:ext uri="{FF2B5EF4-FFF2-40B4-BE49-F238E27FC236}">
                <a16:creationId xmlns:a16="http://schemas.microsoft.com/office/drawing/2014/main" id="{164CE062-2958-1281-3B71-173798C656AB}"/>
              </a:ext>
            </a:extLst>
          </p:cNvPr>
          <p:cNvSpPr txBox="1"/>
          <p:nvPr/>
        </p:nvSpPr>
        <p:spPr>
          <a:xfrm>
            <a:off x="1815380" y="5793012"/>
            <a:ext cx="89288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00FF"/>
                </a:solidFill>
                <a:latin typeface="Baguet Script" panose="020F0502020204030204" pitchFamily="2" charset="0"/>
                <a:ea typeface="Calibri"/>
                <a:cs typeface="Times New Roman" panose="02020603050405020304" pitchFamily="18" charset="0"/>
                <a:sym typeface="Calibri"/>
              </a:rPr>
              <a:t>Stay positive and have a nice day!</a:t>
            </a:r>
            <a:endParaRPr sz="4800" dirty="0">
              <a:solidFill>
                <a:srgbClr val="FF00FF"/>
              </a:solidFill>
              <a:latin typeface="Baguet Script" panose="020F0502020204030204" pitchFamily="2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5A5F142-DFF9-CDE7-B01A-2C7607CB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le of books&#10;&#10;Description automatically generated with medium confidence">
            <a:extLst>
              <a:ext uri="{FF2B5EF4-FFF2-40B4-BE49-F238E27FC236}">
                <a16:creationId xmlns:a16="http://schemas.microsoft.com/office/drawing/2014/main" id="{18504AAF-9CE5-4836-8569-26C6B3669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6" y="402770"/>
            <a:ext cx="11462657" cy="6147861"/>
          </a:xfrm>
          <a:prstGeom prst="rect">
            <a:avLst/>
          </a:prstGeom>
          <a:ln w="38100">
            <a:solidFill>
              <a:srgbClr val="00FF00"/>
            </a:solidFill>
            <a:prstDash val="sysDot"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972FEE8-E3FD-404A-B414-C9B334E2DD8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55171" y="448886"/>
            <a:ext cx="110816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LISTENING.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C4AB6-BB99-486C-AF21-81FB42EEF224}"/>
              </a:ext>
            </a:extLst>
          </p:cNvPr>
          <p:cNvSpPr txBox="1"/>
          <p:nvPr/>
        </p:nvSpPr>
        <p:spPr>
          <a:xfrm>
            <a:off x="1741430" y="1820565"/>
            <a:ext cx="711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Everybody</a:t>
            </a:r>
          </a:p>
        </p:txBody>
      </p:sp>
      <p:pic>
        <p:nvPicPr>
          <p:cNvPr id="2" name="GoodbyeToYou">
            <a:hlinkClick r:id="" action="ppaction://media"/>
            <a:extLst>
              <a:ext uri="{FF2B5EF4-FFF2-40B4-BE49-F238E27FC236}">
                <a16:creationId xmlns:a16="http://schemas.microsoft.com/office/drawing/2014/main" id="{2FDFD8FA-6782-5AC3-2E00-B19ABED21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4483" y="24514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88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89668-5E03-A094-3044-73221F0C5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7151914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473CA-4F0B-5F87-9167-0DFB3F5C279C}"/>
              </a:ext>
            </a:extLst>
          </p:cNvPr>
          <p:cNvSpPr txBox="1"/>
          <p:nvPr/>
        </p:nvSpPr>
        <p:spPr>
          <a:xfrm>
            <a:off x="5223510" y="2434201"/>
            <a:ext cx="6130289" cy="2333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4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rgbClr val="0000FF"/>
                </a:solidFill>
                <a:latin typeface="Engravers MT" panose="02090707080505020304" pitchFamily="18" charset="0"/>
                <a:ea typeface="+mn-ea"/>
                <a:cs typeface="+mn-cs"/>
              </a:rPr>
              <a:t>GRAMMAR</a:t>
            </a:r>
            <a:r>
              <a:rPr lang="en-US" sz="2800" kern="1200" dirty="0">
                <a:solidFill>
                  <a:srgbClr val="FF0000"/>
                </a:solidFill>
                <a:latin typeface="Engravers MT" panose="02090707080505020304" pitchFamily="18" charset="0"/>
                <a:ea typeface="+mn-ea"/>
                <a:cs typeface="+mn-cs"/>
              </a:rPr>
              <a:t>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rgbClr val="FF0000"/>
              </a:solidFill>
              <a:latin typeface="Engravers MT" panose="0209070708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7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03423E-3309-8260-B482-CF413A2B069C}"/>
              </a:ext>
            </a:extLst>
          </p:cNvPr>
          <p:cNvSpPr/>
          <p:nvPr/>
        </p:nvSpPr>
        <p:spPr>
          <a:xfrm>
            <a:off x="3694651" y="1393199"/>
            <a:ext cx="4790982" cy="488186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pictures with the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06EE6-A0A7-2B40-B837-4D137C4C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93" y="2109984"/>
            <a:ext cx="2656220" cy="1857159"/>
          </a:xfrm>
          <a:prstGeom prst="rect">
            <a:avLst/>
          </a:prstGeom>
        </p:spPr>
      </p:pic>
      <p:pic>
        <p:nvPicPr>
          <p:cNvPr id="4" name="Picture 2" descr="Happy Woman Baking Cookies in Oven Stock Image - Image of cooker, home:  218838597">
            <a:extLst>
              <a:ext uri="{FF2B5EF4-FFF2-40B4-BE49-F238E27FC236}">
                <a16:creationId xmlns:a16="http://schemas.microsoft.com/office/drawing/2014/main" id="{1FBA9B47-4E7D-F8C5-5699-E895A2B6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66" y="2109984"/>
            <a:ext cx="2656218" cy="16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D656D-3D9C-2662-02A1-F6DFF1757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45" y="4419598"/>
            <a:ext cx="2656221" cy="1857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C4B63-B964-6BFE-719C-F699AEAF3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166" y="4354997"/>
            <a:ext cx="2746958" cy="19873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D4367C-8C76-5A88-5574-56A7FA330581}"/>
              </a:ext>
            </a:extLst>
          </p:cNvPr>
          <p:cNvSpPr/>
          <p:nvPr/>
        </p:nvSpPr>
        <p:spPr>
          <a:xfrm>
            <a:off x="842106" y="3925807"/>
            <a:ext cx="2277503" cy="42919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 cars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2369B-FAEE-4A8E-EAB0-3B1310FFCF08}"/>
              </a:ext>
            </a:extLst>
          </p:cNvPr>
          <p:cNvSpPr/>
          <p:nvPr/>
        </p:nvSpPr>
        <p:spPr>
          <a:xfrm>
            <a:off x="8453622" y="3917393"/>
            <a:ext cx="2363502" cy="2933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Baking cookies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C0ACB-11B9-A38E-DF59-E1F59DF75C42}"/>
              </a:ext>
            </a:extLst>
          </p:cNvPr>
          <p:cNvSpPr/>
          <p:nvPr/>
        </p:nvSpPr>
        <p:spPr>
          <a:xfrm>
            <a:off x="528685" y="6190832"/>
            <a:ext cx="3165966" cy="61077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Donating old clothes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2004E-8C2E-A31B-77E0-3D638C0396BA}"/>
              </a:ext>
            </a:extLst>
          </p:cNvPr>
          <p:cNvSpPr/>
          <p:nvPr/>
        </p:nvSpPr>
        <p:spPr>
          <a:xfrm>
            <a:off x="8055865" y="6269089"/>
            <a:ext cx="3177682" cy="49811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craft fair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AC0B4A-7FC7-31E8-1973-63D362DC75E3}"/>
              </a:ext>
            </a:extLst>
          </p:cNvPr>
          <p:cNvSpPr/>
          <p:nvPr/>
        </p:nvSpPr>
        <p:spPr>
          <a:xfrm>
            <a:off x="4604245" y="2502363"/>
            <a:ext cx="3058388" cy="28006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Baking cookies</a:t>
            </a: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craft fair</a:t>
            </a: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 cars</a:t>
            </a: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Donating old clothes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B145484-1C4C-F3F9-151C-33860679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BC540-014D-AC26-6A73-AC1F280A4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C7403-9B8F-0476-9CD9-060F1EE8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2881"/>
            <a:ext cx="12191999" cy="5403283"/>
          </a:xfrm>
          <a:prstGeom prst="rect">
            <a:avLst/>
          </a:prstGeom>
        </p:spPr>
      </p:pic>
      <p:pic>
        <p:nvPicPr>
          <p:cNvPr id="4" name="CD1-TRACK 37">
            <a:hlinkClick r:id="" action="ppaction://media"/>
            <a:extLst>
              <a:ext uri="{FF2B5EF4-FFF2-40B4-BE49-F238E27FC236}">
                <a16:creationId xmlns:a16="http://schemas.microsoft.com/office/drawing/2014/main" id="{C7E1C6A9-CC67-180D-8171-5816748C3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0362" y="1371587"/>
            <a:ext cx="487363" cy="48736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EC72DFD-0119-85AA-93CF-0C4468B8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5081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793A-5C87-50D0-0B86-2CD8C131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E794F50-79DA-AD15-ACF3-9F2E9E52D831}"/>
              </a:ext>
            </a:extLst>
          </p:cNvPr>
          <p:cNvSpPr txBox="1"/>
          <p:nvPr/>
        </p:nvSpPr>
        <p:spPr>
          <a:xfrm>
            <a:off x="5975498" y="1985063"/>
            <a:ext cx="56365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 organize a car wash.  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we have a craft fair? 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not organize an art show.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___________organizing a talent show? 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________ have a fun run.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__________we bake and sell cookies?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A72756A-7180-1559-E72B-84DAE01E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394D6-EC9F-3F7E-5140-4F2DDB4BC326}"/>
              </a:ext>
            </a:extLst>
          </p:cNvPr>
          <p:cNvSpPr txBox="1"/>
          <p:nvPr/>
        </p:nvSpPr>
        <p:spPr>
          <a:xfrm>
            <a:off x="179462" y="1279137"/>
            <a:ext cx="2030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6C8BC1-73AE-C36D-2B8F-BC5D1398FF9E}"/>
              </a:ext>
            </a:extLst>
          </p:cNvPr>
          <p:cNvSpPr/>
          <p:nvPr/>
        </p:nvSpPr>
        <p:spPr>
          <a:xfrm>
            <a:off x="179463" y="1740802"/>
            <a:ext cx="5636546" cy="4614941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suggestions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should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think we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organize a fun run.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we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Let’s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Let’s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wash cars.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not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 about this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not + bare infinitive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about …?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about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cakes?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V-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about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sell cakes?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S + V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Present) + …?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F42AFD-314C-7EDB-95D4-33BD9E5CCABF}"/>
              </a:ext>
            </a:extLst>
          </p:cNvPr>
          <p:cNvSpPr/>
          <p:nvPr/>
        </p:nvSpPr>
        <p:spPr>
          <a:xfrm>
            <a:off x="5896487" y="1557118"/>
            <a:ext cx="6295513" cy="4663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Fill in the blanks with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4A9009-B3FC-5135-926D-B5E687BFB8E4}"/>
              </a:ext>
            </a:extLst>
          </p:cNvPr>
          <p:cNvSpPr txBox="1"/>
          <p:nvPr/>
        </p:nvSpPr>
        <p:spPr>
          <a:xfrm>
            <a:off x="6307767" y="2346839"/>
            <a:ext cx="188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C65022-B5A2-1E84-58C8-F65D3A8FD674}"/>
              </a:ext>
            </a:extLst>
          </p:cNvPr>
          <p:cNvSpPr txBox="1"/>
          <p:nvPr/>
        </p:nvSpPr>
        <p:spPr>
          <a:xfrm>
            <a:off x="6314088" y="2718847"/>
            <a:ext cx="188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6BA523-4C8F-255E-27EC-4E815D5B3E30}"/>
              </a:ext>
            </a:extLst>
          </p:cNvPr>
          <p:cNvSpPr txBox="1"/>
          <p:nvPr/>
        </p:nvSpPr>
        <p:spPr>
          <a:xfrm>
            <a:off x="6317458" y="3084118"/>
            <a:ext cx="167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F66956-6121-067C-F03D-458E25172109}"/>
              </a:ext>
            </a:extLst>
          </p:cNvPr>
          <p:cNvSpPr txBox="1"/>
          <p:nvPr/>
        </p:nvSpPr>
        <p:spPr>
          <a:xfrm>
            <a:off x="6886258" y="3421394"/>
            <a:ext cx="117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D546A9-F9C4-FFAF-E622-80134139F57C}"/>
              </a:ext>
            </a:extLst>
          </p:cNvPr>
          <p:cNvSpPr txBox="1"/>
          <p:nvPr/>
        </p:nvSpPr>
        <p:spPr>
          <a:xfrm>
            <a:off x="6342600" y="3786665"/>
            <a:ext cx="162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</p:spTree>
    <p:extLst>
      <p:ext uri="{BB962C8B-B14F-4D97-AF65-F5344CB8AC3E}">
        <p14:creationId xmlns:p14="http://schemas.microsoft.com/office/powerpoint/2010/main" val="11874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1D41-E6BD-87B6-3BB8-59FC8091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1E6AF8E-7A7E-9E84-ECE2-CC8F8667E868}"/>
              </a:ext>
            </a:extLst>
          </p:cNvPr>
          <p:cNvSpPr txBox="1"/>
          <p:nvPr/>
        </p:nvSpPr>
        <p:spPr>
          <a:xfrm>
            <a:off x="5975498" y="1985063"/>
            <a:ext cx="56365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 organize a car wash.  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we have a craft fair? 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not organize an art show.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___________organizing a talent show? 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________ have a fun run.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__________we bake and sell cookies?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A30507B-0F3D-B688-4B07-17DD768B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8AB35-E051-3FB7-CB43-074427ADC0C3}"/>
              </a:ext>
            </a:extLst>
          </p:cNvPr>
          <p:cNvSpPr txBox="1"/>
          <p:nvPr/>
        </p:nvSpPr>
        <p:spPr>
          <a:xfrm>
            <a:off x="179462" y="1279137"/>
            <a:ext cx="2030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15EA99-225F-DE11-0582-5180CE618B74}"/>
              </a:ext>
            </a:extLst>
          </p:cNvPr>
          <p:cNvSpPr/>
          <p:nvPr/>
        </p:nvSpPr>
        <p:spPr>
          <a:xfrm>
            <a:off x="179463" y="1740802"/>
            <a:ext cx="5636546" cy="4614941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suggestions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should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think we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organize a fun run.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we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Let’s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Let’s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wash cars.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not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 about this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not + bare infinitive</a:t>
            </a:r>
          </a:p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about …?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about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cakes?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V-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about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sell cakes?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S + V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Present) + …?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7E3BCE-3F6C-8B65-9156-A7A93B906DBB}"/>
              </a:ext>
            </a:extLst>
          </p:cNvPr>
          <p:cNvSpPr/>
          <p:nvPr/>
        </p:nvSpPr>
        <p:spPr>
          <a:xfrm>
            <a:off x="5896487" y="1557118"/>
            <a:ext cx="6295513" cy="4663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Fill in the blanks with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E675A9-0F56-8546-6045-BD18759CFF3F}"/>
              </a:ext>
            </a:extLst>
          </p:cNvPr>
          <p:cNvSpPr txBox="1"/>
          <p:nvPr/>
        </p:nvSpPr>
        <p:spPr>
          <a:xfrm>
            <a:off x="6307767" y="2346839"/>
            <a:ext cx="188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C13F13-98ED-8E83-4A2C-84F8E4EF7755}"/>
              </a:ext>
            </a:extLst>
          </p:cNvPr>
          <p:cNvSpPr txBox="1"/>
          <p:nvPr/>
        </p:nvSpPr>
        <p:spPr>
          <a:xfrm>
            <a:off x="6314088" y="2718847"/>
            <a:ext cx="188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711C86-0723-B789-239E-9BED61FA32AD}"/>
              </a:ext>
            </a:extLst>
          </p:cNvPr>
          <p:cNvSpPr txBox="1"/>
          <p:nvPr/>
        </p:nvSpPr>
        <p:spPr>
          <a:xfrm>
            <a:off x="6317458" y="3084118"/>
            <a:ext cx="167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0B06CC-9320-54B3-F6C9-74A9BF1C1313}"/>
              </a:ext>
            </a:extLst>
          </p:cNvPr>
          <p:cNvSpPr txBox="1"/>
          <p:nvPr/>
        </p:nvSpPr>
        <p:spPr>
          <a:xfrm>
            <a:off x="6886258" y="3421394"/>
            <a:ext cx="117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BE37EC-9A0B-A293-B8F9-92DC55F4AE3C}"/>
              </a:ext>
            </a:extLst>
          </p:cNvPr>
          <p:cNvSpPr txBox="1"/>
          <p:nvPr/>
        </p:nvSpPr>
        <p:spPr>
          <a:xfrm>
            <a:off x="6342600" y="3786665"/>
            <a:ext cx="162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</a:t>
            </a:r>
          </a:p>
        </p:txBody>
      </p:sp>
    </p:spTree>
    <p:extLst>
      <p:ext uri="{BB962C8B-B14F-4D97-AF65-F5344CB8AC3E}">
        <p14:creationId xmlns:p14="http://schemas.microsoft.com/office/powerpoint/2010/main" val="23818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50995-B78F-76AA-E1A5-023BE3D3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8C9398-C14A-9F39-6DF1-9499BB507E79}"/>
              </a:ext>
            </a:extLst>
          </p:cNvPr>
          <p:cNvSpPr txBox="1"/>
          <p:nvPr/>
        </p:nvSpPr>
        <p:spPr>
          <a:xfrm>
            <a:off x="127587" y="1174883"/>
            <a:ext cx="3785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Circle the correct words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396E5-3D11-8285-B459-85AE9E1C4883}"/>
              </a:ext>
            </a:extLst>
          </p:cNvPr>
          <p:cNvSpPr/>
          <p:nvPr/>
        </p:nvSpPr>
        <p:spPr>
          <a:xfrm>
            <a:off x="96321" y="1668843"/>
            <a:ext cx="12021248" cy="212365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bake sale will raise </a:t>
            </a:r>
            <a:r>
              <a:rPr lang="en-US" sz="20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money than a craft f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air.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Let's/Let's not</a:t>
            </a:r>
            <a:r>
              <a:rPr lang="en-US" sz="2200" i="1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some pies to sell this weekend. </a:t>
            </a:r>
          </a:p>
          <a:p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should/shouldn't</a:t>
            </a:r>
            <a:r>
              <a:rPr lang="en-US" sz="2200" i="1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money for the fun run. More people will come if it's free. </a:t>
            </a:r>
          </a:p>
          <a:p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Let's/Let's not</a:t>
            </a:r>
            <a:r>
              <a:rPr lang="en-US" sz="2200" i="1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craft fair at the school gym. It's too small to fit a lot of people. </a:t>
            </a:r>
          </a:p>
          <a:p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My teacher said we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should/shouldn't</a:t>
            </a:r>
            <a:r>
              <a:rPr lang="en-US" sz="2200" i="1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our p</a:t>
            </a:r>
            <a:r>
              <a:rPr lang="en-US" sz="20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arents to donate old clothes because w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don't need them. </a:t>
            </a:r>
          </a:p>
          <a:p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weather report said it will rain this weekend. We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should/shouldn't</a:t>
            </a:r>
            <a:r>
              <a:rPr lang="en-US" sz="2200" i="1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event outside. </a:t>
            </a:r>
          </a:p>
          <a:p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I'm not very good at designing posters.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Let's/Let's not</a:t>
            </a:r>
            <a:r>
              <a:rPr lang="en-US" sz="2200" i="1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your sister to help because she's an artist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254583-7040-40DA-89A9-F3FAAF6BB7F8}"/>
              </a:ext>
            </a:extLst>
          </p:cNvPr>
          <p:cNvSpPr/>
          <p:nvPr/>
        </p:nvSpPr>
        <p:spPr>
          <a:xfrm>
            <a:off x="2020191" y="3956227"/>
            <a:ext cx="9134658" cy="2800766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suggestions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Should: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we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organize a fun run.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we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Let’s: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wash cars.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not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 about this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not + bare infinitive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about …?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cakes?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sell cakes?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V-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+ S + V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Present) + …?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E43F63-D486-9129-F31C-580915330478}"/>
              </a:ext>
            </a:extLst>
          </p:cNvPr>
          <p:cNvSpPr/>
          <p:nvPr/>
        </p:nvSpPr>
        <p:spPr>
          <a:xfrm>
            <a:off x="5921355" y="1636548"/>
            <a:ext cx="702730" cy="46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8C9E3D-8917-258A-1EE9-8F29C4E725DE}"/>
              </a:ext>
            </a:extLst>
          </p:cNvPr>
          <p:cNvSpPr/>
          <p:nvPr/>
        </p:nvSpPr>
        <p:spPr>
          <a:xfrm>
            <a:off x="1750214" y="2000637"/>
            <a:ext cx="1195005" cy="417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6124A4-CCC8-39C8-7FCD-BC1D8A5988C9}"/>
              </a:ext>
            </a:extLst>
          </p:cNvPr>
          <p:cNvSpPr/>
          <p:nvPr/>
        </p:nvSpPr>
        <p:spPr>
          <a:xfrm>
            <a:off x="1074269" y="2357383"/>
            <a:ext cx="1073508" cy="417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752537-2E80-EBBB-F476-C14DCD7C238C}"/>
              </a:ext>
            </a:extLst>
          </p:cNvPr>
          <p:cNvSpPr/>
          <p:nvPr/>
        </p:nvSpPr>
        <p:spPr>
          <a:xfrm>
            <a:off x="2615609" y="2731958"/>
            <a:ext cx="998834" cy="343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6E4888-FFD0-1BC1-435F-B6EBC8318E2B}"/>
              </a:ext>
            </a:extLst>
          </p:cNvPr>
          <p:cNvSpPr/>
          <p:nvPr/>
        </p:nvSpPr>
        <p:spPr>
          <a:xfrm>
            <a:off x="7262050" y="3040912"/>
            <a:ext cx="1297157" cy="3934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AEA49F-DC97-6510-37D2-6DD44BB8F9E2}"/>
              </a:ext>
            </a:extLst>
          </p:cNvPr>
          <p:cNvSpPr/>
          <p:nvPr/>
        </p:nvSpPr>
        <p:spPr>
          <a:xfrm>
            <a:off x="4742121" y="3397100"/>
            <a:ext cx="882502" cy="3635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5F46B312-7D62-547F-CD6E-20B44B08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/>
          <p:nvPr/>
        </p:nvSpPr>
        <p:spPr>
          <a:xfrm>
            <a:off x="852879" y="2132433"/>
            <a:ext cx="6228405" cy="727726"/>
          </a:xfrm>
          <a:prstGeom prst="wedgeRoundRectCallout">
            <a:avLst>
              <a:gd name="adj1" fmla="val 37889"/>
              <a:gd name="adj2" fmla="val 280315"/>
              <a:gd name="adj3" fmla="val 16667"/>
            </a:avLst>
          </a:prstGeom>
          <a:solidFill>
            <a:srgbClr val="FFFFCC"/>
          </a:solidFill>
          <a:ln w="1270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charity event should we organize?</a:t>
            </a:r>
          </a:p>
        </p:txBody>
      </p:sp>
      <p:sp>
        <p:nvSpPr>
          <p:cNvPr id="415" name="Google Shape;415;p38"/>
          <p:cNvSpPr/>
          <p:nvPr/>
        </p:nvSpPr>
        <p:spPr>
          <a:xfrm>
            <a:off x="6096000" y="3419311"/>
            <a:ext cx="3632791" cy="929405"/>
          </a:xfrm>
          <a:prstGeom prst="wedgeRoundRectCallout">
            <a:avLst>
              <a:gd name="adj1" fmla="val -49116"/>
              <a:gd name="adj2" fmla="val 129365"/>
              <a:gd name="adj3" fmla="val 16667"/>
            </a:avLst>
          </a:prstGeom>
          <a:solidFill>
            <a:srgbClr val="FF9FFF"/>
          </a:solidFill>
          <a:ln w="12700" cap="flat" cmpd="sng">
            <a:solidFill>
              <a:srgbClr val="B7FFD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What should we call (it)?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54998-DAC0-35E8-E6CA-62F9571884CA}"/>
              </a:ext>
            </a:extLst>
          </p:cNvPr>
          <p:cNvSpPr txBox="1"/>
          <p:nvPr/>
        </p:nvSpPr>
        <p:spPr>
          <a:xfrm>
            <a:off x="97966" y="1479260"/>
            <a:ext cx="2391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c. </a:t>
            </a:r>
            <a:r>
              <a:rPr lang="en-US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 pairs.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C696C-02C7-6ED2-3C22-BB765127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56" y="1368577"/>
            <a:ext cx="1568516" cy="572348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113D4A80-A25B-B857-6723-DD777F77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5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</a:t>
            </a:r>
            <a:r>
              <a:rPr lang="en-US" sz="2800" b="1" kern="1200" dirty="0">
                <a:solidFill>
                  <a:srgbClr val="FF0000"/>
                </a:solidFill>
                <a:latin typeface="Bodoni MT Black" panose="02070A03080606020203" pitchFamily="18" charset="0"/>
                <a:ea typeface="+mn-ea"/>
                <a:cs typeface="+mn-cs"/>
              </a:rPr>
              <a:t>COMMUNITY SERVICES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  <p:bldP spid="4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3518480" y="567908"/>
            <a:ext cx="5155039" cy="750014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roadway" panose="04040905080B02020502" pitchFamily="82" charset="0"/>
              </a:rPr>
              <a:t>LET’S PLAY!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597017" y="2406126"/>
            <a:ext cx="1804809" cy="3046988"/>
          </a:xfrm>
          <a:prstGeom prst="rect">
            <a:avLst/>
          </a:prstGeom>
          <a:solidFill>
            <a:srgbClr val="FFFFCC"/>
          </a:solidFill>
          <a:ln>
            <a:solidFill>
              <a:srgbClr val="00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PLAY THE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026" y="1907927"/>
            <a:ext cx="8743957" cy="38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5B1932C-C082-4B83-8480-012ECC98CC82}"/>
  <p:tag name="ISPRING_RESOURCE_FOLDER" val="C:\Users\Minh Thao\Desktop\E7.U4.Lesson 1. New words &amp; Reading -\"/>
  <p:tag name="ISPRING_PRESENTATION_PATH" val="C:\Users\Minh Thao\Desktop\E7.U4.Lesson 1. New words &amp; Reading -.pptx"/>
  <p:tag name="ISPRING_PROJECT_VERSION" val="9"/>
  <p:tag name="ISPRING_PROJECT_FOLDER_UPDATED" val="1"/>
  <p:tag name="ISPRING_SCREEN_RECS_UPDATED" val="C:\Users\Minh Thao\Desktop\E7.U4.Lesson 1. New words &amp; Reading -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45735E2E-4921-4F57-8565-B62182AC2E5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1053</Words>
  <Application>Microsoft Office PowerPoint</Application>
  <PresentationFormat>Widescreen</PresentationFormat>
  <Paragraphs>178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Baguet Script</vt:lpstr>
      <vt:lpstr>Bodoni MT Black</vt:lpstr>
      <vt:lpstr>Broadway</vt:lpstr>
      <vt:lpstr>Calibri</vt:lpstr>
      <vt:lpstr>Century Schoolbook</vt:lpstr>
      <vt:lpstr>Engravers MT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Huỳnh Minh Trí</cp:lastModifiedBy>
  <cp:revision>18</cp:revision>
  <dcterms:created xsi:type="dcterms:W3CDTF">2023-02-01T04:45:54Z</dcterms:created>
  <dcterms:modified xsi:type="dcterms:W3CDTF">2024-11-30T09:53:37Z</dcterms:modified>
</cp:coreProperties>
</file>