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684" r:id="rId2"/>
  </p:sldMasterIdLst>
  <p:notesMasterIdLst>
    <p:notesMasterId r:id="rId23"/>
  </p:notesMasterIdLst>
  <p:sldIdLst>
    <p:sldId id="335" r:id="rId3"/>
    <p:sldId id="336" r:id="rId4"/>
    <p:sldId id="352" r:id="rId5"/>
    <p:sldId id="385" r:id="rId6"/>
    <p:sldId id="351" r:id="rId7"/>
    <p:sldId id="384" r:id="rId8"/>
    <p:sldId id="386" r:id="rId9"/>
    <p:sldId id="387" r:id="rId10"/>
    <p:sldId id="388" r:id="rId11"/>
    <p:sldId id="355" r:id="rId12"/>
    <p:sldId id="389" r:id="rId13"/>
    <p:sldId id="390" r:id="rId14"/>
    <p:sldId id="391" r:id="rId15"/>
    <p:sldId id="392" r:id="rId16"/>
    <p:sldId id="290" r:id="rId17"/>
    <p:sldId id="378" r:id="rId18"/>
    <p:sldId id="293" r:id="rId19"/>
    <p:sldId id="393" r:id="rId20"/>
    <p:sldId id="314" r:id="rId21"/>
    <p:sldId id="350" r:id="rId22"/>
  </p:sldIdLst>
  <p:sldSz cx="12192000" cy="6858000"/>
  <p:notesSz cx="6858000" cy="9144000"/>
  <p:custDataLst>
    <p:tags r:id="rId24"/>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0" roundtripDataSignature="AMtx7mhfM+9+a2zEoZqqCsDrQk6rybSkm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FF00"/>
    <a:srgbClr val="FF00FF"/>
    <a:srgbClr val="B7FFD8"/>
    <a:srgbClr val="FF40FF"/>
    <a:srgbClr val="FFFFCC"/>
    <a:srgbClr val="0000FF"/>
    <a:srgbClr val="FF9FFF"/>
    <a:srgbClr val="99FF66"/>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08"/>
    <p:restoredTop sz="94577"/>
  </p:normalViewPr>
  <p:slideViewPr>
    <p:cSldViewPr snapToGrid="0">
      <p:cViewPr>
        <p:scale>
          <a:sx n="50" d="100"/>
          <a:sy n="50" d="100"/>
        </p:scale>
        <p:origin x="568" y="2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72"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7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7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C9AA84-3DAF-48AD-8143-19D1FE82EACF}" type="slidenum">
              <a:rPr lang="en-US" smtClean="0"/>
              <a:t>1</a:t>
            </a:fld>
            <a:endParaRPr lang="en-US"/>
          </a:p>
        </p:txBody>
      </p:sp>
    </p:spTree>
    <p:extLst>
      <p:ext uri="{BB962C8B-B14F-4D97-AF65-F5344CB8AC3E}">
        <p14:creationId xmlns:p14="http://schemas.microsoft.com/office/powerpoint/2010/main" val="4150202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a:extLst>
            <a:ext uri="{FF2B5EF4-FFF2-40B4-BE49-F238E27FC236}">
              <a16:creationId xmlns:a16="http://schemas.microsoft.com/office/drawing/2014/main" id="{4D14085A-5158-55FE-0842-70F30016B99F}"/>
            </a:ext>
          </a:extLst>
        </p:cNvPr>
        <p:cNvGrpSpPr/>
        <p:nvPr/>
      </p:nvGrpSpPr>
      <p:grpSpPr>
        <a:xfrm>
          <a:off x="0" y="0"/>
          <a:ext cx="0" cy="0"/>
          <a:chOff x="0" y="0"/>
          <a:chExt cx="0" cy="0"/>
        </a:xfrm>
      </p:grpSpPr>
      <p:sp>
        <p:nvSpPr>
          <p:cNvPr id="197" name="Google Shape;197;p13:notes">
            <a:extLst>
              <a:ext uri="{FF2B5EF4-FFF2-40B4-BE49-F238E27FC236}">
                <a16:creationId xmlns:a16="http://schemas.microsoft.com/office/drawing/2014/main" id="{55241681-03FB-FC3E-22CD-5FB27FC67E5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13:notes">
            <a:extLst>
              <a:ext uri="{FF2B5EF4-FFF2-40B4-BE49-F238E27FC236}">
                <a16:creationId xmlns:a16="http://schemas.microsoft.com/office/drawing/2014/main" id="{D4573AA8-C7EF-73EE-1061-897CF23941B6}"/>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GV click </a:t>
            </a:r>
            <a:r>
              <a:rPr lang="en-US" dirty="0" err="1"/>
              <a:t>vào</a:t>
            </a:r>
            <a:r>
              <a:rPr lang="en-US" dirty="0"/>
              <a:t> </a:t>
            </a:r>
            <a:r>
              <a:rPr lang="en-US" dirty="0" err="1"/>
              <a:t>từng</a:t>
            </a:r>
            <a:r>
              <a:rPr lang="en-US" dirty="0"/>
              <a:t> </a:t>
            </a:r>
            <a:r>
              <a:rPr lang="en-US" dirty="0" err="1"/>
              <a:t>cụm</a:t>
            </a:r>
            <a:r>
              <a:rPr lang="en-US" dirty="0"/>
              <a:t> </a:t>
            </a:r>
            <a:r>
              <a:rPr lang="en-US" dirty="0" err="1"/>
              <a:t>nghe</a:t>
            </a:r>
            <a:r>
              <a:rPr lang="en-US" dirty="0"/>
              <a:t> </a:t>
            </a:r>
            <a:r>
              <a:rPr lang="en-US" dirty="0" err="1"/>
              <a:t>âm</a:t>
            </a:r>
            <a:r>
              <a:rPr lang="en-US" dirty="0"/>
              <a:t> </a:t>
            </a:r>
            <a:r>
              <a:rPr lang="en-US" dirty="0" err="1"/>
              <a:t>thanh</a:t>
            </a:r>
            <a:endParaRPr dirty="0"/>
          </a:p>
        </p:txBody>
      </p:sp>
      <p:sp>
        <p:nvSpPr>
          <p:cNvPr id="199" name="Google Shape;199;p13:notes">
            <a:extLst>
              <a:ext uri="{FF2B5EF4-FFF2-40B4-BE49-F238E27FC236}">
                <a16:creationId xmlns:a16="http://schemas.microsoft.com/office/drawing/2014/main" id="{5E6EBB1E-3166-4E33-0C64-F0A4177D73B4}"/>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1122638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a:extLst>
            <a:ext uri="{FF2B5EF4-FFF2-40B4-BE49-F238E27FC236}">
              <a16:creationId xmlns:a16="http://schemas.microsoft.com/office/drawing/2014/main" id="{6362B8CC-E28E-71BE-426F-4FCFD6B8C8BB}"/>
            </a:ext>
          </a:extLst>
        </p:cNvPr>
        <p:cNvGrpSpPr/>
        <p:nvPr/>
      </p:nvGrpSpPr>
      <p:grpSpPr>
        <a:xfrm>
          <a:off x="0" y="0"/>
          <a:ext cx="0" cy="0"/>
          <a:chOff x="0" y="0"/>
          <a:chExt cx="0" cy="0"/>
        </a:xfrm>
      </p:grpSpPr>
      <p:sp>
        <p:nvSpPr>
          <p:cNvPr id="197" name="Google Shape;197;p13:notes">
            <a:extLst>
              <a:ext uri="{FF2B5EF4-FFF2-40B4-BE49-F238E27FC236}">
                <a16:creationId xmlns:a16="http://schemas.microsoft.com/office/drawing/2014/main" id="{4E970D9E-E3D0-12FD-8B70-D6FA9BFD004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13:notes">
            <a:extLst>
              <a:ext uri="{FF2B5EF4-FFF2-40B4-BE49-F238E27FC236}">
                <a16:creationId xmlns:a16="http://schemas.microsoft.com/office/drawing/2014/main" id="{3C3CDEDE-BDC7-AF10-E1BD-97441C14A2F1}"/>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GV click </a:t>
            </a:r>
            <a:r>
              <a:rPr lang="en-US" dirty="0" err="1"/>
              <a:t>vào</a:t>
            </a:r>
            <a:r>
              <a:rPr lang="en-US" dirty="0"/>
              <a:t> </a:t>
            </a:r>
            <a:r>
              <a:rPr lang="en-US" dirty="0" err="1"/>
              <a:t>từng</a:t>
            </a:r>
            <a:r>
              <a:rPr lang="en-US" dirty="0"/>
              <a:t> </a:t>
            </a:r>
            <a:r>
              <a:rPr lang="en-US" dirty="0" err="1"/>
              <a:t>cụm</a:t>
            </a:r>
            <a:r>
              <a:rPr lang="en-US" dirty="0"/>
              <a:t> </a:t>
            </a:r>
            <a:r>
              <a:rPr lang="en-US" dirty="0" err="1"/>
              <a:t>nghe</a:t>
            </a:r>
            <a:r>
              <a:rPr lang="en-US" dirty="0"/>
              <a:t> </a:t>
            </a:r>
            <a:r>
              <a:rPr lang="en-US" dirty="0" err="1"/>
              <a:t>âm</a:t>
            </a:r>
            <a:r>
              <a:rPr lang="en-US" dirty="0"/>
              <a:t> </a:t>
            </a:r>
            <a:r>
              <a:rPr lang="en-US" dirty="0" err="1"/>
              <a:t>thanh</a:t>
            </a:r>
            <a:endParaRPr dirty="0"/>
          </a:p>
        </p:txBody>
      </p:sp>
      <p:sp>
        <p:nvSpPr>
          <p:cNvPr id="199" name="Google Shape;199;p13:notes">
            <a:extLst>
              <a:ext uri="{FF2B5EF4-FFF2-40B4-BE49-F238E27FC236}">
                <a16:creationId xmlns:a16="http://schemas.microsoft.com/office/drawing/2014/main" id="{6FA6FB70-E3F8-3430-FDCD-870D228A2EFB}"/>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2745506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a:extLst>
            <a:ext uri="{FF2B5EF4-FFF2-40B4-BE49-F238E27FC236}">
              <a16:creationId xmlns:a16="http://schemas.microsoft.com/office/drawing/2014/main" id="{D199CF95-415D-0F78-D43F-B5985560C82E}"/>
            </a:ext>
          </a:extLst>
        </p:cNvPr>
        <p:cNvGrpSpPr/>
        <p:nvPr/>
      </p:nvGrpSpPr>
      <p:grpSpPr>
        <a:xfrm>
          <a:off x="0" y="0"/>
          <a:ext cx="0" cy="0"/>
          <a:chOff x="0" y="0"/>
          <a:chExt cx="0" cy="0"/>
        </a:xfrm>
      </p:grpSpPr>
      <p:sp>
        <p:nvSpPr>
          <p:cNvPr id="197" name="Google Shape;197;p13:notes">
            <a:extLst>
              <a:ext uri="{FF2B5EF4-FFF2-40B4-BE49-F238E27FC236}">
                <a16:creationId xmlns:a16="http://schemas.microsoft.com/office/drawing/2014/main" id="{9254DE5C-473D-5DDD-9148-BC5E284BB19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13:notes">
            <a:extLst>
              <a:ext uri="{FF2B5EF4-FFF2-40B4-BE49-F238E27FC236}">
                <a16:creationId xmlns:a16="http://schemas.microsoft.com/office/drawing/2014/main" id="{B5B26BA0-4F7D-E769-CF12-D34D500976F1}"/>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GV click </a:t>
            </a:r>
            <a:r>
              <a:rPr lang="en-US" dirty="0" err="1"/>
              <a:t>vào</a:t>
            </a:r>
            <a:r>
              <a:rPr lang="en-US" dirty="0"/>
              <a:t> </a:t>
            </a:r>
            <a:r>
              <a:rPr lang="en-US" dirty="0" err="1"/>
              <a:t>từng</a:t>
            </a:r>
            <a:r>
              <a:rPr lang="en-US" dirty="0"/>
              <a:t> </a:t>
            </a:r>
            <a:r>
              <a:rPr lang="en-US" dirty="0" err="1"/>
              <a:t>cụm</a:t>
            </a:r>
            <a:r>
              <a:rPr lang="en-US" dirty="0"/>
              <a:t> </a:t>
            </a:r>
            <a:r>
              <a:rPr lang="en-US" dirty="0" err="1"/>
              <a:t>nghe</a:t>
            </a:r>
            <a:r>
              <a:rPr lang="en-US" dirty="0"/>
              <a:t> </a:t>
            </a:r>
            <a:r>
              <a:rPr lang="en-US" dirty="0" err="1"/>
              <a:t>âm</a:t>
            </a:r>
            <a:r>
              <a:rPr lang="en-US" dirty="0"/>
              <a:t> </a:t>
            </a:r>
            <a:r>
              <a:rPr lang="en-US" dirty="0" err="1"/>
              <a:t>thanh</a:t>
            </a:r>
            <a:endParaRPr dirty="0"/>
          </a:p>
        </p:txBody>
      </p:sp>
      <p:sp>
        <p:nvSpPr>
          <p:cNvPr id="199" name="Google Shape;199;p13:notes">
            <a:extLst>
              <a:ext uri="{FF2B5EF4-FFF2-40B4-BE49-F238E27FC236}">
                <a16:creationId xmlns:a16="http://schemas.microsoft.com/office/drawing/2014/main" id="{C11684F0-AB7F-9117-CFDB-9E9FFFF40B61}"/>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663992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a:extLst>
            <a:ext uri="{FF2B5EF4-FFF2-40B4-BE49-F238E27FC236}">
              <a16:creationId xmlns:a16="http://schemas.microsoft.com/office/drawing/2014/main" id="{BD5AA4FA-33C6-7011-B125-1C7DE130407D}"/>
            </a:ext>
          </a:extLst>
        </p:cNvPr>
        <p:cNvGrpSpPr/>
        <p:nvPr/>
      </p:nvGrpSpPr>
      <p:grpSpPr>
        <a:xfrm>
          <a:off x="0" y="0"/>
          <a:ext cx="0" cy="0"/>
          <a:chOff x="0" y="0"/>
          <a:chExt cx="0" cy="0"/>
        </a:xfrm>
      </p:grpSpPr>
      <p:sp>
        <p:nvSpPr>
          <p:cNvPr id="197" name="Google Shape;197;p13:notes">
            <a:extLst>
              <a:ext uri="{FF2B5EF4-FFF2-40B4-BE49-F238E27FC236}">
                <a16:creationId xmlns:a16="http://schemas.microsoft.com/office/drawing/2014/main" id="{3837FEFB-E83C-CC73-0E27-3C31D91A9A0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13:notes">
            <a:extLst>
              <a:ext uri="{FF2B5EF4-FFF2-40B4-BE49-F238E27FC236}">
                <a16:creationId xmlns:a16="http://schemas.microsoft.com/office/drawing/2014/main" id="{92972BBE-3B02-15C3-3D4B-07F8553D2B94}"/>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GV click </a:t>
            </a:r>
            <a:r>
              <a:rPr lang="en-US" dirty="0" err="1"/>
              <a:t>vào</a:t>
            </a:r>
            <a:r>
              <a:rPr lang="en-US" dirty="0"/>
              <a:t> </a:t>
            </a:r>
            <a:r>
              <a:rPr lang="en-US" dirty="0" err="1"/>
              <a:t>từng</a:t>
            </a:r>
            <a:r>
              <a:rPr lang="en-US" dirty="0"/>
              <a:t> </a:t>
            </a:r>
            <a:r>
              <a:rPr lang="en-US" dirty="0" err="1"/>
              <a:t>cụm</a:t>
            </a:r>
            <a:r>
              <a:rPr lang="en-US" dirty="0"/>
              <a:t> </a:t>
            </a:r>
            <a:r>
              <a:rPr lang="en-US" dirty="0" err="1"/>
              <a:t>nghe</a:t>
            </a:r>
            <a:r>
              <a:rPr lang="en-US" dirty="0"/>
              <a:t> </a:t>
            </a:r>
            <a:r>
              <a:rPr lang="en-US" dirty="0" err="1"/>
              <a:t>âm</a:t>
            </a:r>
            <a:r>
              <a:rPr lang="en-US" dirty="0"/>
              <a:t> </a:t>
            </a:r>
            <a:r>
              <a:rPr lang="en-US" dirty="0" err="1"/>
              <a:t>thanh</a:t>
            </a:r>
            <a:endParaRPr dirty="0"/>
          </a:p>
        </p:txBody>
      </p:sp>
      <p:sp>
        <p:nvSpPr>
          <p:cNvPr id="199" name="Google Shape;199;p13:notes">
            <a:extLst>
              <a:ext uri="{FF2B5EF4-FFF2-40B4-BE49-F238E27FC236}">
                <a16:creationId xmlns:a16="http://schemas.microsoft.com/office/drawing/2014/main" id="{9A60EA64-D419-15A4-B4F7-5CB2A463FCE9}"/>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3928347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a:extLst>
            <a:ext uri="{FF2B5EF4-FFF2-40B4-BE49-F238E27FC236}">
              <a16:creationId xmlns:a16="http://schemas.microsoft.com/office/drawing/2014/main" id="{C0159F77-C0A6-DA93-7979-5E0847D01893}"/>
            </a:ext>
          </a:extLst>
        </p:cNvPr>
        <p:cNvGrpSpPr/>
        <p:nvPr/>
      </p:nvGrpSpPr>
      <p:grpSpPr>
        <a:xfrm>
          <a:off x="0" y="0"/>
          <a:ext cx="0" cy="0"/>
          <a:chOff x="0" y="0"/>
          <a:chExt cx="0" cy="0"/>
        </a:xfrm>
      </p:grpSpPr>
      <p:sp>
        <p:nvSpPr>
          <p:cNvPr id="197" name="Google Shape;197;p13:notes">
            <a:extLst>
              <a:ext uri="{FF2B5EF4-FFF2-40B4-BE49-F238E27FC236}">
                <a16:creationId xmlns:a16="http://schemas.microsoft.com/office/drawing/2014/main" id="{95077657-8793-E5EF-5FD4-B3882B4F15E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13:notes">
            <a:extLst>
              <a:ext uri="{FF2B5EF4-FFF2-40B4-BE49-F238E27FC236}">
                <a16:creationId xmlns:a16="http://schemas.microsoft.com/office/drawing/2014/main" id="{96433EAC-CC2B-99C0-7881-89E698D4B8C7}"/>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GV click </a:t>
            </a:r>
            <a:r>
              <a:rPr lang="en-US" dirty="0" err="1"/>
              <a:t>vào</a:t>
            </a:r>
            <a:r>
              <a:rPr lang="en-US" dirty="0"/>
              <a:t> </a:t>
            </a:r>
            <a:r>
              <a:rPr lang="en-US" dirty="0" err="1"/>
              <a:t>từng</a:t>
            </a:r>
            <a:r>
              <a:rPr lang="en-US" dirty="0"/>
              <a:t> </a:t>
            </a:r>
            <a:r>
              <a:rPr lang="en-US" dirty="0" err="1"/>
              <a:t>cụm</a:t>
            </a:r>
            <a:r>
              <a:rPr lang="en-US" dirty="0"/>
              <a:t> </a:t>
            </a:r>
            <a:r>
              <a:rPr lang="en-US" dirty="0" err="1"/>
              <a:t>nghe</a:t>
            </a:r>
            <a:r>
              <a:rPr lang="en-US" dirty="0"/>
              <a:t> </a:t>
            </a:r>
            <a:r>
              <a:rPr lang="en-US" dirty="0" err="1"/>
              <a:t>âm</a:t>
            </a:r>
            <a:r>
              <a:rPr lang="en-US" dirty="0"/>
              <a:t> </a:t>
            </a:r>
            <a:r>
              <a:rPr lang="en-US" dirty="0" err="1"/>
              <a:t>thanh</a:t>
            </a:r>
            <a:endParaRPr dirty="0"/>
          </a:p>
        </p:txBody>
      </p:sp>
      <p:sp>
        <p:nvSpPr>
          <p:cNvPr id="199" name="Google Shape;199;p13:notes">
            <a:extLst>
              <a:ext uri="{FF2B5EF4-FFF2-40B4-BE49-F238E27FC236}">
                <a16:creationId xmlns:a16="http://schemas.microsoft.com/office/drawing/2014/main" id="{8D113392-32D7-FBE7-219C-99F4298D45A4}"/>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19174481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8" name="Google Shape;388;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a:extLst>
            <a:ext uri="{FF2B5EF4-FFF2-40B4-BE49-F238E27FC236}">
              <a16:creationId xmlns:a16="http://schemas.microsoft.com/office/drawing/2014/main" id="{B43BC526-EDF0-CE81-A230-F48B3B717CAB}"/>
            </a:ext>
          </a:extLst>
        </p:cNvPr>
        <p:cNvGrpSpPr/>
        <p:nvPr/>
      </p:nvGrpSpPr>
      <p:grpSpPr>
        <a:xfrm>
          <a:off x="0" y="0"/>
          <a:ext cx="0" cy="0"/>
          <a:chOff x="0" y="0"/>
          <a:chExt cx="0" cy="0"/>
        </a:xfrm>
      </p:grpSpPr>
      <p:sp>
        <p:nvSpPr>
          <p:cNvPr id="387" name="Google Shape;387;p35:notes">
            <a:extLst>
              <a:ext uri="{FF2B5EF4-FFF2-40B4-BE49-F238E27FC236}">
                <a16:creationId xmlns:a16="http://schemas.microsoft.com/office/drawing/2014/main" id="{8817F409-6EE5-2ECF-2295-9C0A6E95445B}"/>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8" name="Google Shape;388;p35:notes">
            <a:extLst>
              <a:ext uri="{FF2B5EF4-FFF2-40B4-BE49-F238E27FC236}">
                <a16:creationId xmlns:a16="http://schemas.microsoft.com/office/drawing/2014/main" id="{F97FAC6E-D2F5-50BC-FCD2-8499A46B601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2921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a:extLst>
            <a:ext uri="{FF2B5EF4-FFF2-40B4-BE49-F238E27FC236}">
              <a16:creationId xmlns:a16="http://schemas.microsoft.com/office/drawing/2014/main" id="{DE858B45-8728-F3E3-CE24-66197916BEE1}"/>
            </a:ext>
          </a:extLst>
        </p:cNvPr>
        <p:cNvGrpSpPr/>
        <p:nvPr/>
      </p:nvGrpSpPr>
      <p:grpSpPr>
        <a:xfrm>
          <a:off x="0" y="0"/>
          <a:ext cx="0" cy="0"/>
          <a:chOff x="0" y="0"/>
          <a:chExt cx="0" cy="0"/>
        </a:xfrm>
      </p:grpSpPr>
      <p:sp>
        <p:nvSpPr>
          <p:cNvPr id="387" name="Google Shape;387;p35:notes">
            <a:extLst>
              <a:ext uri="{FF2B5EF4-FFF2-40B4-BE49-F238E27FC236}">
                <a16:creationId xmlns:a16="http://schemas.microsoft.com/office/drawing/2014/main" id="{D2082FD1-6ECA-4C1A-AE40-8779F99C7A5D}"/>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8" name="Google Shape;388;p35:notes">
            <a:extLst>
              <a:ext uri="{FF2B5EF4-FFF2-40B4-BE49-F238E27FC236}">
                <a16:creationId xmlns:a16="http://schemas.microsoft.com/office/drawing/2014/main" id="{CE77D739-1B70-5DE8-792B-30E35C8D58E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55825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5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7" name="Google Shape;577;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543890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70137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24009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48533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60741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66140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63987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69652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88568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3C9B5-2512-ADEF-3A5E-DA213F8CF6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742453E-DC71-C75F-9FD9-9711646D39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8DF11E-FE31-C663-AC84-7C061AA4763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164D4AF-2C57-D28D-92D5-9150BDE152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E76B68-2DB7-A987-65CA-B3E1E38725E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802835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ACBE9-C63D-1854-34C4-FB2AACBFE0A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D69611-EF77-8988-9FE7-C20F49F65A7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19CC39-D590-FA5A-90B5-204CC8F80E6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CB4DCE6-79B0-7973-BF8D-3C7D331D69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9A18F1-FB59-7E48-4A54-A223045110B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257498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3D5F43-B00B-00A5-F119-A61CA698D5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3FB17E-486F-CEFA-C130-6A0DF6A8EA1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263B4A-F61F-7995-F132-0E0DA3F8250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9B32250-CCAF-DAEA-C60A-7E72318F23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CE20B9-FAC6-EDE5-73B0-AE690439AC0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4167705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28"/>
        <p:cNvGrpSpPr/>
        <p:nvPr/>
      </p:nvGrpSpPr>
      <p:grpSpPr>
        <a:xfrm>
          <a:off x="0" y="0"/>
          <a:ext cx="0" cy="0"/>
          <a:chOff x="0" y="0"/>
          <a:chExt cx="0" cy="0"/>
        </a:xfrm>
      </p:grpSpPr>
    </p:spTree>
    <p:extLst>
      <p:ext uri="{BB962C8B-B14F-4D97-AF65-F5344CB8AC3E}">
        <p14:creationId xmlns:p14="http://schemas.microsoft.com/office/powerpoint/2010/main" val="222221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9"/>
        <p:cNvGrpSpPr/>
        <p:nvPr/>
      </p:nvGrpSpPr>
      <p:grpSpPr>
        <a:xfrm>
          <a:off x="0" y="0"/>
          <a:ext cx="0" cy="0"/>
          <a:chOff x="0" y="0"/>
          <a:chExt cx="0" cy="0"/>
        </a:xfrm>
      </p:grpSpPr>
    </p:spTree>
    <p:extLst>
      <p:ext uri="{BB962C8B-B14F-4D97-AF65-F5344CB8AC3E}">
        <p14:creationId xmlns:p14="http://schemas.microsoft.com/office/powerpoint/2010/main" val="4275707644"/>
      </p:ext>
    </p:extLst>
  </p:cSld>
  <p:clrMapOvr>
    <a:masterClrMapping/>
  </p:clrMapOvr>
  <p:transition spd="med">
    <p:split orient="vert"/>
  </p:transition>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3C9B5-2512-ADEF-3A5E-DA213F8CF6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742453E-DC71-C75F-9FD9-9711646D39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8DF11E-FE31-C663-AC84-7C061AA47638}"/>
              </a:ext>
            </a:extLst>
          </p:cNvPr>
          <p:cNvSpPr>
            <a:spLocks noGrp="1"/>
          </p:cNvSpPr>
          <p:nvPr>
            <p:ph type="dt" sz="half" idx="10"/>
          </p:nvPr>
        </p:nvSpPr>
        <p:spPr/>
        <p:txBody>
          <a:bodyPr/>
          <a:lstStyle/>
          <a:p>
            <a:fld id="{A82C15EC-4545-4CAD-BDD7-DA953AEB950E}" type="datetimeFigureOut">
              <a:rPr lang="en-US" smtClean="0"/>
              <a:t>12/2/2024</a:t>
            </a:fld>
            <a:endParaRPr lang="en-US"/>
          </a:p>
        </p:txBody>
      </p:sp>
      <p:sp>
        <p:nvSpPr>
          <p:cNvPr id="5" name="Footer Placeholder 4">
            <a:extLst>
              <a:ext uri="{FF2B5EF4-FFF2-40B4-BE49-F238E27FC236}">
                <a16:creationId xmlns:a16="http://schemas.microsoft.com/office/drawing/2014/main" id="{7164D4AF-2C57-D28D-92D5-9150BDE152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E76B68-2DB7-A987-65CA-B3E1E38725EC}"/>
              </a:ext>
            </a:extLst>
          </p:cNvPr>
          <p:cNvSpPr>
            <a:spLocks noGrp="1"/>
          </p:cNvSpPr>
          <p:nvPr>
            <p:ph type="sldNum" sz="quarter" idx="12"/>
          </p:nvPr>
        </p:nvSpPr>
        <p:spPr/>
        <p:txBody>
          <a:bodyPr/>
          <a:lstStyle/>
          <a:p>
            <a:fld id="{054480F7-2344-472D-9477-2FB045FBA8D9}" type="slidenum">
              <a:rPr lang="en-US" smtClean="0"/>
              <a:t>‹#›</a:t>
            </a:fld>
            <a:endParaRPr lang="en-US"/>
          </a:p>
        </p:txBody>
      </p:sp>
    </p:spTree>
    <p:extLst>
      <p:ext uri="{BB962C8B-B14F-4D97-AF65-F5344CB8AC3E}">
        <p14:creationId xmlns:p14="http://schemas.microsoft.com/office/powerpoint/2010/main" val="51072054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D5D12-207E-6B0A-A08C-9D775A6688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C2BE32-FEE4-A76E-7557-628D7C98EF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6DB13-24EF-9D9C-92CF-15A595873442}"/>
              </a:ext>
            </a:extLst>
          </p:cNvPr>
          <p:cNvSpPr>
            <a:spLocks noGrp="1"/>
          </p:cNvSpPr>
          <p:nvPr>
            <p:ph type="dt" sz="half" idx="10"/>
          </p:nvPr>
        </p:nvSpPr>
        <p:spPr/>
        <p:txBody>
          <a:bodyPr/>
          <a:lstStyle/>
          <a:p>
            <a:fld id="{A82C15EC-4545-4CAD-BDD7-DA953AEB950E}" type="datetimeFigureOut">
              <a:rPr lang="en-US" smtClean="0"/>
              <a:t>12/2/2024</a:t>
            </a:fld>
            <a:endParaRPr lang="en-US"/>
          </a:p>
        </p:txBody>
      </p:sp>
      <p:sp>
        <p:nvSpPr>
          <p:cNvPr id="5" name="Footer Placeholder 4">
            <a:extLst>
              <a:ext uri="{FF2B5EF4-FFF2-40B4-BE49-F238E27FC236}">
                <a16:creationId xmlns:a16="http://schemas.microsoft.com/office/drawing/2014/main" id="{07FFEF77-BE42-5251-9502-12D1EEDDB9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4A27E3-B142-F022-9AFC-4098CF4EA124}"/>
              </a:ext>
            </a:extLst>
          </p:cNvPr>
          <p:cNvSpPr>
            <a:spLocks noGrp="1"/>
          </p:cNvSpPr>
          <p:nvPr>
            <p:ph type="sldNum" sz="quarter" idx="12"/>
          </p:nvPr>
        </p:nvSpPr>
        <p:spPr/>
        <p:txBody>
          <a:bodyPr/>
          <a:lstStyle/>
          <a:p>
            <a:fld id="{054480F7-2344-472D-9477-2FB045FBA8D9}" type="slidenum">
              <a:rPr lang="en-US" smtClean="0"/>
              <a:t>‹#›</a:t>
            </a:fld>
            <a:endParaRPr lang="en-US"/>
          </a:p>
        </p:txBody>
      </p:sp>
    </p:spTree>
    <p:extLst>
      <p:ext uri="{BB962C8B-B14F-4D97-AF65-F5344CB8AC3E}">
        <p14:creationId xmlns:p14="http://schemas.microsoft.com/office/powerpoint/2010/main" val="390462484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FA8CB-2469-EC9D-EFEB-E34714FF35F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1D7E84E-2A64-653F-4771-A9C875A5D8C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0EACA9-117F-770E-E713-912A7ABE31F3}"/>
              </a:ext>
            </a:extLst>
          </p:cNvPr>
          <p:cNvSpPr>
            <a:spLocks noGrp="1"/>
          </p:cNvSpPr>
          <p:nvPr>
            <p:ph type="dt" sz="half" idx="10"/>
          </p:nvPr>
        </p:nvSpPr>
        <p:spPr/>
        <p:txBody>
          <a:bodyPr/>
          <a:lstStyle/>
          <a:p>
            <a:fld id="{A82C15EC-4545-4CAD-BDD7-DA953AEB950E}" type="datetimeFigureOut">
              <a:rPr lang="en-US" smtClean="0"/>
              <a:t>12/2/2024</a:t>
            </a:fld>
            <a:endParaRPr lang="en-US"/>
          </a:p>
        </p:txBody>
      </p:sp>
      <p:sp>
        <p:nvSpPr>
          <p:cNvPr id="5" name="Footer Placeholder 4">
            <a:extLst>
              <a:ext uri="{FF2B5EF4-FFF2-40B4-BE49-F238E27FC236}">
                <a16:creationId xmlns:a16="http://schemas.microsoft.com/office/drawing/2014/main" id="{9C46736F-BE3F-03F2-3211-A0FAA7C30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D8A005-4A79-256F-3CB7-478920EE0D83}"/>
              </a:ext>
            </a:extLst>
          </p:cNvPr>
          <p:cNvSpPr>
            <a:spLocks noGrp="1"/>
          </p:cNvSpPr>
          <p:nvPr>
            <p:ph type="sldNum" sz="quarter" idx="12"/>
          </p:nvPr>
        </p:nvSpPr>
        <p:spPr/>
        <p:txBody>
          <a:bodyPr/>
          <a:lstStyle/>
          <a:p>
            <a:fld id="{054480F7-2344-472D-9477-2FB045FBA8D9}" type="slidenum">
              <a:rPr lang="en-US" smtClean="0"/>
              <a:t>‹#›</a:t>
            </a:fld>
            <a:endParaRPr lang="en-US"/>
          </a:p>
        </p:txBody>
      </p:sp>
    </p:spTree>
    <p:extLst>
      <p:ext uri="{BB962C8B-B14F-4D97-AF65-F5344CB8AC3E}">
        <p14:creationId xmlns:p14="http://schemas.microsoft.com/office/powerpoint/2010/main" val="3998579278"/>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7695B-55C3-9EB4-A434-BDB7250693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CE31F8-815F-AE44-DBAF-0ECB4D72AE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363D134-9662-8C9B-ED4C-A08A636BD5A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FC73F5-F7C8-45F2-7D16-5247765BCDB3}"/>
              </a:ext>
            </a:extLst>
          </p:cNvPr>
          <p:cNvSpPr>
            <a:spLocks noGrp="1"/>
          </p:cNvSpPr>
          <p:nvPr>
            <p:ph type="dt" sz="half" idx="10"/>
          </p:nvPr>
        </p:nvSpPr>
        <p:spPr/>
        <p:txBody>
          <a:bodyPr/>
          <a:lstStyle/>
          <a:p>
            <a:fld id="{A82C15EC-4545-4CAD-BDD7-DA953AEB950E}" type="datetimeFigureOut">
              <a:rPr lang="en-US" smtClean="0"/>
              <a:t>12/2/2024</a:t>
            </a:fld>
            <a:endParaRPr lang="en-US"/>
          </a:p>
        </p:txBody>
      </p:sp>
      <p:sp>
        <p:nvSpPr>
          <p:cNvPr id="6" name="Footer Placeholder 5">
            <a:extLst>
              <a:ext uri="{FF2B5EF4-FFF2-40B4-BE49-F238E27FC236}">
                <a16:creationId xmlns:a16="http://schemas.microsoft.com/office/drawing/2014/main" id="{4886590E-195B-E773-D95C-B2EC3F9420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8D830F-0701-3865-482A-D89A3B67BA98}"/>
              </a:ext>
            </a:extLst>
          </p:cNvPr>
          <p:cNvSpPr>
            <a:spLocks noGrp="1"/>
          </p:cNvSpPr>
          <p:nvPr>
            <p:ph type="sldNum" sz="quarter" idx="12"/>
          </p:nvPr>
        </p:nvSpPr>
        <p:spPr/>
        <p:txBody>
          <a:bodyPr/>
          <a:lstStyle/>
          <a:p>
            <a:fld id="{054480F7-2344-472D-9477-2FB045FBA8D9}" type="slidenum">
              <a:rPr lang="en-US" smtClean="0"/>
              <a:t>‹#›</a:t>
            </a:fld>
            <a:endParaRPr lang="en-US"/>
          </a:p>
        </p:txBody>
      </p:sp>
    </p:spTree>
    <p:extLst>
      <p:ext uri="{BB962C8B-B14F-4D97-AF65-F5344CB8AC3E}">
        <p14:creationId xmlns:p14="http://schemas.microsoft.com/office/powerpoint/2010/main" val="2824196857"/>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BD247-C158-88D1-66E2-27A53D80E9A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C58384F-80FD-D4B8-DDF7-BBB57AF93A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E89D26-A19F-C30C-B4E6-1D9C0D6F048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AEE18D-EBE6-CB52-3897-6070A55E03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C26B76-A8AB-5A35-F0FA-BEC5FCE80E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29A81E-4869-319F-FBE6-79B11FD7CB56}"/>
              </a:ext>
            </a:extLst>
          </p:cNvPr>
          <p:cNvSpPr>
            <a:spLocks noGrp="1"/>
          </p:cNvSpPr>
          <p:nvPr>
            <p:ph type="dt" sz="half" idx="10"/>
          </p:nvPr>
        </p:nvSpPr>
        <p:spPr/>
        <p:txBody>
          <a:bodyPr/>
          <a:lstStyle/>
          <a:p>
            <a:fld id="{A82C15EC-4545-4CAD-BDD7-DA953AEB950E}" type="datetimeFigureOut">
              <a:rPr lang="en-US" smtClean="0"/>
              <a:t>12/2/2024</a:t>
            </a:fld>
            <a:endParaRPr lang="en-US"/>
          </a:p>
        </p:txBody>
      </p:sp>
      <p:sp>
        <p:nvSpPr>
          <p:cNvPr id="8" name="Footer Placeholder 7">
            <a:extLst>
              <a:ext uri="{FF2B5EF4-FFF2-40B4-BE49-F238E27FC236}">
                <a16:creationId xmlns:a16="http://schemas.microsoft.com/office/drawing/2014/main" id="{89D520B0-D253-6625-B40E-ABE161CE5E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6D275C2-5086-728B-5DAD-BD7A6F4F1EE4}"/>
              </a:ext>
            </a:extLst>
          </p:cNvPr>
          <p:cNvSpPr>
            <a:spLocks noGrp="1"/>
          </p:cNvSpPr>
          <p:nvPr>
            <p:ph type="sldNum" sz="quarter" idx="12"/>
          </p:nvPr>
        </p:nvSpPr>
        <p:spPr/>
        <p:txBody>
          <a:bodyPr/>
          <a:lstStyle/>
          <a:p>
            <a:fld id="{054480F7-2344-472D-9477-2FB045FBA8D9}" type="slidenum">
              <a:rPr lang="en-US" smtClean="0"/>
              <a:t>‹#›</a:t>
            </a:fld>
            <a:endParaRPr lang="en-US"/>
          </a:p>
        </p:txBody>
      </p:sp>
    </p:spTree>
    <p:extLst>
      <p:ext uri="{BB962C8B-B14F-4D97-AF65-F5344CB8AC3E}">
        <p14:creationId xmlns:p14="http://schemas.microsoft.com/office/powerpoint/2010/main" val="3509753240"/>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DFD48-1173-476C-EC54-A406CD2B14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F4C3631-4FA0-8B7B-01F4-77090ED588B9}"/>
              </a:ext>
            </a:extLst>
          </p:cNvPr>
          <p:cNvSpPr>
            <a:spLocks noGrp="1"/>
          </p:cNvSpPr>
          <p:nvPr>
            <p:ph type="dt" sz="half" idx="10"/>
          </p:nvPr>
        </p:nvSpPr>
        <p:spPr/>
        <p:txBody>
          <a:bodyPr/>
          <a:lstStyle/>
          <a:p>
            <a:fld id="{A82C15EC-4545-4CAD-BDD7-DA953AEB950E}" type="datetimeFigureOut">
              <a:rPr lang="en-US" smtClean="0"/>
              <a:t>12/2/2024</a:t>
            </a:fld>
            <a:endParaRPr lang="en-US"/>
          </a:p>
        </p:txBody>
      </p:sp>
      <p:sp>
        <p:nvSpPr>
          <p:cNvPr id="4" name="Footer Placeholder 3">
            <a:extLst>
              <a:ext uri="{FF2B5EF4-FFF2-40B4-BE49-F238E27FC236}">
                <a16:creationId xmlns:a16="http://schemas.microsoft.com/office/drawing/2014/main" id="{E228DDE8-C593-731A-EA04-E7E02594CFA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91EA96-FBFB-4BE9-5C2C-386094B06385}"/>
              </a:ext>
            </a:extLst>
          </p:cNvPr>
          <p:cNvSpPr>
            <a:spLocks noGrp="1"/>
          </p:cNvSpPr>
          <p:nvPr>
            <p:ph type="sldNum" sz="quarter" idx="12"/>
          </p:nvPr>
        </p:nvSpPr>
        <p:spPr/>
        <p:txBody>
          <a:bodyPr/>
          <a:lstStyle/>
          <a:p>
            <a:fld id="{054480F7-2344-472D-9477-2FB045FBA8D9}" type="slidenum">
              <a:rPr lang="en-US" smtClean="0"/>
              <a:t>‹#›</a:t>
            </a:fld>
            <a:endParaRPr lang="en-US"/>
          </a:p>
        </p:txBody>
      </p:sp>
    </p:spTree>
    <p:extLst>
      <p:ext uri="{BB962C8B-B14F-4D97-AF65-F5344CB8AC3E}">
        <p14:creationId xmlns:p14="http://schemas.microsoft.com/office/powerpoint/2010/main" val="11438168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D5D12-207E-6B0A-A08C-9D775A6688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C2BE32-FEE4-A76E-7557-628D7C98EF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6DB13-24EF-9D9C-92CF-15A59587344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7FFEF77-BE42-5251-9502-12D1EEDDB9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4A27E3-B142-F022-9AFC-4098CF4EA12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1213162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F2A7ED-0BED-F137-EC1C-4999336DAD4E}"/>
              </a:ext>
            </a:extLst>
          </p:cNvPr>
          <p:cNvSpPr>
            <a:spLocks noGrp="1"/>
          </p:cNvSpPr>
          <p:nvPr>
            <p:ph type="dt" sz="half" idx="10"/>
          </p:nvPr>
        </p:nvSpPr>
        <p:spPr/>
        <p:txBody>
          <a:bodyPr/>
          <a:lstStyle/>
          <a:p>
            <a:fld id="{A82C15EC-4545-4CAD-BDD7-DA953AEB950E}" type="datetimeFigureOut">
              <a:rPr lang="en-US" smtClean="0"/>
              <a:t>12/2/2024</a:t>
            </a:fld>
            <a:endParaRPr lang="en-US"/>
          </a:p>
        </p:txBody>
      </p:sp>
      <p:sp>
        <p:nvSpPr>
          <p:cNvPr id="3" name="Footer Placeholder 2">
            <a:extLst>
              <a:ext uri="{FF2B5EF4-FFF2-40B4-BE49-F238E27FC236}">
                <a16:creationId xmlns:a16="http://schemas.microsoft.com/office/drawing/2014/main" id="{EB4887A0-2F31-BB74-4836-043274E2FA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240DFEF-469F-E93A-DA62-615B733F0842}"/>
              </a:ext>
            </a:extLst>
          </p:cNvPr>
          <p:cNvSpPr>
            <a:spLocks noGrp="1"/>
          </p:cNvSpPr>
          <p:nvPr>
            <p:ph type="sldNum" sz="quarter" idx="12"/>
          </p:nvPr>
        </p:nvSpPr>
        <p:spPr/>
        <p:txBody>
          <a:bodyPr/>
          <a:lstStyle/>
          <a:p>
            <a:fld id="{054480F7-2344-472D-9477-2FB045FBA8D9}" type="slidenum">
              <a:rPr lang="en-US" smtClean="0"/>
              <a:t>‹#›</a:t>
            </a:fld>
            <a:endParaRPr lang="en-US"/>
          </a:p>
        </p:txBody>
      </p:sp>
    </p:spTree>
    <p:extLst>
      <p:ext uri="{BB962C8B-B14F-4D97-AF65-F5344CB8AC3E}">
        <p14:creationId xmlns:p14="http://schemas.microsoft.com/office/powerpoint/2010/main" val="1713226037"/>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32AB0-3D57-C6CC-8CC4-311A11F732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9E2E7DB-57A8-5384-D3BC-DE4B8A1EC3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5952B4-33D9-DC68-2221-5824E83244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ECC6B9-4904-FCC8-42C2-1B989104A6F5}"/>
              </a:ext>
            </a:extLst>
          </p:cNvPr>
          <p:cNvSpPr>
            <a:spLocks noGrp="1"/>
          </p:cNvSpPr>
          <p:nvPr>
            <p:ph type="dt" sz="half" idx="10"/>
          </p:nvPr>
        </p:nvSpPr>
        <p:spPr/>
        <p:txBody>
          <a:bodyPr/>
          <a:lstStyle/>
          <a:p>
            <a:fld id="{A82C15EC-4545-4CAD-BDD7-DA953AEB950E}" type="datetimeFigureOut">
              <a:rPr lang="en-US" smtClean="0"/>
              <a:t>12/2/2024</a:t>
            </a:fld>
            <a:endParaRPr lang="en-US"/>
          </a:p>
        </p:txBody>
      </p:sp>
      <p:sp>
        <p:nvSpPr>
          <p:cNvPr id="6" name="Footer Placeholder 5">
            <a:extLst>
              <a:ext uri="{FF2B5EF4-FFF2-40B4-BE49-F238E27FC236}">
                <a16:creationId xmlns:a16="http://schemas.microsoft.com/office/drawing/2014/main" id="{258A07FF-8F21-21EE-BF4B-22B904E80E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4A293C-3455-09C3-90F0-0EF9A1E13AF8}"/>
              </a:ext>
            </a:extLst>
          </p:cNvPr>
          <p:cNvSpPr>
            <a:spLocks noGrp="1"/>
          </p:cNvSpPr>
          <p:nvPr>
            <p:ph type="sldNum" sz="quarter" idx="12"/>
          </p:nvPr>
        </p:nvSpPr>
        <p:spPr/>
        <p:txBody>
          <a:bodyPr/>
          <a:lstStyle/>
          <a:p>
            <a:fld id="{054480F7-2344-472D-9477-2FB045FBA8D9}" type="slidenum">
              <a:rPr lang="en-US" smtClean="0"/>
              <a:t>‹#›</a:t>
            </a:fld>
            <a:endParaRPr lang="en-US"/>
          </a:p>
        </p:txBody>
      </p:sp>
    </p:spTree>
    <p:extLst>
      <p:ext uri="{BB962C8B-B14F-4D97-AF65-F5344CB8AC3E}">
        <p14:creationId xmlns:p14="http://schemas.microsoft.com/office/powerpoint/2010/main" val="1905358253"/>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FF9DC-31DF-E985-8762-59C5770AE8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FC30AE-41D8-A680-2978-68EF6BEB01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B1AA26B-9638-1DCD-FCBD-22E3C01F1A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6CF752-5003-F267-F92A-3AC032CAC143}"/>
              </a:ext>
            </a:extLst>
          </p:cNvPr>
          <p:cNvSpPr>
            <a:spLocks noGrp="1"/>
          </p:cNvSpPr>
          <p:nvPr>
            <p:ph type="dt" sz="half" idx="10"/>
          </p:nvPr>
        </p:nvSpPr>
        <p:spPr/>
        <p:txBody>
          <a:bodyPr/>
          <a:lstStyle/>
          <a:p>
            <a:fld id="{A82C15EC-4545-4CAD-BDD7-DA953AEB950E}" type="datetimeFigureOut">
              <a:rPr lang="en-US" smtClean="0"/>
              <a:t>12/2/2024</a:t>
            </a:fld>
            <a:endParaRPr lang="en-US"/>
          </a:p>
        </p:txBody>
      </p:sp>
      <p:sp>
        <p:nvSpPr>
          <p:cNvPr id="6" name="Footer Placeholder 5">
            <a:extLst>
              <a:ext uri="{FF2B5EF4-FFF2-40B4-BE49-F238E27FC236}">
                <a16:creationId xmlns:a16="http://schemas.microsoft.com/office/drawing/2014/main" id="{A0812556-7DDD-76F4-83E3-EF5667CAF4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7993AB-BC85-648C-A82F-CD3757D8B503}"/>
              </a:ext>
            </a:extLst>
          </p:cNvPr>
          <p:cNvSpPr>
            <a:spLocks noGrp="1"/>
          </p:cNvSpPr>
          <p:nvPr>
            <p:ph type="sldNum" sz="quarter" idx="12"/>
          </p:nvPr>
        </p:nvSpPr>
        <p:spPr/>
        <p:txBody>
          <a:bodyPr/>
          <a:lstStyle/>
          <a:p>
            <a:fld id="{054480F7-2344-472D-9477-2FB045FBA8D9}" type="slidenum">
              <a:rPr lang="en-US" smtClean="0"/>
              <a:t>‹#›</a:t>
            </a:fld>
            <a:endParaRPr lang="en-US"/>
          </a:p>
        </p:txBody>
      </p:sp>
    </p:spTree>
    <p:extLst>
      <p:ext uri="{BB962C8B-B14F-4D97-AF65-F5344CB8AC3E}">
        <p14:creationId xmlns:p14="http://schemas.microsoft.com/office/powerpoint/2010/main" val="2658672588"/>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ACBE9-C63D-1854-34C4-FB2AACBFE0A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D69611-EF77-8988-9FE7-C20F49F65A7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19CC39-D590-FA5A-90B5-204CC8F80E6C}"/>
              </a:ext>
            </a:extLst>
          </p:cNvPr>
          <p:cNvSpPr>
            <a:spLocks noGrp="1"/>
          </p:cNvSpPr>
          <p:nvPr>
            <p:ph type="dt" sz="half" idx="10"/>
          </p:nvPr>
        </p:nvSpPr>
        <p:spPr/>
        <p:txBody>
          <a:bodyPr/>
          <a:lstStyle/>
          <a:p>
            <a:fld id="{A82C15EC-4545-4CAD-BDD7-DA953AEB950E}" type="datetimeFigureOut">
              <a:rPr lang="en-US" smtClean="0"/>
              <a:t>12/2/2024</a:t>
            </a:fld>
            <a:endParaRPr lang="en-US"/>
          </a:p>
        </p:txBody>
      </p:sp>
      <p:sp>
        <p:nvSpPr>
          <p:cNvPr id="5" name="Footer Placeholder 4">
            <a:extLst>
              <a:ext uri="{FF2B5EF4-FFF2-40B4-BE49-F238E27FC236}">
                <a16:creationId xmlns:a16="http://schemas.microsoft.com/office/drawing/2014/main" id="{0CB4DCE6-79B0-7973-BF8D-3C7D331D69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9A18F1-FB59-7E48-4A54-A223045110B3}"/>
              </a:ext>
            </a:extLst>
          </p:cNvPr>
          <p:cNvSpPr>
            <a:spLocks noGrp="1"/>
          </p:cNvSpPr>
          <p:nvPr>
            <p:ph type="sldNum" sz="quarter" idx="12"/>
          </p:nvPr>
        </p:nvSpPr>
        <p:spPr/>
        <p:txBody>
          <a:bodyPr/>
          <a:lstStyle/>
          <a:p>
            <a:fld id="{054480F7-2344-472D-9477-2FB045FBA8D9}" type="slidenum">
              <a:rPr lang="en-US" smtClean="0"/>
              <a:t>‹#›</a:t>
            </a:fld>
            <a:endParaRPr lang="en-US"/>
          </a:p>
        </p:txBody>
      </p:sp>
    </p:spTree>
    <p:extLst>
      <p:ext uri="{BB962C8B-B14F-4D97-AF65-F5344CB8AC3E}">
        <p14:creationId xmlns:p14="http://schemas.microsoft.com/office/powerpoint/2010/main" val="2741053491"/>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3D5F43-B00B-00A5-F119-A61CA698D5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3FB17E-486F-CEFA-C130-6A0DF6A8EA1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263B4A-F61F-7995-F132-0E0DA3F8250F}"/>
              </a:ext>
            </a:extLst>
          </p:cNvPr>
          <p:cNvSpPr>
            <a:spLocks noGrp="1"/>
          </p:cNvSpPr>
          <p:nvPr>
            <p:ph type="dt" sz="half" idx="10"/>
          </p:nvPr>
        </p:nvSpPr>
        <p:spPr/>
        <p:txBody>
          <a:bodyPr/>
          <a:lstStyle/>
          <a:p>
            <a:fld id="{A82C15EC-4545-4CAD-BDD7-DA953AEB950E}" type="datetimeFigureOut">
              <a:rPr lang="en-US" smtClean="0"/>
              <a:t>12/2/2024</a:t>
            </a:fld>
            <a:endParaRPr lang="en-US"/>
          </a:p>
        </p:txBody>
      </p:sp>
      <p:sp>
        <p:nvSpPr>
          <p:cNvPr id="5" name="Footer Placeholder 4">
            <a:extLst>
              <a:ext uri="{FF2B5EF4-FFF2-40B4-BE49-F238E27FC236}">
                <a16:creationId xmlns:a16="http://schemas.microsoft.com/office/drawing/2014/main" id="{F9B32250-CCAF-DAEA-C60A-7E72318F23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CE20B9-FAC6-EDE5-73B0-AE690439AC0D}"/>
              </a:ext>
            </a:extLst>
          </p:cNvPr>
          <p:cNvSpPr>
            <a:spLocks noGrp="1"/>
          </p:cNvSpPr>
          <p:nvPr>
            <p:ph type="sldNum" sz="quarter" idx="12"/>
          </p:nvPr>
        </p:nvSpPr>
        <p:spPr/>
        <p:txBody>
          <a:bodyPr/>
          <a:lstStyle/>
          <a:p>
            <a:fld id="{054480F7-2344-472D-9477-2FB045FBA8D9}" type="slidenum">
              <a:rPr lang="en-US" smtClean="0"/>
              <a:t>‹#›</a:t>
            </a:fld>
            <a:endParaRPr lang="en-US"/>
          </a:p>
        </p:txBody>
      </p:sp>
    </p:spTree>
    <p:extLst>
      <p:ext uri="{BB962C8B-B14F-4D97-AF65-F5344CB8AC3E}">
        <p14:creationId xmlns:p14="http://schemas.microsoft.com/office/powerpoint/2010/main" val="245059856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FA8CB-2469-EC9D-EFEB-E34714FF35F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1D7E84E-2A64-653F-4771-A9C875A5D8C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0EACA9-117F-770E-E713-912A7ABE31F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C46736F-BE3F-03F2-3211-A0FAA7C30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D8A005-4A79-256F-3CB7-478920EE0D8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919207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7695B-55C3-9EB4-A434-BDB7250693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CE31F8-815F-AE44-DBAF-0ECB4D72AE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363D134-9662-8C9B-ED4C-A08A636BD5A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FC73F5-F7C8-45F2-7D16-5247765BCDB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886590E-195B-E773-D95C-B2EC3F9420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8D830F-0701-3865-482A-D89A3B67BA9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56047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BD247-C158-88D1-66E2-27A53D80E9A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C58384F-80FD-D4B8-DDF7-BBB57AF93A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E89D26-A19F-C30C-B4E6-1D9C0D6F048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AEE18D-EBE6-CB52-3897-6070A55E03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C26B76-A8AB-5A35-F0FA-BEC5FCE80E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29A81E-4869-319F-FBE6-79B11FD7CB56}"/>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89D520B0-D253-6625-B40E-ABE161CE5E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6D275C2-5086-728B-5DAD-BD7A6F4F1EE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416782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DFD48-1173-476C-EC54-A406CD2B14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F4C3631-4FA0-8B7B-01F4-77090ED588B9}"/>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E228DDE8-C593-731A-EA04-E7E02594CFA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91EA96-FBFB-4BE9-5C2C-386094B0638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643465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F2A7ED-0BED-F137-EC1C-4999336DAD4E}"/>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EB4887A0-2F31-BB74-4836-043274E2FA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240DFEF-469F-E93A-DA62-615B733F084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667411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32AB0-3D57-C6CC-8CC4-311A11F732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9E2E7DB-57A8-5384-D3BC-DE4B8A1EC3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5952B4-33D9-DC68-2221-5824E83244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ECC6B9-4904-FCC8-42C2-1B989104A6F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258A07FF-8F21-21EE-BF4B-22B904E80E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4A293C-3455-09C3-90F0-0EF9A1E13AF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808975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FF9DC-31DF-E985-8762-59C5770AE8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FC30AE-41D8-A680-2978-68EF6BEB01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B1AA26B-9638-1DCD-FCBD-22E3C01F1A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6CF752-5003-F267-F92A-3AC032CAC14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0812556-7DDD-76F4-83E3-EF5667CAF4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7993AB-BC85-648C-A82F-CD3757D8B50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08262378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4667A6-738A-BF00-D3D3-F60C8D88AE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EE6169-DC34-B170-1420-C5732C2FF1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38FE56-BFDF-C0FC-3429-04C05EA0EA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a:p>
        </p:txBody>
      </p:sp>
      <p:sp>
        <p:nvSpPr>
          <p:cNvPr id="5" name="Footer Placeholder 4">
            <a:extLst>
              <a:ext uri="{FF2B5EF4-FFF2-40B4-BE49-F238E27FC236}">
                <a16:creationId xmlns:a16="http://schemas.microsoft.com/office/drawing/2014/main" id="{8ABC6F84-8ECF-5D29-8FB4-8A4E6D15DF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3A8F28D-E199-E74D-EC65-99F98EEA31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19067775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4667A6-738A-BF00-D3D3-F60C8D88AE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EE6169-DC34-B170-1420-C5732C2FF1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38FE56-BFDF-C0FC-3429-04C05EA0EA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82C15EC-4545-4CAD-BDD7-DA953AEB950E}" type="datetimeFigureOut">
              <a:rPr lang="en-US" smtClean="0"/>
              <a:t>12/2/2024</a:t>
            </a:fld>
            <a:endParaRPr lang="en-US"/>
          </a:p>
        </p:txBody>
      </p:sp>
      <p:sp>
        <p:nvSpPr>
          <p:cNvPr id="5" name="Footer Placeholder 4">
            <a:extLst>
              <a:ext uri="{FF2B5EF4-FFF2-40B4-BE49-F238E27FC236}">
                <a16:creationId xmlns:a16="http://schemas.microsoft.com/office/drawing/2014/main" id="{8ABC6F84-8ECF-5D29-8FB4-8A4E6D15DF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3A8F28D-E199-E74D-EC65-99F98EEA31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54480F7-2344-472D-9477-2FB045FBA8D9}" type="slidenum">
              <a:rPr lang="en-US" smtClean="0"/>
              <a:t>‹#›</a:t>
            </a:fld>
            <a:endParaRPr lang="en-US"/>
          </a:p>
        </p:txBody>
      </p:sp>
    </p:spTree>
    <p:extLst>
      <p:ext uri="{BB962C8B-B14F-4D97-AF65-F5344CB8AC3E}">
        <p14:creationId xmlns:p14="http://schemas.microsoft.com/office/powerpoint/2010/main" val="75345565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2.jpe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11.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12.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tags" Target="../tags/tag13.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tags" Target="../tags/tag14.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tags" Target="../tags/tag15.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media8.mp3"/><Relationship Id="rId7" Type="http://schemas.openxmlformats.org/officeDocument/2006/relationships/image" Target="../media/image18.png"/><Relationship Id="rId2" Type="http://schemas.microsoft.com/office/2007/relationships/media" Target="../media/media8.mp3"/><Relationship Id="rId1" Type="http://schemas.openxmlformats.org/officeDocument/2006/relationships/tags" Target="../tags/tag16.xml"/><Relationship Id="rId6" Type="http://schemas.openxmlformats.org/officeDocument/2006/relationships/image" Target="../media/image17.png"/><Relationship Id="rId5" Type="http://schemas.openxmlformats.org/officeDocument/2006/relationships/notesSlide" Target="../notesSlides/notesSlide15.xml"/><Relationship Id="rId4"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tags" Target="../tags/tag17.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tags" Target="../tags/tag18.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tags" Target="../tags/tag20.xml"/><Relationship Id="rId5" Type="http://schemas.openxmlformats.org/officeDocument/2006/relationships/hyperlink" Target="http://www.eduhome.com.vn/" TargetMode="External"/><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audio" Target="../media/media9.mp3"/><Relationship Id="rId7" Type="http://schemas.openxmlformats.org/officeDocument/2006/relationships/image" Target="../media/image22.png"/><Relationship Id="rId2" Type="http://schemas.microsoft.com/office/2007/relationships/media" Target="../media/media9.mp3"/><Relationship Id="rId1" Type="http://schemas.openxmlformats.org/officeDocument/2006/relationships/tags" Target="../tags/tag21.xml"/><Relationship Id="rId6" Type="http://schemas.openxmlformats.org/officeDocument/2006/relationships/image" Target="../media/image21.jpg"/><Relationship Id="rId5" Type="http://schemas.openxmlformats.org/officeDocument/2006/relationships/notesSlide" Target="../notesSlides/notesSlide20.xml"/><Relationship Id="rId4"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microsoft.com/office/2007/relationships/media" Target="../media/media4.mp3"/><Relationship Id="rId13" Type="http://schemas.openxmlformats.org/officeDocument/2006/relationships/audio" Target="../media/media6.mp3"/><Relationship Id="rId18" Type="http://schemas.openxmlformats.org/officeDocument/2006/relationships/image" Target="../media/image6.png"/><Relationship Id="rId3" Type="http://schemas.openxmlformats.org/officeDocument/2006/relationships/audio" Target="../media/media1.mp3"/><Relationship Id="rId7" Type="http://schemas.openxmlformats.org/officeDocument/2006/relationships/audio" Target="../media/media3.mp3"/><Relationship Id="rId12" Type="http://schemas.microsoft.com/office/2007/relationships/media" Target="../media/media6.mp3"/><Relationship Id="rId17" Type="http://schemas.openxmlformats.org/officeDocument/2006/relationships/notesSlide" Target="../notesSlides/notesSlide4.xml"/><Relationship Id="rId2" Type="http://schemas.microsoft.com/office/2007/relationships/media" Target="../media/media1.mp3"/><Relationship Id="rId16" Type="http://schemas.openxmlformats.org/officeDocument/2006/relationships/slideLayout" Target="../slideLayouts/slideLayout2.xml"/><Relationship Id="rId1" Type="http://schemas.openxmlformats.org/officeDocument/2006/relationships/tags" Target="../tags/tag5.xml"/><Relationship Id="rId6" Type="http://schemas.microsoft.com/office/2007/relationships/media" Target="../media/media3.mp3"/><Relationship Id="rId11" Type="http://schemas.openxmlformats.org/officeDocument/2006/relationships/audio" Target="../media/media5.mp3"/><Relationship Id="rId5" Type="http://schemas.openxmlformats.org/officeDocument/2006/relationships/audio" Target="../media/media2.mp3"/><Relationship Id="rId15" Type="http://schemas.openxmlformats.org/officeDocument/2006/relationships/audio" Target="../media/media7.mp3"/><Relationship Id="rId10" Type="http://schemas.microsoft.com/office/2007/relationships/media" Target="../media/media5.mp3"/><Relationship Id="rId4" Type="http://schemas.microsoft.com/office/2007/relationships/media" Target="../media/media2.mp3"/><Relationship Id="rId9" Type="http://schemas.openxmlformats.org/officeDocument/2006/relationships/audio" Target="../media/media4.mp3"/><Relationship Id="rId14" Type="http://schemas.microsoft.com/office/2007/relationships/media" Target="../media/media7.mp3"/></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xml"/><Relationship Id="rId1" Type="http://schemas.openxmlformats.org/officeDocument/2006/relationships/tags" Target="../tags/tag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5.xml"/><Relationship Id="rId1" Type="http://schemas.openxmlformats.org/officeDocument/2006/relationships/tags" Target="../tags/tag8.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5.xml"/><Relationship Id="rId1" Type="http://schemas.openxmlformats.org/officeDocument/2006/relationships/tags" Target="../tags/tag9.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5.xml"/><Relationship Id="rId1" Type="http://schemas.openxmlformats.org/officeDocument/2006/relationships/tags" Target="../tags/tag10.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WordArt 6" descr="Paper bag">
            <a:extLst>
              <a:ext uri="{FF2B5EF4-FFF2-40B4-BE49-F238E27FC236}">
                <a16:creationId xmlns:a16="http://schemas.microsoft.com/office/drawing/2014/main" id="{88C4D3DB-8165-6DD8-7D13-AA6F7CAC5EAD}"/>
              </a:ext>
            </a:extLst>
          </p:cNvPr>
          <p:cNvSpPr>
            <a:spLocks noChangeArrowheads="1" noChangeShapeType="1" noTextEdit="1"/>
          </p:cNvSpPr>
          <p:nvPr/>
        </p:nvSpPr>
        <p:spPr bwMode="auto">
          <a:xfrm>
            <a:off x="691116" y="1188402"/>
            <a:ext cx="9229061" cy="593557"/>
          </a:xfrm>
          <a:prstGeom prst="rect">
            <a:avLst/>
          </a:prstGeom>
        </p:spPr>
        <p:txBody>
          <a:bodyPr vert="horz" lIns="91440" tIns="45720" rIns="91440" bIns="45720" rtlCol="0" fromWordArt="1" anchor="ctr">
            <a:prstTxWarp prst="textPlain">
              <a:avLst>
                <a:gd name="adj" fmla="val 50000"/>
              </a:avLst>
            </a:prstTxWarp>
            <a:normAutofit fontScale="62500" lnSpcReduction="20000"/>
          </a:bodyPr>
          <a:lstStyle/>
          <a:p>
            <a:pPr algn="ctr">
              <a:lnSpc>
                <a:spcPct val="90000"/>
              </a:lnSpc>
              <a:spcBef>
                <a:spcPct val="0"/>
              </a:spcBef>
              <a:spcAft>
                <a:spcPts val="600"/>
              </a:spcAft>
            </a:pPr>
            <a:r>
              <a:rPr lang="en-US" sz="6600" kern="1200" dirty="0">
                <a:ln w="9525">
                  <a:solidFill>
                    <a:srgbClr val="FF0000"/>
                  </a:solidFill>
                  <a:round/>
                  <a:headEnd/>
                  <a:tailEnd/>
                </a:ln>
                <a:solidFill>
                  <a:schemeClr val="tx1"/>
                </a:solidFill>
                <a:effectLst>
                  <a:outerShdw dist="563972" dir="14049741" sx="125000" sy="125000" algn="tl" rotWithShape="0">
                    <a:srgbClr val="C7DFD3">
                      <a:alpha val="79999"/>
                    </a:srgbClr>
                  </a:outerShdw>
                </a:effectLst>
                <a:latin typeface="+mj-lt"/>
                <a:ea typeface="+mj-ea"/>
                <a:cs typeface="+mj-cs"/>
              </a:rPr>
              <a:t>Binh Hoa Secondary School</a:t>
            </a:r>
          </a:p>
        </p:txBody>
      </p:sp>
      <p:sp>
        <p:nvSpPr>
          <p:cNvPr id="35"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uilding with a tree in front of it&#10;&#10;Description automatically generated">
            <a:extLst>
              <a:ext uri="{FF2B5EF4-FFF2-40B4-BE49-F238E27FC236}">
                <a16:creationId xmlns:a16="http://schemas.microsoft.com/office/drawing/2014/main" id="{FBAFE9A7-7B42-1CFA-CF0C-2879856B4D29}"/>
              </a:ext>
            </a:extLst>
          </p:cNvPr>
          <p:cNvPicPr>
            <a:picLocks noChangeAspect="1"/>
          </p:cNvPicPr>
          <p:nvPr/>
        </p:nvPicPr>
        <p:blipFill>
          <a:blip r:embed="rId4">
            <a:extLst>
              <a:ext uri="{28A0092B-C50C-407E-A947-70E740481C1C}">
                <a14:useLocalDpi xmlns:a14="http://schemas.microsoft.com/office/drawing/2010/main" val="0"/>
              </a:ext>
            </a:extLst>
          </a:blip>
          <a:srcRect t="21831" b="9074"/>
          <a:stretch/>
        </p:blipFill>
        <p:spPr>
          <a:xfrm>
            <a:off x="320040" y="3841169"/>
            <a:ext cx="5614416" cy="2909461"/>
          </a:xfrm>
          <a:prstGeom prst="rect">
            <a:avLst/>
          </a:prstGeom>
        </p:spPr>
      </p:pic>
      <p:pic>
        <p:nvPicPr>
          <p:cNvPr id="28" name="Picture 27">
            <a:extLst>
              <a:ext uri="{FF2B5EF4-FFF2-40B4-BE49-F238E27FC236}">
                <a16:creationId xmlns:a16="http://schemas.microsoft.com/office/drawing/2014/main" id="{D9BD0D44-50B7-666A-6BFE-748EF6359D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6254496" y="4025900"/>
            <a:ext cx="5614416" cy="2092536"/>
          </a:xfrm>
          <a:prstGeom prst="rect">
            <a:avLst/>
          </a:prstGeom>
          <a:noFill/>
        </p:spPr>
      </p:pic>
      <p:sp>
        <p:nvSpPr>
          <p:cNvPr id="3" name="TextBox 8">
            <a:extLst>
              <a:ext uri="{FF2B5EF4-FFF2-40B4-BE49-F238E27FC236}">
                <a16:creationId xmlns:a16="http://schemas.microsoft.com/office/drawing/2014/main" id="{BB530661-D8F3-1922-DA91-36E6C42A17FA}"/>
              </a:ext>
            </a:extLst>
          </p:cNvPr>
          <p:cNvSpPr txBox="1">
            <a:spLocks noChangeArrowheads="1"/>
          </p:cNvSpPr>
          <p:nvPr/>
        </p:nvSpPr>
        <p:spPr bwMode="auto">
          <a:xfrm>
            <a:off x="1634870" y="2982352"/>
            <a:ext cx="924534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4000" b="1" dirty="0">
                <a:solidFill>
                  <a:srgbClr val="FF0000"/>
                </a:solidFill>
                <a:latin typeface="Times New Roman" panose="02020603050405020304" pitchFamily="18" charset="0"/>
                <a:cs typeface="Times New Roman" panose="02020603050405020304" pitchFamily="18" charset="0"/>
              </a:rPr>
              <a:t>WELCOME TO OUR CLASS</a:t>
            </a:r>
          </a:p>
        </p:txBody>
      </p:sp>
      <p:sp>
        <p:nvSpPr>
          <p:cNvPr id="4" name="Rectangle 6">
            <a:extLst>
              <a:ext uri="{FF2B5EF4-FFF2-40B4-BE49-F238E27FC236}">
                <a16:creationId xmlns:a16="http://schemas.microsoft.com/office/drawing/2014/main" id="{4ECF5A7D-0CAB-0EBF-7188-796285D3AC19}"/>
              </a:ext>
            </a:extLst>
          </p:cNvPr>
          <p:cNvSpPr>
            <a:spLocks noChangeArrowheads="1"/>
          </p:cNvSpPr>
          <p:nvPr/>
        </p:nvSpPr>
        <p:spPr bwMode="auto">
          <a:xfrm>
            <a:off x="958950" y="2010163"/>
            <a:ext cx="1027105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sz="5400" b="1" dirty="0">
                <a:solidFill>
                  <a:schemeClr val="accent3">
                    <a:lumMod val="60000"/>
                    <a:lumOff val="40000"/>
                  </a:schemeClr>
                </a:solidFill>
                <a:latin typeface="Century Schoolbook" panose="02040604050505020304" pitchFamily="18" charset="0"/>
              </a:rPr>
              <a:t>Good morning Everybody   </a:t>
            </a:r>
          </a:p>
        </p:txBody>
      </p:sp>
      <p:sp>
        <p:nvSpPr>
          <p:cNvPr id="5" name="TextBox 4">
            <a:extLst>
              <a:ext uri="{FF2B5EF4-FFF2-40B4-BE49-F238E27FC236}">
                <a16:creationId xmlns:a16="http://schemas.microsoft.com/office/drawing/2014/main" id="{5FA36ADE-2EE9-C80D-8161-0CB4B3562467}"/>
              </a:ext>
            </a:extLst>
          </p:cNvPr>
          <p:cNvSpPr txBox="1"/>
          <p:nvPr/>
        </p:nvSpPr>
        <p:spPr>
          <a:xfrm>
            <a:off x="7775956" y="6265483"/>
            <a:ext cx="2841244" cy="461665"/>
          </a:xfrm>
          <a:prstGeom prst="rect">
            <a:avLst/>
          </a:prstGeom>
          <a:solidFill>
            <a:srgbClr val="800000"/>
          </a:solidFill>
        </p:spPr>
        <p:txBody>
          <a:bodyPr wrap="square">
            <a:spAutoFit/>
          </a:bodyPr>
          <a:lstStyle/>
          <a:p>
            <a:r>
              <a:rPr lang="vi-VN" sz="2400" b="1" dirty="0">
                <a:solidFill>
                  <a:srgbClr val="FFFF00"/>
                </a:solidFill>
                <a:latin typeface="Times New Roman" panose="02020603050405020304" pitchFamily="18" charset="0"/>
                <a:ea typeface="Calibri"/>
                <a:cs typeface="Times New Roman" panose="02020603050405020304" pitchFamily="18" charset="0"/>
                <a:sym typeface="Calibri"/>
              </a:rPr>
              <a:t>Bùi Thị </a:t>
            </a:r>
            <a:r>
              <a:rPr lang="en-US" sz="2400" b="1" dirty="0">
                <a:solidFill>
                  <a:srgbClr val="FFFF00"/>
                </a:solidFill>
                <a:latin typeface="Times New Roman" panose="02020603050405020304" pitchFamily="18" charset="0"/>
                <a:ea typeface="Calibri"/>
                <a:cs typeface="Times New Roman" panose="02020603050405020304" pitchFamily="18" charset="0"/>
                <a:sym typeface="Calibri"/>
              </a:rPr>
              <a:t>Minh </a:t>
            </a:r>
            <a:r>
              <a:rPr lang="vi-VN" sz="2400" b="1" dirty="0">
                <a:solidFill>
                  <a:srgbClr val="FFFF00"/>
                </a:solidFill>
                <a:latin typeface="Times New Roman" panose="02020603050405020304" pitchFamily="18" charset="0"/>
                <a:ea typeface="Calibri"/>
                <a:cs typeface="Times New Roman" panose="02020603050405020304" pitchFamily="18" charset="0"/>
                <a:sym typeface="Calibri"/>
              </a:rPr>
              <a:t>Thảo</a:t>
            </a:r>
            <a:endParaRPr lang="en-US" sz="2400" dirty="0">
              <a:solidFill>
                <a:srgbClr val="FFFF00"/>
              </a:solidFill>
            </a:endParaRPr>
          </a:p>
        </p:txBody>
      </p:sp>
    </p:spTree>
    <p:custDataLst>
      <p:tags r:id="rId1"/>
    </p:custDataLst>
    <p:extLst>
      <p:ext uri="{BB962C8B-B14F-4D97-AF65-F5344CB8AC3E}">
        <p14:creationId xmlns:p14="http://schemas.microsoft.com/office/powerpoint/2010/main" val="334273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repeatCount="indefinite" fill="hold" grpId="0" nodeType="withEffect">
                                  <p:stCondLst>
                                    <p:cond delay="0"/>
                                  </p:stCondLst>
                                  <p:endCondLst>
                                    <p:cond evt="onNext" delay="0">
                                      <p:tgtEl>
                                        <p:sldTgt/>
                                      </p:tgtEl>
                                    </p:cond>
                                  </p:endCondLst>
                                  <p:iterate type="wd">
                                    <p:tmPct val="0"/>
                                  </p:iterate>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par>
                          <p:cTn id="8" fill="hold">
                            <p:stCondLst>
                              <p:cond delay="2000"/>
                            </p:stCondLst>
                            <p:childTnLst>
                              <p:par>
                                <p:cTn id="9" presetID="23" presetClass="emph" presetSubtype="0" repeatCount="indefinite" fill="hold" grpId="1" nodeType="afterEffect">
                                  <p:stCondLst>
                                    <p:cond delay="0"/>
                                  </p:stCondLst>
                                  <p:endCondLst>
                                    <p:cond evt="onNext" delay="0">
                                      <p:tgtEl>
                                        <p:sldTgt/>
                                      </p:tgtEl>
                                    </p:cond>
                                  </p:endCondLst>
                                  <p:iterate type="wd">
                                    <p:tmPct val="10000"/>
                                  </p:iterate>
                                  <p:childTnLst>
                                    <p:animClr clrSpc="hsl" dir="cw">
                                      <p:cBhvr override="childStyle">
                                        <p:cTn id="10" dur="1000" fill="hold"/>
                                        <p:tgtEl>
                                          <p:spTgt spid="4"/>
                                        </p:tgtEl>
                                        <p:attrNameLst>
                                          <p:attrName>style.color</p:attrName>
                                        </p:attrNameLst>
                                      </p:cBhvr>
                                      <p:by>
                                        <p:hsl h="10842353" s="0" l="0"/>
                                      </p:by>
                                    </p:animClr>
                                    <p:animClr clrSpc="hsl" dir="cw">
                                      <p:cBhvr>
                                        <p:cTn id="11" dur="1000" fill="hold"/>
                                        <p:tgtEl>
                                          <p:spTgt spid="4"/>
                                        </p:tgtEl>
                                        <p:attrNameLst>
                                          <p:attrName>fillcolor</p:attrName>
                                        </p:attrNameLst>
                                      </p:cBhvr>
                                      <p:by>
                                        <p:hsl h="10842353" s="0" l="0"/>
                                      </p:by>
                                    </p:animClr>
                                    <p:animClr clrSpc="hsl" dir="cw">
                                      <p:cBhvr>
                                        <p:cTn id="12" dur="1000" fill="hold"/>
                                        <p:tgtEl>
                                          <p:spTgt spid="4"/>
                                        </p:tgtEl>
                                        <p:attrNameLst>
                                          <p:attrName>stroke.color</p:attrName>
                                        </p:attrNameLst>
                                      </p:cBhvr>
                                      <p:by>
                                        <p:hsl h="10842353" s="0" l="0"/>
                                      </p:by>
                                    </p:animClr>
                                    <p:set>
                                      <p:cBhvr>
                                        <p:cTn id="13" dur="1000" fill="hold"/>
                                        <p:tgtEl>
                                          <p:spTgt spid="4"/>
                                        </p:tgtEl>
                                        <p:attrNameLst>
                                          <p:attrName>fill.type</p:attrName>
                                        </p:attrNameLst>
                                      </p:cBhvr>
                                      <p:to>
                                        <p:strVal val="solid"/>
                                      </p:to>
                                    </p:set>
                                  </p:childTnLst>
                                </p:cTn>
                              </p:par>
                              <p:par>
                                <p:cTn id="14" presetID="34" presetClass="emph" presetSubtype="0" repeatCount="indefinite" fill="hold" grpId="0" nodeType="withEffect">
                                  <p:stCondLst>
                                    <p:cond delay="0"/>
                                  </p:stCondLst>
                                  <p:endCondLst>
                                    <p:cond evt="onNext" delay="0">
                                      <p:tgtEl>
                                        <p:sldTgt/>
                                      </p:tgtEl>
                                    </p:cond>
                                  </p:endCondLst>
                                  <p:iterate type="lt">
                                    <p:tmPct val="20000"/>
                                  </p:iterate>
                                  <p:childTnLst>
                                    <p:animMotion origin="layout" path="M 0.0 0.0 L 0.0 -0.07213" pathEditMode="relative" ptsTypes="">
                                      <p:cBhvr>
                                        <p:cTn id="15" dur="1000" accel="50000" decel="50000" autoRev="1" fill="hold">
                                          <p:stCondLst>
                                            <p:cond delay="0"/>
                                          </p:stCondLst>
                                        </p:cTn>
                                        <p:tgtEl>
                                          <p:spTgt spid="3"/>
                                        </p:tgtEl>
                                        <p:attrNameLst>
                                          <p:attrName>ppt_x</p:attrName>
                                          <p:attrName>ppt_y</p:attrName>
                                        </p:attrNameLst>
                                      </p:cBhvr>
                                    </p:animMotion>
                                    <p:animRot by="1500000">
                                      <p:cBhvr>
                                        <p:cTn id="16" dur="500" fill="hold">
                                          <p:stCondLst>
                                            <p:cond delay="0"/>
                                          </p:stCondLst>
                                        </p:cTn>
                                        <p:tgtEl>
                                          <p:spTgt spid="3"/>
                                        </p:tgtEl>
                                        <p:attrNameLst>
                                          <p:attrName>r</p:attrName>
                                        </p:attrNameLst>
                                      </p:cBhvr>
                                    </p:animRot>
                                    <p:animRot by="-1500000">
                                      <p:cBhvr>
                                        <p:cTn id="17" dur="500" fill="hold">
                                          <p:stCondLst>
                                            <p:cond delay="500"/>
                                          </p:stCondLst>
                                        </p:cTn>
                                        <p:tgtEl>
                                          <p:spTgt spid="3"/>
                                        </p:tgtEl>
                                        <p:attrNameLst>
                                          <p:attrName>r</p:attrName>
                                        </p:attrNameLst>
                                      </p:cBhvr>
                                    </p:animRot>
                                    <p:animRot by="-1500000">
                                      <p:cBhvr>
                                        <p:cTn id="18" dur="500" fill="hold">
                                          <p:stCondLst>
                                            <p:cond delay="1000"/>
                                          </p:stCondLst>
                                        </p:cTn>
                                        <p:tgtEl>
                                          <p:spTgt spid="3"/>
                                        </p:tgtEl>
                                        <p:attrNameLst>
                                          <p:attrName>r</p:attrName>
                                        </p:attrNameLst>
                                      </p:cBhvr>
                                    </p:animRot>
                                    <p:animRot by="1500000">
                                      <p:cBhvr>
                                        <p:cTn id="19" dur="500" fill="hold">
                                          <p:stCondLst>
                                            <p:cond delay="15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0">
          <a:extLst>
            <a:ext uri="{FF2B5EF4-FFF2-40B4-BE49-F238E27FC236}">
              <a16:creationId xmlns:a16="http://schemas.microsoft.com/office/drawing/2014/main" id="{DB10FDC2-3876-2F59-0FFD-1119E1ECA6A1}"/>
            </a:ext>
          </a:extLst>
        </p:cNvPr>
        <p:cNvGrpSpPr/>
        <p:nvPr/>
      </p:nvGrpSpPr>
      <p:grpSpPr>
        <a:xfrm>
          <a:off x="0" y="0"/>
          <a:ext cx="0" cy="0"/>
          <a:chOff x="0" y="0"/>
          <a:chExt cx="0" cy="0"/>
        </a:xfrm>
      </p:grpSpPr>
      <p:pic>
        <p:nvPicPr>
          <p:cNvPr id="202" name="Google Shape;202;p13">
            <a:extLst>
              <a:ext uri="{FF2B5EF4-FFF2-40B4-BE49-F238E27FC236}">
                <a16:creationId xmlns:a16="http://schemas.microsoft.com/office/drawing/2014/main" id="{1A324CFA-A9AD-A483-36E3-A716059014C5}"/>
              </a:ext>
            </a:extLst>
          </p:cNvPr>
          <p:cNvPicPr preferRelativeResize="0"/>
          <p:nvPr/>
        </p:nvPicPr>
        <p:blipFill rotWithShape="1">
          <a:blip r:embed="rId4">
            <a:alphaModFix/>
          </a:blip>
          <a:srcRect/>
          <a:stretch/>
        </p:blipFill>
        <p:spPr>
          <a:xfrm>
            <a:off x="11580521" y="706505"/>
            <a:ext cx="487363" cy="487363"/>
          </a:xfrm>
          <a:prstGeom prst="rect">
            <a:avLst/>
          </a:prstGeom>
          <a:noFill/>
          <a:ln>
            <a:noFill/>
          </a:ln>
        </p:spPr>
      </p:pic>
      <p:pic>
        <p:nvPicPr>
          <p:cNvPr id="203" name="Google Shape;203;p13">
            <a:extLst>
              <a:ext uri="{FF2B5EF4-FFF2-40B4-BE49-F238E27FC236}">
                <a16:creationId xmlns:a16="http://schemas.microsoft.com/office/drawing/2014/main" id="{0C57C184-3905-70A6-C5C7-C2AC292480B4}"/>
              </a:ext>
            </a:extLst>
          </p:cNvPr>
          <p:cNvPicPr preferRelativeResize="0"/>
          <p:nvPr/>
        </p:nvPicPr>
        <p:blipFill rotWithShape="1">
          <a:blip r:embed="rId4">
            <a:alphaModFix/>
          </a:blip>
          <a:srcRect/>
          <a:stretch/>
        </p:blipFill>
        <p:spPr>
          <a:xfrm>
            <a:off x="11580520" y="706504"/>
            <a:ext cx="487363" cy="487363"/>
          </a:xfrm>
          <a:prstGeom prst="rect">
            <a:avLst/>
          </a:prstGeom>
          <a:noFill/>
          <a:ln>
            <a:noFill/>
          </a:ln>
        </p:spPr>
      </p:pic>
      <p:pic>
        <p:nvPicPr>
          <p:cNvPr id="204" name="Google Shape;204;p13">
            <a:extLst>
              <a:ext uri="{FF2B5EF4-FFF2-40B4-BE49-F238E27FC236}">
                <a16:creationId xmlns:a16="http://schemas.microsoft.com/office/drawing/2014/main" id="{C78B4885-9879-CA0E-7F70-C649BA82F888}"/>
              </a:ext>
            </a:extLst>
          </p:cNvPr>
          <p:cNvPicPr preferRelativeResize="0"/>
          <p:nvPr/>
        </p:nvPicPr>
        <p:blipFill rotWithShape="1">
          <a:blip r:embed="rId4">
            <a:alphaModFix/>
          </a:blip>
          <a:srcRect/>
          <a:stretch/>
        </p:blipFill>
        <p:spPr>
          <a:xfrm>
            <a:off x="11563415" y="706504"/>
            <a:ext cx="487363" cy="487363"/>
          </a:xfrm>
          <a:prstGeom prst="rect">
            <a:avLst/>
          </a:prstGeom>
          <a:noFill/>
          <a:ln>
            <a:noFill/>
          </a:ln>
        </p:spPr>
      </p:pic>
      <p:pic>
        <p:nvPicPr>
          <p:cNvPr id="205" name="Google Shape;205;p13">
            <a:extLst>
              <a:ext uri="{FF2B5EF4-FFF2-40B4-BE49-F238E27FC236}">
                <a16:creationId xmlns:a16="http://schemas.microsoft.com/office/drawing/2014/main" id="{8663D1DB-76B8-18F5-791B-708409CD1575}"/>
              </a:ext>
            </a:extLst>
          </p:cNvPr>
          <p:cNvPicPr preferRelativeResize="0"/>
          <p:nvPr/>
        </p:nvPicPr>
        <p:blipFill rotWithShape="1">
          <a:blip r:embed="rId4">
            <a:alphaModFix/>
          </a:blip>
          <a:srcRect/>
          <a:stretch/>
        </p:blipFill>
        <p:spPr>
          <a:xfrm>
            <a:off x="11597625" y="713469"/>
            <a:ext cx="487363" cy="487363"/>
          </a:xfrm>
          <a:prstGeom prst="rect">
            <a:avLst/>
          </a:prstGeom>
          <a:noFill/>
          <a:ln>
            <a:noFill/>
          </a:ln>
        </p:spPr>
      </p:pic>
      <p:pic>
        <p:nvPicPr>
          <p:cNvPr id="206" name="Google Shape;206;p13">
            <a:extLst>
              <a:ext uri="{FF2B5EF4-FFF2-40B4-BE49-F238E27FC236}">
                <a16:creationId xmlns:a16="http://schemas.microsoft.com/office/drawing/2014/main" id="{4C72A6F6-49E3-1FFB-9766-F801881B2304}"/>
              </a:ext>
            </a:extLst>
          </p:cNvPr>
          <p:cNvPicPr preferRelativeResize="0"/>
          <p:nvPr/>
        </p:nvPicPr>
        <p:blipFill rotWithShape="1">
          <a:blip r:embed="rId4">
            <a:alphaModFix/>
          </a:blip>
          <a:srcRect/>
          <a:stretch/>
        </p:blipFill>
        <p:spPr>
          <a:xfrm>
            <a:off x="11589072" y="699540"/>
            <a:ext cx="487363" cy="487363"/>
          </a:xfrm>
          <a:prstGeom prst="rect">
            <a:avLst/>
          </a:prstGeom>
          <a:noFill/>
          <a:ln>
            <a:noFill/>
          </a:ln>
        </p:spPr>
      </p:pic>
      <p:pic>
        <p:nvPicPr>
          <p:cNvPr id="207" name="Google Shape;207;p13">
            <a:extLst>
              <a:ext uri="{FF2B5EF4-FFF2-40B4-BE49-F238E27FC236}">
                <a16:creationId xmlns:a16="http://schemas.microsoft.com/office/drawing/2014/main" id="{0064A013-1E18-1AB1-8595-BD5B56237097}"/>
              </a:ext>
            </a:extLst>
          </p:cNvPr>
          <p:cNvPicPr preferRelativeResize="0"/>
          <p:nvPr/>
        </p:nvPicPr>
        <p:blipFill rotWithShape="1">
          <a:blip r:embed="rId4">
            <a:alphaModFix/>
          </a:blip>
          <a:srcRect/>
          <a:stretch/>
        </p:blipFill>
        <p:spPr>
          <a:xfrm>
            <a:off x="11571966" y="685611"/>
            <a:ext cx="487363" cy="487363"/>
          </a:xfrm>
          <a:prstGeom prst="rect">
            <a:avLst/>
          </a:prstGeom>
          <a:noFill/>
          <a:ln>
            <a:noFill/>
          </a:ln>
        </p:spPr>
      </p:pic>
      <p:sp>
        <p:nvSpPr>
          <p:cNvPr id="212" name="Google Shape;212;p13">
            <a:extLst>
              <a:ext uri="{FF2B5EF4-FFF2-40B4-BE49-F238E27FC236}">
                <a16:creationId xmlns:a16="http://schemas.microsoft.com/office/drawing/2014/main" id="{1EF9DA03-7A03-DDFC-CF19-C9723EA2EAEF}"/>
              </a:ext>
            </a:extLst>
          </p:cNvPr>
          <p:cNvSpPr txBox="1"/>
          <p:nvPr/>
        </p:nvSpPr>
        <p:spPr>
          <a:xfrm>
            <a:off x="461528" y="2575607"/>
            <a:ext cx="8007557" cy="461624"/>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rgbClr val="0000FF"/>
                </a:solidFill>
                <a:latin typeface="Times New Roman" panose="02020603050405020304" pitchFamily="18" charset="0"/>
                <a:ea typeface="Calibri"/>
                <a:cs typeface="Times New Roman" panose="02020603050405020304" pitchFamily="18" charset="0"/>
                <a:sym typeface="Calibri"/>
              </a:rPr>
              <a:t> </a:t>
            </a:r>
            <a:endParaRPr sz="2400" i="1" dirty="0">
              <a:solidFill>
                <a:srgbClr val="0000FF"/>
              </a:solidFill>
              <a:latin typeface="Times New Roman" panose="02020603050405020304" pitchFamily="18" charset="0"/>
              <a:ea typeface="Calibri"/>
              <a:cs typeface="Times New Roman" panose="02020603050405020304" pitchFamily="18" charset="0"/>
              <a:sym typeface="Calibri"/>
            </a:endParaRPr>
          </a:p>
        </p:txBody>
      </p:sp>
      <p:sp>
        <p:nvSpPr>
          <p:cNvPr id="214" name="Google Shape;214;p13">
            <a:extLst>
              <a:ext uri="{FF2B5EF4-FFF2-40B4-BE49-F238E27FC236}">
                <a16:creationId xmlns:a16="http://schemas.microsoft.com/office/drawing/2014/main" id="{751CAA94-9A9F-0623-6052-F3EF03D2B85D}"/>
              </a:ext>
            </a:extLst>
          </p:cNvPr>
          <p:cNvSpPr/>
          <p:nvPr/>
        </p:nvSpPr>
        <p:spPr>
          <a:xfrm>
            <a:off x="11563415" y="503853"/>
            <a:ext cx="521573" cy="905069"/>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 name="Google Shape;300;p24">
            <a:extLst>
              <a:ext uri="{FF2B5EF4-FFF2-40B4-BE49-F238E27FC236}">
                <a16:creationId xmlns:a16="http://schemas.microsoft.com/office/drawing/2014/main" id="{F365C4D0-A4E0-C6F5-7860-82D7253D9570}"/>
              </a:ext>
            </a:extLst>
          </p:cNvPr>
          <p:cNvSpPr txBox="1"/>
          <p:nvPr/>
        </p:nvSpPr>
        <p:spPr>
          <a:xfrm>
            <a:off x="53740" y="1250150"/>
            <a:ext cx="7315889" cy="64629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b="1" dirty="0">
                <a:solidFill>
                  <a:srgbClr val="C00000"/>
                </a:solidFill>
                <a:latin typeface="Times New Roman" panose="02020603050405020304" pitchFamily="18" charset="0"/>
                <a:cs typeface="Times New Roman" panose="02020603050405020304" pitchFamily="18" charset="0"/>
              </a:rPr>
              <a:t>b. Now, read and choose the correct answers.</a:t>
            </a:r>
            <a:endParaRPr sz="2400" b="1" dirty="0">
              <a:solidFill>
                <a:srgbClr val="C00000"/>
              </a:solidFill>
              <a:latin typeface="Times New Roman" panose="02020603050405020304" pitchFamily="18" charset="0"/>
              <a:ea typeface="Calibri"/>
              <a:cs typeface="Times New Roman" panose="02020603050405020304" pitchFamily="18" charset="0"/>
              <a:sym typeface="Calibri"/>
            </a:endParaRPr>
          </a:p>
        </p:txBody>
      </p:sp>
      <p:pic>
        <p:nvPicPr>
          <p:cNvPr id="4" name="Picture 3">
            <a:extLst>
              <a:ext uri="{FF2B5EF4-FFF2-40B4-BE49-F238E27FC236}">
                <a16:creationId xmlns:a16="http://schemas.microsoft.com/office/drawing/2014/main" id="{D839034B-475E-30DE-9787-4F811BC3F5C7}"/>
              </a:ext>
            </a:extLst>
          </p:cNvPr>
          <p:cNvPicPr>
            <a:picLocks noChangeAspect="1"/>
          </p:cNvPicPr>
          <p:nvPr/>
        </p:nvPicPr>
        <p:blipFill>
          <a:blip r:embed="rId5"/>
          <a:stretch>
            <a:fillRect/>
          </a:stretch>
        </p:blipFill>
        <p:spPr>
          <a:xfrm>
            <a:off x="189217" y="1912775"/>
            <a:ext cx="11813565" cy="3406737"/>
          </a:xfrm>
          <a:prstGeom prst="rect">
            <a:avLst/>
          </a:prstGeom>
        </p:spPr>
      </p:pic>
      <p:sp>
        <p:nvSpPr>
          <p:cNvPr id="6" name="TextBox 5">
            <a:extLst>
              <a:ext uri="{FF2B5EF4-FFF2-40B4-BE49-F238E27FC236}">
                <a16:creationId xmlns:a16="http://schemas.microsoft.com/office/drawing/2014/main" id="{4402D7CE-9110-B364-E5EB-BD3B14D64685}"/>
              </a:ext>
            </a:extLst>
          </p:cNvPr>
          <p:cNvSpPr txBox="1"/>
          <p:nvPr/>
        </p:nvSpPr>
        <p:spPr>
          <a:xfrm>
            <a:off x="631595" y="5614197"/>
            <a:ext cx="10610130" cy="461665"/>
          </a:xfrm>
          <a:prstGeom prst="rect">
            <a:avLst/>
          </a:prstGeom>
          <a:solidFill>
            <a:srgbClr val="FF9FFF"/>
          </a:solidFill>
        </p:spPr>
        <p:txBody>
          <a:bodyPr wrap="square">
            <a:spAutoFit/>
          </a:bodyPr>
          <a:lstStyle/>
          <a:p>
            <a:r>
              <a:rPr lang="en-US" sz="2400" dirty="0">
                <a:solidFill>
                  <a:schemeClr val="tx1"/>
                </a:solidFill>
                <a:latin typeface="Times New Roman" panose="02020603050405020304" pitchFamily="18" charset="0"/>
                <a:cs typeface="Times New Roman" panose="02020603050405020304" pitchFamily="18" charset="0"/>
              </a:rPr>
              <a:t>Explore Mexico City. This capital city is incredibly rich in </a:t>
            </a:r>
            <a:r>
              <a:rPr lang="en-US" sz="2400" dirty="0">
                <a:solidFill>
                  <a:schemeClr val="tx1"/>
                </a:solidFill>
                <a:highlight>
                  <a:srgbClr val="FFFF00"/>
                </a:highlight>
                <a:latin typeface="Times New Roman" panose="02020603050405020304" pitchFamily="18" charset="0"/>
                <a:cs typeface="Times New Roman" panose="02020603050405020304" pitchFamily="18" charset="0"/>
              </a:rPr>
              <a:t>history and culture</a:t>
            </a:r>
            <a:r>
              <a:rPr lang="en-US" sz="2400" dirty="0">
                <a:solidFill>
                  <a:schemeClr val="tx1"/>
                </a:solidFill>
                <a:latin typeface="Times New Roman" panose="02020603050405020304" pitchFamily="18" charset="0"/>
                <a:cs typeface="Times New Roman" panose="02020603050405020304" pitchFamily="18" charset="0"/>
              </a:rPr>
              <a:t>. </a:t>
            </a:r>
            <a:endParaRPr lang="en-VN" sz="2400" dirty="0">
              <a:solidFill>
                <a:schemeClr val="tx1"/>
              </a:solidFill>
              <a:latin typeface="Times New Roman" panose="02020603050405020304" pitchFamily="18" charset="0"/>
              <a:cs typeface="Times New Roman" panose="02020603050405020304" pitchFamily="18" charset="0"/>
            </a:endParaRPr>
          </a:p>
        </p:txBody>
      </p:sp>
      <p:sp>
        <p:nvSpPr>
          <p:cNvPr id="7" name="Text Box 4">
            <a:extLst>
              <a:ext uri="{FF2B5EF4-FFF2-40B4-BE49-F238E27FC236}">
                <a16:creationId xmlns:a16="http://schemas.microsoft.com/office/drawing/2014/main" id="{C8E23F96-35C8-5FF3-1BF6-76253A2A83AC}"/>
              </a:ext>
            </a:extLst>
          </p:cNvPr>
          <p:cNvSpPr txBox="1">
            <a:spLocks noChangeArrowheads="1"/>
          </p:cNvSpPr>
          <p:nvPr/>
        </p:nvSpPr>
        <p:spPr bwMode="auto">
          <a:xfrm>
            <a:off x="0" y="0"/>
            <a:ext cx="12192000" cy="1200329"/>
          </a:xfrm>
          <a:prstGeom prst="rect">
            <a:avLst/>
          </a:prstGeom>
          <a:solidFill>
            <a:srgbClr val="FFFFCC"/>
          </a:solidFill>
          <a:ln w="9525">
            <a:solidFill>
              <a:srgbClr val="00FF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b="1" dirty="0">
                <a:latin typeface="Times New Roman" panose="02020603050405020304" pitchFamily="18" charset="0"/>
                <a:cs typeface="Times New Roman" panose="02020603050405020304" pitchFamily="18" charset="0"/>
              </a:rPr>
              <a:t>Monday, November 25</a:t>
            </a:r>
            <a:r>
              <a:rPr lang="en-US" altLang="en-US" sz="2000" b="1" baseline="30000" dirty="0">
                <a:latin typeface="Times New Roman" panose="02020603050405020304" pitchFamily="18" charset="0"/>
                <a:cs typeface="Times New Roman" panose="02020603050405020304" pitchFamily="18" charset="0"/>
              </a:rPr>
              <a:t>th</a:t>
            </a:r>
            <a:r>
              <a:rPr lang="en-US" altLang="en-US" sz="2000" b="1" dirty="0">
                <a:latin typeface="Times New Roman" panose="02020603050405020304" pitchFamily="18" charset="0"/>
                <a:cs typeface="Times New Roman" panose="02020603050405020304" pitchFamily="18" charset="0"/>
              </a:rPr>
              <a:t>, 2024</a:t>
            </a:r>
          </a:p>
          <a:p>
            <a:pPr eaLnBrk="1" hangingPunct="1">
              <a:spcBef>
                <a:spcPct val="0"/>
              </a:spcBef>
              <a:buFontTx/>
              <a:buNone/>
            </a:pPr>
            <a:r>
              <a:rPr lang="en-US" altLang="en-US" sz="2000" b="1" dirty="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Unit 4:</a:t>
            </a:r>
            <a:r>
              <a:rPr lang="en-US" altLang="en-US" sz="2000" b="1" dirty="0">
                <a:latin typeface="Times New Roman" panose="02020603050405020304" pitchFamily="18" charset="0"/>
                <a:cs typeface="Times New Roman" panose="02020603050405020304" pitchFamily="18" charset="0"/>
              </a:rPr>
              <a:t> 				</a:t>
            </a:r>
            <a:r>
              <a:rPr lang="en-US" altLang="en-US" sz="2800" b="1" dirty="0">
                <a:solidFill>
                  <a:srgbClr val="FF0000"/>
                </a:solidFill>
                <a:latin typeface="Times New Roman" panose="02020603050405020304" pitchFamily="18" charset="0"/>
                <a:cs typeface="Times New Roman" panose="02020603050405020304" pitchFamily="18" charset="0"/>
              </a:rPr>
              <a:t>TOURISM</a:t>
            </a:r>
          </a:p>
          <a:p>
            <a:pPr eaLnBrk="1" hangingPunct="1">
              <a:spcBef>
                <a:spcPct val="0"/>
              </a:spcBef>
              <a:buFontTx/>
              <a:buNone/>
            </a:pPr>
            <a:r>
              <a:rPr lang="en-US" altLang="en-US" sz="2000" b="1" dirty="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Lesson 3:</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400" b="1" dirty="0">
                <a:solidFill>
                  <a:srgbClr val="0000CC"/>
                </a:solidFill>
                <a:latin typeface="Times New Roman" panose="02020603050405020304" pitchFamily="18" charset="0"/>
                <a:cs typeface="Times New Roman" panose="02020603050405020304" pitchFamily="18" charset="0"/>
              </a:rPr>
              <a:t>                 READING</a:t>
            </a:r>
          </a:p>
        </p:txBody>
      </p:sp>
    </p:spTree>
    <p:custDataLst>
      <p:tags r:id="rId1"/>
    </p:custDataLst>
    <p:extLst>
      <p:ext uri="{BB962C8B-B14F-4D97-AF65-F5344CB8AC3E}">
        <p14:creationId xmlns:p14="http://schemas.microsoft.com/office/powerpoint/2010/main" val="3774680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0">
          <a:extLst>
            <a:ext uri="{FF2B5EF4-FFF2-40B4-BE49-F238E27FC236}">
              <a16:creationId xmlns:a16="http://schemas.microsoft.com/office/drawing/2014/main" id="{6CA1411D-A306-29AB-95C6-0490CE9DA555}"/>
            </a:ext>
          </a:extLst>
        </p:cNvPr>
        <p:cNvGrpSpPr/>
        <p:nvPr/>
      </p:nvGrpSpPr>
      <p:grpSpPr>
        <a:xfrm>
          <a:off x="0" y="0"/>
          <a:ext cx="0" cy="0"/>
          <a:chOff x="0" y="0"/>
          <a:chExt cx="0" cy="0"/>
        </a:xfrm>
      </p:grpSpPr>
      <p:pic>
        <p:nvPicPr>
          <p:cNvPr id="202" name="Google Shape;202;p13">
            <a:extLst>
              <a:ext uri="{FF2B5EF4-FFF2-40B4-BE49-F238E27FC236}">
                <a16:creationId xmlns:a16="http://schemas.microsoft.com/office/drawing/2014/main" id="{AED0DC80-663F-2A47-F72C-E2AA21793AC9}"/>
              </a:ext>
            </a:extLst>
          </p:cNvPr>
          <p:cNvPicPr preferRelativeResize="0"/>
          <p:nvPr/>
        </p:nvPicPr>
        <p:blipFill rotWithShape="1">
          <a:blip r:embed="rId4">
            <a:alphaModFix/>
          </a:blip>
          <a:srcRect/>
          <a:stretch/>
        </p:blipFill>
        <p:spPr>
          <a:xfrm>
            <a:off x="11580521" y="706505"/>
            <a:ext cx="487363" cy="487363"/>
          </a:xfrm>
          <a:prstGeom prst="rect">
            <a:avLst/>
          </a:prstGeom>
          <a:noFill/>
          <a:ln>
            <a:noFill/>
          </a:ln>
        </p:spPr>
      </p:pic>
      <p:pic>
        <p:nvPicPr>
          <p:cNvPr id="203" name="Google Shape;203;p13">
            <a:extLst>
              <a:ext uri="{FF2B5EF4-FFF2-40B4-BE49-F238E27FC236}">
                <a16:creationId xmlns:a16="http://schemas.microsoft.com/office/drawing/2014/main" id="{41790304-3C59-59F8-F0C2-AC7FEA851203}"/>
              </a:ext>
            </a:extLst>
          </p:cNvPr>
          <p:cNvPicPr preferRelativeResize="0"/>
          <p:nvPr/>
        </p:nvPicPr>
        <p:blipFill rotWithShape="1">
          <a:blip r:embed="rId4">
            <a:alphaModFix/>
          </a:blip>
          <a:srcRect/>
          <a:stretch/>
        </p:blipFill>
        <p:spPr>
          <a:xfrm>
            <a:off x="11580520" y="706504"/>
            <a:ext cx="487363" cy="487363"/>
          </a:xfrm>
          <a:prstGeom prst="rect">
            <a:avLst/>
          </a:prstGeom>
          <a:noFill/>
          <a:ln>
            <a:noFill/>
          </a:ln>
        </p:spPr>
      </p:pic>
      <p:pic>
        <p:nvPicPr>
          <p:cNvPr id="204" name="Google Shape;204;p13">
            <a:extLst>
              <a:ext uri="{FF2B5EF4-FFF2-40B4-BE49-F238E27FC236}">
                <a16:creationId xmlns:a16="http://schemas.microsoft.com/office/drawing/2014/main" id="{BA9C9DE0-0B8E-1514-72F9-080F19073707}"/>
              </a:ext>
            </a:extLst>
          </p:cNvPr>
          <p:cNvPicPr preferRelativeResize="0"/>
          <p:nvPr/>
        </p:nvPicPr>
        <p:blipFill rotWithShape="1">
          <a:blip r:embed="rId4">
            <a:alphaModFix/>
          </a:blip>
          <a:srcRect/>
          <a:stretch/>
        </p:blipFill>
        <p:spPr>
          <a:xfrm>
            <a:off x="11563415" y="706504"/>
            <a:ext cx="487363" cy="487363"/>
          </a:xfrm>
          <a:prstGeom prst="rect">
            <a:avLst/>
          </a:prstGeom>
          <a:noFill/>
          <a:ln>
            <a:noFill/>
          </a:ln>
        </p:spPr>
      </p:pic>
      <p:pic>
        <p:nvPicPr>
          <p:cNvPr id="205" name="Google Shape;205;p13">
            <a:extLst>
              <a:ext uri="{FF2B5EF4-FFF2-40B4-BE49-F238E27FC236}">
                <a16:creationId xmlns:a16="http://schemas.microsoft.com/office/drawing/2014/main" id="{8C3715ED-7492-8B91-BB5D-8CE4F967A0FC}"/>
              </a:ext>
            </a:extLst>
          </p:cNvPr>
          <p:cNvPicPr preferRelativeResize="0"/>
          <p:nvPr/>
        </p:nvPicPr>
        <p:blipFill rotWithShape="1">
          <a:blip r:embed="rId4">
            <a:alphaModFix/>
          </a:blip>
          <a:srcRect/>
          <a:stretch/>
        </p:blipFill>
        <p:spPr>
          <a:xfrm>
            <a:off x="11597625" y="713469"/>
            <a:ext cx="487363" cy="487363"/>
          </a:xfrm>
          <a:prstGeom prst="rect">
            <a:avLst/>
          </a:prstGeom>
          <a:noFill/>
          <a:ln>
            <a:noFill/>
          </a:ln>
        </p:spPr>
      </p:pic>
      <p:pic>
        <p:nvPicPr>
          <p:cNvPr id="206" name="Google Shape;206;p13">
            <a:extLst>
              <a:ext uri="{FF2B5EF4-FFF2-40B4-BE49-F238E27FC236}">
                <a16:creationId xmlns:a16="http://schemas.microsoft.com/office/drawing/2014/main" id="{10655996-1DCA-A96B-782B-416F6ECDCCF9}"/>
              </a:ext>
            </a:extLst>
          </p:cNvPr>
          <p:cNvPicPr preferRelativeResize="0"/>
          <p:nvPr/>
        </p:nvPicPr>
        <p:blipFill rotWithShape="1">
          <a:blip r:embed="rId4">
            <a:alphaModFix/>
          </a:blip>
          <a:srcRect/>
          <a:stretch/>
        </p:blipFill>
        <p:spPr>
          <a:xfrm>
            <a:off x="11589072" y="699540"/>
            <a:ext cx="487363" cy="487363"/>
          </a:xfrm>
          <a:prstGeom prst="rect">
            <a:avLst/>
          </a:prstGeom>
          <a:noFill/>
          <a:ln>
            <a:noFill/>
          </a:ln>
        </p:spPr>
      </p:pic>
      <p:pic>
        <p:nvPicPr>
          <p:cNvPr id="207" name="Google Shape;207;p13">
            <a:extLst>
              <a:ext uri="{FF2B5EF4-FFF2-40B4-BE49-F238E27FC236}">
                <a16:creationId xmlns:a16="http://schemas.microsoft.com/office/drawing/2014/main" id="{A65BB0D4-ED6E-1389-EB66-6B7D1FAC1BE2}"/>
              </a:ext>
            </a:extLst>
          </p:cNvPr>
          <p:cNvPicPr preferRelativeResize="0"/>
          <p:nvPr/>
        </p:nvPicPr>
        <p:blipFill rotWithShape="1">
          <a:blip r:embed="rId4">
            <a:alphaModFix/>
          </a:blip>
          <a:srcRect/>
          <a:stretch/>
        </p:blipFill>
        <p:spPr>
          <a:xfrm>
            <a:off x="11571966" y="685611"/>
            <a:ext cx="487363" cy="487363"/>
          </a:xfrm>
          <a:prstGeom prst="rect">
            <a:avLst/>
          </a:prstGeom>
          <a:noFill/>
          <a:ln>
            <a:noFill/>
          </a:ln>
        </p:spPr>
      </p:pic>
      <p:sp>
        <p:nvSpPr>
          <p:cNvPr id="212" name="Google Shape;212;p13">
            <a:extLst>
              <a:ext uri="{FF2B5EF4-FFF2-40B4-BE49-F238E27FC236}">
                <a16:creationId xmlns:a16="http://schemas.microsoft.com/office/drawing/2014/main" id="{2E96112A-1F3F-6E87-1DEE-3E5DDD3A09D9}"/>
              </a:ext>
            </a:extLst>
          </p:cNvPr>
          <p:cNvSpPr txBox="1"/>
          <p:nvPr/>
        </p:nvSpPr>
        <p:spPr>
          <a:xfrm>
            <a:off x="461528" y="2575607"/>
            <a:ext cx="8007557" cy="461624"/>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rgbClr val="0000FF"/>
                </a:solidFill>
                <a:latin typeface="Times New Roman" panose="02020603050405020304" pitchFamily="18" charset="0"/>
                <a:ea typeface="Calibri"/>
                <a:cs typeface="Times New Roman" panose="02020603050405020304" pitchFamily="18" charset="0"/>
                <a:sym typeface="Calibri"/>
              </a:rPr>
              <a:t> </a:t>
            </a:r>
            <a:endParaRPr sz="2400" i="1" dirty="0">
              <a:solidFill>
                <a:srgbClr val="0000FF"/>
              </a:solidFill>
              <a:latin typeface="Times New Roman" panose="02020603050405020304" pitchFamily="18" charset="0"/>
              <a:ea typeface="Calibri"/>
              <a:cs typeface="Times New Roman" panose="02020603050405020304" pitchFamily="18" charset="0"/>
              <a:sym typeface="Calibri"/>
            </a:endParaRPr>
          </a:p>
        </p:txBody>
      </p:sp>
      <p:sp>
        <p:nvSpPr>
          <p:cNvPr id="214" name="Google Shape;214;p13">
            <a:extLst>
              <a:ext uri="{FF2B5EF4-FFF2-40B4-BE49-F238E27FC236}">
                <a16:creationId xmlns:a16="http://schemas.microsoft.com/office/drawing/2014/main" id="{B3464F78-9707-51DB-4E69-80AC1C4A4008}"/>
              </a:ext>
            </a:extLst>
          </p:cNvPr>
          <p:cNvSpPr/>
          <p:nvPr/>
        </p:nvSpPr>
        <p:spPr>
          <a:xfrm>
            <a:off x="11563415" y="503853"/>
            <a:ext cx="521573" cy="905069"/>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 name="Google Shape;300;p24">
            <a:extLst>
              <a:ext uri="{FF2B5EF4-FFF2-40B4-BE49-F238E27FC236}">
                <a16:creationId xmlns:a16="http://schemas.microsoft.com/office/drawing/2014/main" id="{D3C5452E-D0BE-2A44-2EE5-FC108E1F8B64}"/>
              </a:ext>
            </a:extLst>
          </p:cNvPr>
          <p:cNvSpPr txBox="1"/>
          <p:nvPr/>
        </p:nvSpPr>
        <p:spPr>
          <a:xfrm>
            <a:off x="53740" y="1250150"/>
            <a:ext cx="7315889" cy="64629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b="1" dirty="0">
                <a:solidFill>
                  <a:srgbClr val="C00000"/>
                </a:solidFill>
                <a:latin typeface="Times New Roman" panose="02020603050405020304" pitchFamily="18" charset="0"/>
                <a:cs typeface="Times New Roman" panose="02020603050405020304" pitchFamily="18" charset="0"/>
              </a:rPr>
              <a:t>b. Now, read and choose the correct answers.</a:t>
            </a:r>
            <a:endParaRPr sz="2400" b="1" dirty="0">
              <a:solidFill>
                <a:srgbClr val="C00000"/>
              </a:solidFill>
              <a:latin typeface="Times New Roman" panose="02020603050405020304" pitchFamily="18" charset="0"/>
              <a:ea typeface="Calibri"/>
              <a:cs typeface="Times New Roman" panose="02020603050405020304" pitchFamily="18" charset="0"/>
              <a:sym typeface="Calibri"/>
            </a:endParaRPr>
          </a:p>
        </p:txBody>
      </p:sp>
      <p:pic>
        <p:nvPicPr>
          <p:cNvPr id="4" name="Picture 3">
            <a:extLst>
              <a:ext uri="{FF2B5EF4-FFF2-40B4-BE49-F238E27FC236}">
                <a16:creationId xmlns:a16="http://schemas.microsoft.com/office/drawing/2014/main" id="{690FE026-CD13-ADE3-F8B4-2DF2045081BA}"/>
              </a:ext>
            </a:extLst>
          </p:cNvPr>
          <p:cNvPicPr>
            <a:picLocks noChangeAspect="1"/>
          </p:cNvPicPr>
          <p:nvPr/>
        </p:nvPicPr>
        <p:blipFill>
          <a:blip r:embed="rId5"/>
          <a:stretch>
            <a:fillRect/>
          </a:stretch>
        </p:blipFill>
        <p:spPr>
          <a:xfrm>
            <a:off x="245764" y="1912775"/>
            <a:ext cx="11813565" cy="3406737"/>
          </a:xfrm>
          <a:prstGeom prst="rect">
            <a:avLst/>
          </a:prstGeom>
        </p:spPr>
      </p:pic>
      <p:sp>
        <p:nvSpPr>
          <p:cNvPr id="3" name="Google Shape;480;p46">
            <a:extLst>
              <a:ext uri="{FF2B5EF4-FFF2-40B4-BE49-F238E27FC236}">
                <a16:creationId xmlns:a16="http://schemas.microsoft.com/office/drawing/2014/main" id="{D4900684-182B-4D1D-D27C-B496448BFE5D}"/>
              </a:ext>
            </a:extLst>
          </p:cNvPr>
          <p:cNvSpPr/>
          <p:nvPr/>
        </p:nvSpPr>
        <p:spPr>
          <a:xfrm>
            <a:off x="3450773" y="2885750"/>
            <a:ext cx="468086" cy="461624"/>
          </a:xfrm>
          <a:prstGeom prst="ellipse">
            <a:avLst/>
          </a:prstGeom>
          <a:noFill/>
          <a:ln w="571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 name="TextBox 4">
            <a:extLst>
              <a:ext uri="{FF2B5EF4-FFF2-40B4-BE49-F238E27FC236}">
                <a16:creationId xmlns:a16="http://schemas.microsoft.com/office/drawing/2014/main" id="{7AC14F5D-CAB3-06FF-66C3-2A720200CFE0}"/>
              </a:ext>
            </a:extLst>
          </p:cNvPr>
          <p:cNvSpPr txBox="1"/>
          <p:nvPr/>
        </p:nvSpPr>
        <p:spPr>
          <a:xfrm>
            <a:off x="881793" y="5629655"/>
            <a:ext cx="10135933" cy="830997"/>
          </a:xfrm>
          <a:prstGeom prst="rect">
            <a:avLst/>
          </a:prstGeom>
          <a:solidFill>
            <a:srgbClr val="B7FFD8"/>
          </a:solidFill>
          <a:ln>
            <a:solidFill>
              <a:srgbClr val="FFFFCC"/>
            </a:solidFill>
          </a:ln>
        </p:spPr>
        <p:txBody>
          <a:bodyPr wrap="square">
            <a:spAutoFit/>
          </a:bodyPr>
          <a:lstStyle/>
          <a:p>
            <a:r>
              <a:rPr lang="en-US" sz="2400" dirty="0">
                <a:latin typeface="Times New Roman" panose="02020603050405020304" pitchFamily="18" charset="0"/>
                <a:cs typeface="Times New Roman" panose="02020603050405020304" pitchFamily="18" charset="0"/>
              </a:rPr>
              <a:t>At the center of it is El Castillo. Scientists believe </a:t>
            </a:r>
            <a:r>
              <a:rPr lang="en-US" sz="2400" dirty="0">
                <a:highlight>
                  <a:srgbClr val="FFFF00"/>
                </a:highlight>
                <a:latin typeface="Times New Roman" panose="02020603050405020304" pitchFamily="18" charset="0"/>
                <a:cs typeface="Times New Roman" panose="02020603050405020304" pitchFamily="18" charset="0"/>
              </a:rPr>
              <a:t>it's a giant Maya calendar</a:t>
            </a:r>
            <a:r>
              <a:rPr lang="en-US" sz="2400" dirty="0">
                <a:latin typeface="Times New Roman" panose="02020603050405020304" pitchFamily="18" charset="0"/>
                <a:cs typeface="Times New Roman" panose="02020603050405020304" pitchFamily="18" charset="0"/>
              </a:rPr>
              <a:t> with 365 steps, one for each day of the year.</a:t>
            </a:r>
            <a:endParaRPr lang="en-VN" sz="2400" dirty="0">
              <a:latin typeface="Times New Roman" panose="02020603050405020304" pitchFamily="18" charset="0"/>
              <a:cs typeface="Times New Roman" panose="02020603050405020304" pitchFamily="18" charset="0"/>
            </a:endParaRPr>
          </a:p>
        </p:txBody>
      </p:sp>
      <p:sp>
        <p:nvSpPr>
          <p:cNvPr id="7" name="Text Box 4">
            <a:extLst>
              <a:ext uri="{FF2B5EF4-FFF2-40B4-BE49-F238E27FC236}">
                <a16:creationId xmlns:a16="http://schemas.microsoft.com/office/drawing/2014/main" id="{9CE11A2F-CD59-4124-8532-EAEBAA58B6A0}"/>
              </a:ext>
            </a:extLst>
          </p:cNvPr>
          <p:cNvSpPr txBox="1">
            <a:spLocks noChangeArrowheads="1"/>
          </p:cNvSpPr>
          <p:nvPr/>
        </p:nvSpPr>
        <p:spPr bwMode="auto">
          <a:xfrm>
            <a:off x="0" y="0"/>
            <a:ext cx="12192000" cy="1200329"/>
          </a:xfrm>
          <a:prstGeom prst="rect">
            <a:avLst/>
          </a:prstGeom>
          <a:solidFill>
            <a:srgbClr val="FFFFCC"/>
          </a:solidFill>
          <a:ln w="9525">
            <a:solidFill>
              <a:srgbClr val="00FF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b="1" dirty="0">
                <a:latin typeface="Times New Roman" panose="02020603050405020304" pitchFamily="18" charset="0"/>
                <a:cs typeface="Times New Roman" panose="02020603050405020304" pitchFamily="18" charset="0"/>
              </a:rPr>
              <a:t>Monday, November 25</a:t>
            </a:r>
            <a:r>
              <a:rPr lang="en-US" altLang="en-US" sz="2000" b="1" baseline="30000" dirty="0">
                <a:latin typeface="Times New Roman" panose="02020603050405020304" pitchFamily="18" charset="0"/>
                <a:cs typeface="Times New Roman" panose="02020603050405020304" pitchFamily="18" charset="0"/>
              </a:rPr>
              <a:t>th</a:t>
            </a:r>
            <a:r>
              <a:rPr lang="en-US" altLang="en-US" sz="2000" b="1" dirty="0">
                <a:latin typeface="Times New Roman" panose="02020603050405020304" pitchFamily="18" charset="0"/>
                <a:cs typeface="Times New Roman" panose="02020603050405020304" pitchFamily="18" charset="0"/>
              </a:rPr>
              <a:t>, 2024</a:t>
            </a:r>
          </a:p>
          <a:p>
            <a:pPr eaLnBrk="1" hangingPunct="1">
              <a:spcBef>
                <a:spcPct val="0"/>
              </a:spcBef>
              <a:buFontTx/>
              <a:buNone/>
            </a:pPr>
            <a:r>
              <a:rPr lang="en-US" altLang="en-US" sz="2000" b="1" dirty="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Unit 4:</a:t>
            </a:r>
            <a:r>
              <a:rPr lang="en-US" altLang="en-US" sz="2000" b="1" dirty="0">
                <a:latin typeface="Times New Roman" panose="02020603050405020304" pitchFamily="18" charset="0"/>
                <a:cs typeface="Times New Roman" panose="02020603050405020304" pitchFamily="18" charset="0"/>
              </a:rPr>
              <a:t> 				</a:t>
            </a:r>
            <a:r>
              <a:rPr lang="en-US" altLang="en-US" sz="2800" b="1" dirty="0">
                <a:solidFill>
                  <a:srgbClr val="FF0000"/>
                </a:solidFill>
                <a:latin typeface="Times New Roman" panose="02020603050405020304" pitchFamily="18" charset="0"/>
                <a:cs typeface="Times New Roman" panose="02020603050405020304" pitchFamily="18" charset="0"/>
              </a:rPr>
              <a:t>TOURISM</a:t>
            </a:r>
          </a:p>
          <a:p>
            <a:pPr eaLnBrk="1" hangingPunct="1">
              <a:spcBef>
                <a:spcPct val="0"/>
              </a:spcBef>
              <a:buFontTx/>
              <a:buNone/>
            </a:pPr>
            <a:r>
              <a:rPr lang="en-US" altLang="en-US" sz="2000" b="1" dirty="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Lesson 3:</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400" b="1" dirty="0">
                <a:solidFill>
                  <a:srgbClr val="0000CC"/>
                </a:solidFill>
                <a:latin typeface="Times New Roman" panose="02020603050405020304" pitchFamily="18" charset="0"/>
                <a:cs typeface="Times New Roman" panose="02020603050405020304" pitchFamily="18" charset="0"/>
              </a:rPr>
              <a:t>                 READING</a:t>
            </a:r>
          </a:p>
        </p:txBody>
      </p:sp>
    </p:spTree>
    <p:custDataLst>
      <p:tags r:id="rId1"/>
    </p:custDataLst>
    <p:extLst>
      <p:ext uri="{BB962C8B-B14F-4D97-AF65-F5344CB8AC3E}">
        <p14:creationId xmlns:p14="http://schemas.microsoft.com/office/powerpoint/2010/main" val="39059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822"/>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0">
          <a:extLst>
            <a:ext uri="{FF2B5EF4-FFF2-40B4-BE49-F238E27FC236}">
              <a16:creationId xmlns:a16="http://schemas.microsoft.com/office/drawing/2014/main" id="{ED706F0B-AA61-07CB-C502-1AFD5D8E4CD7}"/>
            </a:ext>
          </a:extLst>
        </p:cNvPr>
        <p:cNvGrpSpPr/>
        <p:nvPr/>
      </p:nvGrpSpPr>
      <p:grpSpPr>
        <a:xfrm>
          <a:off x="0" y="0"/>
          <a:ext cx="0" cy="0"/>
          <a:chOff x="0" y="0"/>
          <a:chExt cx="0" cy="0"/>
        </a:xfrm>
      </p:grpSpPr>
      <p:pic>
        <p:nvPicPr>
          <p:cNvPr id="202" name="Google Shape;202;p13">
            <a:extLst>
              <a:ext uri="{FF2B5EF4-FFF2-40B4-BE49-F238E27FC236}">
                <a16:creationId xmlns:a16="http://schemas.microsoft.com/office/drawing/2014/main" id="{E0E25253-DEBF-A6CE-6BE9-5F45D7100F7C}"/>
              </a:ext>
            </a:extLst>
          </p:cNvPr>
          <p:cNvPicPr preferRelativeResize="0"/>
          <p:nvPr/>
        </p:nvPicPr>
        <p:blipFill rotWithShape="1">
          <a:blip r:embed="rId4">
            <a:alphaModFix/>
          </a:blip>
          <a:srcRect/>
          <a:stretch/>
        </p:blipFill>
        <p:spPr>
          <a:xfrm>
            <a:off x="11580521" y="706505"/>
            <a:ext cx="487363" cy="487363"/>
          </a:xfrm>
          <a:prstGeom prst="rect">
            <a:avLst/>
          </a:prstGeom>
          <a:noFill/>
          <a:ln>
            <a:noFill/>
          </a:ln>
        </p:spPr>
      </p:pic>
      <p:pic>
        <p:nvPicPr>
          <p:cNvPr id="203" name="Google Shape;203;p13">
            <a:extLst>
              <a:ext uri="{FF2B5EF4-FFF2-40B4-BE49-F238E27FC236}">
                <a16:creationId xmlns:a16="http://schemas.microsoft.com/office/drawing/2014/main" id="{8ED067BB-697E-72C2-8725-667C000C1B9A}"/>
              </a:ext>
            </a:extLst>
          </p:cNvPr>
          <p:cNvPicPr preferRelativeResize="0"/>
          <p:nvPr/>
        </p:nvPicPr>
        <p:blipFill rotWithShape="1">
          <a:blip r:embed="rId4">
            <a:alphaModFix/>
          </a:blip>
          <a:srcRect/>
          <a:stretch/>
        </p:blipFill>
        <p:spPr>
          <a:xfrm>
            <a:off x="11580520" y="706504"/>
            <a:ext cx="487363" cy="487363"/>
          </a:xfrm>
          <a:prstGeom prst="rect">
            <a:avLst/>
          </a:prstGeom>
          <a:noFill/>
          <a:ln>
            <a:noFill/>
          </a:ln>
        </p:spPr>
      </p:pic>
      <p:pic>
        <p:nvPicPr>
          <p:cNvPr id="204" name="Google Shape;204;p13">
            <a:extLst>
              <a:ext uri="{FF2B5EF4-FFF2-40B4-BE49-F238E27FC236}">
                <a16:creationId xmlns:a16="http://schemas.microsoft.com/office/drawing/2014/main" id="{60A2A45E-D1C4-BC86-36DC-5F142F735E3B}"/>
              </a:ext>
            </a:extLst>
          </p:cNvPr>
          <p:cNvPicPr preferRelativeResize="0"/>
          <p:nvPr/>
        </p:nvPicPr>
        <p:blipFill rotWithShape="1">
          <a:blip r:embed="rId4">
            <a:alphaModFix/>
          </a:blip>
          <a:srcRect/>
          <a:stretch/>
        </p:blipFill>
        <p:spPr>
          <a:xfrm>
            <a:off x="11563415" y="706504"/>
            <a:ext cx="487363" cy="487363"/>
          </a:xfrm>
          <a:prstGeom prst="rect">
            <a:avLst/>
          </a:prstGeom>
          <a:noFill/>
          <a:ln>
            <a:noFill/>
          </a:ln>
        </p:spPr>
      </p:pic>
      <p:pic>
        <p:nvPicPr>
          <p:cNvPr id="205" name="Google Shape;205;p13">
            <a:extLst>
              <a:ext uri="{FF2B5EF4-FFF2-40B4-BE49-F238E27FC236}">
                <a16:creationId xmlns:a16="http://schemas.microsoft.com/office/drawing/2014/main" id="{63B2D9FA-5206-B877-84E8-51603AC36A1C}"/>
              </a:ext>
            </a:extLst>
          </p:cNvPr>
          <p:cNvPicPr preferRelativeResize="0"/>
          <p:nvPr/>
        </p:nvPicPr>
        <p:blipFill rotWithShape="1">
          <a:blip r:embed="rId4">
            <a:alphaModFix/>
          </a:blip>
          <a:srcRect/>
          <a:stretch/>
        </p:blipFill>
        <p:spPr>
          <a:xfrm>
            <a:off x="11597625" y="713469"/>
            <a:ext cx="487363" cy="487363"/>
          </a:xfrm>
          <a:prstGeom prst="rect">
            <a:avLst/>
          </a:prstGeom>
          <a:noFill/>
          <a:ln>
            <a:noFill/>
          </a:ln>
        </p:spPr>
      </p:pic>
      <p:pic>
        <p:nvPicPr>
          <p:cNvPr id="206" name="Google Shape;206;p13">
            <a:extLst>
              <a:ext uri="{FF2B5EF4-FFF2-40B4-BE49-F238E27FC236}">
                <a16:creationId xmlns:a16="http://schemas.microsoft.com/office/drawing/2014/main" id="{3459A91D-08E5-048B-F2DA-CA370504623C}"/>
              </a:ext>
            </a:extLst>
          </p:cNvPr>
          <p:cNvPicPr preferRelativeResize="0"/>
          <p:nvPr/>
        </p:nvPicPr>
        <p:blipFill rotWithShape="1">
          <a:blip r:embed="rId4">
            <a:alphaModFix/>
          </a:blip>
          <a:srcRect/>
          <a:stretch/>
        </p:blipFill>
        <p:spPr>
          <a:xfrm>
            <a:off x="11589072" y="699540"/>
            <a:ext cx="487363" cy="487363"/>
          </a:xfrm>
          <a:prstGeom prst="rect">
            <a:avLst/>
          </a:prstGeom>
          <a:noFill/>
          <a:ln>
            <a:noFill/>
          </a:ln>
        </p:spPr>
      </p:pic>
      <p:pic>
        <p:nvPicPr>
          <p:cNvPr id="207" name="Google Shape;207;p13">
            <a:extLst>
              <a:ext uri="{FF2B5EF4-FFF2-40B4-BE49-F238E27FC236}">
                <a16:creationId xmlns:a16="http://schemas.microsoft.com/office/drawing/2014/main" id="{24295108-D103-CF5C-A2CA-F177C14BB1D1}"/>
              </a:ext>
            </a:extLst>
          </p:cNvPr>
          <p:cNvPicPr preferRelativeResize="0"/>
          <p:nvPr/>
        </p:nvPicPr>
        <p:blipFill rotWithShape="1">
          <a:blip r:embed="rId4">
            <a:alphaModFix/>
          </a:blip>
          <a:srcRect/>
          <a:stretch/>
        </p:blipFill>
        <p:spPr>
          <a:xfrm>
            <a:off x="11571966" y="685611"/>
            <a:ext cx="487363" cy="487363"/>
          </a:xfrm>
          <a:prstGeom prst="rect">
            <a:avLst/>
          </a:prstGeom>
          <a:noFill/>
          <a:ln>
            <a:noFill/>
          </a:ln>
        </p:spPr>
      </p:pic>
      <p:sp>
        <p:nvSpPr>
          <p:cNvPr id="212" name="Google Shape;212;p13">
            <a:extLst>
              <a:ext uri="{FF2B5EF4-FFF2-40B4-BE49-F238E27FC236}">
                <a16:creationId xmlns:a16="http://schemas.microsoft.com/office/drawing/2014/main" id="{880FDD28-61D7-7710-1739-80C94929CE5A}"/>
              </a:ext>
            </a:extLst>
          </p:cNvPr>
          <p:cNvSpPr txBox="1"/>
          <p:nvPr/>
        </p:nvSpPr>
        <p:spPr>
          <a:xfrm>
            <a:off x="461528" y="2575607"/>
            <a:ext cx="8007557" cy="461624"/>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rgbClr val="0000FF"/>
                </a:solidFill>
                <a:latin typeface="Times New Roman" panose="02020603050405020304" pitchFamily="18" charset="0"/>
                <a:ea typeface="Calibri"/>
                <a:cs typeface="Times New Roman" panose="02020603050405020304" pitchFamily="18" charset="0"/>
                <a:sym typeface="Calibri"/>
              </a:rPr>
              <a:t> </a:t>
            </a:r>
            <a:endParaRPr sz="2400" i="1" dirty="0">
              <a:solidFill>
                <a:srgbClr val="0000FF"/>
              </a:solidFill>
              <a:latin typeface="Times New Roman" panose="02020603050405020304" pitchFamily="18" charset="0"/>
              <a:ea typeface="Calibri"/>
              <a:cs typeface="Times New Roman" panose="02020603050405020304" pitchFamily="18" charset="0"/>
              <a:sym typeface="Calibri"/>
            </a:endParaRPr>
          </a:p>
        </p:txBody>
      </p:sp>
      <p:sp>
        <p:nvSpPr>
          <p:cNvPr id="214" name="Google Shape;214;p13">
            <a:extLst>
              <a:ext uri="{FF2B5EF4-FFF2-40B4-BE49-F238E27FC236}">
                <a16:creationId xmlns:a16="http://schemas.microsoft.com/office/drawing/2014/main" id="{802A236D-EE90-A2F5-5679-620B1F1E4AE0}"/>
              </a:ext>
            </a:extLst>
          </p:cNvPr>
          <p:cNvSpPr/>
          <p:nvPr/>
        </p:nvSpPr>
        <p:spPr>
          <a:xfrm>
            <a:off x="11563415" y="503853"/>
            <a:ext cx="521573" cy="905069"/>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 name="Google Shape;300;p24">
            <a:extLst>
              <a:ext uri="{FF2B5EF4-FFF2-40B4-BE49-F238E27FC236}">
                <a16:creationId xmlns:a16="http://schemas.microsoft.com/office/drawing/2014/main" id="{41183990-63FA-5565-3E9E-565DD0C43C07}"/>
              </a:ext>
            </a:extLst>
          </p:cNvPr>
          <p:cNvSpPr txBox="1"/>
          <p:nvPr/>
        </p:nvSpPr>
        <p:spPr>
          <a:xfrm>
            <a:off x="53740" y="1250150"/>
            <a:ext cx="7315889" cy="64629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b="1" dirty="0">
                <a:solidFill>
                  <a:srgbClr val="C00000"/>
                </a:solidFill>
                <a:latin typeface="Times New Roman" panose="02020603050405020304" pitchFamily="18" charset="0"/>
                <a:cs typeface="Times New Roman" panose="02020603050405020304" pitchFamily="18" charset="0"/>
              </a:rPr>
              <a:t>b. Now, read and choose the correct answers.</a:t>
            </a:r>
            <a:endParaRPr sz="2400" b="1" dirty="0">
              <a:solidFill>
                <a:srgbClr val="C00000"/>
              </a:solidFill>
              <a:latin typeface="Times New Roman" panose="02020603050405020304" pitchFamily="18" charset="0"/>
              <a:ea typeface="Calibri"/>
              <a:cs typeface="Times New Roman" panose="02020603050405020304" pitchFamily="18" charset="0"/>
              <a:sym typeface="Calibri"/>
            </a:endParaRPr>
          </a:p>
        </p:txBody>
      </p:sp>
      <p:pic>
        <p:nvPicPr>
          <p:cNvPr id="4" name="Picture 3">
            <a:extLst>
              <a:ext uri="{FF2B5EF4-FFF2-40B4-BE49-F238E27FC236}">
                <a16:creationId xmlns:a16="http://schemas.microsoft.com/office/drawing/2014/main" id="{839F230A-7BE7-5C8F-C5FC-017E04784D29}"/>
              </a:ext>
            </a:extLst>
          </p:cNvPr>
          <p:cNvPicPr>
            <a:picLocks noChangeAspect="1"/>
          </p:cNvPicPr>
          <p:nvPr/>
        </p:nvPicPr>
        <p:blipFill>
          <a:blip r:embed="rId5"/>
          <a:stretch>
            <a:fillRect/>
          </a:stretch>
        </p:blipFill>
        <p:spPr>
          <a:xfrm>
            <a:off x="189217" y="1912775"/>
            <a:ext cx="11813565" cy="3406737"/>
          </a:xfrm>
          <a:prstGeom prst="rect">
            <a:avLst/>
          </a:prstGeom>
        </p:spPr>
      </p:pic>
      <p:sp>
        <p:nvSpPr>
          <p:cNvPr id="3" name="Google Shape;480;p46">
            <a:extLst>
              <a:ext uri="{FF2B5EF4-FFF2-40B4-BE49-F238E27FC236}">
                <a16:creationId xmlns:a16="http://schemas.microsoft.com/office/drawing/2014/main" id="{9794B5AC-AB87-55A9-7E18-4CC19071B849}"/>
              </a:ext>
            </a:extLst>
          </p:cNvPr>
          <p:cNvSpPr/>
          <p:nvPr/>
        </p:nvSpPr>
        <p:spPr>
          <a:xfrm>
            <a:off x="5968773" y="3541084"/>
            <a:ext cx="457427" cy="461624"/>
          </a:xfrm>
          <a:prstGeom prst="ellipse">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 name="TextBox 4">
            <a:extLst>
              <a:ext uri="{FF2B5EF4-FFF2-40B4-BE49-F238E27FC236}">
                <a16:creationId xmlns:a16="http://schemas.microsoft.com/office/drawing/2014/main" id="{B0B0F76D-10D6-380E-53BC-D9FEA01D2BF1}"/>
              </a:ext>
            </a:extLst>
          </p:cNvPr>
          <p:cNvSpPr txBox="1"/>
          <p:nvPr/>
        </p:nvSpPr>
        <p:spPr>
          <a:xfrm>
            <a:off x="576943" y="5444989"/>
            <a:ext cx="10587021" cy="1015663"/>
          </a:xfrm>
          <a:prstGeom prst="rect">
            <a:avLst/>
          </a:prstGeom>
          <a:solidFill>
            <a:srgbClr val="FFFFCC"/>
          </a:solidFill>
          <a:ln>
            <a:solidFill>
              <a:srgbClr val="00FF00"/>
            </a:solidFill>
          </a:ln>
        </p:spPr>
        <p:txBody>
          <a:bodyPr wrap="square">
            <a:spAutoFit/>
          </a:bodyPr>
          <a:lstStyle/>
          <a:p>
            <a:r>
              <a:rPr lang="en-US" sz="2400" dirty="0">
                <a:latin typeface="Times New Roman" panose="02020603050405020304" pitchFamily="18" charset="0"/>
                <a:cs typeface="Times New Roman" panose="02020603050405020304" pitchFamily="18" charset="0"/>
              </a:rPr>
              <a:t>At the center</a:t>
            </a:r>
            <a:r>
              <a:rPr lang="en-US" sz="36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of it is El Castillo. Scientists believe </a:t>
            </a:r>
            <a:r>
              <a:rPr lang="en-US" sz="2400" dirty="0">
                <a:highlight>
                  <a:srgbClr val="FFFF00"/>
                </a:highlight>
                <a:latin typeface="Times New Roman" panose="02020603050405020304" pitchFamily="18" charset="0"/>
                <a:cs typeface="Times New Roman" panose="02020603050405020304" pitchFamily="18" charset="0"/>
              </a:rPr>
              <a:t>it's a giant Maya calendar</a:t>
            </a:r>
            <a:r>
              <a:rPr lang="en-US" sz="2400" dirty="0">
                <a:latin typeface="Times New Roman" panose="02020603050405020304" pitchFamily="18" charset="0"/>
                <a:cs typeface="Times New Roman" panose="02020603050405020304" pitchFamily="18" charset="0"/>
              </a:rPr>
              <a:t> with 365 steps, one for each day of the year.</a:t>
            </a:r>
            <a:endParaRPr lang="en-VN" sz="2400" dirty="0">
              <a:latin typeface="Times New Roman" panose="02020603050405020304" pitchFamily="18" charset="0"/>
              <a:cs typeface="Times New Roman" panose="02020603050405020304" pitchFamily="18" charset="0"/>
            </a:endParaRPr>
          </a:p>
        </p:txBody>
      </p:sp>
      <p:sp>
        <p:nvSpPr>
          <p:cNvPr id="7" name="Text Box 4">
            <a:extLst>
              <a:ext uri="{FF2B5EF4-FFF2-40B4-BE49-F238E27FC236}">
                <a16:creationId xmlns:a16="http://schemas.microsoft.com/office/drawing/2014/main" id="{0A9BA629-A146-8D23-62FC-450C73EC6E8E}"/>
              </a:ext>
            </a:extLst>
          </p:cNvPr>
          <p:cNvSpPr txBox="1">
            <a:spLocks noChangeArrowheads="1"/>
          </p:cNvSpPr>
          <p:nvPr/>
        </p:nvSpPr>
        <p:spPr bwMode="auto">
          <a:xfrm>
            <a:off x="0" y="0"/>
            <a:ext cx="12192000" cy="1200329"/>
          </a:xfrm>
          <a:prstGeom prst="rect">
            <a:avLst/>
          </a:prstGeom>
          <a:solidFill>
            <a:srgbClr val="FFFFCC"/>
          </a:solidFill>
          <a:ln w="9525">
            <a:solidFill>
              <a:srgbClr val="00FF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b="1" dirty="0">
                <a:latin typeface="Times New Roman" panose="02020603050405020304" pitchFamily="18" charset="0"/>
                <a:cs typeface="Times New Roman" panose="02020603050405020304" pitchFamily="18" charset="0"/>
              </a:rPr>
              <a:t>Monday, November 25</a:t>
            </a:r>
            <a:r>
              <a:rPr lang="en-US" altLang="en-US" sz="2000" b="1" baseline="30000" dirty="0">
                <a:latin typeface="Times New Roman" panose="02020603050405020304" pitchFamily="18" charset="0"/>
                <a:cs typeface="Times New Roman" panose="02020603050405020304" pitchFamily="18" charset="0"/>
              </a:rPr>
              <a:t>th</a:t>
            </a:r>
            <a:r>
              <a:rPr lang="en-US" altLang="en-US" sz="2000" b="1" dirty="0">
                <a:latin typeface="Times New Roman" panose="02020603050405020304" pitchFamily="18" charset="0"/>
                <a:cs typeface="Times New Roman" panose="02020603050405020304" pitchFamily="18" charset="0"/>
              </a:rPr>
              <a:t>, 2024</a:t>
            </a:r>
          </a:p>
          <a:p>
            <a:pPr eaLnBrk="1" hangingPunct="1">
              <a:spcBef>
                <a:spcPct val="0"/>
              </a:spcBef>
              <a:buFontTx/>
              <a:buNone/>
            </a:pPr>
            <a:r>
              <a:rPr lang="en-US" altLang="en-US" sz="2000" b="1" dirty="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Unit 4:</a:t>
            </a:r>
            <a:r>
              <a:rPr lang="en-US" altLang="en-US" sz="2000" b="1" dirty="0">
                <a:latin typeface="Times New Roman" panose="02020603050405020304" pitchFamily="18" charset="0"/>
                <a:cs typeface="Times New Roman" panose="02020603050405020304" pitchFamily="18" charset="0"/>
              </a:rPr>
              <a:t> 				</a:t>
            </a:r>
            <a:r>
              <a:rPr lang="en-US" altLang="en-US" sz="2800" b="1" dirty="0">
                <a:solidFill>
                  <a:srgbClr val="FF0000"/>
                </a:solidFill>
                <a:latin typeface="Times New Roman" panose="02020603050405020304" pitchFamily="18" charset="0"/>
                <a:cs typeface="Times New Roman" panose="02020603050405020304" pitchFamily="18" charset="0"/>
              </a:rPr>
              <a:t>TOURISM</a:t>
            </a:r>
          </a:p>
          <a:p>
            <a:pPr eaLnBrk="1" hangingPunct="1">
              <a:spcBef>
                <a:spcPct val="0"/>
              </a:spcBef>
              <a:buFontTx/>
              <a:buNone/>
            </a:pPr>
            <a:r>
              <a:rPr lang="en-US" altLang="en-US" sz="2000" b="1" dirty="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Lesson 3:</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400" b="1" dirty="0">
                <a:solidFill>
                  <a:srgbClr val="0000CC"/>
                </a:solidFill>
                <a:latin typeface="Times New Roman" panose="02020603050405020304" pitchFamily="18" charset="0"/>
                <a:cs typeface="Times New Roman" panose="02020603050405020304" pitchFamily="18" charset="0"/>
              </a:rPr>
              <a:t>                 READING</a:t>
            </a:r>
          </a:p>
        </p:txBody>
      </p:sp>
      <p:sp>
        <p:nvSpPr>
          <p:cNvPr id="6" name="Google Shape;480;p46">
            <a:extLst>
              <a:ext uri="{FF2B5EF4-FFF2-40B4-BE49-F238E27FC236}">
                <a16:creationId xmlns:a16="http://schemas.microsoft.com/office/drawing/2014/main" id="{B7F7CDBF-CF7C-F15E-E977-4FCF6D907902}"/>
              </a:ext>
            </a:extLst>
          </p:cNvPr>
          <p:cNvSpPr/>
          <p:nvPr/>
        </p:nvSpPr>
        <p:spPr>
          <a:xfrm>
            <a:off x="3450773" y="2885750"/>
            <a:ext cx="468086" cy="461624"/>
          </a:xfrm>
          <a:prstGeom prst="ellipse">
            <a:avLst/>
          </a:prstGeom>
          <a:noFill/>
          <a:ln w="571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2835432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822"/>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0">
          <a:extLst>
            <a:ext uri="{FF2B5EF4-FFF2-40B4-BE49-F238E27FC236}">
              <a16:creationId xmlns:a16="http://schemas.microsoft.com/office/drawing/2014/main" id="{1F56DA05-234F-93BD-940E-01C86EDE4C1C}"/>
            </a:ext>
          </a:extLst>
        </p:cNvPr>
        <p:cNvGrpSpPr/>
        <p:nvPr/>
      </p:nvGrpSpPr>
      <p:grpSpPr>
        <a:xfrm>
          <a:off x="0" y="0"/>
          <a:ext cx="0" cy="0"/>
          <a:chOff x="0" y="0"/>
          <a:chExt cx="0" cy="0"/>
        </a:xfrm>
      </p:grpSpPr>
      <p:pic>
        <p:nvPicPr>
          <p:cNvPr id="202" name="Google Shape;202;p13">
            <a:extLst>
              <a:ext uri="{FF2B5EF4-FFF2-40B4-BE49-F238E27FC236}">
                <a16:creationId xmlns:a16="http://schemas.microsoft.com/office/drawing/2014/main" id="{CA931289-D24F-AD8A-9772-FC01D121D101}"/>
              </a:ext>
            </a:extLst>
          </p:cNvPr>
          <p:cNvPicPr preferRelativeResize="0"/>
          <p:nvPr/>
        </p:nvPicPr>
        <p:blipFill rotWithShape="1">
          <a:blip r:embed="rId4">
            <a:alphaModFix/>
          </a:blip>
          <a:srcRect/>
          <a:stretch/>
        </p:blipFill>
        <p:spPr>
          <a:xfrm>
            <a:off x="11580521" y="706505"/>
            <a:ext cx="487363" cy="487363"/>
          </a:xfrm>
          <a:prstGeom prst="rect">
            <a:avLst/>
          </a:prstGeom>
          <a:noFill/>
          <a:ln>
            <a:noFill/>
          </a:ln>
        </p:spPr>
      </p:pic>
      <p:pic>
        <p:nvPicPr>
          <p:cNvPr id="203" name="Google Shape;203;p13">
            <a:extLst>
              <a:ext uri="{FF2B5EF4-FFF2-40B4-BE49-F238E27FC236}">
                <a16:creationId xmlns:a16="http://schemas.microsoft.com/office/drawing/2014/main" id="{A3BAEA73-E4FA-0758-CA50-5E30E0391945}"/>
              </a:ext>
            </a:extLst>
          </p:cNvPr>
          <p:cNvPicPr preferRelativeResize="0"/>
          <p:nvPr/>
        </p:nvPicPr>
        <p:blipFill rotWithShape="1">
          <a:blip r:embed="rId4">
            <a:alphaModFix/>
          </a:blip>
          <a:srcRect/>
          <a:stretch/>
        </p:blipFill>
        <p:spPr>
          <a:xfrm>
            <a:off x="11580520" y="706504"/>
            <a:ext cx="487363" cy="487363"/>
          </a:xfrm>
          <a:prstGeom prst="rect">
            <a:avLst/>
          </a:prstGeom>
          <a:noFill/>
          <a:ln>
            <a:noFill/>
          </a:ln>
        </p:spPr>
      </p:pic>
      <p:pic>
        <p:nvPicPr>
          <p:cNvPr id="204" name="Google Shape;204;p13">
            <a:extLst>
              <a:ext uri="{FF2B5EF4-FFF2-40B4-BE49-F238E27FC236}">
                <a16:creationId xmlns:a16="http://schemas.microsoft.com/office/drawing/2014/main" id="{8181A555-F001-07DD-CAE9-5271B53FD0FB}"/>
              </a:ext>
            </a:extLst>
          </p:cNvPr>
          <p:cNvPicPr preferRelativeResize="0"/>
          <p:nvPr/>
        </p:nvPicPr>
        <p:blipFill rotWithShape="1">
          <a:blip r:embed="rId4">
            <a:alphaModFix/>
          </a:blip>
          <a:srcRect/>
          <a:stretch/>
        </p:blipFill>
        <p:spPr>
          <a:xfrm>
            <a:off x="11563415" y="706504"/>
            <a:ext cx="487363" cy="487363"/>
          </a:xfrm>
          <a:prstGeom prst="rect">
            <a:avLst/>
          </a:prstGeom>
          <a:noFill/>
          <a:ln>
            <a:noFill/>
          </a:ln>
        </p:spPr>
      </p:pic>
      <p:pic>
        <p:nvPicPr>
          <p:cNvPr id="205" name="Google Shape;205;p13">
            <a:extLst>
              <a:ext uri="{FF2B5EF4-FFF2-40B4-BE49-F238E27FC236}">
                <a16:creationId xmlns:a16="http://schemas.microsoft.com/office/drawing/2014/main" id="{633C8299-0F45-413C-BB2F-43A3C00D31BD}"/>
              </a:ext>
            </a:extLst>
          </p:cNvPr>
          <p:cNvPicPr preferRelativeResize="0"/>
          <p:nvPr/>
        </p:nvPicPr>
        <p:blipFill rotWithShape="1">
          <a:blip r:embed="rId4">
            <a:alphaModFix/>
          </a:blip>
          <a:srcRect/>
          <a:stretch/>
        </p:blipFill>
        <p:spPr>
          <a:xfrm>
            <a:off x="11597625" y="713469"/>
            <a:ext cx="487363" cy="487363"/>
          </a:xfrm>
          <a:prstGeom prst="rect">
            <a:avLst/>
          </a:prstGeom>
          <a:noFill/>
          <a:ln>
            <a:noFill/>
          </a:ln>
        </p:spPr>
      </p:pic>
      <p:pic>
        <p:nvPicPr>
          <p:cNvPr id="206" name="Google Shape;206;p13">
            <a:extLst>
              <a:ext uri="{FF2B5EF4-FFF2-40B4-BE49-F238E27FC236}">
                <a16:creationId xmlns:a16="http://schemas.microsoft.com/office/drawing/2014/main" id="{B450D3C5-7A7B-9E28-B3E4-5CA5842E1CC3}"/>
              </a:ext>
            </a:extLst>
          </p:cNvPr>
          <p:cNvPicPr preferRelativeResize="0"/>
          <p:nvPr/>
        </p:nvPicPr>
        <p:blipFill rotWithShape="1">
          <a:blip r:embed="rId4">
            <a:alphaModFix/>
          </a:blip>
          <a:srcRect/>
          <a:stretch/>
        </p:blipFill>
        <p:spPr>
          <a:xfrm>
            <a:off x="11589072" y="699540"/>
            <a:ext cx="487363" cy="487363"/>
          </a:xfrm>
          <a:prstGeom prst="rect">
            <a:avLst/>
          </a:prstGeom>
          <a:noFill/>
          <a:ln>
            <a:noFill/>
          </a:ln>
        </p:spPr>
      </p:pic>
      <p:pic>
        <p:nvPicPr>
          <p:cNvPr id="207" name="Google Shape;207;p13">
            <a:extLst>
              <a:ext uri="{FF2B5EF4-FFF2-40B4-BE49-F238E27FC236}">
                <a16:creationId xmlns:a16="http://schemas.microsoft.com/office/drawing/2014/main" id="{1124C874-14B4-1D78-CE08-8D85AEED7BC3}"/>
              </a:ext>
            </a:extLst>
          </p:cNvPr>
          <p:cNvPicPr preferRelativeResize="0"/>
          <p:nvPr/>
        </p:nvPicPr>
        <p:blipFill rotWithShape="1">
          <a:blip r:embed="rId4">
            <a:alphaModFix/>
          </a:blip>
          <a:srcRect/>
          <a:stretch/>
        </p:blipFill>
        <p:spPr>
          <a:xfrm>
            <a:off x="11571966" y="685611"/>
            <a:ext cx="487363" cy="487363"/>
          </a:xfrm>
          <a:prstGeom prst="rect">
            <a:avLst/>
          </a:prstGeom>
          <a:noFill/>
          <a:ln>
            <a:noFill/>
          </a:ln>
        </p:spPr>
      </p:pic>
      <p:sp>
        <p:nvSpPr>
          <p:cNvPr id="212" name="Google Shape;212;p13">
            <a:extLst>
              <a:ext uri="{FF2B5EF4-FFF2-40B4-BE49-F238E27FC236}">
                <a16:creationId xmlns:a16="http://schemas.microsoft.com/office/drawing/2014/main" id="{DC68C19E-0DA4-2C9E-912F-C1F95E54EFE1}"/>
              </a:ext>
            </a:extLst>
          </p:cNvPr>
          <p:cNvSpPr txBox="1"/>
          <p:nvPr/>
        </p:nvSpPr>
        <p:spPr>
          <a:xfrm>
            <a:off x="461528" y="2575607"/>
            <a:ext cx="8007557" cy="461624"/>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rgbClr val="0000FF"/>
                </a:solidFill>
                <a:latin typeface="Times New Roman" panose="02020603050405020304" pitchFamily="18" charset="0"/>
                <a:ea typeface="Calibri"/>
                <a:cs typeface="Times New Roman" panose="02020603050405020304" pitchFamily="18" charset="0"/>
                <a:sym typeface="Calibri"/>
              </a:rPr>
              <a:t> </a:t>
            </a:r>
            <a:endParaRPr sz="2400" i="1" dirty="0">
              <a:solidFill>
                <a:srgbClr val="0000FF"/>
              </a:solidFill>
              <a:latin typeface="Times New Roman" panose="02020603050405020304" pitchFamily="18" charset="0"/>
              <a:ea typeface="Calibri"/>
              <a:cs typeface="Times New Roman" panose="02020603050405020304" pitchFamily="18" charset="0"/>
              <a:sym typeface="Calibri"/>
            </a:endParaRPr>
          </a:p>
        </p:txBody>
      </p:sp>
      <p:sp>
        <p:nvSpPr>
          <p:cNvPr id="214" name="Google Shape;214;p13">
            <a:extLst>
              <a:ext uri="{FF2B5EF4-FFF2-40B4-BE49-F238E27FC236}">
                <a16:creationId xmlns:a16="http://schemas.microsoft.com/office/drawing/2014/main" id="{3D7641CF-DCD6-77F8-E2B7-FABD9068026C}"/>
              </a:ext>
            </a:extLst>
          </p:cNvPr>
          <p:cNvSpPr/>
          <p:nvPr/>
        </p:nvSpPr>
        <p:spPr>
          <a:xfrm>
            <a:off x="11563415" y="503853"/>
            <a:ext cx="521573" cy="905069"/>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 name="Google Shape;300;p24">
            <a:extLst>
              <a:ext uri="{FF2B5EF4-FFF2-40B4-BE49-F238E27FC236}">
                <a16:creationId xmlns:a16="http://schemas.microsoft.com/office/drawing/2014/main" id="{E60E8176-3AF0-BD05-3053-3924B9E07BA3}"/>
              </a:ext>
            </a:extLst>
          </p:cNvPr>
          <p:cNvSpPr txBox="1"/>
          <p:nvPr/>
        </p:nvSpPr>
        <p:spPr>
          <a:xfrm>
            <a:off x="53740" y="1250150"/>
            <a:ext cx="7315889" cy="64629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b="1" dirty="0">
                <a:solidFill>
                  <a:srgbClr val="C00000"/>
                </a:solidFill>
                <a:latin typeface="Times New Roman" panose="02020603050405020304" pitchFamily="18" charset="0"/>
                <a:cs typeface="Times New Roman" panose="02020603050405020304" pitchFamily="18" charset="0"/>
              </a:rPr>
              <a:t>b. Now, read and choose the correct answers.</a:t>
            </a:r>
            <a:endParaRPr sz="2400" b="1" dirty="0">
              <a:solidFill>
                <a:srgbClr val="C00000"/>
              </a:solidFill>
              <a:latin typeface="Times New Roman" panose="02020603050405020304" pitchFamily="18" charset="0"/>
              <a:ea typeface="Calibri"/>
              <a:cs typeface="Times New Roman" panose="02020603050405020304" pitchFamily="18" charset="0"/>
              <a:sym typeface="Calibri"/>
            </a:endParaRPr>
          </a:p>
        </p:txBody>
      </p:sp>
      <p:pic>
        <p:nvPicPr>
          <p:cNvPr id="4" name="Picture 3">
            <a:extLst>
              <a:ext uri="{FF2B5EF4-FFF2-40B4-BE49-F238E27FC236}">
                <a16:creationId xmlns:a16="http://schemas.microsoft.com/office/drawing/2014/main" id="{67CAAAC7-9152-0961-4950-C0A3BA02B203}"/>
              </a:ext>
            </a:extLst>
          </p:cNvPr>
          <p:cNvPicPr>
            <a:picLocks noChangeAspect="1"/>
          </p:cNvPicPr>
          <p:nvPr/>
        </p:nvPicPr>
        <p:blipFill>
          <a:blip r:embed="rId5"/>
          <a:stretch>
            <a:fillRect/>
          </a:stretch>
        </p:blipFill>
        <p:spPr>
          <a:xfrm>
            <a:off x="36816" y="1896440"/>
            <a:ext cx="11813565" cy="3406737"/>
          </a:xfrm>
          <a:prstGeom prst="rect">
            <a:avLst/>
          </a:prstGeom>
        </p:spPr>
      </p:pic>
      <p:sp>
        <p:nvSpPr>
          <p:cNvPr id="3" name="Google Shape;480;p46">
            <a:extLst>
              <a:ext uri="{FF2B5EF4-FFF2-40B4-BE49-F238E27FC236}">
                <a16:creationId xmlns:a16="http://schemas.microsoft.com/office/drawing/2014/main" id="{864360F6-BD3E-F4CD-6847-32BB79DC79B4}"/>
              </a:ext>
            </a:extLst>
          </p:cNvPr>
          <p:cNvSpPr/>
          <p:nvPr/>
        </p:nvSpPr>
        <p:spPr>
          <a:xfrm>
            <a:off x="9105901" y="4191000"/>
            <a:ext cx="469900" cy="444500"/>
          </a:xfrm>
          <a:prstGeom prst="ellipse">
            <a:avLst/>
          </a:prstGeom>
          <a:noFill/>
          <a:ln w="571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Times New Roman" panose="02020603050405020304" pitchFamily="18" charset="0"/>
              <a:ea typeface="Calibri"/>
              <a:cs typeface="Times New Roman" panose="02020603050405020304" pitchFamily="18" charset="0"/>
              <a:sym typeface="Calibri"/>
            </a:endParaRPr>
          </a:p>
        </p:txBody>
      </p:sp>
      <p:sp>
        <p:nvSpPr>
          <p:cNvPr id="5" name="TextBox 4">
            <a:extLst>
              <a:ext uri="{FF2B5EF4-FFF2-40B4-BE49-F238E27FC236}">
                <a16:creationId xmlns:a16="http://schemas.microsoft.com/office/drawing/2014/main" id="{EFE01C17-F8DF-1619-00EF-D1E1A26ECE44}"/>
              </a:ext>
            </a:extLst>
          </p:cNvPr>
          <p:cNvSpPr txBox="1"/>
          <p:nvPr/>
        </p:nvSpPr>
        <p:spPr>
          <a:xfrm>
            <a:off x="934170" y="5505793"/>
            <a:ext cx="10031186" cy="830997"/>
          </a:xfrm>
          <a:prstGeom prst="rect">
            <a:avLst/>
          </a:prstGeom>
          <a:solidFill>
            <a:schemeClr val="accent5">
              <a:lumMod val="60000"/>
              <a:lumOff val="40000"/>
            </a:schemeClr>
          </a:solidFill>
        </p:spPr>
        <p:txBody>
          <a:bodyPr wrap="square">
            <a:spAutoFit/>
          </a:bodyPr>
          <a:lstStyle/>
          <a:p>
            <a:r>
              <a:rPr lang="en-US" sz="2400" dirty="0">
                <a:highlight>
                  <a:srgbClr val="FFFF00"/>
                </a:highlight>
                <a:latin typeface="Times New Roman" panose="02020603050405020304" pitchFamily="18" charset="0"/>
                <a:cs typeface="Times New Roman" panose="02020603050405020304" pitchFamily="18" charset="0"/>
              </a:rPr>
              <a:t>As you walk along the streets</a:t>
            </a:r>
            <a:r>
              <a:rPr lang="en-US" sz="2400" dirty="0">
                <a:latin typeface="Times New Roman" panose="02020603050405020304" pitchFamily="18" charset="0"/>
                <a:cs typeface="Times New Roman" panose="02020603050405020304" pitchFamily="18" charset="0"/>
              </a:rPr>
              <a:t> of Mexico, take in the incredible smell of food and the sound of cooking all around you. </a:t>
            </a:r>
            <a:endParaRPr lang="en-VN" sz="2400" dirty="0">
              <a:latin typeface="Times New Roman" panose="02020603050405020304" pitchFamily="18" charset="0"/>
              <a:cs typeface="Times New Roman" panose="02020603050405020304" pitchFamily="18" charset="0"/>
            </a:endParaRPr>
          </a:p>
        </p:txBody>
      </p:sp>
      <p:sp>
        <p:nvSpPr>
          <p:cNvPr id="7" name="Text Box 4">
            <a:extLst>
              <a:ext uri="{FF2B5EF4-FFF2-40B4-BE49-F238E27FC236}">
                <a16:creationId xmlns:a16="http://schemas.microsoft.com/office/drawing/2014/main" id="{33AD8C10-CE67-2D6A-2A97-A1F066D8A5C3}"/>
              </a:ext>
            </a:extLst>
          </p:cNvPr>
          <p:cNvSpPr txBox="1">
            <a:spLocks noChangeArrowheads="1"/>
          </p:cNvSpPr>
          <p:nvPr/>
        </p:nvSpPr>
        <p:spPr bwMode="auto">
          <a:xfrm>
            <a:off x="0" y="0"/>
            <a:ext cx="12192000" cy="1200329"/>
          </a:xfrm>
          <a:prstGeom prst="rect">
            <a:avLst/>
          </a:prstGeom>
          <a:solidFill>
            <a:srgbClr val="FFFFCC"/>
          </a:solidFill>
          <a:ln w="9525">
            <a:solidFill>
              <a:srgbClr val="00FF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b="1" dirty="0">
                <a:latin typeface="Times New Roman" panose="02020603050405020304" pitchFamily="18" charset="0"/>
                <a:cs typeface="Times New Roman" panose="02020603050405020304" pitchFamily="18" charset="0"/>
              </a:rPr>
              <a:t>Monday, November 25</a:t>
            </a:r>
            <a:r>
              <a:rPr lang="en-US" altLang="en-US" sz="2000" b="1" baseline="30000" dirty="0">
                <a:latin typeface="Times New Roman" panose="02020603050405020304" pitchFamily="18" charset="0"/>
                <a:cs typeface="Times New Roman" panose="02020603050405020304" pitchFamily="18" charset="0"/>
              </a:rPr>
              <a:t>th</a:t>
            </a:r>
            <a:r>
              <a:rPr lang="en-US" altLang="en-US" sz="2000" b="1" dirty="0">
                <a:latin typeface="Times New Roman" panose="02020603050405020304" pitchFamily="18" charset="0"/>
                <a:cs typeface="Times New Roman" panose="02020603050405020304" pitchFamily="18" charset="0"/>
              </a:rPr>
              <a:t>, 2024</a:t>
            </a:r>
          </a:p>
          <a:p>
            <a:pPr eaLnBrk="1" hangingPunct="1">
              <a:spcBef>
                <a:spcPct val="0"/>
              </a:spcBef>
              <a:buFontTx/>
              <a:buNone/>
            </a:pPr>
            <a:r>
              <a:rPr lang="en-US" altLang="en-US" sz="2000" b="1" dirty="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Unit 4:</a:t>
            </a:r>
            <a:r>
              <a:rPr lang="en-US" altLang="en-US" sz="2000" b="1" dirty="0">
                <a:latin typeface="Times New Roman" panose="02020603050405020304" pitchFamily="18" charset="0"/>
                <a:cs typeface="Times New Roman" panose="02020603050405020304" pitchFamily="18" charset="0"/>
              </a:rPr>
              <a:t> 				</a:t>
            </a:r>
            <a:r>
              <a:rPr lang="en-US" altLang="en-US" sz="2800" b="1" dirty="0">
                <a:solidFill>
                  <a:srgbClr val="FF0000"/>
                </a:solidFill>
                <a:latin typeface="Times New Roman" panose="02020603050405020304" pitchFamily="18" charset="0"/>
                <a:cs typeface="Times New Roman" panose="02020603050405020304" pitchFamily="18" charset="0"/>
              </a:rPr>
              <a:t>TOURISM</a:t>
            </a:r>
          </a:p>
          <a:p>
            <a:pPr eaLnBrk="1" hangingPunct="1">
              <a:spcBef>
                <a:spcPct val="0"/>
              </a:spcBef>
              <a:buFontTx/>
              <a:buNone/>
            </a:pPr>
            <a:r>
              <a:rPr lang="en-US" altLang="en-US" sz="2000" b="1" dirty="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Lesson 3:</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400" b="1" dirty="0">
                <a:solidFill>
                  <a:srgbClr val="0000CC"/>
                </a:solidFill>
                <a:latin typeface="Times New Roman" panose="02020603050405020304" pitchFamily="18" charset="0"/>
                <a:cs typeface="Times New Roman" panose="02020603050405020304" pitchFamily="18" charset="0"/>
              </a:rPr>
              <a:t>                 READING</a:t>
            </a:r>
          </a:p>
        </p:txBody>
      </p:sp>
      <p:sp>
        <p:nvSpPr>
          <p:cNvPr id="6" name="Google Shape;480;p46">
            <a:extLst>
              <a:ext uri="{FF2B5EF4-FFF2-40B4-BE49-F238E27FC236}">
                <a16:creationId xmlns:a16="http://schemas.microsoft.com/office/drawing/2014/main" id="{CF22CDD7-1564-A50C-AF5D-7E3B16A19268}"/>
              </a:ext>
            </a:extLst>
          </p:cNvPr>
          <p:cNvSpPr/>
          <p:nvPr/>
        </p:nvSpPr>
        <p:spPr>
          <a:xfrm>
            <a:off x="3285673" y="2860350"/>
            <a:ext cx="468086" cy="461624"/>
          </a:xfrm>
          <a:prstGeom prst="ellipse">
            <a:avLst/>
          </a:prstGeom>
          <a:noFill/>
          <a:ln w="571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 name="Google Shape;480;p46">
            <a:extLst>
              <a:ext uri="{FF2B5EF4-FFF2-40B4-BE49-F238E27FC236}">
                <a16:creationId xmlns:a16="http://schemas.microsoft.com/office/drawing/2014/main" id="{B4E19D3A-5617-991F-D427-4DEFC4DD0CDE}"/>
              </a:ext>
            </a:extLst>
          </p:cNvPr>
          <p:cNvSpPr/>
          <p:nvPr/>
        </p:nvSpPr>
        <p:spPr>
          <a:xfrm>
            <a:off x="5812973" y="3546150"/>
            <a:ext cx="468086" cy="461624"/>
          </a:xfrm>
          <a:prstGeom prst="ellipse">
            <a:avLst/>
          </a:prstGeom>
          <a:noFill/>
          <a:ln w="571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133919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822"/>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0">
          <a:extLst>
            <a:ext uri="{FF2B5EF4-FFF2-40B4-BE49-F238E27FC236}">
              <a16:creationId xmlns:a16="http://schemas.microsoft.com/office/drawing/2014/main" id="{8D2AD8BA-235B-ABC0-85DC-817ABDF75875}"/>
            </a:ext>
          </a:extLst>
        </p:cNvPr>
        <p:cNvGrpSpPr/>
        <p:nvPr/>
      </p:nvGrpSpPr>
      <p:grpSpPr>
        <a:xfrm>
          <a:off x="0" y="0"/>
          <a:ext cx="0" cy="0"/>
          <a:chOff x="0" y="0"/>
          <a:chExt cx="0" cy="0"/>
        </a:xfrm>
      </p:grpSpPr>
      <p:pic>
        <p:nvPicPr>
          <p:cNvPr id="202" name="Google Shape;202;p13">
            <a:extLst>
              <a:ext uri="{FF2B5EF4-FFF2-40B4-BE49-F238E27FC236}">
                <a16:creationId xmlns:a16="http://schemas.microsoft.com/office/drawing/2014/main" id="{6912D211-5CCF-9487-4572-19E9F9B0EAFC}"/>
              </a:ext>
            </a:extLst>
          </p:cNvPr>
          <p:cNvPicPr preferRelativeResize="0"/>
          <p:nvPr/>
        </p:nvPicPr>
        <p:blipFill rotWithShape="1">
          <a:blip r:embed="rId4">
            <a:alphaModFix/>
          </a:blip>
          <a:srcRect/>
          <a:stretch/>
        </p:blipFill>
        <p:spPr>
          <a:xfrm>
            <a:off x="11580521" y="706505"/>
            <a:ext cx="487363" cy="487363"/>
          </a:xfrm>
          <a:prstGeom prst="rect">
            <a:avLst/>
          </a:prstGeom>
          <a:noFill/>
          <a:ln>
            <a:noFill/>
          </a:ln>
        </p:spPr>
      </p:pic>
      <p:pic>
        <p:nvPicPr>
          <p:cNvPr id="203" name="Google Shape;203;p13">
            <a:extLst>
              <a:ext uri="{FF2B5EF4-FFF2-40B4-BE49-F238E27FC236}">
                <a16:creationId xmlns:a16="http://schemas.microsoft.com/office/drawing/2014/main" id="{4B88EE22-7D9D-9861-6B24-88C35D7B7863}"/>
              </a:ext>
            </a:extLst>
          </p:cNvPr>
          <p:cNvPicPr preferRelativeResize="0"/>
          <p:nvPr/>
        </p:nvPicPr>
        <p:blipFill rotWithShape="1">
          <a:blip r:embed="rId4">
            <a:alphaModFix/>
          </a:blip>
          <a:srcRect/>
          <a:stretch/>
        </p:blipFill>
        <p:spPr>
          <a:xfrm>
            <a:off x="11580520" y="706504"/>
            <a:ext cx="487363" cy="487363"/>
          </a:xfrm>
          <a:prstGeom prst="rect">
            <a:avLst/>
          </a:prstGeom>
          <a:noFill/>
          <a:ln>
            <a:noFill/>
          </a:ln>
        </p:spPr>
      </p:pic>
      <p:pic>
        <p:nvPicPr>
          <p:cNvPr id="204" name="Google Shape;204;p13">
            <a:extLst>
              <a:ext uri="{FF2B5EF4-FFF2-40B4-BE49-F238E27FC236}">
                <a16:creationId xmlns:a16="http://schemas.microsoft.com/office/drawing/2014/main" id="{05CF1D24-4200-A6AC-344C-9F8DB66656AD}"/>
              </a:ext>
            </a:extLst>
          </p:cNvPr>
          <p:cNvPicPr preferRelativeResize="0"/>
          <p:nvPr/>
        </p:nvPicPr>
        <p:blipFill rotWithShape="1">
          <a:blip r:embed="rId4">
            <a:alphaModFix/>
          </a:blip>
          <a:srcRect/>
          <a:stretch/>
        </p:blipFill>
        <p:spPr>
          <a:xfrm>
            <a:off x="11563415" y="706504"/>
            <a:ext cx="487363" cy="487363"/>
          </a:xfrm>
          <a:prstGeom prst="rect">
            <a:avLst/>
          </a:prstGeom>
          <a:noFill/>
          <a:ln>
            <a:noFill/>
          </a:ln>
        </p:spPr>
      </p:pic>
      <p:pic>
        <p:nvPicPr>
          <p:cNvPr id="205" name="Google Shape;205;p13">
            <a:extLst>
              <a:ext uri="{FF2B5EF4-FFF2-40B4-BE49-F238E27FC236}">
                <a16:creationId xmlns:a16="http://schemas.microsoft.com/office/drawing/2014/main" id="{06E4EFC7-D8F5-7CBE-3B1B-9C645E4B5A82}"/>
              </a:ext>
            </a:extLst>
          </p:cNvPr>
          <p:cNvPicPr preferRelativeResize="0"/>
          <p:nvPr/>
        </p:nvPicPr>
        <p:blipFill rotWithShape="1">
          <a:blip r:embed="rId4">
            <a:alphaModFix/>
          </a:blip>
          <a:srcRect/>
          <a:stretch/>
        </p:blipFill>
        <p:spPr>
          <a:xfrm>
            <a:off x="11597625" y="713469"/>
            <a:ext cx="487363" cy="487363"/>
          </a:xfrm>
          <a:prstGeom prst="rect">
            <a:avLst/>
          </a:prstGeom>
          <a:noFill/>
          <a:ln>
            <a:noFill/>
          </a:ln>
        </p:spPr>
      </p:pic>
      <p:pic>
        <p:nvPicPr>
          <p:cNvPr id="206" name="Google Shape;206;p13">
            <a:extLst>
              <a:ext uri="{FF2B5EF4-FFF2-40B4-BE49-F238E27FC236}">
                <a16:creationId xmlns:a16="http://schemas.microsoft.com/office/drawing/2014/main" id="{1CA0F34F-73C0-3ACC-5264-C27A18CBB7BA}"/>
              </a:ext>
            </a:extLst>
          </p:cNvPr>
          <p:cNvPicPr preferRelativeResize="0"/>
          <p:nvPr/>
        </p:nvPicPr>
        <p:blipFill rotWithShape="1">
          <a:blip r:embed="rId4">
            <a:alphaModFix/>
          </a:blip>
          <a:srcRect/>
          <a:stretch/>
        </p:blipFill>
        <p:spPr>
          <a:xfrm>
            <a:off x="11589072" y="699540"/>
            <a:ext cx="487363" cy="487363"/>
          </a:xfrm>
          <a:prstGeom prst="rect">
            <a:avLst/>
          </a:prstGeom>
          <a:noFill/>
          <a:ln>
            <a:noFill/>
          </a:ln>
        </p:spPr>
      </p:pic>
      <p:pic>
        <p:nvPicPr>
          <p:cNvPr id="207" name="Google Shape;207;p13">
            <a:extLst>
              <a:ext uri="{FF2B5EF4-FFF2-40B4-BE49-F238E27FC236}">
                <a16:creationId xmlns:a16="http://schemas.microsoft.com/office/drawing/2014/main" id="{19E78AC4-55A2-D93E-6F0F-A7C8378B02C2}"/>
              </a:ext>
            </a:extLst>
          </p:cNvPr>
          <p:cNvPicPr preferRelativeResize="0"/>
          <p:nvPr/>
        </p:nvPicPr>
        <p:blipFill rotWithShape="1">
          <a:blip r:embed="rId4">
            <a:alphaModFix/>
          </a:blip>
          <a:srcRect/>
          <a:stretch/>
        </p:blipFill>
        <p:spPr>
          <a:xfrm>
            <a:off x="11571966" y="685611"/>
            <a:ext cx="487363" cy="487363"/>
          </a:xfrm>
          <a:prstGeom prst="rect">
            <a:avLst/>
          </a:prstGeom>
          <a:noFill/>
          <a:ln>
            <a:noFill/>
          </a:ln>
        </p:spPr>
      </p:pic>
      <p:sp>
        <p:nvSpPr>
          <p:cNvPr id="212" name="Google Shape;212;p13">
            <a:extLst>
              <a:ext uri="{FF2B5EF4-FFF2-40B4-BE49-F238E27FC236}">
                <a16:creationId xmlns:a16="http://schemas.microsoft.com/office/drawing/2014/main" id="{D9AB7213-4065-3D0C-A82A-498E75F9A191}"/>
              </a:ext>
            </a:extLst>
          </p:cNvPr>
          <p:cNvSpPr txBox="1"/>
          <p:nvPr/>
        </p:nvSpPr>
        <p:spPr>
          <a:xfrm>
            <a:off x="461528" y="2575607"/>
            <a:ext cx="8007557" cy="461624"/>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rgbClr val="0000FF"/>
                </a:solidFill>
                <a:latin typeface="Times New Roman" panose="02020603050405020304" pitchFamily="18" charset="0"/>
                <a:ea typeface="Calibri"/>
                <a:cs typeface="Times New Roman" panose="02020603050405020304" pitchFamily="18" charset="0"/>
                <a:sym typeface="Calibri"/>
              </a:rPr>
              <a:t> </a:t>
            </a:r>
            <a:endParaRPr sz="2400" i="1" dirty="0">
              <a:solidFill>
                <a:srgbClr val="0000FF"/>
              </a:solidFill>
              <a:latin typeface="Times New Roman" panose="02020603050405020304" pitchFamily="18" charset="0"/>
              <a:ea typeface="Calibri"/>
              <a:cs typeface="Times New Roman" panose="02020603050405020304" pitchFamily="18" charset="0"/>
              <a:sym typeface="Calibri"/>
            </a:endParaRPr>
          </a:p>
        </p:txBody>
      </p:sp>
      <p:sp>
        <p:nvSpPr>
          <p:cNvPr id="214" name="Google Shape;214;p13">
            <a:extLst>
              <a:ext uri="{FF2B5EF4-FFF2-40B4-BE49-F238E27FC236}">
                <a16:creationId xmlns:a16="http://schemas.microsoft.com/office/drawing/2014/main" id="{6807B6DD-CB8A-5C19-8CF4-206BE96F0E42}"/>
              </a:ext>
            </a:extLst>
          </p:cNvPr>
          <p:cNvSpPr/>
          <p:nvPr/>
        </p:nvSpPr>
        <p:spPr>
          <a:xfrm>
            <a:off x="11563415" y="503853"/>
            <a:ext cx="521573" cy="905069"/>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 name="Text Box 4">
            <a:extLst>
              <a:ext uri="{FF2B5EF4-FFF2-40B4-BE49-F238E27FC236}">
                <a16:creationId xmlns:a16="http://schemas.microsoft.com/office/drawing/2014/main" id="{C7CE0AA9-F706-16BC-9560-2ED59EFD537A}"/>
              </a:ext>
            </a:extLst>
          </p:cNvPr>
          <p:cNvSpPr txBox="1">
            <a:spLocks noChangeArrowheads="1"/>
          </p:cNvSpPr>
          <p:nvPr/>
        </p:nvSpPr>
        <p:spPr bwMode="auto">
          <a:xfrm>
            <a:off x="0" y="0"/>
            <a:ext cx="12192000" cy="1200329"/>
          </a:xfrm>
          <a:prstGeom prst="rect">
            <a:avLst/>
          </a:prstGeom>
          <a:solidFill>
            <a:srgbClr val="FFFFCC"/>
          </a:solidFill>
          <a:ln w="9525">
            <a:solidFill>
              <a:srgbClr val="00FF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b="1" dirty="0">
                <a:latin typeface="Times New Roman" panose="02020603050405020304" pitchFamily="18" charset="0"/>
                <a:cs typeface="Times New Roman" panose="02020603050405020304" pitchFamily="18" charset="0"/>
              </a:rPr>
              <a:t>Monday, November 25</a:t>
            </a:r>
            <a:r>
              <a:rPr lang="en-US" altLang="en-US" sz="2000" b="1" baseline="30000" dirty="0">
                <a:latin typeface="Times New Roman" panose="02020603050405020304" pitchFamily="18" charset="0"/>
                <a:cs typeface="Times New Roman" panose="02020603050405020304" pitchFamily="18" charset="0"/>
              </a:rPr>
              <a:t>th</a:t>
            </a:r>
            <a:r>
              <a:rPr lang="en-US" altLang="en-US" sz="2000" b="1" dirty="0">
                <a:latin typeface="Times New Roman" panose="02020603050405020304" pitchFamily="18" charset="0"/>
                <a:cs typeface="Times New Roman" panose="02020603050405020304" pitchFamily="18" charset="0"/>
              </a:rPr>
              <a:t>, 2024</a:t>
            </a:r>
          </a:p>
          <a:p>
            <a:pPr eaLnBrk="1" hangingPunct="1">
              <a:spcBef>
                <a:spcPct val="0"/>
              </a:spcBef>
              <a:buFontTx/>
              <a:buNone/>
            </a:pPr>
            <a:r>
              <a:rPr lang="en-US" altLang="en-US" sz="2000" b="1" dirty="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Unit 4:</a:t>
            </a:r>
            <a:r>
              <a:rPr lang="en-US" altLang="en-US" sz="2000" b="1" dirty="0">
                <a:latin typeface="Times New Roman" panose="02020603050405020304" pitchFamily="18" charset="0"/>
                <a:cs typeface="Times New Roman" panose="02020603050405020304" pitchFamily="18" charset="0"/>
              </a:rPr>
              <a:t> 				</a:t>
            </a:r>
            <a:r>
              <a:rPr lang="en-US" altLang="en-US" sz="2800" b="1" dirty="0">
                <a:solidFill>
                  <a:srgbClr val="FF0000"/>
                </a:solidFill>
                <a:latin typeface="Times New Roman" panose="02020603050405020304" pitchFamily="18" charset="0"/>
                <a:cs typeface="Times New Roman" panose="02020603050405020304" pitchFamily="18" charset="0"/>
              </a:rPr>
              <a:t>TOURISM</a:t>
            </a:r>
          </a:p>
          <a:p>
            <a:pPr eaLnBrk="1" hangingPunct="1">
              <a:spcBef>
                <a:spcPct val="0"/>
              </a:spcBef>
              <a:buFontTx/>
              <a:buNone/>
            </a:pPr>
            <a:r>
              <a:rPr lang="en-US" altLang="en-US" sz="2000" b="1" dirty="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Lesson 1:</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400" b="1" dirty="0">
                <a:solidFill>
                  <a:srgbClr val="0000CC"/>
                </a:solidFill>
                <a:latin typeface="Times New Roman" panose="02020603050405020304" pitchFamily="18" charset="0"/>
                <a:cs typeface="Times New Roman" panose="02020603050405020304" pitchFamily="18" charset="0"/>
              </a:rPr>
              <a:t>NEW WORDS AND READING</a:t>
            </a:r>
          </a:p>
        </p:txBody>
      </p:sp>
      <p:sp>
        <p:nvSpPr>
          <p:cNvPr id="2" name="Google Shape;300;p24">
            <a:extLst>
              <a:ext uri="{FF2B5EF4-FFF2-40B4-BE49-F238E27FC236}">
                <a16:creationId xmlns:a16="http://schemas.microsoft.com/office/drawing/2014/main" id="{2F482032-9A50-1447-A305-928AA643DEB8}"/>
              </a:ext>
            </a:extLst>
          </p:cNvPr>
          <p:cNvSpPr txBox="1"/>
          <p:nvPr/>
        </p:nvSpPr>
        <p:spPr>
          <a:xfrm>
            <a:off x="53740" y="1250150"/>
            <a:ext cx="7315889" cy="64629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b="1" dirty="0">
                <a:solidFill>
                  <a:srgbClr val="C00000"/>
                </a:solidFill>
                <a:latin typeface="Times New Roman" panose="02020603050405020304" pitchFamily="18" charset="0"/>
                <a:cs typeface="Times New Roman" panose="02020603050405020304" pitchFamily="18" charset="0"/>
              </a:rPr>
              <a:t>b. Now, read and choose the correct answers.</a:t>
            </a:r>
            <a:endParaRPr sz="2400" b="1" dirty="0">
              <a:solidFill>
                <a:srgbClr val="C00000"/>
              </a:solidFill>
              <a:latin typeface="Times New Roman" panose="02020603050405020304" pitchFamily="18" charset="0"/>
              <a:ea typeface="Calibri"/>
              <a:cs typeface="Times New Roman" panose="02020603050405020304" pitchFamily="18" charset="0"/>
              <a:sym typeface="Calibri"/>
            </a:endParaRPr>
          </a:p>
        </p:txBody>
      </p:sp>
      <p:pic>
        <p:nvPicPr>
          <p:cNvPr id="4" name="Picture 3">
            <a:extLst>
              <a:ext uri="{FF2B5EF4-FFF2-40B4-BE49-F238E27FC236}">
                <a16:creationId xmlns:a16="http://schemas.microsoft.com/office/drawing/2014/main" id="{5DC730E7-6233-9E2C-C690-5807ABE1F121}"/>
              </a:ext>
            </a:extLst>
          </p:cNvPr>
          <p:cNvPicPr>
            <a:picLocks noChangeAspect="1"/>
          </p:cNvPicPr>
          <p:nvPr/>
        </p:nvPicPr>
        <p:blipFill>
          <a:blip r:embed="rId5"/>
          <a:stretch>
            <a:fillRect/>
          </a:stretch>
        </p:blipFill>
        <p:spPr>
          <a:xfrm>
            <a:off x="189217" y="1912775"/>
            <a:ext cx="11813565" cy="3406737"/>
          </a:xfrm>
          <a:prstGeom prst="rect">
            <a:avLst/>
          </a:prstGeom>
        </p:spPr>
      </p:pic>
      <p:sp>
        <p:nvSpPr>
          <p:cNvPr id="3" name="Google Shape;480;p46">
            <a:extLst>
              <a:ext uri="{FF2B5EF4-FFF2-40B4-BE49-F238E27FC236}">
                <a16:creationId xmlns:a16="http://schemas.microsoft.com/office/drawing/2014/main" id="{A75252D4-11F6-308C-D540-81242333DCE1}"/>
              </a:ext>
            </a:extLst>
          </p:cNvPr>
          <p:cNvSpPr/>
          <p:nvPr/>
        </p:nvSpPr>
        <p:spPr>
          <a:xfrm>
            <a:off x="446317" y="4920341"/>
            <a:ext cx="442683" cy="461624"/>
          </a:xfrm>
          <a:prstGeom prst="ellipse">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Times New Roman" panose="02020603050405020304" pitchFamily="18" charset="0"/>
              <a:ea typeface="Calibri"/>
              <a:cs typeface="Times New Roman" panose="02020603050405020304" pitchFamily="18" charset="0"/>
              <a:sym typeface="Calibri"/>
            </a:endParaRPr>
          </a:p>
        </p:txBody>
      </p:sp>
      <p:sp>
        <p:nvSpPr>
          <p:cNvPr id="5" name="TextBox 4">
            <a:extLst>
              <a:ext uri="{FF2B5EF4-FFF2-40B4-BE49-F238E27FC236}">
                <a16:creationId xmlns:a16="http://schemas.microsoft.com/office/drawing/2014/main" id="{EAC903A2-05FA-AAA1-210D-A303E022858E}"/>
              </a:ext>
            </a:extLst>
          </p:cNvPr>
          <p:cNvSpPr txBox="1"/>
          <p:nvPr/>
        </p:nvSpPr>
        <p:spPr>
          <a:xfrm>
            <a:off x="770163" y="5717097"/>
            <a:ext cx="10651671" cy="461665"/>
          </a:xfrm>
          <a:prstGeom prst="rect">
            <a:avLst/>
          </a:prstGeom>
          <a:solidFill>
            <a:srgbClr val="FF9FFF"/>
          </a:solidFill>
          <a:ln>
            <a:solidFill>
              <a:srgbClr val="00FF00"/>
            </a:solidFill>
          </a:ln>
        </p:spPr>
        <p:txBody>
          <a:bodyPr wrap="square">
            <a:spAutoFit/>
          </a:bodyPr>
          <a:lstStyle/>
          <a:p>
            <a:r>
              <a:rPr lang="en-US" sz="2400" dirty="0">
                <a:latin typeface="Times New Roman" panose="02020603050405020304" pitchFamily="18" charset="0"/>
                <a:cs typeface="Times New Roman" panose="02020603050405020304" pitchFamily="18" charset="0"/>
              </a:rPr>
              <a:t>There, you'll find the best </a:t>
            </a:r>
            <a:r>
              <a:rPr lang="en-US" sz="2400" dirty="0">
                <a:highlight>
                  <a:srgbClr val="FFFF00"/>
                </a:highlight>
                <a:latin typeface="Times New Roman" panose="02020603050405020304" pitchFamily="18" charset="0"/>
                <a:cs typeface="Times New Roman" panose="02020603050405020304" pitchFamily="18" charset="0"/>
              </a:rPr>
              <a:t>tacos, tamales, tostadas</a:t>
            </a:r>
            <a:r>
              <a:rPr lang="en-US" sz="2400" dirty="0">
                <a:latin typeface="Times New Roman" panose="02020603050405020304" pitchFamily="18" charset="0"/>
                <a:cs typeface="Times New Roman" panose="02020603050405020304" pitchFamily="18" charset="0"/>
              </a:rPr>
              <a:t>, and so much more. </a:t>
            </a:r>
            <a:endParaRPr lang="en-VN" sz="2400" dirty="0">
              <a:latin typeface="Times New Roman" panose="02020603050405020304" pitchFamily="18" charset="0"/>
              <a:cs typeface="Times New Roman" panose="02020603050405020304" pitchFamily="18" charset="0"/>
            </a:endParaRPr>
          </a:p>
        </p:txBody>
      </p:sp>
      <p:sp>
        <p:nvSpPr>
          <p:cNvPr id="6" name="Google Shape;480;p46">
            <a:extLst>
              <a:ext uri="{FF2B5EF4-FFF2-40B4-BE49-F238E27FC236}">
                <a16:creationId xmlns:a16="http://schemas.microsoft.com/office/drawing/2014/main" id="{327F063E-1C0C-D5EC-DCED-4A7D0C96F764}"/>
              </a:ext>
            </a:extLst>
          </p:cNvPr>
          <p:cNvSpPr/>
          <p:nvPr/>
        </p:nvSpPr>
        <p:spPr>
          <a:xfrm>
            <a:off x="5968773" y="3541084"/>
            <a:ext cx="457427" cy="461624"/>
          </a:xfrm>
          <a:prstGeom prst="ellipse">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 name="Google Shape;480;p46">
            <a:extLst>
              <a:ext uri="{FF2B5EF4-FFF2-40B4-BE49-F238E27FC236}">
                <a16:creationId xmlns:a16="http://schemas.microsoft.com/office/drawing/2014/main" id="{E8078221-36BB-A1FB-D00B-25075BE4069C}"/>
              </a:ext>
            </a:extLst>
          </p:cNvPr>
          <p:cNvSpPr/>
          <p:nvPr/>
        </p:nvSpPr>
        <p:spPr>
          <a:xfrm>
            <a:off x="3482970" y="2851242"/>
            <a:ext cx="457427" cy="461624"/>
          </a:xfrm>
          <a:prstGeom prst="ellipse">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 name="Google Shape;480;p46">
            <a:extLst>
              <a:ext uri="{FF2B5EF4-FFF2-40B4-BE49-F238E27FC236}">
                <a16:creationId xmlns:a16="http://schemas.microsoft.com/office/drawing/2014/main" id="{0351F4D1-D755-8C45-3281-DB4822034BDF}"/>
              </a:ext>
            </a:extLst>
          </p:cNvPr>
          <p:cNvSpPr/>
          <p:nvPr/>
        </p:nvSpPr>
        <p:spPr>
          <a:xfrm>
            <a:off x="9321573" y="4155108"/>
            <a:ext cx="457427" cy="461624"/>
          </a:xfrm>
          <a:prstGeom prst="ellipse">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623531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822"/>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pic>
        <p:nvPicPr>
          <p:cNvPr id="393" name="Google Shape;393;p35"/>
          <p:cNvPicPr preferRelativeResize="0"/>
          <p:nvPr/>
        </p:nvPicPr>
        <p:blipFill rotWithShape="1">
          <a:blip r:embed="rId6">
            <a:alphaModFix/>
          </a:blip>
          <a:srcRect/>
          <a:stretch/>
        </p:blipFill>
        <p:spPr>
          <a:xfrm>
            <a:off x="6381249" y="4099381"/>
            <a:ext cx="2225089" cy="2586212"/>
          </a:xfrm>
          <a:prstGeom prst="rect">
            <a:avLst/>
          </a:prstGeom>
          <a:noFill/>
          <a:ln>
            <a:noFill/>
          </a:ln>
        </p:spPr>
      </p:pic>
      <p:pic>
        <p:nvPicPr>
          <p:cNvPr id="3" name="Picture 2">
            <a:extLst>
              <a:ext uri="{FF2B5EF4-FFF2-40B4-BE49-F238E27FC236}">
                <a16:creationId xmlns:a16="http://schemas.microsoft.com/office/drawing/2014/main" id="{C728A5C1-82A9-597A-9427-44D63C402E42}"/>
              </a:ext>
            </a:extLst>
          </p:cNvPr>
          <p:cNvPicPr>
            <a:picLocks noChangeAspect="1"/>
          </p:cNvPicPr>
          <p:nvPr/>
        </p:nvPicPr>
        <p:blipFill>
          <a:blip r:embed="rId7"/>
          <a:stretch>
            <a:fillRect/>
          </a:stretch>
        </p:blipFill>
        <p:spPr>
          <a:xfrm>
            <a:off x="2872131" y="4483711"/>
            <a:ext cx="789299" cy="607973"/>
          </a:xfrm>
          <a:prstGeom prst="rect">
            <a:avLst/>
          </a:prstGeom>
        </p:spPr>
      </p:pic>
      <p:pic>
        <p:nvPicPr>
          <p:cNvPr id="4" name="CD1 TRACK 39">
            <a:hlinkClick r:id="" action="ppaction://media"/>
            <a:extLst>
              <a:ext uri="{FF2B5EF4-FFF2-40B4-BE49-F238E27FC236}">
                <a16:creationId xmlns:a16="http://schemas.microsoft.com/office/drawing/2014/main" id="{6D7A2EE2-B46D-3132-DB43-2A86D437D6F5}"/>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3800391" y="4578341"/>
            <a:ext cx="609600" cy="609600"/>
          </a:xfrm>
          <a:prstGeom prst="rect">
            <a:avLst/>
          </a:prstGeom>
        </p:spPr>
      </p:pic>
      <p:sp>
        <p:nvSpPr>
          <p:cNvPr id="5" name="TextBox 4">
            <a:extLst>
              <a:ext uri="{FF2B5EF4-FFF2-40B4-BE49-F238E27FC236}">
                <a16:creationId xmlns:a16="http://schemas.microsoft.com/office/drawing/2014/main" id="{880B9361-7A88-D466-0BA4-3BA56C43A904}"/>
              </a:ext>
            </a:extLst>
          </p:cNvPr>
          <p:cNvSpPr txBox="1"/>
          <p:nvPr/>
        </p:nvSpPr>
        <p:spPr>
          <a:xfrm>
            <a:off x="97966" y="1078421"/>
            <a:ext cx="2002460" cy="461665"/>
          </a:xfrm>
          <a:prstGeom prst="rect">
            <a:avLst/>
          </a:prstGeom>
          <a:noFill/>
        </p:spPr>
        <p:txBody>
          <a:bodyPr wrap="square">
            <a:spAutoFit/>
          </a:bodyPr>
          <a:lstStyle/>
          <a:p>
            <a:pPr marL="0" marR="0" lvl="0" indent="0" algn="l" rtl="0">
              <a:lnSpc>
                <a:spcPct val="100000"/>
              </a:lnSpc>
              <a:spcBef>
                <a:spcPts val="0"/>
              </a:spcBef>
              <a:spcAft>
                <a:spcPts val="0"/>
              </a:spcAft>
              <a:buClr>
                <a:srgbClr val="0070C0"/>
              </a:buClr>
              <a:buSzPts val="3600"/>
              <a:buFont typeface="Calibri"/>
              <a:buNone/>
            </a:pPr>
            <a:r>
              <a:rPr lang="en-US" sz="2400" b="1" dirty="0">
                <a:solidFill>
                  <a:schemeClr val="accent5">
                    <a:lumMod val="75000"/>
                  </a:schemeClr>
                </a:solidFill>
                <a:latin typeface="Times New Roman" panose="02020603050405020304" pitchFamily="18" charset="0"/>
                <a:ea typeface="Calibri"/>
                <a:cs typeface="Times New Roman" panose="02020603050405020304" pitchFamily="18" charset="0"/>
                <a:sym typeface="Calibri"/>
              </a:rPr>
              <a:t>Reading</a:t>
            </a:r>
            <a:endParaRPr lang="en-US" sz="2400" b="1" u="none" strike="noStrike" cap="none" dirty="0">
              <a:solidFill>
                <a:srgbClr val="C00000"/>
              </a:solidFill>
              <a:latin typeface="Times New Roman" panose="02020603050405020304" pitchFamily="18" charset="0"/>
              <a:ea typeface="Calibri"/>
              <a:cs typeface="Times New Roman" panose="02020603050405020304" pitchFamily="18" charset="0"/>
              <a:sym typeface="Calibri"/>
            </a:endParaRPr>
          </a:p>
        </p:txBody>
      </p:sp>
      <p:sp>
        <p:nvSpPr>
          <p:cNvPr id="6" name="Google Shape;300;p24">
            <a:extLst>
              <a:ext uri="{FF2B5EF4-FFF2-40B4-BE49-F238E27FC236}">
                <a16:creationId xmlns:a16="http://schemas.microsoft.com/office/drawing/2014/main" id="{CD41FE01-58D8-C70E-B545-272CF8A1EAF1}"/>
              </a:ext>
            </a:extLst>
          </p:cNvPr>
          <p:cNvSpPr txBox="1"/>
          <p:nvPr/>
        </p:nvSpPr>
        <p:spPr>
          <a:xfrm>
            <a:off x="68666" y="1465513"/>
            <a:ext cx="10691147" cy="989974"/>
          </a:xfrm>
          <a:prstGeom prst="rect">
            <a:avLst/>
          </a:prstGeom>
          <a:noFill/>
          <a:ln>
            <a:noFill/>
          </a:ln>
        </p:spPr>
        <p:txBody>
          <a:bodyPr spcFirstLastPara="1" wrap="square" lIns="91425" tIns="45700" rIns="91425" bIns="45700" anchor="t" anchorCtr="0">
            <a:spAutoFit/>
          </a:bodyPr>
          <a:lstStyle/>
          <a:p>
            <a:pPr marR="0" lvl="0" algn="l" rtl="0">
              <a:lnSpc>
                <a:spcPts val="2880"/>
              </a:lnSpc>
              <a:spcBef>
                <a:spcPts val="0"/>
              </a:spcBef>
              <a:spcAft>
                <a:spcPts val="600"/>
              </a:spcAft>
            </a:pPr>
            <a:r>
              <a:rPr lang="en-US" sz="2400" b="1" dirty="0">
                <a:solidFill>
                  <a:srgbClr val="C00000"/>
                </a:solidFill>
                <a:latin typeface="Times New Roman" panose="02020603050405020304" pitchFamily="18" charset="0"/>
                <a:cs typeface="Times New Roman" panose="02020603050405020304" pitchFamily="18" charset="0"/>
              </a:rPr>
              <a:t>a. Read the email and choose the best subject line. </a:t>
            </a:r>
          </a:p>
          <a:p>
            <a:pPr marR="0" lvl="0" algn="l" rtl="0">
              <a:lnSpc>
                <a:spcPts val="2880"/>
              </a:lnSpc>
              <a:spcBef>
                <a:spcPts val="0"/>
              </a:spcBef>
              <a:spcAft>
                <a:spcPts val="600"/>
              </a:spcAft>
            </a:pPr>
            <a:r>
              <a:rPr lang="en-US" sz="2400" b="0" i="0" dirty="0">
                <a:solidFill>
                  <a:srgbClr val="FFFFFF"/>
                </a:solidFill>
                <a:latin typeface="Times New Roman" panose="02020603050405020304" pitchFamily="18" charset="0"/>
                <a:ea typeface="Calibri"/>
                <a:cs typeface="Times New Roman" panose="02020603050405020304" pitchFamily="18" charset="0"/>
                <a:sym typeface="Calibri"/>
              </a:rPr>
              <a:t>   </a:t>
            </a:r>
            <a:r>
              <a:rPr lang="en-US" sz="2400" b="0" i="0" dirty="0">
                <a:solidFill>
                  <a:srgbClr val="0000FF"/>
                </a:solidFill>
                <a:latin typeface="Times New Roman" panose="02020603050405020304" pitchFamily="18" charset="0"/>
                <a:ea typeface="Calibri"/>
                <a:cs typeface="Times New Roman" panose="02020603050405020304" pitchFamily="18" charset="0"/>
                <a:sym typeface="Calibri"/>
              </a:rPr>
              <a:t>   2. </a:t>
            </a:r>
            <a:r>
              <a:rPr lang="en-US" sz="2400" dirty="0">
                <a:solidFill>
                  <a:srgbClr val="0000FF"/>
                </a:solidFill>
                <a:latin typeface="Times New Roman" panose="02020603050405020304" pitchFamily="18" charset="0"/>
                <a:cs typeface="Times New Roman" panose="02020603050405020304" pitchFamily="18" charset="0"/>
              </a:rPr>
              <a:t>Our trip to Paris! 	</a:t>
            </a:r>
            <a:r>
              <a:rPr lang="en-US" sz="2400" b="0" i="0" dirty="0">
                <a:solidFill>
                  <a:srgbClr val="0000FF"/>
                </a:solidFill>
                <a:latin typeface="Times New Roman" panose="02020603050405020304" pitchFamily="18" charset="0"/>
                <a:ea typeface="Calibri"/>
                <a:cs typeface="Times New Roman" panose="02020603050405020304" pitchFamily="18" charset="0"/>
                <a:sym typeface="Calibri"/>
              </a:rPr>
              <a:t>	</a:t>
            </a:r>
            <a:endParaRPr sz="2400" dirty="0">
              <a:solidFill>
                <a:srgbClr val="0000FF"/>
              </a:solidFill>
              <a:latin typeface="Times New Roman" panose="02020603050405020304" pitchFamily="18" charset="0"/>
              <a:ea typeface="Calibri"/>
              <a:cs typeface="Times New Roman" panose="02020603050405020304" pitchFamily="18" charset="0"/>
              <a:sym typeface="Calibri"/>
            </a:endParaRPr>
          </a:p>
        </p:txBody>
      </p:sp>
      <p:sp>
        <p:nvSpPr>
          <p:cNvPr id="7" name="Google Shape;336;p29">
            <a:extLst>
              <a:ext uri="{FF2B5EF4-FFF2-40B4-BE49-F238E27FC236}">
                <a16:creationId xmlns:a16="http://schemas.microsoft.com/office/drawing/2014/main" id="{944E3925-5E50-C215-BFCE-E88C6A22FB69}"/>
              </a:ext>
            </a:extLst>
          </p:cNvPr>
          <p:cNvSpPr txBox="1"/>
          <p:nvPr/>
        </p:nvSpPr>
        <p:spPr>
          <a:xfrm>
            <a:off x="120660" y="2271624"/>
            <a:ext cx="5888255"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C00000"/>
                </a:solidFill>
                <a:latin typeface="Times New Roman" panose="02020603050405020304" pitchFamily="18" charset="0"/>
                <a:cs typeface="Times New Roman" panose="02020603050405020304" pitchFamily="18" charset="0"/>
              </a:rPr>
              <a:t>b. Now, read and write short answers. </a:t>
            </a:r>
            <a:endParaRPr sz="2400" b="1" dirty="0">
              <a:solidFill>
                <a:srgbClr val="C00000"/>
              </a:solidFill>
              <a:highlight>
                <a:srgbClr val="F3C1FF"/>
              </a:highlight>
              <a:latin typeface="Times New Roman" panose="02020603050405020304" pitchFamily="18" charset="0"/>
              <a:ea typeface="Calibri"/>
              <a:cs typeface="Times New Roman" panose="02020603050405020304" pitchFamily="18" charset="0"/>
              <a:sym typeface="Calibri"/>
            </a:endParaRPr>
          </a:p>
        </p:txBody>
      </p:sp>
      <p:sp>
        <p:nvSpPr>
          <p:cNvPr id="8" name="TextBox 7">
            <a:extLst>
              <a:ext uri="{FF2B5EF4-FFF2-40B4-BE49-F238E27FC236}">
                <a16:creationId xmlns:a16="http://schemas.microsoft.com/office/drawing/2014/main" id="{A359482E-A756-BCB0-10F7-05C7AAD96522}"/>
              </a:ext>
            </a:extLst>
          </p:cNvPr>
          <p:cNvSpPr txBox="1"/>
          <p:nvPr/>
        </p:nvSpPr>
        <p:spPr>
          <a:xfrm>
            <a:off x="387869" y="2639349"/>
            <a:ext cx="5872120" cy="1938992"/>
          </a:xfrm>
          <a:prstGeom prst="rect">
            <a:avLst/>
          </a:prstGeom>
          <a:noFill/>
        </p:spPr>
        <p:txBody>
          <a:bodyPr wrap="none" rtlCol="0">
            <a:spAutoFit/>
          </a:bodyPr>
          <a:lstStyle/>
          <a:p>
            <a:pPr marL="457200" indent="-457200">
              <a:buAutoNum type="arabicPeriod"/>
            </a:pPr>
            <a:r>
              <a:rPr lang="en-US" sz="2400" dirty="0">
                <a:solidFill>
                  <a:srgbClr val="0000FF"/>
                </a:solidFill>
                <a:latin typeface="Times New Roman" panose="02020603050405020304" pitchFamily="18" charset="0"/>
                <a:cs typeface="Times New Roman" panose="02020603050405020304" pitchFamily="18" charset="0"/>
              </a:rPr>
              <a:t>Next year</a:t>
            </a:r>
          </a:p>
          <a:p>
            <a:pPr marL="457200" indent="-457200">
              <a:buAutoNum type="arabicPeriod"/>
            </a:pPr>
            <a:r>
              <a:rPr lang="en-US" sz="2400" dirty="0">
                <a:solidFill>
                  <a:srgbClr val="0000FF"/>
                </a:solidFill>
                <a:latin typeface="Times New Roman" panose="02020603050405020304" pitchFamily="18" charset="0"/>
                <a:cs typeface="Times New Roman" panose="02020603050405020304" pitchFamily="18" charset="0"/>
              </a:rPr>
              <a:t>Sunny and warm</a:t>
            </a:r>
          </a:p>
          <a:p>
            <a:pPr marL="457200" indent="-457200">
              <a:buAutoNum type="arabicPeriod"/>
            </a:pPr>
            <a:r>
              <a:rPr lang="en-US" sz="2400" dirty="0">
                <a:solidFill>
                  <a:srgbClr val="0000FF"/>
                </a:solidFill>
                <a:latin typeface="Times New Roman" panose="02020603050405020304" pitchFamily="18" charset="0"/>
                <a:cs typeface="Times New Roman" panose="02020603050405020304" pitchFamily="18" charset="0"/>
              </a:rPr>
              <a:t>The Eiffel Tower and the Louvre Museum</a:t>
            </a:r>
          </a:p>
          <a:p>
            <a:pPr marL="457200" indent="-457200">
              <a:buAutoNum type="arabicPeriod"/>
            </a:pPr>
            <a:r>
              <a:rPr lang="en-US" sz="2400" dirty="0">
                <a:solidFill>
                  <a:srgbClr val="0000FF"/>
                </a:solidFill>
                <a:latin typeface="Times New Roman" panose="02020603050405020304" pitchFamily="18" charset="0"/>
                <a:cs typeface="Times New Roman" panose="02020603050405020304" pitchFamily="18" charset="0"/>
              </a:rPr>
              <a:t>Le Petit Paris Restaurant</a:t>
            </a:r>
          </a:p>
          <a:p>
            <a:pPr marL="457200" indent="-457200">
              <a:buAutoNum type="arabicPeriod"/>
            </a:pPr>
            <a:r>
              <a:rPr lang="en-US" sz="2400" dirty="0">
                <a:solidFill>
                  <a:srgbClr val="0000FF"/>
                </a:solidFill>
                <a:latin typeface="Times New Roman" panose="02020603050405020304" pitchFamily="18" charset="0"/>
                <a:cs typeface="Times New Roman" panose="02020603050405020304" pitchFamily="18" charset="0"/>
              </a:rPr>
              <a:t>A socket adapter and a fanny pack</a:t>
            </a:r>
            <a:endParaRPr lang="en-VN" sz="2400" dirty="0">
              <a:solidFill>
                <a:srgbClr val="0000FF"/>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47D240E3-66CD-FB4C-7FCB-1339692AC7BF}"/>
              </a:ext>
            </a:extLst>
          </p:cNvPr>
          <p:cNvSpPr txBox="1"/>
          <p:nvPr/>
        </p:nvSpPr>
        <p:spPr>
          <a:xfrm>
            <a:off x="97966" y="4556866"/>
            <a:ext cx="6144322" cy="461665"/>
          </a:xfrm>
          <a:prstGeom prst="rect">
            <a:avLst/>
          </a:prstGeom>
          <a:noFill/>
        </p:spPr>
        <p:txBody>
          <a:bodyPr wrap="square">
            <a:spAutoFit/>
          </a:bodyPr>
          <a:lstStyle/>
          <a:p>
            <a:r>
              <a:rPr lang="en-US" sz="2400" b="1" i="0" u="none" strike="noStrike" cap="none" dirty="0">
                <a:solidFill>
                  <a:srgbClr val="C00000"/>
                </a:solidFill>
                <a:latin typeface="Times New Roman" panose="02020603050405020304" pitchFamily="18" charset="0"/>
                <a:ea typeface="Calibri"/>
                <a:cs typeface="Times New Roman" panose="02020603050405020304" pitchFamily="18" charset="0"/>
                <a:sym typeface="Calibri"/>
              </a:rPr>
              <a:t>c. Listen and read </a:t>
            </a:r>
            <a:endParaRPr lang="en-US" sz="2400" dirty="0"/>
          </a:p>
        </p:txBody>
      </p:sp>
      <p:sp>
        <p:nvSpPr>
          <p:cNvPr id="9" name="Text Box 4">
            <a:extLst>
              <a:ext uri="{FF2B5EF4-FFF2-40B4-BE49-F238E27FC236}">
                <a16:creationId xmlns:a16="http://schemas.microsoft.com/office/drawing/2014/main" id="{ABC927A8-9180-8FCD-504D-C6A11C918CE3}"/>
              </a:ext>
            </a:extLst>
          </p:cNvPr>
          <p:cNvSpPr txBox="1">
            <a:spLocks noChangeArrowheads="1"/>
          </p:cNvSpPr>
          <p:nvPr/>
        </p:nvSpPr>
        <p:spPr bwMode="auto">
          <a:xfrm>
            <a:off x="0" y="0"/>
            <a:ext cx="12192000" cy="1200329"/>
          </a:xfrm>
          <a:prstGeom prst="rect">
            <a:avLst/>
          </a:prstGeom>
          <a:solidFill>
            <a:srgbClr val="FFFFCC"/>
          </a:solidFill>
          <a:ln w="9525">
            <a:solidFill>
              <a:srgbClr val="00FF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b="1" dirty="0">
                <a:latin typeface="Times New Roman" panose="02020603050405020304" pitchFamily="18" charset="0"/>
                <a:cs typeface="Times New Roman" panose="02020603050405020304" pitchFamily="18" charset="0"/>
              </a:rPr>
              <a:t>Monday, November 25</a:t>
            </a:r>
            <a:r>
              <a:rPr lang="en-US" altLang="en-US" sz="2000" b="1" baseline="30000" dirty="0">
                <a:latin typeface="Times New Roman" panose="02020603050405020304" pitchFamily="18" charset="0"/>
                <a:cs typeface="Times New Roman" panose="02020603050405020304" pitchFamily="18" charset="0"/>
              </a:rPr>
              <a:t>th</a:t>
            </a:r>
            <a:r>
              <a:rPr lang="en-US" altLang="en-US" sz="2000" b="1" dirty="0">
                <a:latin typeface="Times New Roman" panose="02020603050405020304" pitchFamily="18" charset="0"/>
                <a:cs typeface="Times New Roman" panose="02020603050405020304" pitchFamily="18" charset="0"/>
              </a:rPr>
              <a:t>, 2024</a:t>
            </a:r>
          </a:p>
          <a:p>
            <a:pPr eaLnBrk="1" hangingPunct="1">
              <a:spcBef>
                <a:spcPct val="0"/>
              </a:spcBef>
              <a:buFontTx/>
              <a:buNone/>
            </a:pPr>
            <a:r>
              <a:rPr lang="en-US" altLang="en-US" sz="2000" b="1" dirty="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Unit 4:</a:t>
            </a:r>
            <a:r>
              <a:rPr lang="en-US" altLang="en-US" sz="2000" b="1" dirty="0">
                <a:latin typeface="Times New Roman" panose="02020603050405020304" pitchFamily="18" charset="0"/>
                <a:cs typeface="Times New Roman" panose="02020603050405020304" pitchFamily="18" charset="0"/>
              </a:rPr>
              <a:t> 				</a:t>
            </a:r>
            <a:r>
              <a:rPr lang="en-US" altLang="en-US" sz="2800" b="1" dirty="0">
                <a:solidFill>
                  <a:srgbClr val="FF0000"/>
                </a:solidFill>
                <a:latin typeface="Times New Roman" panose="02020603050405020304" pitchFamily="18" charset="0"/>
                <a:cs typeface="Times New Roman" panose="02020603050405020304" pitchFamily="18" charset="0"/>
              </a:rPr>
              <a:t>TOURISM</a:t>
            </a:r>
          </a:p>
          <a:p>
            <a:pPr eaLnBrk="1" hangingPunct="1">
              <a:spcBef>
                <a:spcPct val="0"/>
              </a:spcBef>
              <a:buFontTx/>
              <a:buNone/>
            </a:pPr>
            <a:r>
              <a:rPr lang="en-US" altLang="en-US" sz="2000" b="1" dirty="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Lesson 3:</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400" b="1" dirty="0">
                <a:solidFill>
                  <a:srgbClr val="0000CC"/>
                </a:solidFill>
                <a:latin typeface="Times New Roman" panose="02020603050405020304" pitchFamily="18" charset="0"/>
                <a:cs typeface="Times New Roman" panose="02020603050405020304" pitchFamily="18" charset="0"/>
              </a:rPr>
              <a:t>                 READING</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740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9">
          <a:extLst>
            <a:ext uri="{FF2B5EF4-FFF2-40B4-BE49-F238E27FC236}">
              <a16:creationId xmlns:a16="http://schemas.microsoft.com/office/drawing/2014/main" id="{1B421BCE-3CAF-62A1-9C95-0A529AF3CAA8}"/>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0B4BB44-BB13-D9F5-96F9-BB28DEBE5D07}"/>
              </a:ext>
            </a:extLst>
          </p:cNvPr>
          <p:cNvSpPr txBox="1"/>
          <p:nvPr/>
        </p:nvSpPr>
        <p:spPr>
          <a:xfrm>
            <a:off x="97966" y="1078421"/>
            <a:ext cx="2002460" cy="461665"/>
          </a:xfrm>
          <a:prstGeom prst="rect">
            <a:avLst/>
          </a:prstGeom>
          <a:noFill/>
        </p:spPr>
        <p:txBody>
          <a:bodyPr wrap="square">
            <a:spAutoFit/>
          </a:bodyPr>
          <a:lstStyle/>
          <a:p>
            <a:pPr marL="0" marR="0" lvl="0" indent="0" algn="l" rtl="0">
              <a:lnSpc>
                <a:spcPct val="100000"/>
              </a:lnSpc>
              <a:spcBef>
                <a:spcPts val="0"/>
              </a:spcBef>
              <a:spcAft>
                <a:spcPts val="0"/>
              </a:spcAft>
              <a:buClr>
                <a:srgbClr val="0070C0"/>
              </a:buClr>
              <a:buSzPts val="3600"/>
              <a:buFont typeface="Calibri"/>
              <a:buNone/>
            </a:pPr>
            <a:r>
              <a:rPr lang="en-US" sz="2400" b="1" dirty="0">
                <a:solidFill>
                  <a:schemeClr val="accent5">
                    <a:lumMod val="75000"/>
                  </a:schemeClr>
                </a:solidFill>
                <a:latin typeface="Times New Roman" panose="02020603050405020304" pitchFamily="18" charset="0"/>
                <a:ea typeface="Calibri"/>
                <a:cs typeface="Times New Roman" panose="02020603050405020304" pitchFamily="18" charset="0"/>
                <a:sym typeface="Calibri"/>
              </a:rPr>
              <a:t>Reading</a:t>
            </a:r>
            <a:endParaRPr lang="en-US" sz="2400" b="1" u="none" strike="noStrike" cap="none" dirty="0">
              <a:solidFill>
                <a:srgbClr val="C00000"/>
              </a:solidFill>
              <a:latin typeface="Times New Roman" panose="02020603050405020304" pitchFamily="18" charset="0"/>
              <a:ea typeface="Calibri"/>
              <a:cs typeface="Times New Roman" panose="02020603050405020304" pitchFamily="18" charset="0"/>
              <a:sym typeface="Calibri"/>
            </a:endParaRPr>
          </a:p>
        </p:txBody>
      </p:sp>
      <p:sp>
        <p:nvSpPr>
          <p:cNvPr id="6" name="Google Shape;300;p24">
            <a:extLst>
              <a:ext uri="{FF2B5EF4-FFF2-40B4-BE49-F238E27FC236}">
                <a16:creationId xmlns:a16="http://schemas.microsoft.com/office/drawing/2014/main" id="{300DCD04-E08D-90A8-299A-B501914F03F1}"/>
              </a:ext>
            </a:extLst>
          </p:cNvPr>
          <p:cNvSpPr txBox="1"/>
          <p:nvPr/>
        </p:nvSpPr>
        <p:spPr>
          <a:xfrm>
            <a:off x="68666" y="1465513"/>
            <a:ext cx="10691147" cy="989974"/>
          </a:xfrm>
          <a:prstGeom prst="rect">
            <a:avLst/>
          </a:prstGeom>
          <a:noFill/>
          <a:ln>
            <a:noFill/>
          </a:ln>
        </p:spPr>
        <p:txBody>
          <a:bodyPr spcFirstLastPara="1" wrap="square" lIns="91425" tIns="45700" rIns="91425" bIns="45700" anchor="t" anchorCtr="0">
            <a:spAutoFit/>
          </a:bodyPr>
          <a:lstStyle/>
          <a:p>
            <a:pPr marR="0" lvl="0" algn="l" rtl="0">
              <a:lnSpc>
                <a:spcPts val="2880"/>
              </a:lnSpc>
              <a:spcBef>
                <a:spcPts val="0"/>
              </a:spcBef>
              <a:spcAft>
                <a:spcPts val="600"/>
              </a:spcAft>
            </a:pPr>
            <a:r>
              <a:rPr lang="en-US" sz="2400" b="1" dirty="0">
                <a:solidFill>
                  <a:srgbClr val="C00000"/>
                </a:solidFill>
                <a:latin typeface="Times New Roman" panose="02020603050405020304" pitchFamily="18" charset="0"/>
                <a:cs typeface="Times New Roman" panose="02020603050405020304" pitchFamily="18" charset="0"/>
              </a:rPr>
              <a:t>a. Read the email and choose the best subject line. </a:t>
            </a:r>
          </a:p>
          <a:p>
            <a:pPr marR="0" lvl="0" algn="l" rtl="0">
              <a:lnSpc>
                <a:spcPts val="2880"/>
              </a:lnSpc>
              <a:spcBef>
                <a:spcPts val="0"/>
              </a:spcBef>
              <a:spcAft>
                <a:spcPts val="600"/>
              </a:spcAft>
            </a:pPr>
            <a:r>
              <a:rPr lang="en-US" sz="2400" b="0" i="0" dirty="0">
                <a:solidFill>
                  <a:srgbClr val="FFFFFF"/>
                </a:solidFill>
                <a:latin typeface="Times New Roman" panose="02020603050405020304" pitchFamily="18" charset="0"/>
                <a:ea typeface="Calibri"/>
                <a:cs typeface="Times New Roman" panose="02020603050405020304" pitchFamily="18" charset="0"/>
                <a:sym typeface="Calibri"/>
              </a:rPr>
              <a:t>   </a:t>
            </a:r>
            <a:r>
              <a:rPr lang="en-US" sz="2400" b="0" i="0" dirty="0">
                <a:solidFill>
                  <a:srgbClr val="0000FF"/>
                </a:solidFill>
                <a:latin typeface="Times New Roman" panose="02020603050405020304" pitchFamily="18" charset="0"/>
                <a:ea typeface="Calibri"/>
                <a:cs typeface="Times New Roman" panose="02020603050405020304" pitchFamily="18" charset="0"/>
                <a:sym typeface="Calibri"/>
              </a:rPr>
              <a:t>  1. </a:t>
            </a:r>
            <a:r>
              <a:rPr lang="en-US" sz="2400" dirty="0">
                <a:solidFill>
                  <a:srgbClr val="0000FF"/>
                </a:solidFill>
                <a:latin typeface="Times New Roman" panose="02020603050405020304" pitchFamily="18" charset="0"/>
                <a:ea typeface="Calibri"/>
                <a:cs typeface="Times New Roman" panose="02020603050405020304" pitchFamily="18" charset="0"/>
                <a:sym typeface="Calibri"/>
              </a:rPr>
              <a:t>C   2. D  	    3. A     4. B</a:t>
            </a:r>
            <a:r>
              <a:rPr lang="en-US" sz="2400" dirty="0">
                <a:solidFill>
                  <a:srgbClr val="0000FF"/>
                </a:solidFill>
                <a:latin typeface="Times New Roman" panose="02020603050405020304" pitchFamily="18" charset="0"/>
                <a:cs typeface="Times New Roman" panose="02020603050405020304" pitchFamily="18" charset="0"/>
              </a:rPr>
              <a:t>	</a:t>
            </a:r>
            <a:r>
              <a:rPr lang="en-US" sz="2400" b="0" i="0" dirty="0">
                <a:solidFill>
                  <a:srgbClr val="0000FF"/>
                </a:solidFill>
                <a:latin typeface="Times New Roman" panose="02020603050405020304" pitchFamily="18" charset="0"/>
                <a:ea typeface="Calibri"/>
                <a:cs typeface="Times New Roman" panose="02020603050405020304" pitchFamily="18" charset="0"/>
                <a:sym typeface="Calibri"/>
              </a:rPr>
              <a:t>	</a:t>
            </a:r>
            <a:endParaRPr sz="2400" dirty="0">
              <a:solidFill>
                <a:srgbClr val="0000FF"/>
              </a:solidFill>
              <a:latin typeface="Times New Roman" panose="02020603050405020304" pitchFamily="18" charset="0"/>
              <a:ea typeface="Calibri"/>
              <a:cs typeface="Times New Roman" panose="02020603050405020304" pitchFamily="18" charset="0"/>
              <a:sym typeface="Calibri"/>
            </a:endParaRPr>
          </a:p>
        </p:txBody>
      </p:sp>
      <p:sp>
        <p:nvSpPr>
          <p:cNvPr id="7" name="Google Shape;336;p29">
            <a:extLst>
              <a:ext uri="{FF2B5EF4-FFF2-40B4-BE49-F238E27FC236}">
                <a16:creationId xmlns:a16="http://schemas.microsoft.com/office/drawing/2014/main" id="{235CF86D-85D4-7E04-FBEC-728BA41ECE09}"/>
              </a:ext>
            </a:extLst>
          </p:cNvPr>
          <p:cNvSpPr txBox="1"/>
          <p:nvPr/>
        </p:nvSpPr>
        <p:spPr>
          <a:xfrm>
            <a:off x="120660" y="2271624"/>
            <a:ext cx="5888255"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C00000"/>
                </a:solidFill>
                <a:latin typeface="Times New Roman" panose="02020603050405020304" pitchFamily="18" charset="0"/>
                <a:cs typeface="Times New Roman" panose="02020603050405020304" pitchFamily="18" charset="0"/>
              </a:rPr>
              <a:t>b. Now, read and write short answers. </a:t>
            </a:r>
            <a:endParaRPr sz="2400" b="1" dirty="0">
              <a:solidFill>
                <a:srgbClr val="C00000"/>
              </a:solidFill>
              <a:highlight>
                <a:srgbClr val="F3C1FF"/>
              </a:highlight>
              <a:latin typeface="Times New Roman" panose="02020603050405020304" pitchFamily="18" charset="0"/>
              <a:ea typeface="Calibri"/>
              <a:cs typeface="Times New Roman" panose="02020603050405020304" pitchFamily="18" charset="0"/>
              <a:sym typeface="Calibri"/>
            </a:endParaRPr>
          </a:p>
        </p:txBody>
      </p:sp>
      <p:sp>
        <p:nvSpPr>
          <p:cNvPr id="8" name="TextBox 7">
            <a:extLst>
              <a:ext uri="{FF2B5EF4-FFF2-40B4-BE49-F238E27FC236}">
                <a16:creationId xmlns:a16="http://schemas.microsoft.com/office/drawing/2014/main" id="{15FDD6AC-066B-8C1C-D3AC-2199FBC25E95}"/>
              </a:ext>
            </a:extLst>
          </p:cNvPr>
          <p:cNvSpPr txBox="1"/>
          <p:nvPr/>
        </p:nvSpPr>
        <p:spPr>
          <a:xfrm>
            <a:off x="312232" y="2611704"/>
            <a:ext cx="4408579" cy="461665"/>
          </a:xfrm>
          <a:prstGeom prst="rect">
            <a:avLst/>
          </a:prstGeom>
          <a:noFill/>
        </p:spPr>
        <p:txBody>
          <a:bodyPr wrap="none" rtlCol="0">
            <a:spAutoFit/>
          </a:bodyPr>
          <a:lstStyle/>
          <a:p>
            <a:r>
              <a:rPr lang="en-US" sz="2400" dirty="0">
                <a:solidFill>
                  <a:srgbClr val="0000FF"/>
                </a:solidFill>
                <a:latin typeface="Times New Roman" panose="02020603050405020304" pitchFamily="18" charset="0"/>
                <a:cs typeface="Times New Roman" panose="02020603050405020304" pitchFamily="18" charset="0"/>
              </a:rPr>
              <a:t>   1. A	2. B 	3. C	4. D	5. A</a:t>
            </a:r>
            <a:endParaRPr lang="en-VN" sz="2400" dirty="0">
              <a:solidFill>
                <a:srgbClr val="0000FF"/>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2F117AC2-C979-FA15-89C9-DE47EDBADF1D}"/>
              </a:ext>
            </a:extLst>
          </p:cNvPr>
          <p:cNvSpPr txBox="1"/>
          <p:nvPr/>
        </p:nvSpPr>
        <p:spPr>
          <a:xfrm>
            <a:off x="94066" y="3155941"/>
            <a:ext cx="2391505" cy="461665"/>
          </a:xfrm>
          <a:prstGeom prst="rect">
            <a:avLst/>
          </a:prstGeom>
          <a:noFill/>
        </p:spPr>
        <p:txBody>
          <a:bodyPr wrap="square">
            <a:spAutoFit/>
          </a:bodyPr>
          <a:lstStyle/>
          <a:p>
            <a:pPr marL="0" marR="0" lvl="0" indent="0" algn="l" rtl="0">
              <a:spcBef>
                <a:spcPts val="0"/>
              </a:spcBef>
              <a:spcAft>
                <a:spcPts val="0"/>
              </a:spcAft>
              <a:buNone/>
            </a:pPr>
            <a:r>
              <a:rPr lang="en-US" sz="2400" b="1" i="0" u="none" strike="noStrike" cap="none" dirty="0">
                <a:solidFill>
                  <a:srgbClr val="C00000"/>
                </a:solidFill>
                <a:latin typeface="Times New Roman" panose="02020603050405020304" pitchFamily="18" charset="0"/>
                <a:ea typeface="Calibri"/>
                <a:cs typeface="Times New Roman" panose="02020603050405020304" pitchFamily="18" charset="0"/>
                <a:sym typeface="Calibri"/>
              </a:rPr>
              <a:t>c. </a:t>
            </a:r>
            <a:r>
              <a:rPr lang="en-US" sz="2400" b="1" i="0" dirty="0">
                <a:solidFill>
                  <a:srgbClr val="C00000"/>
                </a:solidFill>
                <a:latin typeface="Times New Roman" panose="02020603050405020304" pitchFamily="18" charset="0"/>
                <a:ea typeface="Calibri"/>
                <a:cs typeface="Times New Roman" panose="02020603050405020304" pitchFamily="18" charset="0"/>
                <a:sym typeface="Calibri"/>
              </a:rPr>
              <a:t>In pairs.</a:t>
            </a:r>
            <a:endParaRPr lang="en-US" sz="2400" b="1" dirty="0">
              <a:solidFill>
                <a:srgbClr val="C0000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95908861-76CE-47AE-649D-7328215560D4}"/>
              </a:ext>
            </a:extLst>
          </p:cNvPr>
          <p:cNvSpPr txBox="1"/>
          <p:nvPr/>
        </p:nvSpPr>
        <p:spPr>
          <a:xfrm>
            <a:off x="1550081" y="3885605"/>
            <a:ext cx="7728316" cy="2492990"/>
          </a:xfrm>
          <a:prstGeom prst="rect">
            <a:avLst/>
          </a:prstGeom>
          <a:solidFill>
            <a:srgbClr val="FFFFCC"/>
          </a:solidFill>
          <a:ln>
            <a:solidFill>
              <a:srgbClr val="00FF00"/>
            </a:solidFill>
          </a:ln>
        </p:spPr>
        <p:txBody>
          <a:bodyPr wrap="square">
            <a:spAutoFit/>
          </a:bodyPr>
          <a:lstStyle/>
          <a:p>
            <a:pPr marL="457200" marR="0" lvl="0" indent="-457200" algn="l" rtl="0">
              <a:lnSpc>
                <a:spcPct val="150000"/>
              </a:lnSpc>
              <a:spcBef>
                <a:spcPts val="0"/>
              </a:spcBef>
              <a:spcAft>
                <a:spcPts val="0"/>
              </a:spcAft>
              <a:buAutoNum type="arabicPeriod"/>
            </a:pPr>
            <a:r>
              <a:rPr lang="en-US" sz="2400" dirty="0">
                <a:latin typeface="Times New Roman" panose="02020603050405020304" pitchFamily="18" charset="0"/>
                <a:cs typeface="Times New Roman" panose="02020603050405020304" pitchFamily="18" charset="0"/>
              </a:rPr>
              <a:t>What else do you know about Mexico? </a:t>
            </a:r>
          </a:p>
          <a:p>
            <a:pPr marL="457200" marR="0" lvl="0" indent="-457200" algn="l" rtl="0">
              <a:lnSpc>
                <a:spcPct val="150000"/>
              </a:lnSpc>
              <a:spcBef>
                <a:spcPts val="0"/>
              </a:spcBef>
              <a:spcAft>
                <a:spcPts val="0"/>
              </a:spcAft>
              <a:buAutoNum type="arabicPeriod"/>
            </a:pPr>
            <a:endParaRPr lang="en-US" sz="2400" dirty="0">
              <a:latin typeface="Times New Roman" panose="02020603050405020304" pitchFamily="18" charset="0"/>
              <a:cs typeface="Times New Roman" panose="02020603050405020304" pitchFamily="18" charset="0"/>
            </a:endParaRPr>
          </a:p>
          <a:p>
            <a:pPr marL="0" marR="0" lvl="0" indent="0" algn="l" rtl="0">
              <a:lnSpc>
                <a:spcPct val="150000"/>
              </a:lnSpc>
              <a:spcBef>
                <a:spcPts val="0"/>
              </a:spcBef>
              <a:spcAft>
                <a:spcPts val="0"/>
              </a:spcAft>
              <a:buNone/>
            </a:pPr>
            <a:r>
              <a:rPr lang="en-US" sz="2400" dirty="0">
                <a:latin typeface="Times New Roman" panose="02020603050405020304" pitchFamily="18" charset="0"/>
                <a:cs typeface="Times New Roman" panose="02020603050405020304" pitchFamily="18" charset="0"/>
              </a:rPr>
              <a:t>2. What would you like most about visiting it?</a:t>
            </a:r>
            <a:endParaRPr lang="en-US" sz="2400" i="0" u="none" strike="noStrike" cap="none" dirty="0">
              <a:solidFill>
                <a:schemeClr val="tx1"/>
              </a:solidFill>
              <a:latin typeface="Times New Roman" panose="02020603050405020304" pitchFamily="18" charset="0"/>
              <a:ea typeface="Calibri"/>
              <a:cs typeface="Times New Roman" panose="02020603050405020304" pitchFamily="18" charset="0"/>
              <a:sym typeface="Calibri"/>
            </a:endParaRPr>
          </a:p>
          <a:p>
            <a:pPr marL="0" marR="0" lvl="0" indent="0" algn="l" rtl="0">
              <a:spcBef>
                <a:spcPts val="0"/>
              </a:spcBef>
              <a:spcAft>
                <a:spcPts val="0"/>
              </a:spcAft>
              <a:buNone/>
            </a:pPr>
            <a:endParaRPr lang="en-US" sz="2400" dirty="0">
              <a:solidFill>
                <a:schemeClr val="tx1"/>
              </a:solidFill>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endParaRPr lang="en-US" sz="2400" dirty="0">
              <a:solidFill>
                <a:schemeClr val="tx1"/>
              </a:solidFill>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5407A980-E5D9-C5DA-499A-879762B6166E}"/>
              </a:ext>
            </a:extLst>
          </p:cNvPr>
          <p:cNvPicPr>
            <a:picLocks noChangeAspect="1"/>
          </p:cNvPicPr>
          <p:nvPr/>
        </p:nvPicPr>
        <p:blipFill>
          <a:blip r:embed="rId4"/>
          <a:stretch>
            <a:fillRect/>
          </a:stretch>
        </p:blipFill>
        <p:spPr>
          <a:xfrm>
            <a:off x="1701313" y="3106519"/>
            <a:ext cx="1568516" cy="779086"/>
          </a:xfrm>
          <a:prstGeom prst="rect">
            <a:avLst/>
          </a:prstGeom>
        </p:spPr>
      </p:pic>
      <p:sp>
        <p:nvSpPr>
          <p:cNvPr id="3" name="Text Box 4">
            <a:extLst>
              <a:ext uri="{FF2B5EF4-FFF2-40B4-BE49-F238E27FC236}">
                <a16:creationId xmlns:a16="http://schemas.microsoft.com/office/drawing/2014/main" id="{2534B262-B518-DD6E-AB55-58DA89BFCB73}"/>
              </a:ext>
            </a:extLst>
          </p:cNvPr>
          <p:cNvSpPr txBox="1">
            <a:spLocks noChangeArrowheads="1"/>
          </p:cNvSpPr>
          <p:nvPr/>
        </p:nvSpPr>
        <p:spPr bwMode="auto">
          <a:xfrm>
            <a:off x="0" y="0"/>
            <a:ext cx="12192000" cy="1200329"/>
          </a:xfrm>
          <a:prstGeom prst="rect">
            <a:avLst/>
          </a:prstGeom>
          <a:solidFill>
            <a:srgbClr val="FFFFCC"/>
          </a:solidFill>
          <a:ln w="9525">
            <a:solidFill>
              <a:srgbClr val="00FF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b="1" dirty="0">
                <a:latin typeface="Times New Roman" panose="02020603050405020304" pitchFamily="18" charset="0"/>
                <a:cs typeface="Times New Roman" panose="02020603050405020304" pitchFamily="18" charset="0"/>
              </a:rPr>
              <a:t>Monday, November 25</a:t>
            </a:r>
            <a:r>
              <a:rPr lang="en-US" altLang="en-US" sz="2000" b="1" baseline="30000" dirty="0">
                <a:latin typeface="Times New Roman" panose="02020603050405020304" pitchFamily="18" charset="0"/>
                <a:cs typeface="Times New Roman" panose="02020603050405020304" pitchFamily="18" charset="0"/>
              </a:rPr>
              <a:t>th</a:t>
            </a:r>
            <a:r>
              <a:rPr lang="en-US" altLang="en-US" sz="2000" b="1" dirty="0">
                <a:latin typeface="Times New Roman" panose="02020603050405020304" pitchFamily="18" charset="0"/>
                <a:cs typeface="Times New Roman" panose="02020603050405020304" pitchFamily="18" charset="0"/>
              </a:rPr>
              <a:t>, 2024</a:t>
            </a:r>
          </a:p>
          <a:p>
            <a:pPr eaLnBrk="1" hangingPunct="1">
              <a:spcBef>
                <a:spcPct val="0"/>
              </a:spcBef>
              <a:buFontTx/>
              <a:buNone/>
            </a:pPr>
            <a:r>
              <a:rPr lang="en-US" altLang="en-US" sz="2000" b="1" dirty="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Unit 4:</a:t>
            </a:r>
            <a:r>
              <a:rPr lang="en-US" altLang="en-US" sz="2000" b="1" dirty="0">
                <a:latin typeface="Times New Roman" panose="02020603050405020304" pitchFamily="18" charset="0"/>
                <a:cs typeface="Times New Roman" panose="02020603050405020304" pitchFamily="18" charset="0"/>
              </a:rPr>
              <a:t> 				</a:t>
            </a:r>
            <a:r>
              <a:rPr lang="en-US" altLang="en-US" sz="2800" b="1" dirty="0">
                <a:solidFill>
                  <a:srgbClr val="FF0000"/>
                </a:solidFill>
                <a:latin typeface="Times New Roman" panose="02020603050405020304" pitchFamily="18" charset="0"/>
                <a:cs typeface="Times New Roman" panose="02020603050405020304" pitchFamily="18" charset="0"/>
              </a:rPr>
              <a:t>TOURISM</a:t>
            </a:r>
          </a:p>
          <a:p>
            <a:pPr eaLnBrk="1" hangingPunct="1">
              <a:spcBef>
                <a:spcPct val="0"/>
              </a:spcBef>
              <a:buFontTx/>
              <a:buNone/>
            </a:pPr>
            <a:r>
              <a:rPr lang="en-US" altLang="en-US" sz="2000" b="1" dirty="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Lesson 3:</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400" b="1" dirty="0">
                <a:solidFill>
                  <a:srgbClr val="0000CC"/>
                </a:solidFill>
                <a:latin typeface="Times New Roman" panose="02020603050405020304" pitchFamily="18" charset="0"/>
                <a:cs typeface="Times New Roman" panose="02020603050405020304" pitchFamily="18" charset="0"/>
              </a:rPr>
              <a:t>                 READING</a:t>
            </a:r>
          </a:p>
        </p:txBody>
      </p:sp>
    </p:spTree>
    <p:custDataLst>
      <p:tags r:id="rId1"/>
    </p:custDataLst>
    <p:extLst>
      <p:ext uri="{BB962C8B-B14F-4D97-AF65-F5344CB8AC3E}">
        <p14:creationId xmlns:p14="http://schemas.microsoft.com/office/powerpoint/2010/main" val="940335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4" name="Google Shape;414;p38"/>
          <p:cNvSpPr/>
          <p:nvPr/>
        </p:nvSpPr>
        <p:spPr>
          <a:xfrm>
            <a:off x="97966" y="2618507"/>
            <a:ext cx="5998033" cy="885768"/>
          </a:xfrm>
          <a:prstGeom prst="wedgeRoundRectCallout">
            <a:avLst>
              <a:gd name="adj1" fmla="val 38478"/>
              <a:gd name="adj2" fmla="val 323320"/>
              <a:gd name="adj3" fmla="val 16667"/>
            </a:avLst>
          </a:prstGeom>
          <a:solidFill>
            <a:srgbClr val="FF9FFF"/>
          </a:solidFill>
          <a:ln w="38100" cap="flat" cmpd="sng">
            <a:solidFill>
              <a:srgbClr val="00FF00"/>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lvl="0"/>
            <a:r>
              <a:rPr lang="en-US" sz="2400" dirty="0">
                <a:latin typeface="Times New Roman" panose="02020603050405020304" pitchFamily="18" charset="0"/>
                <a:cs typeface="Times New Roman" panose="02020603050405020304" pitchFamily="18" charset="0"/>
              </a:rPr>
              <a:t>- What else do you know about Mexico? </a:t>
            </a:r>
          </a:p>
          <a:p>
            <a:pPr lvl="0"/>
            <a:r>
              <a:rPr lang="en-US" sz="2400" dirty="0">
                <a:latin typeface="Times New Roman" panose="02020603050405020304" pitchFamily="18" charset="0"/>
                <a:cs typeface="Times New Roman" panose="02020603050405020304" pitchFamily="18" charset="0"/>
              </a:rPr>
              <a:t>- What would you like most about visiting it? </a:t>
            </a:r>
          </a:p>
        </p:txBody>
      </p:sp>
      <p:sp>
        <p:nvSpPr>
          <p:cNvPr id="415" name="Google Shape;415;p38"/>
          <p:cNvSpPr/>
          <p:nvPr/>
        </p:nvSpPr>
        <p:spPr>
          <a:xfrm>
            <a:off x="6344095" y="1309253"/>
            <a:ext cx="5599814" cy="3302260"/>
          </a:xfrm>
          <a:prstGeom prst="wedgeRoundRectCallout">
            <a:avLst>
              <a:gd name="adj1" fmla="val -63546"/>
              <a:gd name="adj2" fmla="val 108436"/>
              <a:gd name="adj3" fmla="val 16667"/>
            </a:avLst>
          </a:prstGeom>
          <a:solidFill>
            <a:srgbClr val="FFFFCC"/>
          </a:solidFill>
          <a:ln w="28575" cap="flat" cmpd="sng">
            <a:solidFill>
              <a:srgbClr val="00FF00"/>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285750" lvl="0" indent="-285750">
              <a:buFontTx/>
              <a:buChar char="-"/>
            </a:pPr>
            <a:r>
              <a:rPr lang="en-US" sz="2400" dirty="0">
                <a:latin typeface="Times New Roman" panose="02020603050405020304" pitchFamily="18" charset="0"/>
                <a:cs typeface="Times New Roman" panose="02020603050405020304" pitchFamily="18" charset="0"/>
              </a:rPr>
              <a:t>I know Mexico has a rich cultural heritage, delicious cuisine, and beautiful beaches.</a:t>
            </a:r>
          </a:p>
          <a:p>
            <a:pPr marL="285750" lvl="0" indent="-285750">
              <a:buFontTx/>
              <a:buChar char="-"/>
            </a:pPr>
            <a:r>
              <a:rPr lang="en-US" sz="2400" dirty="0">
                <a:latin typeface="Times New Roman" panose="02020603050405020304" pitchFamily="18" charset="0"/>
                <a:cs typeface="Times New Roman" panose="02020603050405020304" pitchFamily="18" charset="0"/>
              </a:rPr>
              <a:t>I'd love to visit the ancient ruins like </a:t>
            </a:r>
            <a:r>
              <a:rPr lang="en-US" sz="2400" dirty="0" err="1">
                <a:latin typeface="Times New Roman" panose="02020603050405020304" pitchFamily="18" charset="0"/>
                <a:cs typeface="Times New Roman" panose="02020603050405020304" pitchFamily="18" charset="0"/>
              </a:rPr>
              <a:t>Chichen</a:t>
            </a:r>
            <a:r>
              <a:rPr lang="en-US" sz="2400" dirty="0">
                <a:latin typeface="Times New Roman" panose="02020603050405020304" pitchFamily="18" charset="0"/>
                <a:cs typeface="Times New Roman" panose="02020603050405020304" pitchFamily="18" charset="0"/>
              </a:rPr>
              <a:t> Itza and try authentic Mexican food. How about you?</a:t>
            </a:r>
          </a:p>
          <a:p>
            <a:pPr marL="285750" lvl="0" indent="-285750">
              <a:buFontTx/>
              <a:buChar char="-"/>
            </a:pPr>
            <a:r>
              <a:rPr lang="en-US" sz="2400" dirty="0">
                <a:latin typeface="Times New Roman" panose="02020603050405020304" pitchFamily="18" charset="0"/>
                <a:cs typeface="Times New Roman" panose="02020603050405020304" pitchFamily="18" charset="0"/>
              </a:rPr>
              <a:t>I'd enjoy exploring Mexico City and relaxing on the beaches of Cancun.</a:t>
            </a:r>
          </a:p>
        </p:txBody>
      </p:sp>
      <p:sp>
        <p:nvSpPr>
          <p:cNvPr id="2" name="TextBox 1">
            <a:extLst>
              <a:ext uri="{FF2B5EF4-FFF2-40B4-BE49-F238E27FC236}">
                <a16:creationId xmlns:a16="http://schemas.microsoft.com/office/drawing/2014/main" id="{4BE0E575-F2C3-1A1D-D75B-5DF62BFEB1B3}"/>
              </a:ext>
            </a:extLst>
          </p:cNvPr>
          <p:cNvSpPr txBox="1"/>
          <p:nvPr/>
        </p:nvSpPr>
        <p:spPr>
          <a:xfrm>
            <a:off x="97966" y="1078421"/>
            <a:ext cx="2002460" cy="461665"/>
          </a:xfrm>
          <a:prstGeom prst="rect">
            <a:avLst/>
          </a:prstGeom>
          <a:noFill/>
        </p:spPr>
        <p:txBody>
          <a:bodyPr wrap="square">
            <a:spAutoFit/>
          </a:bodyPr>
          <a:lstStyle/>
          <a:p>
            <a:pPr marL="0" marR="0" lvl="0" indent="0" algn="l" rtl="0">
              <a:lnSpc>
                <a:spcPct val="100000"/>
              </a:lnSpc>
              <a:spcBef>
                <a:spcPts val="0"/>
              </a:spcBef>
              <a:spcAft>
                <a:spcPts val="0"/>
              </a:spcAft>
              <a:buClr>
                <a:srgbClr val="0070C0"/>
              </a:buClr>
              <a:buSzPts val="3600"/>
              <a:buFont typeface="Calibri"/>
              <a:buNone/>
            </a:pPr>
            <a:r>
              <a:rPr lang="en-US" sz="2400" b="1" dirty="0">
                <a:solidFill>
                  <a:schemeClr val="accent5">
                    <a:lumMod val="75000"/>
                  </a:schemeClr>
                </a:solidFill>
                <a:latin typeface="Times New Roman" panose="02020603050405020304" pitchFamily="18" charset="0"/>
                <a:ea typeface="Calibri"/>
                <a:cs typeface="Times New Roman" panose="02020603050405020304" pitchFamily="18" charset="0"/>
                <a:sym typeface="Calibri"/>
              </a:rPr>
              <a:t>Reading</a:t>
            </a:r>
            <a:endParaRPr lang="en-US" sz="2400" b="1" u="none" strike="noStrike" cap="none" dirty="0">
              <a:solidFill>
                <a:srgbClr val="C00000"/>
              </a:solidFill>
              <a:latin typeface="Times New Roman" panose="02020603050405020304" pitchFamily="18" charset="0"/>
              <a:ea typeface="Calibri"/>
              <a:cs typeface="Times New Roman" panose="02020603050405020304" pitchFamily="18" charset="0"/>
              <a:sym typeface="Calibri"/>
            </a:endParaRPr>
          </a:p>
        </p:txBody>
      </p:sp>
      <p:sp>
        <p:nvSpPr>
          <p:cNvPr id="3" name="TextBox 2">
            <a:extLst>
              <a:ext uri="{FF2B5EF4-FFF2-40B4-BE49-F238E27FC236}">
                <a16:creationId xmlns:a16="http://schemas.microsoft.com/office/drawing/2014/main" id="{76B54998-DAC0-35E8-E6CA-62F9571884CA}"/>
              </a:ext>
            </a:extLst>
          </p:cNvPr>
          <p:cNvSpPr txBox="1"/>
          <p:nvPr/>
        </p:nvSpPr>
        <p:spPr>
          <a:xfrm>
            <a:off x="97966" y="1479260"/>
            <a:ext cx="2391505" cy="461665"/>
          </a:xfrm>
          <a:prstGeom prst="rect">
            <a:avLst/>
          </a:prstGeom>
          <a:noFill/>
        </p:spPr>
        <p:txBody>
          <a:bodyPr wrap="square">
            <a:spAutoFit/>
          </a:bodyPr>
          <a:lstStyle/>
          <a:p>
            <a:pPr marL="0" marR="0" lvl="0" indent="0" algn="l" rtl="0">
              <a:spcBef>
                <a:spcPts val="0"/>
              </a:spcBef>
              <a:spcAft>
                <a:spcPts val="0"/>
              </a:spcAft>
              <a:buNone/>
            </a:pPr>
            <a:r>
              <a:rPr lang="en-US" sz="2400" b="1" i="0" u="none" strike="noStrike" cap="none" dirty="0">
                <a:solidFill>
                  <a:srgbClr val="C00000"/>
                </a:solidFill>
                <a:latin typeface="Times New Roman" panose="02020603050405020304" pitchFamily="18" charset="0"/>
                <a:ea typeface="Calibri"/>
                <a:cs typeface="Times New Roman" panose="02020603050405020304" pitchFamily="18" charset="0"/>
                <a:sym typeface="Calibri"/>
              </a:rPr>
              <a:t>c. </a:t>
            </a:r>
            <a:r>
              <a:rPr lang="en-US" sz="2400" b="1" i="0" dirty="0">
                <a:solidFill>
                  <a:srgbClr val="C00000"/>
                </a:solidFill>
                <a:latin typeface="Times New Roman" panose="02020603050405020304" pitchFamily="18" charset="0"/>
                <a:ea typeface="Calibri"/>
                <a:cs typeface="Times New Roman" panose="02020603050405020304" pitchFamily="18" charset="0"/>
                <a:sym typeface="Calibri"/>
              </a:rPr>
              <a:t>In pairs.</a:t>
            </a:r>
            <a:endParaRPr lang="en-US" sz="2400" b="1" dirty="0">
              <a:solidFill>
                <a:srgbClr val="C000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FE9C696C-02C7-6ED2-3C22-BB765127765A}"/>
              </a:ext>
            </a:extLst>
          </p:cNvPr>
          <p:cNvPicPr>
            <a:picLocks noChangeAspect="1"/>
          </p:cNvPicPr>
          <p:nvPr/>
        </p:nvPicPr>
        <p:blipFill>
          <a:blip r:embed="rId4"/>
          <a:stretch>
            <a:fillRect/>
          </a:stretch>
        </p:blipFill>
        <p:spPr>
          <a:xfrm>
            <a:off x="1871856" y="1368577"/>
            <a:ext cx="1568516" cy="572348"/>
          </a:xfrm>
          <a:prstGeom prst="rect">
            <a:avLst/>
          </a:prstGeom>
        </p:spPr>
      </p:pic>
      <p:sp>
        <p:nvSpPr>
          <p:cNvPr id="6" name="Text Box 4">
            <a:extLst>
              <a:ext uri="{FF2B5EF4-FFF2-40B4-BE49-F238E27FC236}">
                <a16:creationId xmlns:a16="http://schemas.microsoft.com/office/drawing/2014/main" id="{5B3F55F0-7935-632A-32C4-934C87BEBADD}"/>
              </a:ext>
            </a:extLst>
          </p:cNvPr>
          <p:cNvSpPr txBox="1">
            <a:spLocks noChangeArrowheads="1"/>
          </p:cNvSpPr>
          <p:nvPr/>
        </p:nvSpPr>
        <p:spPr bwMode="auto">
          <a:xfrm>
            <a:off x="0" y="0"/>
            <a:ext cx="12192000" cy="1200329"/>
          </a:xfrm>
          <a:prstGeom prst="rect">
            <a:avLst/>
          </a:prstGeom>
          <a:solidFill>
            <a:srgbClr val="FFFFCC"/>
          </a:solidFill>
          <a:ln w="9525">
            <a:solidFill>
              <a:srgbClr val="00FF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b="1" dirty="0">
                <a:latin typeface="Times New Roman" panose="02020603050405020304" pitchFamily="18" charset="0"/>
                <a:cs typeface="Times New Roman" panose="02020603050405020304" pitchFamily="18" charset="0"/>
              </a:rPr>
              <a:t>Monday, November 25</a:t>
            </a:r>
            <a:r>
              <a:rPr lang="en-US" altLang="en-US" sz="2000" b="1" baseline="30000" dirty="0">
                <a:latin typeface="Times New Roman" panose="02020603050405020304" pitchFamily="18" charset="0"/>
                <a:cs typeface="Times New Roman" panose="02020603050405020304" pitchFamily="18" charset="0"/>
              </a:rPr>
              <a:t>th</a:t>
            </a:r>
            <a:r>
              <a:rPr lang="en-US" altLang="en-US" sz="2000" b="1" dirty="0">
                <a:latin typeface="Times New Roman" panose="02020603050405020304" pitchFamily="18" charset="0"/>
                <a:cs typeface="Times New Roman" panose="02020603050405020304" pitchFamily="18" charset="0"/>
              </a:rPr>
              <a:t>, 2024</a:t>
            </a:r>
          </a:p>
          <a:p>
            <a:pPr eaLnBrk="1" hangingPunct="1">
              <a:spcBef>
                <a:spcPct val="0"/>
              </a:spcBef>
              <a:buFontTx/>
              <a:buNone/>
            </a:pPr>
            <a:r>
              <a:rPr lang="en-US" altLang="en-US" sz="2000" b="1" dirty="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Unit 4:</a:t>
            </a:r>
            <a:r>
              <a:rPr lang="en-US" altLang="en-US" sz="2000" b="1" dirty="0">
                <a:latin typeface="Times New Roman" panose="02020603050405020304" pitchFamily="18" charset="0"/>
                <a:cs typeface="Times New Roman" panose="02020603050405020304" pitchFamily="18" charset="0"/>
              </a:rPr>
              <a:t> 				</a:t>
            </a:r>
            <a:r>
              <a:rPr lang="en-US" altLang="en-US" sz="2800" b="1" dirty="0">
                <a:solidFill>
                  <a:srgbClr val="FF0000"/>
                </a:solidFill>
                <a:latin typeface="Times New Roman" panose="02020603050405020304" pitchFamily="18" charset="0"/>
                <a:cs typeface="Times New Roman" panose="02020603050405020304" pitchFamily="18" charset="0"/>
              </a:rPr>
              <a:t>TOURISM</a:t>
            </a:r>
          </a:p>
          <a:p>
            <a:pPr eaLnBrk="1" hangingPunct="1">
              <a:spcBef>
                <a:spcPct val="0"/>
              </a:spcBef>
              <a:buFontTx/>
              <a:buNone/>
            </a:pPr>
            <a:r>
              <a:rPr lang="en-US" altLang="en-US" sz="2000" b="1" dirty="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Lesson 3:</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400" b="1" dirty="0">
                <a:solidFill>
                  <a:srgbClr val="0000CC"/>
                </a:solidFill>
                <a:latin typeface="Times New Roman" panose="02020603050405020304" pitchFamily="18" charset="0"/>
                <a:cs typeface="Times New Roman" panose="02020603050405020304" pitchFamily="18" charset="0"/>
              </a:rPr>
              <a:t>                 READING</a:t>
            </a:r>
          </a:p>
        </p:txBody>
      </p:sp>
    </p:spTree>
    <p:custDataLst>
      <p:tags r:id="rId1"/>
    </p:custData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4"/>
                                        </p:tgtEl>
                                        <p:attrNameLst>
                                          <p:attrName>style.visibility</p:attrName>
                                        </p:attrNameLst>
                                      </p:cBhvr>
                                      <p:to>
                                        <p:strVal val="visible"/>
                                      </p:to>
                                    </p:set>
                                    <p:animEffect transition="in" filter="blinds(horizontal)">
                                      <p:cBhvr>
                                        <p:cTn id="7" dur="500"/>
                                        <p:tgtEl>
                                          <p:spTgt spid="4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15"/>
                                        </p:tgtEl>
                                        <p:attrNameLst>
                                          <p:attrName>style.visibility</p:attrName>
                                        </p:attrNameLst>
                                      </p:cBhvr>
                                      <p:to>
                                        <p:strVal val="visible"/>
                                      </p:to>
                                    </p:set>
                                    <p:animEffect transition="in" filter="blinds(horizontal)">
                                      <p:cBhvr>
                                        <p:cTn id="12" dur="500"/>
                                        <p:tgtEl>
                                          <p:spTgt spid="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 grpId="0" animBg="1"/>
      <p:bldP spid="4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9">
          <a:extLst>
            <a:ext uri="{FF2B5EF4-FFF2-40B4-BE49-F238E27FC236}">
              <a16:creationId xmlns:a16="http://schemas.microsoft.com/office/drawing/2014/main" id="{761300EB-0439-6845-511A-39975C123D94}"/>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A607C592-9D88-7C5D-3219-90C78ADC0E16}"/>
              </a:ext>
            </a:extLst>
          </p:cNvPr>
          <p:cNvSpPr txBox="1"/>
          <p:nvPr/>
        </p:nvSpPr>
        <p:spPr>
          <a:xfrm>
            <a:off x="97966" y="1078421"/>
            <a:ext cx="2002460" cy="461665"/>
          </a:xfrm>
          <a:prstGeom prst="rect">
            <a:avLst/>
          </a:prstGeom>
          <a:noFill/>
        </p:spPr>
        <p:txBody>
          <a:bodyPr wrap="square">
            <a:spAutoFit/>
          </a:bodyPr>
          <a:lstStyle/>
          <a:p>
            <a:pPr marL="0" marR="0" lvl="0" indent="0" algn="l" rtl="0">
              <a:lnSpc>
                <a:spcPct val="100000"/>
              </a:lnSpc>
              <a:spcBef>
                <a:spcPts val="0"/>
              </a:spcBef>
              <a:spcAft>
                <a:spcPts val="0"/>
              </a:spcAft>
              <a:buClr>
                <a:srgbClr val="0070C0"/>
              </a:buClr>
              <a:buSzPts val="3600"/>
              <a:buFont typeface="Calibri"/>
              <a:buNone/>
            </a:pPr>
            <a:r>
              <a:rPr lang="en-US" sz="2400" b="1" dirty="0">
                <a:solidFill>
                  <a:schemeClr val="accent5">
                    <a:lumMod val="75000"/>
                  </a:schemeClr>
                </a:solidFill>
                <a:latin typeface="Times New Roman" panose="02020603050405020304" pitchFamily="18" charset="0"/>
                <a:ea typeface="Calibri"/>
                <a:cs typeface="Times New Roman" panose="02020603050405020304" pitchFamily="18" charset="0"/>
                <a:sym typeface="Calibri"/>
              </a:rPr>
              <a:t>Reading</a:t>
            </a:r>
            <a:endParaRPr lang="en-US" sz="2400" b="1" u="none" strike="noStrike" cap="none" dirty="0">
              <a:solidFill>
                <a:srgbClr val="C00000"/>
              </a:solidFill>
              <a:latin typeface="Times New Roman" panose="02020603050405020304" pitchFamily="18" charset="0"/>
              <a:ea typeface="Calibri"/>
              <a:cs typeface="Times New Roman" panose="02020603050405020304" pitchFamily="18" charset="0"/>
              <a:sym typeface="Calibri"/>
            </a:endParaRPr>
          </a:p>
        </p:txBody>
      </p:sp>
      <p:sp>
        <p:nvSpPr>
          <p:cNvPr id="6" name="Google Shape;300;p24">
            <a:extLst>
              <a:ext uri="{FF2B5EF4-FFF2-40B4-BE49-F238E27FC236}">
                <a16:creationId xmlns:a16="http://schemas.microsoft.com/office/drawing/2014/main" id="{068C2EA7-2F09-6314-87DE-E0AEC3277060}"/>
              </a:ext>
            </a:extLst>
          </p:cNvPr>
          <p:cNvSpPr txBox="1"/>
          <p:nvPr/>
        </p:nvSpPr>
        <p:spPr>
          <a:xfrm>
            <a:off x="68666" y="1465513"/>
            <a:ext cx="10691147" cy="541133"/>
          </a:xfrm>
          <a:prstGeom prst="rect">
            <a:avLst/>
          </a:prstGeom>
          <a:noFill/>
          <a:ln>
            <a:noFill/>
          </a:ln>
        </p:spPr>
        <p:txBody>
          <a:bodyPr spcFirstLastPara="1" wrap="square" lIns="91425" tIns="45700" rIns="91425" bIns="45700" anchor="t" anchorCtr="0">
            <a:spAutoFit/>
          </a:bodyPr>
          <a:lstStyle/>
          <a:p>
            <a:pPr marR="0" lvl="0" algn="l" rtl="0">
              <a:lnSpc>
                <a:spcPts val="2880"/>
              </a:lnSpc>
              <a:spcBef>
                <a:spcPts val="0"/>
              </a:spcBef>
              <a:spcAft>
                <a:spcPts val="600"/>
              </a:spcAft>
            </a:pPr>
            <a:r>
              <a:rPr lang="en-US" sz="2400" b="1" dirty="0">
                <a:solidFill>
                  <a:srgbClr val="C00000"/>
                </a:solidFill>
                <a:latin typeface="Times New Roman" panose="02020603050405020304" pitchFamily="18" charset="0"/>
                <a:cs typeface="Times New Roman" panose="02020603050405020304" pitchFamily="18" charset="0"/>
              </a:rPr>
              <a:t>a. Read the email and choose the best subject line. </a:t>
            </a:r>
          </a:p>
        </p:txBody>
      </p:sp>
      <p:sp>
        <p:nvSpPr>
          <p:cNvPr id="7" name="Google Shape;336;p29">
            <a:extLst>
              <a:ext uri="{FF2B5EF4-FFF2-40B4-BE49-F238E27FC236}">
                <a16:creationId xmlns:a16="http://schemas.microsoft.com/office/drawing/2014/main" id="{106F1391-1335-89B0-0368-9C026EC6AA27}"/>
              </a:ext>
            </a:extLst>
          </p:cNvPr>
          <p:cNvSpPr txBox="1"/>
          <p:nvPr/>
        </p:nvSpPr>
        <p:spPr>
          <a:xfrm>
            <a:off x="120660" y="2271624"/>
            <a:ext cx="5888255"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C00000"/>
                </a:solidFill>
                <a:latin typeface="Times New Roman" panose="02020603050405020304" pitchFamily="18" charset="0"/>
                <a:cs typeface="Times New Roman" panose="02020603050405020304" pitchFamily="18" charset="0"/>
              </a:rPr>
              <a:t>b. Now, read and write short answers. </a:t>
            </a:r>
            <a:endParaRPr sz="2400" b="1" dirty="0">
              <a:solidFill>
                <a:srgbClr val="C00000"/>
              </a:solidFill>
              <a:highlight>
                <a:srgbClr val="F3C1FF"/>
              </a:highlight>
              <a:latin typeface="Times New Roman" panose="02020603050405020304" pitchFamily="18" charset="0"/>
              <a:ea typeface="Calibri"/>
              <a:cs typeface="Times New Roman" panose="02020603050405020304" pitchFamily="18" charset="0"/>
              <a:sym typeface="Calibri"/>
            </a:endParaRPr>
          </a:p>
        </p:txBody>
      </p:sp>
      <p:sp>
        <p:nvSpPr>
          <p:cNvPr id="8" name="TextBox 7">
            <a:extLst>
              <a:ext uri="{FF2B5EF4-FFF2-40B4-BE49-F238E27FC236}">
                <a16:creationId xmlns:a16="http://schemas.microsoft.com/office/drawing/2014/main" id="{9A48CC99-177E-85DB-9181-F823D33F598C}"/>
              </a:ext>
            </a:extLst>
          </p:cNvPr>
          <p:cNvSpPr txBox="1"/>
          <p:nvPr/>
        </p:nvSpPr>
        <p:spPr>
          <a:xfrm>
            <a:off x="482352" y="2707401"/>
            <a:ext cx="4408579" cy="461665"/>
          </a:xfrm>
          <a:prstGeom prst="rect">
            <a:avLst/>
          </a:prstGeom>
          <a:solidFill>
            <a:srgbClr val="FFFFCC"/>
          </a:solidFill>
          <a:ln>
            <a:solidFill>
              <a:srgbClr val="00FF00"/>
            </a:solidFill>
          </a:ln>
        </p:spPr>
        <p:txBody>
          <a:bodyPr wrap="none" rtlCol="0">
            <a:spAutoFit/>
          </a:bodyPr>
          <a:lstStyle/>
          <a:p>
            <a:r>
              <a:rPr lang="en-US" sz="2400" dirty="0">
                <a:solidFill>
                  <a:srgbClr val="0000FF"/>
                </a:solidFill>
                <a:latin typeface="Times New Roman" panose="02020603050405020304" pitchFamily="18" charset="0"/>
                <a:cs typeface="Times New Roman" panose="02020603050405020304" pitchFamily="18" charset="0"/>
              </a:rPr>
              <a:t>1. A	2. B 	3. C	4. D	5. A</a:t>
            </a:r>
            <a:endParaRPr lang="en-VN" sz="2400" dirty="0">
              <a:solidFill>
                <a:srgbClr val="0000FF"/>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8A8E803D-6910-8AC4-7643-BBDD3197D084}"/>
              </a:ext>
            </a:extLst>
          </p:cNvPr>
          <p:cNvSpPr txBox="1"/>
          <p:nvPr/>
        </p:nvSpPr>
        <p:spPr>
          <a:xfrm>
            <a:off x="94066" y="3155941"/>
            <a:ext cx="2391505" cy="461665"/>
          </a:xfrm>
          <a:prstGeom prst="rect">
            <a:avLst/>
          </a:prstGeom>
          <a:noFill/>
        </p:spPr>
        <p:txBody>
          <a:bodyPr wrap="square">
            <a:spAutoFit/>
          </a:bodyPr>
          <a:lstStyle/>
          <a:p>
            <a:pPr marL="0" marR="0" lvl="0" indent="0" algn="l" rtl="0">
              <a:spcBef>
                <a:spcPts val="0"/>
              </a:spcBef>
              <a:spcAft>
                <a:spcPts val="0"/>
              </a:spcAft>
              <a:buNone/>
            </a:pPr>
            <a:r>
              <a:rPr lang="en-US" sz="2400" b="1" i="0" u="none" strike="noStrike" cap="none" dirty="0">
                <a:solidFill>
                  <a:srgbClr val="C00000"/>
                </a:solidFill>
                <a:latin typeface="Times New Roman" panose="02020603050405020304" pitchFamily="18" charset="0"/>
                <a:ea typeface="Calibri"/>
                <a:cs typeface="Times New Roman" panose="02020603050405020304" pitchFamily="18" charset="0"/>
                <a:sym typeface="Calibri"/>
              </a:rPr>
              <a:t>c. </a:t>
            </a:r>
            <a:r>
              <a:rPr lang="en-US" sz="2400" b="1" i="0" dirty="0">
                <a:solidFill>
                  <a:srgbClr val="C00000"/>
                </a:solidFill>
                <a:latin typeface="Times New Roman" panose="02020603050405020304" pitchFamily="18" charset="0"/>
                <a:ea typeface="Calibri"/>
                <a:cs typeface="Times New Roman" panose="02020603050405020304" pitchFamily="18" charset="0"/>
                <a:sym typeface="Calibri"/>
              </a:rPr>
              <a:t>In pairs.</a:t>
            </a:r>
            <a:endParaRPr lang="en-US" sz="2400" b="1" dirty="0">
              <a:solidFill>
                <a:srgbClr val="C0000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5C489FC-9136-12B7-96E2-7B3326A1A871}"/>
              </a:ext>
            </a:extLst>
          </p:cNvPr>
          <p:cNvSpPr txBox="1"/>
          <p:nvPr/>
        </p:nvSpPr>
        <p:spPr>
          <a:xfrm>
            <a:off x="429190" y="3617606"/>
            <a:ext cx="11521805" cy="2308324"/>
          </a:xfrm>
          <a:prstGeom prst="rect">
            <a:avLst/>
          </a:prstGeom>
          <a:solidFill>
            <a:srgbClr val="FFFFCC"/>
          </a:solidFill>
          <a:ln>
            <a:solidFill>
              <a:srgbClr val="00FF00"/>
            </a:solidFill>
          </a:ln>
        </p:spPr>
        <p:txBody>
          <a:bodyPr wrap="square">
            <a:spAutoFit/>
          </a:bodyPr>
          <a:lstStyle/>
          <a:p>
            <a:pPr marR="0" lvl="0" algn="l" rtl="0">
              <a:spcBef>
                <a:spcPts val="0"/>
              </a:spcBef>
              <a:spcAft>
                <a:spcPts val="0"/>
              </a:spcAft>
            </a:pPr>
            <a:r>
              <a:rPr lang="en-US" sz="2400" dirty="0">
                <a:latin typeface="Times New Roman" panose="02020603050405020304" pitchFamily="18" charset="0"/>
                <a:cs typeface="Times New Roman" panose="02020603050405020304" pitchFamily="18" charset="0"/>
              </a:rPr>
              <a:t>1. What else do you know about Mexico? </a:t>
            </a:r>
          </a:p>
          <a:p>
            <a:pPr marL="365760" marR="0" lvl="0" algn="l" rtl="0">
              <a:spcBef>
                <a:spcPts val="0"/>
              </a:spcBef>
              <a:spcAft>
                <a:spcPts val="0"/>
              </a:spcAft>
            </a:pPr>
            <a:r>
              <a:rPr lang="en-US" sz="2400" dirty="0">
                <a:solidFill>
                  <a:srgbClr val="0000FF"/>
                </a:solidFill>
                <a:latin typeface="Times New Roman" panose="02020603050405020304" pitchFamily="18" charset="0"/>
                <a:cs typeface="Times New Roman" panose="02020603050405020304" pitchFamily="18" charset="0"/>
              </a:rPr>
              <a:t>I know Mexico has a rich cultural heritage, delicious cuisine, and beautiful beaches.</a:t>
            </a:r>
          </a:p>
          <a:p>
            <a:pPr marL="0" marR="0" lvl="0" indent="0" algn="l" rtl="0">
              <a:spcBef>
                <a:spcPts val="0"/>
              </a:spcBef>
              <a:spcAft>
                <a:spcPts val="0"/>
              </a:spcAft>
              <a:buNone/>
            </a:pPr>
            <a:r>
              <a:rPr lang="en-US" sz="2400" dirty="0">
                <a:latin typeface="Times New Roman" panose="02020603050405020304" pitchFamily="18" charset="0"/>
                <a:cs typeface="Times New Roman" panose="02020603050405020304" pitchFamily="18" charset="0"/>
              </a:rPr>
              <a:t>2. What would you like most about visiting it?</a:t>
            </a:r>
          </a:p>
          <a:p>
            <a:pPr marL="640080" lvl="0" indent="-285750">
              <a:buFontTx/>
              <a:buChar char="-"/>
            </a:pPr>
            <a:r>
              <a:rPr lang="en-US" sz="2400" dirty="0">
                <a:solidFill>
                  <a:srgbClr val="0000FF"/>
                </a:solidFill>
                <a:latin typeface="Times New Roman" panose="02020603050405020304" pitchFamily="18" charset="0"/>
                <a:cs typeface="Times New Roman" panose="02020603050405020304" pitchFamily="18" charset="0"/>
              </a:rPr>
              <a:t>I'd love to visit the ancient ruins like </a:t>
            </a:r>
            <a:r>
              <a:rPr lang="en-US" sz="2400" dirty="0" err="1">
                <a:solidFill>
                  <a:srgbClr val="0000FF"/>
                </a:solidFill>
                <a:latin typeface="Times New Roman" panose="02020603050405020304" pitchFamily="18" charset="0"/>
                <a:cs typeface="Times New Roman" panose="02020603050405020304" pitchFamily="18" charset="0"/>
              </a:rPr>
              <a:t>Chichen</a:t>
            </a:r>
            <a:r>
              <a:rPr lang="en-US" sz="2400" dirty="0">
                <a:solidFill>
                  <a:srgbClr val="0000FF"/>
                </a:solidFill>
                <a:latin typeface="Times New Roman" panose="02020603050405020304" pitchFamily="18" charset="0"/>
                <a:cs typeface="Times New Roman" panose="02020603050405020304" pitchFamily="18" charset="0"/>
              </a:rPr>
              <a:t> Itza and try authentic Mexican food. How about you?</a:t>
            </a:r>
          </a:p>
          <a:p>
            <a:pPr marL="640080" lvl="0" indent="-285750">
              <a:buFontTx/>
              <a:buChar char="-"/>
            </a:pPr>
            <a:r>
              <a:rPr lang="en-US" sz="2400" dirty="0">
                <a:solidFill>
                  <a:srgbClr val="0000FF"/>
                </a:solidFill>
                <a:latin typeface="Times New Roman" panose="02020603050405020304" pitchFamily="18" charset="0"/>
                <a:cs typeface="Times New Roman" panose="02020603050405020304" pitchFamily="18" charset="0"/>
              </a:rPr>
              <a:t>I'd enjoy exploring Mexico City and relaxing on the beaches of Cancun.</a:t>
            </a:r>
            <a:endParaRPr lang="en-US" sz="2400" i="0" u="none" strike="noStrike" cap="none" dirty="0">
              <a:solidFill>
                <a:srgbClr val="0000FF"/>
              </a:solidFill>
              <a:latin typeface="Times New Roman" panose="02020603050405020304" pitchFamily="18" charset="0"/>
              <a:ea typeface="Calibri"/>
              <a:cs typeface="Times New Roman" panose="02020603050405020304" pitchFamily="18" charset="0"/>
              <a:sym typeface="Calibri"/>
            </a:endParaRPr>
          </a:p>
        </p:txBody>
      </p:sp>
      <p:sp>
        <p:nvSpPr>
          <p:cNvPr id="4" name="TextBox 3">
            <a:extLst>
              <a:ext uri="{FF2B5EF4-FFF2-40B4-BE49-F238E27FC236}">
                <a16:creationId xmlns:a16="http://schemas.microsoft.com/office/drawing/2014/main" id="{46EBA5C9-8396-85F7-8D67-C9D2D0E0F752}"/>
              </a:ext>
            </a:extLst>
          </p:cNvPr>
          <p:cNvSpPr txBox="1"/>
          <p:nvPr/>
        </p:nvSpPr>
        <p:spPr>
          <a:xfrm>
            <a:off x="497280" y="1916552"/>
            <a:ext cx="3681315" cy="461665"/>
          </a:xfrm>
          <a:prstGeom prst="rect">
            <a:avLst/>
          </a:prstGeom>
          <a:solidFill>
            <a:srgbClr val="FFFFCC"/>
          </a:solidFill>
          <a:ln>
            <a:solidFill>
              <a:srgbClr val="00FF00"/>
            </a:solidFill>
          </a:ln>
        </p:spPr>
        <p:txBody>
          <a:bodyPr wrap="square">
            <a:spAutoFit/>
          </a:bodyPr>
          <a:lstStyle/>
          <a:p>
            <a:r>
              <a:rPr lang="en-US" sz="2400" b="0" i="0" dirty="0">
                <a:solidFill>
                  <a:srgbClr val="0000FF"/>
                </a:solidFill>
                <a:latin typeface="Times New Roman" panose="02020603050405020304" pitchFamily="18" charset="0"/>
                <a:ea typeface="Calibri"/>
                <a:cs typeface="Times New Roman" panose="02020603050405020304" pitchFamily="18" charset="0"/>
                <a:sym typeface="Calibri"/>
              </a:rPr>
              <a:t>1. </a:t>
            </a:r>
            <a:r>
              <a:rPr lang="en-US" sz="2400" dirty="0">
                <a:solidFill>
                  <a:srgbClr val="0000FF"/>
                </a:solidFill>
                <a:latin typeface="Times New Roman" panose="02020603050405020304" pitchFamily="18" charset="0"/>
                <a:ea typeface="Calibri"/>
                <a:cs typeface="Times New Roman" panose="02020603050405020304" pitchFamily="18" charset="0"/>
                <a:sym typeface="Calibri"/>
              </a:rPr>
              <a:t>C   2. D       3. A     4. B</a:t>
            </a:r>
            <a:endParaRPr lang="en-US" sz="2400" dirty="0"/>
          </a:p>
        </p:txBody>
      </p:sp>
      <p:sp>
        <p:nvSpPr>
          <p:cNvPr id="9" name="Text Box 4">
            <a:extLst>
              <a:ext uri="{FF2B5EF4-FFF2-40B4-BE49-F238E27FC236}">
                <a16:creationId xmlns:a16="http://schemas.microsoft.com/office/drawing/2014/main" id="{ECBEEF9C-236A-B9BC-416E-D40F135DD16E}"/>
              </a:ext>
            </a:extLst>
          </p:cNvPr>
          <p:cNvSpPr txBox="1">
            <a:spLocks noChangeArrowheads="1"/>
          </p:cNvSpPr>
          <p:nvPr/>
        </p:nvSpPr>
        <p:spPr bwMode="auto">
          <a:xfrm>
            <a:off x="0" y="0"/>
            <a:ext cx="12192000" cy="1200329"/>
          </a:xfrm>
          <a:prstGeom prst="rect">
            <a:avLst/>
          </a:prstGeom>
          <a:solidFill>
            <a:srgbClr val="FFFFCC"/>
          </a:solidFill>
          <a:ln w="9525">
            <a:solidFill>
              <a:srgbClr val="00FF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b="1" dirty="0">
                <a:latin typeface="Times New Roman" panose="02020603050405020304" pitchFamily="18" charset="0"/>
                <a:cs typeface="Times New Roman" panose="02020603050405020304" pitchFamily="18" charset="0"/>
              </a:rPr>
              <a:t>Monday, November 25</a:t>
            </a:r>
            <a:r>
              <a:rPr lang="en-US" altLang="en-US" sz="2000" b="1" baseline="30000" dirty="0">
                <a:latin typeface="Times New Roman" panose="02020603050405020304" pitchFamily="18" charset="0"/>
                <a:cs typeface="Times New Roman" panose="02020603050405020304" pitchFamily="18" charset="0"/>
              </a:rPr>
              <a:t>th</a:t>
            </a:r>
            <a:r>
              <a:rPr lang="en-US" altLang="en-US" sz="2000" b="1" dirty="0">
                <a:latin typeface="Times New Roman" panose="02020603050405020304" pitchFamily="18" charset="0"/>
                <a:cs typeface="Times New Roman" panose="02020603050405020304" pitchFamily="18" charset="0"/>
              </a:rPr>
              <a:t>, 2024</a:t>
            </a:r>
          </a:p>
          <a:p>
            <a:pPr eaLnBrk="1" hangingPunct="1">
              <a:spcBef>
                <a:spcPct val="0"/>
              </a:spcBef>
              <a:buFontTx/>
              <a:buNone/>
            </a:pPr>
            <a:r>
              <a:rPr lang="en-US" altLang="en-US" sz="2000" b="1" dirty="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Unit 4:</a:t>
            </a:r>
            <a:r>
              <a:rPr lang="en-US" altLang="en-US" sz="2000" b="1" dirty="0">
                <a:latin typeface="Times New Roman" panose="02020603050405020304" pitchFamily="18" charset="0"/>
                <a:cs typeface="Times New Roman" panose="02020603050405020304" pitchFamily="18" charset="0"/>
              </a:rPr>
              <a:t> 				</a:t>
            </a:r>
            <a:r>
              <a:rPr lang="en-US" altLang="en-US" sz="2800" b="1" dirty="0">
                <a:solidFill>
                  <a:srgbClr val="FF0000"/>
                </a:solidFill>
                <a:latin typeface="Times New Roman" panose="02020603050405020304" pitchFamily="18" charset="0"/>
                <a:cs typeface="Times New Roman" panose="02020603050405020304" pitchFamily="18" charset="0"/>
              </a:rPr>
              <a:t>TOURISM</a:t>
            </a:r>
          </a:p>
          <a:p>
            <a:pPr eaLnBrk="1" hangingPunct="1">
              <a:spcBef>
                <a:spcPct val="0"/>
              </a:spcBef>
              <a:buFontTx/>
              <a:buNone/>
            </a:pPr>
            <a:r>
              <a:rPr lang="en-US" altLang="en-US" sz="2000" b="1" dirty="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Lesson 3:</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400" b="1" dirty="0">
                <a:solidFill>
                  <a:srgbClr val="0000CC"/>
                </a:solidFill>
                <a:latin typeface="Times New Roman" panose="02020603050405020304" pitchFamily="18" charset="0"/>
                <a:cs typeface="Times New Roman" panose="02020603050405020304" pitchFamily="18" charset="0"/>
              </a:rPr>
              <a:t>                 READING</a:t>
            </a:r>
          </a:p>
        </p:txBody>
      </p:sp>
    </p:spTree>
    <p:custDataLst>
      <p:tags r:id="rId1"/>
    </p:custDataLst>
    <p:extLst>
      <p:ext uri="{BB962C8B-B14F-4D97-AF65-F5344CB8AC3E}">
        <p14:creationId xmlns:p14="http://schemas.microsoft.com/office/powerpoint/2010/main" val="2623279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59"/>
          <p:cNvSpPr/>
          <p:nvPr/>
        </p:nvSpPr>
        <p:spPr>
          <a:xfrm>
            <a:off x="3909149" y="1404259"/>
            <a:ext cx="4373702"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rgbClr val="FF0000"/>
                </a:solidFill>
                <a:latin typeface="Bodoni MT Black" panose="02070A03080606020203" pitchFamily="18" charset="0"/>
                <a:ea typeface="Calibri"/>
                <a:cs typeface="Calibri"/>
                <a:sym typeface="Calibri"/>
              </a:rPr>
              <a:t>Homework</a:t>
            </a:r>
            <a:endParaRPr sz="3200" dirty="0">
              <a:latin typeface="Bodoni MT Black" panose="02070A03080606020203" pitchFamily="18" charset="0"/>
            </a:endParaRPr>
          </a:p>
        </p:txBody>
      </p:sp>
      <p:pic>
        <p:nvPicPr>
          <p:cNvPr id="2" name="Google Shape;586;p60">
            <a:extLst>
              <a:ext uri="{FF2B5EF4-FFF2-40B4-BE49-F238E27FC236}">
                <a16:creationId xmlns:a16="http://schemas.microsoft.com/office/drawing/2014/main" id="{76342B6A-CB00-38D9-89D2-559AAFB92165}"/>
              </a:ext>
            </a:extLst>
          </p:cNvPr>
          <p:cNvPicPr preferRelativeResize="0"/>
          <p:nvPr/>
        </p:nvPicPr>
        <p:blipFill rotWithShape="1">
          <a:blip r:embed="rId4">
            <a:alphaModFix/>
          </a:blip>
          <a:srcRect t="6804" b="7188"/>
          <a:stretch/>
        </p:blipFill>
        <p:spPr>
          <a:xfrm>
            <a:off x="1815380" y="3720414"/>
            <a:ext cx="8142513" cy="1781183"/>
          </a:xfrm>
          <a:prstGeom prst="rect">
            <a:avLst/>
          </a:prstGeom>
          <a:noFill/>
          <a:ln w="57150">
            <a:solidFill>
              <a:srgbClr val="FFFF00"/>
            </a:solidFill>
            <a:prstDash val="sysDot"/>
          </a:ln>
        </p:spPr>
      </p:pic>
      <p:sp>
        <p:nvSpPr>
          <p:cNvPr id="3" name="Google Shape;587;p60">
            <a:extLst>
              <a:ext uri="{FF2B5EF4-FFF2-40B4-BE49-F238E27FC236}">
                <a16:creationId xmlns:a16="http://schemas.microsoft.com/office/drawing/2014/main" id="{164CE062-2958-1281-3B71-173798C656AB}"/>
              </a:ext>
            </a:extLst>
          </p:cNvPr>
          <p:cNvSpPr txBox="1"/>
          <p:nvPr/>
        </p:nvSpPr>
        <p:spPr>
          <a:xfrm>
            <a:off x="1815380" y="5793012"/>
            <a:ext cx="892882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dirty="0">
                <a:solidFill>
                  <a:srgbClr val="FF00FF"/>
                </a:solidFill>
                <a:latin typeface="Baguet Script" panose="020F0502020204030204" pitchFamily="2" charset="0"/>
                <a:ea typeface="Calibri"/>
                <a:cs typeface="Times New Roman" panose="02020603050405020304" pitchFamily="18" charset="0"/>
                <a:sym typeface="Calibri"/>
              </a:rPr>
              <a:t>Stay positive and have a nice day!</a:t>
            </a:r>
            <a:endParaRPr sz="4800" dirty="0">
              <a:solidFill>
                <a:srgbClr val="FF00FF"/>
              </a:solidFill>
              <a:latin typeface="Baguet Script" panose="020F0502020204030204" pitchFamily="2" charset="0"/>
              <a:ea typeface="Calibri"/>
              <a:cs typeface="Times New Roman" panose="02020603050405020304" pitchFamily="18" charset="0"/>
              <a:sym typeface="Calibri"/>
            </a:endParaRPr>
          </a:p>
        </p:txBody>
      </p:sp>
      <p:sp>
        <p:nvSpPr>
          <p:cNvPr id="5" name="Google Shape;580;p59">
            <a:extLst>
              <a:ext uri="{FF2B5EF4-FFF2-40B4-BE49-F238E27FC236}">
                <a16:creationId xmlns:a16="http://schemas.microsoft.com/office/drawing/2014/main" id="{5A422FD5-FF7E-F912-F5F0-2EC7D548A804}"/>
              </a:ext>
            </a:extLst>
          </p:cNvPr>
          <p:cNvSpPr/>
          <p:nvPr/>
        </p:nvSpPr>
        <p:spPr>
          <a:xfrm>
            <a:off x="1520457" y="2192924"/>
            <a:ext cx="8729330" cy="1200288"/>
          </a:xfrm>
          <a:prstGeom prst="rect">
            <a:avLst/>
          </a:prstGeom>
          <a:solidFill>
            <a:srgbClr val="FFFFCC"/>
          </a:solidFill>
          <a:ln>
            <a:solidFill>
              <a:srgbClr val="FF40FF"/>
            </a:solid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571500" marR="0" lvl="0" indent="-571500" algn="l" rtl="0">
              <a:spcBef>
                <a:spcPts val="0"/>
              </a:spcBef>
              <a:spcAft>
                <a:spcPts val="0"/>
              </a:spcAft>
              <a:buClr>
                <a:srgbClr val="2E75B5"/>
              </a:buClr>
              <a:buSzPts val="3600"/>
              <a:buFont typeface="Calibri"/>
              <a:buChar char="-"/>
            </a:pPr>
            <a:r>
              <a:rPr lang="en-US" sz="2400" dirty="0">
                <a:solidFill>
                  <a:srgbClr val="0000FF"/>
                </a:solidFill>
                <a:latin typeface="Times New Roman" panose="02020603050405020304" pitchFamily="18" charset="0"/>
                <a:ea typeface="Calibri"/>
                <a:cs typeface="Times New Roman" panose="02020603050405020304" pitchFamily="18" charset="0"/>
                <a:sym typeface="Calibri"/>
              </a:rPr>
              <a:t>Review vocabulary and use them to make sentences</a:t>
            </a:r>
            <a:endParaRPr sz="2400" dirty="0">
              <a:solidFill>
                <a:srgbClr val="0000FF"/>
              </a:solidFill>
              <a:latin typeface="Times New Roman" panose="02020603050405020304" pitchFamily="18" charset="0"/>
              <a:cs typeface="Times New Roman" panose="02020603050405020304" pitchFamily="18" charset="0"/>
            </a:endParaRPr>
          </a:p>
          <a:p>
            <a:pPr marL="571500" marR="0" lvl="0" indent="-571500" algn="l" rtl="0">
              <a:spcBef>
                <a:spcPts val="0"/>
              </a:spcBef>
              <a:spcAft>
                <a:spcPts val="0"/>
              </a:spcAft>
              <a:buClr>
                <a:srgbClr val="2E75B5"/>
              </a:buClr>
              <a:buSzPts val="3600"/>
              <a:buFont typeface="Calibri"/>
              <a:buChar char="-"/>
            </a:pPr>
            <a:r>
              <a:rPr lang="en-US" sz="2400" dirty="0">
                <a:solidFill>
                  <a:srgbClr val="0000FF"/>
                </a:solidFill>
                <a:latin typeface="Times New Roman" panose="02020603050405020304" pitchFamily="18" charset="0"/>
                <a:ea typeface="Calibri"/>
                <a:cs typeface="Times New Roman" panose="02020603050405020304" pitchFamily="18" charset="0"/>
                <a:sym typeface="Calibri"/>
              </a:rPr>
              <a:t>Prepare for Speaking &amp; Writing </a:t>
            </a:r>
            <a:endParaRPr sz="2400" dirty="0">
              <a:solidFill>
                <a:srgbClr val="0000FF"/>
              </a:solidFill>
              <a:latin typeface="Times New Roman" panose="02020603050405020304" pitchFamily="18" charset="0"/>
              <a:cs typeface="Times New Roman" panose="02020603050405020304" pitchFamily="18" charset="0"/>
            </a:endParaRPr>
          </a:p>
          <a:p>
            <a:pPr marL="571500" marR="0" lvl="0" indent="-571500" algn="l" rtl="0">
              <a:spcBef>
                <a:spcPts val="0"/>
              </a:spcBef>
              <a:spcAft>
                <a:spcPts val="0"/>
              </a:spcAft>
              <a:buClr>
                <a:srgbClr val="2E75B5"/>
              </a:buClr>
              <a:buSzPts val="3600"/>
              <a:buFont typeface="Calibri"/>
              <a:buChar char="-"/>
            </a:pPr>
            <a:r>
              <a:rPr lang="en-US" sz="2400" dirty="0">
                <a:solidFill>
                  <a:srgbClr val="0000FF"/>
                </a:solidFill>
                <a:latin typeface="Times New Roman" panose="02020603050405020304" pitchFamily="18" charset="0"/>
                <a:ea typeface="Calibri"/>
                <a:cs typeface="Times New Roman" panose="02020603050405020304" pitchFamily="18" charset="0"/>
                <a:sym typeface="Calibri"/>
              </a:rPr>
              <a:t>Play the consolidation games on </a:t>
            </a:r>
            <a:r>
              <a:rPr lang="en-US" sz="2400" u="sng" dirty="0">
                <a:solidFill>
                  <a:srgbClr val="0000FF"/>
                </a:solidFill>
                <a:latin typeface="Times New Roman" panose="02020603050405020304" pitchFamily="18" charset="0"/>
                <a:ea typeface="Calibri"/>
                <a:cs typeface="Times New Roman" panose="02020603050405020304" pitchFamily="18" charset="0"/>
                <a:sym typeface="Calibri"/>
                <a:hlinkClick r:id="rId5">
                  <a:extLst>
                    <a:ext uri="{A12FA001-AC4F-418D-AE19-62706E023703}">
                      <ahyp:hlinkClr xmlns:ahyp="http://schemas.microsoft.com/office/drawing/2018/hyperlinkcolor" val="tx"/>
                    </a:ext>
                  </a:extLst>
                </a:hlinkClick>
              </a:rPr>
              <a:t>www.eduhome.com.vn</a:t>
            </a:r>
            <a:r>
              <a:rPr lang="en-US" sz="2400" dirty="0">
                <a:solidFill>
                  <a:srgbClr val="0000FF"/>
                </a:solidFill>
                <a:latin typeface="Times New Roman" panose="02020603050405020304" pitchFamily="18" charset="0"/>
                <a:ea typeface="Calibri"/>
                <a:cs typeface="Times New Roman" panose="02020603050405020304" pitchFamily="18" charset="0"/>
                <a:sym typeface="Calibri"/>
              </a:rPr>
              <a:t> </a:t>
            </a:r>
            <a:endParaRPr sz="2400" dirty="0">
              <a:solidFill>
                <a:srgbClr val="0000FF"/>
              </a:solidFill>
              <a:latin typeface="Times New Roman" panose="02020603050405020304" pitchFamily="18" charset="0"/>
              <a:cs typeface="Times New Roman" panose="02020603050405020304" pitchFamily="18" charset="0"/>
            </a:endParaRPr>
          </a:p>
        </p:txBody>
      </p:sp>
      <p:sp>
        <p:nvSpPr>
          <p:cNvPr id="6" name="Text Box 4">
            <a:extLst>
              <a:ext uri="{FF2B5EF4-FFF2-40B4-BE49-F238E27FC236}">
                <a16:creationId xmlns:a16="http://schemas.microsoft.com/office/drawing/2014/main" id="{86732895-C3C0-7876-E8A5-C685A605BF5C}"/>
              </a:ext>
            </a:extLst>
          </p:cNvPr>
          <p:cNvSpPr txBox="1">
            <a:spLocks noChangeArrowheads="1"/>
          </p:cNvSpPr>
          <p:nvPr/>
        </p:nvSpPr>
        <p:spPr bwMode="auto">
          <a:xfrm>
            <a:off x="0" y="0"/>
            <a:ext cx="12192000" cy="1200329"/>
          </a:xfrm>
          <a:prstGeom prst="rect">
            <a:avLst/>
          </a:prstGeom>
          <a:solidFill>
            <a:srgbClr val="FFFFCC"/>
          </a:solidFill>
          <a:ln w="9525">
            <a:solidFill>
              <a:srgbClr val="00FF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b="1" dirty="0">
                <a:latin typeface="Times New Roman" panose="02020603050405020304" pitchFamily="18" charset="0"/>
                <a:cs typeface="Times New Roman" panose="02020603050405020304" pitchFamily="18" charset="0"/>
              </a:rPr>
              <a:t>Monday, November 25</a:t>
            </a:r>
            <a:r>
              <a:rPr lang="en-US" altLang="en-US" sz="2000" b="1" baseline="30000" dirty="0">
                <a:latin typeface="Times New Roman" panose="02020603050405020304" pitchFamily="18" charset="0"/>
                <a:cs typeface="Times New Roman" panose="02020603050405020304" pitchFamily="18" charset="0"/>
              </a:rPr>
              <a:t>th</a:t>
            </a:r>
            <a:r>
              <a:rPr lang="en-US" altLang="en-US" sz="2000" b="1" dirty="0">
                <a:latin typeface="Times New Roman" panose="02020603050405020304" pitchFamily="18" charset="0"/>
                <a:cs typeface="Times New Roman" panose="02020603050405020304" pitchFamily="18" charset="0"/>
              </a:rPr>
              <a:t>, 2024</a:t>
            </a:r>
          </a:p>
          <a:p>
            <a:pPr eaLnBrk="1" hangingPunct="1">
              <a:spcBef>
                <a:spcPct val="0"/>
              </a:spcBef>
              <a:buFontTx/>
              <a:buNone/>
            </a:pPr>
            <a:r>
              <a:rPr lang="en-US" altLang="en-US" sz="2000" b="1" dirty="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Unit 4:</a:t>
            </a:r>
            <a:r>
              <a:rPr lang="en-US" altLang="en-US" sz="2000" b="1" dirty="0">
                <a:latin typeface="Times New Roman" panose="02020603050405020304" pitchFamily="18" charset="0"/>
                <a:cs typeface="Times New Roman" panose="02020603050405020304" pitchFamily="18" charset="0"/>
              </a:rPr>
              <a:t> 				</a:t>
            </a:r>
            <a:r>
              <a:rPr lang="en-US" altLang="en-US" sz="2800" b="1" dirty="0">
                <a:solidFill>
                  <a:srgbClr val="FF0000"/>
                </a:solidFill>
                <a:latin typeface="Times New Roman" panose="02020603050405020304" pitchFamily="18" charset="0"/>
                <a:cs typeface="Times New Roman" panose="02020603050405020304" pitchFamily="18" charset="0"/>
              </a:rPr>
              <a:t>TOURISM</a:t>
            </a:r>
          </a:p>
          <a:p>
            <a:pPr eaLnBrk="1" hangingPunct="1">
              <a:spcBef>
                <a:spcPct val="0"/>
              </a:spcBef>
              <a:buFontTx/>
              <a:buNone/>
            </a:pPr>
            <a:r>
              <a:rPr lang="en-US" altLang="en-US" sz="2000" b="1" dirty="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Lesson 3:</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400" b="1" dirty="0">
                <a:solidFill>
                  <a:srgbClr val="0000CC"/>
                </a:solidFill>
                <a:latin typeface="Times New Roman" panose="02020603050405020304" pitchFamily="18" charset="0"/>
                <a:cs typeface="Times New Roman" panose="02020603050405020304" pitchFamily="18" charset="0"/>
              </a:rPr>
              <a:t>                 READING</a:t>
            </a:r>
          </a:p>
        </p:txBody>
      </p:sp>
    </p:spTree>
    <p:custDataLst>
      <p:tags r:id="rId1"/>
    </p:custData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80">
                                          <p:stCondLst>
                                            <p:cond delay="0"/>
                                          </p:stCondLst>
                                        </p:cTn>
                                        <p:tgtEl>
                                          <p:spTgt spid="2"/>
                                        </p:tgtEl>
                                      </p:cBhvr>
                                    </p:animEffect>
                                    <p:anim calcmode="lin" valueType="num">
                                      <p:cBhvr>
                                        <p:cTn id="2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8" dur="26">
                                          <p:stCondLst>
                                            <p:cond delay="650"/>
                                          </p:stCondLst>
                                        </p:cTn>
                                        <p:tgtEl>
                                          <p:spTgt spid="2"/>
                                        </p:tgtEl>
                                      </p:cBhvr>
                                      <p:to x="100000" y="60000"/>
                                    </p:animScale>
                                    <p:animScale>
                                      <p:cBhvr>
                                        <p:cTn id="29" dur="166" decel="50000">
                                          <p:stCondLst>
                                            <p:cond delay="676"/>
                                          </p:stCondLst>
                                        </p:cTn>
                                        <p:tgtEl>
                                          <p:spTgt spid="2"/>
                                        </p:tgtEl>
                                      </p:cBhvr>
                                      <p:to x="100000" y="100000"/>
                                    </p:animScale>
                                    <p:animScale>
                                      <p:cBhvr>
                                        <p:cTn id="30" dur="26">
                                          <p:stCondLst>
                                            <p:cond delay="1312"/>
                                          </p:stCondLst>
                                        </p:cTn>
                                        <p:tgtEl>
                                          <p:spTgt spid="2"/>
                                        </p:tgtEl>
                                      </p:cBhvr>
                                      <p:to x="100000" y="80000"/>
                                    </p:animScale>
                                    <p:animScale>
                                      <p:cBhvr>
                                        <p:cTn id="31" dur="166" decel="50000">
                                          <p:stCondLst>
                                            <p:cond delay="1338"/>
                                          </p:stCondLst>
                                        </p:cTn>
                                        <p:tgtEl>
                                          <p:spTgt spid="2"/>
                                        </p:tgtEl>
                                      </p:cBhvr>
                                      <p:to x="100000" y="100000"/>
                                    </p:animScale>
                                    <p:animScale>
                                      <p:cBhvr>
                                        <p:cTn id="32" dur="26">
                                          <p:stCondLst>
                                            <p:cond delay="1642"/>
                                          </p:stCondLst>
                                        </p:cTn>
                                        <p:tgtEl>
                                          <p:spTgt spid="2"/>
                                        </p:tgtEl>
                                      </p:cBhvr>
                                      <p:to x="100000" y="90000"/>
                                    </p:animScale>
                                    <p:animScale>
                                      <p:cBhvr>
                                        <p:cTn id="33" dur="166" decel="50000">
                                          <p:stCondLst>
                                            <p:cond delay="1668"/>
                                          </p:stCondLst>
                                        </p:cTn>
                                        <p:tgtEl>
                                          <p:spTgt spid="2"/>
                                        </p:tgtEl>
                                      </p:cBhvr>
                                      <p:to x="100000" y="100000"/>
                                    </p:animScale>
                                    <p:animScale>
                                      <p:cBhvr>
                                        <p:cTn id="34" dur="26">
                                          <p:stCondLst>
                                            <p:cond delay="1808"/>
                                          </p:stCondLst>
                                        </p:cTn>
                                        <p:tgtEl>
                                          <p:spTgt spid="2"/>
                                        </p:tgtEl>
                                      </p:cBhvr>
                                      <p:to x="100000" y="95000"/>
                                    </p:animScale>
                                    <p:animScale>
                                      <p:cBhvr>
                                        <p:cTn id="35" dur="166" decel="50000">
                                          <p:stCondLst>
                                            <p:cond delay="1834"/>
                                          </p:stCondLst>
                                        </p:cTn>
                                        <p:tgtEl>
                                          <p:spTgt spid="2"/>
                                        </p:tgtEl>
                                      </p:cBhvr>
                                      <p:to x="100000" y="100000"/>
                                    </p:animScale>
                                  </p:childTnLst>
                                </p:cTn>
                              </p:par>
                              <p:par>
                                <p:cTn id="36" presetID="26" presetClass="entr" presetSubtype="0" fill="hold" grpId="0" nodeType="with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wipe(down)">
                                      <p:cBhvr>
                                        <p:cTn id="38" dur="580">
                                          <p:stCondLst>
                                            <p:cond delay="0"/>
                                          </p:stCondLst>
                                        </p:cTn>
                                        <p:tgtEl>
                                          <p:spTgt spid="3"/>
                                        </p:tgtEl>
                                      </p:cBhvr>
                                    </p:animEffect>
                                    <p:anim calcmode="lin" valueType="num">
                                      <p:cBhvr>
                                        <p:cTn id="39"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44" dur="26">
                                          <p:stCondLst>
                                            <p:cond delay="650"/>
                                          </p:stCondLst>
                                        </p:cTn>
                                        <p:tgtEl>
                                          <p:spTgt spid="3"/>
                                        </p:tgtEl>
                                      </p:cBhvr>
                                      <p:to x="100000" y="60000"/>
                                    </p:animScale>
                                    <p:animScale>
                                      <p:cBhvr>
                                        <p:cTn id="45" dur="166" decel="50000">
                                          <p:stCondLst>
                                            <p:cond delay="676"/>
                                          </p:stCondLst>
                                        </p:cTn>
                                        <p:tgtEl>
                                          <p:spTgt spid="3"/>
                                        </p:tgtEl>
                                      </p:cBhvr>
                                      <p:to x="100000" y="100000"/>
                                    </p:animScale>
                                    <p:animScale>
                                      <p:cBhvr>
                                        <p:cTn id="46" dur="26">
                                          <p:stCondLst>
                                            <p:cond delay="1312"/>
                                          </p:stCondLst>
                                        </p:cTn>
                                        <p:tgtEl>
                                          <p:spTgt spid="3"/>
                                        </p:tgtEl>
                                      </p:cBhvr>
                                      <p:to x="100000" y="80000"/>
                                    </p:animScale>
                                    <p:animScale>
                                      <p:cBhvr>
                                        <p:cTn id="47" dur="166" decel="50000">
                                          <p:stCondLst>
                                            <p:cond delay="1338"/>
                                          </p:stCondLst>
                                        </p:cTn>
                                        <p:tgtEl>
                                          <p:spTgt spid="3"/>
                                        </p:tgtEl>
                                      </p:cBhvr>
                                      <p:to x="100000" y="100000"/>
                                    </p:animScale>
                                    <p:animScale>
                                      <p:cBhvr>
                                        <p:cTn id="48" dur="26">
                                          <p:stCondLst>
                                            <p:cond delay="1642"/>
                                          </p:stCondLst>
                                        </p:cTn>
                                        <p:tgtEl>
                                          <p:spTgt spid="3"/>
                                        </p:tgtEl>
                                      </p:cBhvr>
                                      <p:to x="100000" y="90000"/>
                                    </p:animScale>
                                    <p:animScale>
                                      <p:cBhvr>
                                        <p:cTn id="49" dur="166" decel="50000">
                                          <p:stCondLst>
                                            <p:cond delay="1668"/>
                                          </p:stCondLst>
                                        </p:cTn>
                                        <p:tgtEl>
                                          <p:spTgt spid="3"/>
                                        </p:tgtEl>
                                      </p:cBhvr>
                                      <p:to x="100000" y="100000"/>
                                    </p:animScale>
                                    <p:animScale>
                                      <p:cBhvr>
                                        <p:cTn id="50" dur="26">
                                          <p:stCondLst>
                                            <p:cond delay="1808"/>
                                          </p:stCondLst>
                                        </p:cTn>
                                        <p:tgtEl>
                                          <p:spTgt spid="3"/>
                                        </p:tgtEl>
                                      </p:cBhvr>
                                      <p:to x="100000" y="95000"/>
                                    </p:animScale>
                                    <p:animScale>
                                      <p:cBhvr>
                                        <p:cTn id="51"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2215C6C6-E45C-4179-9FC1-E8A4C1D47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5FE9FE4C-C9E0-4C54-8010-EA9D29CD4D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1564726" y="1890469"/>
            <a:ext cx="5860051" cy="2079143"/>
            <a:chOff x="6081624" y="1998368"/>
            <a:chExt cx="5613457" cy="782175"/>
          </a:xfrm>
          <a:solidFill>
            <a:schemeClr val="accent4"/>
          </a:solidFill>
        </p:grpSpPr>
        <p:sp>
          <p:nvSpPr>
            <p:cNvPr id="10" name="Rectangle 9">
              <a:extLst>
                <a:ext uri="{FF2B5EF4-FFF2-40B4-BE49-F238E27FC236}">
                  <a16:creationId xmlns:a16="http://schemas.microsoft.com/office/drawing/2014/main" id="{56FAD6EF-0374-46BD-901E-E901DCA01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847ABE-275E-4DCA-B164-A672D517F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466344"/>
            <a:ext cx="11111729"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Google Shape;113;p1" descr="A book with cartoon characters on it&#10;&#10;Description automatically generated">
            <a:extLst>
              <a:ext uri="{FF2B5EF4-FFF2-40B4-BE49-F238E27FC236}">
                <a16:creationId xmlns:a16="http://schemas.microsoft.com/office/drawing/2014/main" id="{D4823F0A-AEC6-23C1-73F1-FE3177CA826D}"/>
              </a:ext>
            </a:extLst>
          </p:cNvPr>
          <p:cNvPicPr preferRelativeResize="0"/>
          <p:nvPr/>
        </p:nvPicPr>
        <p:blipFill rotWithShape="1">
          <a:blip r:embed="rId4"/>
          <a:srcRect t="4411" b="4596"/>
          <a:stretch/>
        </p:blipFill>
        <p:spPr>
          <a:xfrm>
            <a:off x="630328" y="524540"/>
            <a:ext cx="10887048" cy="6181059"/>
          </a:xfrm>
          <a:prstGeom prst="rect">
            <a:avLst/>
          </a:prstGeom>
          <a:noFill/>
        </p:spPr>
      </p:pic>
      <p:sp>
        <p:nvSpPr>
          <p:cNvPr id="4" name="TextBox 3">
            <a:extLst>
              <a:ext uri="{FF2B5EF4-FFF2-40B4-BE49-F238E27FC236}">
                <a16:creationId xmlns:a16="http://schemas.microsoft.com/office/drawing/2014/main" id="{44AD0189-9191-3289-2309-5A6F315E59AE}"/>
              </a:ext>
            </a:extLst>
          </p:cNvPr>
          <p:cNvSpPr txBox="1"/>
          <p:nvPr/>
        </p:nvSpPr>
        <p:spPr>
          <a:xfrm>
            <a:off x="5255714" y="2804513"/>
            <a:ext cx="6097772" cy="2246769"/>
          </a:xfrm>
          <a:prstGeom prst="rect">
            <a:avLst/>
          </a:prstGeom>
          <a:noFill/>
        </p:spPr>
        <p:txBody>
          <a:bodyPr wrap="square">
            <a:spAutoFit/>
          </a:bodyPr>
          <a:lstStyle/>
          <a:p>
            <a:pPr marL="0" marR="0" lvl="0" indent="0" algn="ctr" rtl="0">
              <a:spcBef>
                <a:spcPts val="0"/>
              </a:spcBef>
              <a:spcAft>
                <a:spcPts val="0"/>
              </a:spcAft>
              <a:buNone/>
            </a:pPr>
            <a:endParaRPr lang="en-US" sz="4400" b="1" dirty="0">
              <a:solidFill>
                <a:srgbClr val="00FF00"/>
              </a:solidFill>
              <a:latin typeface="Bodoni MT Black" panose="02070A03080606020203" pitchFamily="18" charset="0"/>
              <a:ea typeface="Calibri"/>
              <a:cs typeface="Calibri"/>
              <a:sym typeface="Calibri"/>
            </a:endParaRPr>
          </a:p>
          <a:p>
            <a:pPr marL="0" marR="0" lvl="0" indent="0" algn="ctr" rtl="0">
              <a:spcBef>
                <a:spcPts val="0"/>
              </a:spcBef>
              <a:spcAft>
                <a:spcPts val="0"/>
              </a:spcAft>
              <a:buNone/>
            </a:pPr>
            <a:r>
              <a:rPr lang="en-US" sz="4000" b="1" dirty="0">
                <a:solidFill>
                  <a:srgbClr val="FF0000"/>
                </a:solidFill>
                <a:latin typeface="Bodoni MT Black" panose="02070A03080606020203" pitchFamily="18" charset="0"/>
                <a:ea typeface="Calibri"/>
                <a:cs typeface="Calibri"/>
                <a:sym typeface="Calibri"/>
              </a:rPr>
              <a:t>TOURISM</a:t>
            </a:r>
          </a:p>
          <a:p>
            <a:pPr marL="0" marR="0" lvl="0" indent="0" algn="ctr" rtl="0">
              <a:spcBef>
                <a:spcPts val="0"/>
              </a:spcBef>
              <a:spcAft>
                <a:spcPts val="0"/>
              </a:spcAft>
              <a:buNone/>
            </a:pPr>
            <a:r>
              <a:rPr lang="en-US" sz="2800" b="1" dirty="0">
                <a:solidFill>
                  <a:schemeClr val="tx1"/>
                </a:solidFill>
                <a:latin typeface="Times New Roman" panose="02020603050405020304" pitchFamily="18" charset="0"/>
                <a:ea typeface="Calibri"/>
                <a:cs typeface="Times New Roman" panose="02020603050405020304" pitchFamily="18" charset="0"/>
                <a:sym typeface="Calibri"/>
              </a:rPr>
              <a:t>Lesson 3</a:t>
            </a:r>
            <a:endParaRPr lang="en-US" sz="4400" b="1" dirty="0">
              <a:solidFill>
                <a:schemeClr val="tx1"/>
              </a:solidFill>
              <a:latin typeface="Times New Roman" panose="02020603050405020304" pitchFamily="18" charset="0"/>
              <a:ea typeface="Calibri"/>
              <a:cs typeface="Times New Roman" panose="02020603050405020304" pitchFamily="18" charset="0"/>
              <a:sym typeface="Calibri"/>
            </a:endParaRPr>
          </a:p>
          <a:p>
            <a:pPr marL="0" marR="0" lvl="0" indent="0" algn="ctr" rtl="0">
              <a:spcBef>
                <a:spcPts val="0"/>
              </a:spcBef>
              <a:spcAft>
                <a:spcPts val="0"/>
              </a:spcAft>
              <a:buNone/>
            </a:pPr>
            <a:r>
              <a:rPr lang="en-US" sz="2800" b="1" dirty="0">
                <a:solidFill>
                  <a:srgbClr val="0000FF"/>
                </a:solidFill>
                <a:latin typeface="Times New Roman" panose="02020603050405020304" pitchFamily="18" charset="0"/>
                <a:ea typeface="Calibri"/>
                <a:cs typeface="Times New Roman" panose="02020603050405020304" pitchFamily="18" charset="0"/>
                <a:sym typeface="Calibri"/>
              </a:rPr>
              <a:t>READING</a:t>
            </a:r>
            <a:endParaRPr lang="en-US" sz="2800" dirty="0">
              <a:solidFill>
                <a:srgbClr val="0000FF"/>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610376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le of books&#10;&#10;Description automatically generated with medium confidence">
            <a:extLst>
              <a:ext uri="{FF2B5EF4-FFF2-40B4-BE49-F238E27FC236}">
                <a16:creationId xmlns:a16="http://schemas.microsoft.com/office/drawing/2014/main" id="{18504AAF-9CE5-4836-8569-26C6B3669671}"/>
              </a:ext>
            </a:extLst>
          </p:cNvPr>
          <p:cNvPicPr>
            <a:picLocks noChangeAspect="1"/>
          </p:cNvPicPr>
          <p:nvPr/>
        </p:nvPicPr>
        <p:blipFill>
          <a:blip r:embed="rId6"/>
          <a:stretch>
            <a:fillRect/>
          </a:stretch>
        </p:blipFill>
        <p:spPr>
          <a:xfrm>
            <a:off x="315686" y="402770"/>
            <a:ext cx="11462657" cy="6147861"/>
          </a:xfrm>
          <a:prstGeom prst="rect">
            <a:avLst/>
          </a:prstGeom>
          <a:ln w="38100">
            <a:solidFill>
              <a:srgbClr val="00FF00"/>
            </a:solidFill>
            <a:prstDash val="sysDot"/>
          </a:ln>
        </p:spPr>
      </p:pic>
      <p:sp>
        <p:nvSpPr>
          <p:cNvPr id="8" name="Rectangle 2">
            <a:extLst>
              <a:ext uri="{FF2B5EF4-FFF2-40B4-BE49-F238E27FC236}">
                <a16:creationId xmlns:a16="http://schemas.microsoft.com/office/drawing/2014/main" id="{B972FEE8-E3FD-404A-B414-C9B334E2DD8A}"/>
              </a:ext>
            </a:extLst>
          </p:cNvPr>
          <p:cNvSpPr txBox="1">
            <a:spLocks noRot="1" noChangeArrowheads="1"/>
          </p:cNvSpPr>
          <p:nvPr/>
        </p:nvSpPr>
        <p:spPr>
          <a:xfrm>
            <a:off x="555171" y="448886"/>
            <a:ext cx="11081658"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000" b="1" dirty="0">
                <a:solidFill>
                  <a:srgbClr val="FF0000"/>
                </a:solidFill>
                <a:latin typeface="Times New Roman" panose="02020603050405020304" pitchFamily="18" charset="0"/>
                <a:cs typeface="Times New Roman" panose="02020603050405020304" pitchFamily="18" charset="0"/>
              </a:rPr>
              <a:t>THANK YOU FOR YOUR LISTENING.</a:t>
            </a:r>
          </a:p>
        </p:txBody>
      </p:sp>
      <p:sp>
        <p:nvSpPr>
          <p:cNvPr id="3" name="TextBox 2">
            <a:extLst>
              <a:ext uri="{FF2B5EF4-FFF2-40B4-BE49-F238E27FC236}">
                <a16:creationId xmlns:a16="http://schemas.microsoft.com/office/drawing/2014/main" id="{742C4AB6-BB99-486C-AF21-81FB42EEF224}"/>
              </a:ext>
            </a:extLst>
          </p:cNvPr>
          <p:cNvSpPr txBox="1"/>
          <p:nvPr/>
        </p:nvSpPr>
        <p:spPr>
          <a:xfrm>
            <a:off x="935664" y="1111667"/>
            <a:ext cx="9835117" cy="1200329"/>
          </a:xfrm>
          <a:prstGeom prst="rect">
            <a:avLst/>
          </a:prstGeom>
          <a:noFill/>
        </p:spPr>
        <p:txBody>
          <a:bodyPr wrap="square" rtlCol="0">
            <a:spAutoFit/>
          </a:bodyPr>
          <a:lstStyle/>
          <a:p>
            <a:pPr algn="ctr"/>
            <a:r>
              <a:rPr lang="en-US" sz="7200" b="1" dirty="0">
                <a:solidFill>
                  <a:srgbClr val="00FF00"/>
                </a:solidFill>
                <a:latin typeface="Times New Roman" panose="02020603050405020304" pitchFamily="18" charset="0"/>
                <a:cs typeface="Times New Roman" panose="02020603050405020304" pitchFamily="18" charset="0"/>
              </a:rPr>
              <a:t>Goodbye Everybody</a:t>
            </a:r>
          </a:p>
        </p:txBody>
      </p:sp>
      <p:pic>
        <p:nvPicPr>
          <p:cNvPr id="2" name="GoodbyeToYou">
            <a:hlinkClick r:id="" action="ppaction://media"/>
            <a:extLst>
              <a:ext uri="{FF2B5EF4-FFF2-40B4-BE49-F238E27FC236}">
                <a16:creationId xmlns:a16="http://schemas.microsoft.com/office/drawing/2014/main" id="{93742BE2-4448-8619-2B52-0557BD827726}"/>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5892800" y="3225800"/>
            <a:ext cx="406400" cy="406400"/>
          </a:xfrm>
          <a:prstGeom prst="rect">
            <a:avLst/>
          </a:prstGeom>
        </p:spPr>
      </p:pic>
    </p:spTree>
    <p:custDataLst>
      <p:tags r:id="rId1"/>
    </p:custDataLst>
    <p:extLst>
      <p:ext uri="{BB962C8B-B14F-4D97-AF65-F5344CB8AC3E}">
        <p14:creationId xmlns:p14="http://schemas.microsoft.com/office/powerpoint/2010/main" val="256568895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2000"/>
                                  </p:iterate>
                                  <p:childTnLst>
                                    <p:set>
                                      <p:cBhvr>
                                        <p:cTn id="6" dur="1" fill="hold">
                                          <p:stCondLst>
                                            <p:cond delay="0"/>
                                          </p:stCondLst>
                                        </p:cTn>
                                        <p:tgtEl>
                                          <p:spTgt spid="8"/>
                                        </p:tgtEl>
                                        <p:attrNameLst>
                                          <p:attrName>style.visibility</p:attrName>
                                        </p:attrNameLst>
                                      </p:cBhvr>
                                      <p:to>
                                        <p:strVal val="visible"/>
                                      </p:to>
                                    </p:set>
                                    <p:set>
                                      <p:cBhvr>
                                        <p:cTn id="7" dur="455" fill="hold">
                                          <p:stCondLst>
                                            <p:cond delay="0"/>
                                          </p:stCondLst>
                                        </p:cTn>
                                        <p:tgtEl>
                                          <p:spTgt spid="8"/>
                                        </p:tgtEl>
                                        <p:attrNameLst>
                                          <p:attrName>style.rotation</p:attrName>
                                        </p:attrNameLst>
                                      </p:cBhvr>
                                      <p:to>
                                        <p:strVal val="-45.0"/>
                                      </p:to>
                                    </p:set>
                                    <p:anim calcmode="lin" valueType="num">
                                      <p:cBhvr>
                                        <p:cTn id="8" dur="455" fill="hold">
                                          <p:stCondLst>
                                            <p:cond delay="455"/>
                                          </p:stCondLst>
                                        </p:cTn>
                                        <p:tgtEl>
                                          <p:spTgt spid="8"/>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8"/>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8"/>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8"/>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8" presetClass="emph" presetSubtype="0" repeatCount="indefinite" fill="hold" grpId="0" nodeType="clickEffect">
                                  <p:stCondLst>
                                    <p:cond delay="0"/>
                                  </p:stCondLst>
                                  <p:iterate type="lt">
                                    <p:tmPct val="10000"/>
                                  </p:iterate>
                                  <p:childTnLst>
                                    <p:animClr clrSpc="rgb" dir="cw">
                                      <p:cBhvr override="childStyle">
                                        <p:cTn id="15" dur="5000" fill="hold"/>
                                        <p:tgtEl>
                                          <p:spTgt spid="3"/>
                                        </p:tgtEl>
                                        <p:attrNameLst>
                                          <p:attrName>style.color</p:attrName>
                                        </p:attrNameLst>
                                      </p:cBhvr>
                                      <p:to>
                                        <a:schemeClr val="accent2"/>
                                      </p:to>
                                    </p:animClr>
                                    <p:animClr clrSpc="rgb" dir="cw">
                                      <p:cBhvr>
                                        <p:cTn id="16" dur="5000" fill="hold"/>
                                        <p:tgtEl>
                                          <p:spTgt spid="3"/>
                                        </p:tgtEl>
                                        <p:attrNameLst>
                                          <p:attrName>fillcolor</p:attrName>
                                        </p:attrNameLst>
                                      </p:cBhvr>
                                      <p:to>
                                        <a:schemeClr val="accent2"/>
                                      </p:to>
                                    </p:animClr>
                                    <p:set>
                                      <p:cBhvr>
                                        <p:cTn id="17" dur="5000" fill="hold"/>
                                        <p:tgtEl>
                                          <p:spTgt spid="3"/>
                                        </p:tgtEl>
                                        <p:attrNameLst>
                                          <p:attrName>fill.type</p:attrName>
                                        </p:attrNameLst>
                                      </p:cBhvr>
                                      <p:to>
                                        <p:strVal val="solid"/>
                                      </p:to>
                                    </p:set>
                                    <p:anim to="1.5" calcmode="lin" valueType="num">
                                      <p:cBhvr override="childStyle">
                                        <p:cTn id="18" dur="5000" fill="hold"/>
                                        <p:tgtEl>
                                          <p:spTgt spid="3"/>
                                        </p:tgtEl>
                                        <p:attrNameLst>
                                          <p:attrName>style.fontSize</p:attrName>
                                        </p:attrNameLst>
                                      </p:cBhvr>
                                    </p:anim>
                                  </p:childTnLst>
                                </p:cTn>
                              </p:par>
                              <p:par>
                                <p:cTn id="19" presetID="1" presetClass="mediacall" presetSubtype="0" fill="hold" nodeType="withEffect">
                                  <p:stCondLst>
                                    <p:cond delay="0"/>
                                  </p:stCondLst>
                                  <p:childTnLst>
                                    <p:cmd type="call" cmd="playFrom(0.0)">
                                      <p:cBhvr>
                                        <p:cTn id="20" dur="4729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2"/>
                </p:tgtEl>
              </p:cMediaNode>
            </p:audio>
          </p:childTnLst>
        </p:cTn>
      </p:par>
    </p:tnLst>
    <p:bldLst>
      <p:bldP spid="8"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BC540-014D-AC26-6A73-AC1F280A4429}"/>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37855702-453C-D220-E932-DE5148101274}"/>
              </a:ext>
            </a:extLst>
          </p:cNvPr>
          <p:cNvPicPr>
            <a:picLocks noChangeAspect="1"/>
          </p:cNvPicPr>
          <p:nvPr/>
        </p:nvPicPr>
        <p:blipFill>
          <a:blip r:embed="rId4"/>
          <a:stretch>
            <a:fillRect/>
          </a:stretch>
        </p:blipFill>
        <p:spPr>
          <a:xfrm>
            <a:off x="5317876" y="1386772"/>
            <a:ext cx="847417" cy="536494"/>
          </a:xfrm>
          <a:prstGeom prst="rect">
            <a:avLst/>
          </a:prstGeom>
        </p:spPr>
      </p:pic>
      <p:sp>
        <p:nvSpPr>
          <p:cNvPr id="3" name="Text Box 4">
            <a:extLst>
              <a:ext uri="{FF2B5EF4-FFF2-40B4-BE49-F238E27FC236}">
                <a16:creationId xmlns:a16="http://schemas.microsoft.com/office/drawing/2014/main" id="{F19B8049-8721-4D98-ADD3-86D2EA5F4B47}"/>
              </a:ext>
            </a:extLst>
          </p:cNvPr>
          <p:cNvSpPr txBox="1">
            <a:spLocks noChangeArrowheads="1"/>
          </p:cNvSpPr>
          <p:nvPr/>
        </p:nvSpPr>
        <p:spPr bwMode="auto">
          <a:xfrm>
            <a:off x="0" y="0"/>
            <a:ext cx="12192000" cy="1200329"/>
          </a:xfrm>
          <a:prstGeom prst="rect">
            <a:avLst/>
          </a:prstGeom>
          <a:solidFill>
            <a:srgbClr val="FFFFCC"/>
          </a:solidFill>
          <a:ln w="9525">
            <a:solidFill>
              <a:srgbClr val="00FF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b="1" dirty="0">
                <a:latin typeface="Times New Roman" panose="02020603050405020304" pitchFamily="18" charset="0"/>
                <a:cs typeface="Times New Roman" panose="02020603050405020304" pitchFamily="18" charset="0"/>
              </a:rPr>
              <a:t>Monday, November 25</a:t>
            </a:r>
            <a:r>
              <a:rPr lang="en-US" altLang="en-US" sz="2000" b="1" baseline="30000" dirty="0">
                <a:latin typeface="Times New Roman" panose="02020603050405020304" pitchFamily="18" charset="0"/>
                <a:cs typeface="Times New Roman" panose="02020603050405020304" pitchFamily="18" charset="0"/>
              </a:rPr>
              <a:t>th</a:t>
            </a:r>
            <a:r>
              <a:rPr lang="en-US" altLang="en-US" sz="2000" b="1" dirty="0">
                <a:latin typeface="Times New Roman" panose="02020603050405020304" pitchFamily="18" charset="0"/>
                <a:cs typeface="Times New Roman" panose="02020603050405020304" pitchFamily="18" charset="0"/>
              </a:rPr>
              <a:t>, 2024</a:t>
            </a:r>
          </a:p>
          <a:p>
            <a:pPr eaLnBrk="1" hangingPunct="1">
              <a:spcBef>
                <a:spcPct val="0"/>
              </a:spcBef>
              <a:buFontTx/>
              <a:buNone/>
            </a:pPr>
            <a:r>
              <a:rPr lang="en-US" altLang="en-US" sz="2000" b="1" dirty="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Unit 4:</a:t>
            </a:r>
            <a:r>
              <a:rPr lang="en-US" altLang="en-US" sz="2000" b="1" dirty="0">
                <a:latin typeface="Times New Roman" panose="02020603050405020304" pitchFamily="18" charset="0"/>
                <a:cs typeface="Times New Roman" panose="02020603050405020304" pitchFamily="18" charset="0"/>
              </a:rPr>
              <a:t> 				</a:t>
            </a:r>
            <a:r>
              <a:rPr lang="en-US" altLang="en-US" sz="2800" b="1" dirty="0">
                <a:solidFill>
                  <a:srgbClr val="FF0000"/>
                </a:solidFill>
                <a:latin typeface="Times New Roman" panose="02020603050405020304" pitchFamily="18" charset="0"/>
                <a:cs typeface="Times New Roman" panose="02020603050405020304" pitchFamily="18" charset="0"/>
              </a:rPr>
              <a:t>TOURISM</a:t>
            </a:r>
          </a:p>
          <a:p>
            <a:pPr eaLnBrk="1" hangingPunct="1">
              <a:spcBef>
                <a:spcPct val="0"/>
              </a:spcBef>
              <a:buFontTx/>
              <a:buNone/>
            </a:pPr>
            <a:r>
              <a:rPr lang="en-US" altLang="en-US" sz="2000" b="1" dirty="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Lesson 3:</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400" b="1" dirty="0">
                <a:solidFill>
                  <a:srgbClr val="0000CC"/>
                </a:solidFill>
                <a:latin typeface="Times New Roman" panose="02020603050405020304" pitchFamily="18" charset="0"/>
                <a:cs typeface="Times New Roman" panose="02020603050405020304" pitchFamily="18" charset="0"/>
              </a:rPr>
              <a:t>                 READING</a:t>
            </a:r>
          </a:p>
        </p:txBody>
      </p:sp>
      <p:sp>
        <p:nvSpPr>
          <p:cNvPr id="6" name="TextBox 5">
            <a:extLst>
              <a:ext uri="{FF2B5EF4-FFF2-40B4-BE49-F238E27FC236}">
                <a16:creationId xmlns:a16="http://schemas.microsoft.com/office/drawing/2014/main" id="{F58DA823-BBA5-E38F-4AEC-4233CF94190D}"/>
              </a:ext>
            </a:extLst>
          </p:cNvPr>
          <p:cNvSpPr txBox="1"/>
          <p:nvPr/>
        </p:nvSpPr>
        <p:spPr>
          <a:xfrm>
            <a:off x="177206" y="1464272"/>
            <a:ext cx="6756994" cy="4524315"/>
          </a:xfrm>
          <a:prstGeom prst="rect">
            <a:avLst/>
          </a:prstGeom>
          <a:noFill/>
        </p:spPr>
        <p:txBody>
          <a:bodyPr wrap="square">
            <a:spAutoFit/>
          </a:bodyPr>
          <a:lstStyle/>
          <a:p>
            <a:pPr marL="0" marR="0" lvl="0" indent="0" algn="l" rtl="0">
              <a:lnSpc>
                <a:spcPct val="100000"/>
              </a:lnSpc>
              <a:spcBef>
                <a:spcPts val="0"/>
              </a:spcBef>
              <a:spcAft>
                <a:spcPts val="0"/>
              </a:spcAft>
              <a:buClr>
                <a:srgbClr val="0070C0"/>
              </a:buClr>
              <a:buSzPts val="3600"/>
              <a:buFont typeface="Calibri"/>
              <a:buNone/>
            </a:pPr>
            <a:r>
              <a:rPr lang="en-US" sz="2400" b="1" dirty="0">
                <a:solidFill>
                  <a:srgbClr val="C00000"/>
                </a:solidFill>
                <a:latin typeface="Times New Roman" panose="02020603050405020304" pitchFamily="18" charset="0"/>
                <a:cs typeface="Times New Roman" panose="02020603050405020304" pitchFamily="18" charset="0"/>
              </a:rPr>
              <a:t>In pairs: Look at the pictures. </a:t>
            </a:r>
          </a:p>
          <a:p>
            <a:pPr marL="0" marR="0" lvl="0" indent="0" algn="l" rtl="0">
              <a:lnSpc>
                <a:spcPct val="100000"/>
              </a:lnSpc>
              <a:spcBef>
                <a:spcPts val="0"/>
              </a:spcBef>
              <a:spcAft>
                <a:spcPts val="0"/>
              </a:spcAft>
              <a:buClr>
                <a:srgbClr val="0070C0"/>
              </a:buClr>
              <a:buSzPts val="3600"/>
              <a:buFont typeface="Calibri"/>
              <a:buNone/>
            </a:pPr>
            <a:r>
              <a:rPr lang="en-US" sz="2400" dirty="0">
                <a:solidFill>
                  <a:schemeClr val="tx1"/>
                </a:solidFill>
                <a:latin typeface="Times New Roman" panose="02020603050405020304" pitchFamily="18" charset="0"/>
                <a:cs typeface="Times New Roman" panose="02020603050405020304" pitchFamily="18" charset="0"/>
              </a:rPr>
              <a:t>1. Which of the places do you recognize?</a:t>
            </a:r>
          </a:p>
          <a:p>
            <a:r>
              <a:rPr lang="en-US" sz="2400" dirty="0">
                <a:solidFill>
                  <a:schemeClr val="tx1"/>
                </a:solidFill>
                <a:latin typeface="Times New Roman" panose="02020603050405020304" pitchFamily="18" charset="0"/>
                <a:cs typeface="Times New Roman" panose="02020603050405020304" pitchFamily="18" charset="0"/>
              </a:rPr>
              <a:t>    The places in the picture are </a:t>
            </a:r>
          </a:p>
          <a:p>
            <a:pPr marL="640080" indent="-342900">
              <a:buFontTx/>
              <a:buChar char="-"/>
            </a:pPr>
            <a:r>
              <a:rPr lang="en-US" sz="2400" dirty="0">
                <a:solidFill>
                  <a:srgbClr val="0000FF"/>
                </a:solidFill>
                <a:latin typeface="Times New Roman" panose="02020603050405020304" pitchFamily="18" charset="0"/>
                <a:cs typeface="Times New Roman" panose="02020603050405020304" pitchFamily="18" charset="0"/>
              </a:rPr>
              <a:t>Golden Bridge in Da Nang in Vietnam.</a:t>
            </a:r>
          </a:p>
          <a:p>
            <a:pPr marL="640080" indent="-342900">
              <a:buFontTx/>
              <a:buChar char="-"/>
            </a:pPr>
            <a:r>
              <a:rPr lang="en-US" sz="2400" dirty="0">
                <a:solidFill>
                  <a:srgbClr val="0000FF"/>
                </a:solidFill>
                <a:latin typeface="Times New Roman" panose="02020603050405020304" pitchFamily="18" charset="0"/>
                <a:cs typeface="Times New Roman" panose="02020603050405020304" pitchFamily="18" charset="0"/>
              </a:rPr>
              <a:t>Great Sphinx and Pyramids of Giza in Egypt</a:t>
            </a:r>
          </a:p>
          <a:p>
            <a:pPr marL="640080" indent="-342900">
              <a:buFontTx/>
              <a:buChar char="-"/>
            </a:pPr>
            <a:r>
              <a:rPr lang="en-US" sz="2400" dirty="0">
                <a:solidFill>
                  <a:srgbClr val="0000FF"/>
                </a:solidFill>
                <a:latin typeface="Times New Roman" panose="02020603050405020304" pitchFamily="18" charset="0"/>
                <a:cs typeface="Times New Roman" panose="02020603050405020304" pitchFamily="18" charset="0"/>
              </a:rPr>
              <a:t>Futuristic garden with </a:t>
            </a:r>
            <a:r>
              <a:rPr lang="en-US" sz="2400" dirty="0" err="1">
                <a:solidFill>
                  <a:srgbClr val="0000FF"/>
                </a:solidFill>
                <a:latin typeface="Times New Roman" panose="02020603050405020304" pitchFamily="18" charset="0"/>
                <a:cs typeface="Times New Roman" panose="02020603050405020304" pitchFamily="18" charset="0"/>
              </a:rPr>
              <a:t>Supertree</a:t>
            </a:r>
            <a:r>
              <a:rPr lang="en-US" sz="2400" dirty="0">
                <a:solidFill>
                  <a:srgbClr val="0000FF"/>
                </a:solidFill>
                <a:latin typeface="Times New Roman" panose="02020603050405020304" pitchFamily="18" charset="0"/>
                <a:cs typeface="Times New Roman" panose="02020603050405020304" pitchFamily="18" charset="0"/>
              </a:rPr>
              <a:t> Grove and conservatories Gardens by the Bay in Singapore</a:t>
            </a:r>
          </a:p>
          <a:p>
            <a:pPr marL="0" marR="0" lvl="0" indent="0" algn="l" rtl="0">
              <a:lnSpc>
                <a:spcPct val="100000"/>
              </a:lnSpc>
              <a:spcBef>
                <a:spcPts val="0"/>
              </a:spcBef>
              <a:spcAft>
                <a:spcPts val="0"/>
              </a:spcAft>
              <a:buClr>
                <a:srgbClr val="0070C0"/>
              </a:buClr>
              <a:buSzPts val="3600"/>
              <a:buFont typeface="Calibri"/>
              <a:buNone/>
            </a:pPr>
            <a:r>
              <a:rPr lang="en-US" sz="2400" dirty="0">
                <a:solidFill>
                  <a:schemeClr val="tx1"/>
                </a:solidFill>
                <a:latin typeface="Times New Roman" panose="02020603050405020304" pitchFamily="18" charset="0"/>
                <a:cs typeface="Times New Roman" panose="02020603050405020304" pitchFamily="18" charset="0"/>
              </a:rPr>
              <a:t> 2. What do you know about them?</a:t>
            </a:r>
          </a:p>
          <a:p>
            <a:pPr marL="365760" marR="0" lvl="0" indent="0" algn="l" rtl="0">
              <a:lnSpc>
                <a:spcPct val="100000"/>
              </a:lnSpc>
              <a:spcBef>
                <a:spcPts val="0"/>
              </a:spcBef>
              <a:spcAft>
                <a:spcPts val="0"/>
              </a:spcAft>
              <a:buClr>
                <a:srgbClr val="0070C0"/>
              </a:buClr>
              <a:buSzPts val="3600"/>
              <a:buFont typeface="Calibri"/>
              <a:buNone/>
            </a:pPr>
            <a:r>
              <a:rPr lang="en-US" sz="2400" dirty="0">
                <a:solidFill>
                  <a:srgbClr val="0000FF"/>
                </a:solidFill>
                <a:latin typeface="Times New Roman" panose="02020603050405020304" pitchFamily="18" charset="0"/>
                <a:cs typeface="Times New Roman" panose="02020603050405020304" pitchFamily="18" charset="0"/>
              </a:rPr>
              <a:t>Golden Bridge in Ba Na Hills is located in the Truong Son range in Hoa Ninh commune, Hoa Vang District, about 25km southwest of  Da Nang center</a:t>
            </a:r>
            <a:r>
              <a:rPr lang="en-US" sz="2400" dirty="0">
                <a:solidFill>
                  <a:srgbClr val="FF0000"/>
                </a:solidFill>
                <a:latin typeface="Calibri" panose="020F0502020204030204" pitchFamily="34" charset="0"/>
                <a:cs typeface="Calibri" panose="020F0502020204030204" pitchFamily="34" charset="0"/>
              </a:rPr>
              <a:t>.</a:t>
            </a:r>
            <a:endParaRPr lang="en-US" sz="24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661BDC5C-1D7C-2028-6351-4D08A44309E0}"/>
              </a:ext>
            </a:extLst>
          </p:cNvPr>
          <p:cNvPicPr>
            <a:picLocks noChangeAspect="1"/>
          </p:cNvPicPr>
          <p:nvPr/>
        </p:nvPicPr>
        <p:blipFill>
          <a:blip r:embed="rId5"/>
          <a:stretch>
            <a:fillRect/>
          </a:stretch>
        </p:blipFill>
        <p:spPr>
          <a:xfrm>
            <a:off x="7066377" y="1752600"/>
            <a:ext cx="4948417" cy="4027714"/>
          </a:xfrm>
          <a:prstGeom prst="rect">
            <a:avLst/>
          </a:prstGeom>
        </p:spPr>
      </p:pic>
    </p:spTree>
    <p:custDataLst>
      <p:tags r:id="rId1"/>
    </p:custDataLst>
    <p:extLst>
      <p:ext uri="{BB962C8B-B14F-4D97-AF65-F5344CB8AC3E}">
        <p14:creationId xmlns:p14="http://schemas.microsoft.com/office/powerpoint/2010/main" val="245772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ipe(down)">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fade">
                                      <p:cBhvr>
                                        <p:cTn id="20" dur="1000"/>
                                        <p:tgtEl>
                                          <p:spTgt spid="6">
                                            <p:txEl>
                                              <p:pRg st="1" end="1"/>
                                            </p:txEl>
                                          </p:spTgt>
                                        </p:tgtEl>
                                      </p:cBhvr>
                                    </p:animEffect>
                                    <p:anim calcmode="lin" valueType="num">
                                      <p:cBhvr>
                                        <p:cTn id="21"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1000"/>
                                        <p:tgtEl>
                                          <p:spTgt spid="6">
                                            <p:txEl>
                                              <p:pRg st="6" end="6"/>
                                            </p:txEl>
                                          </p:spTgt>
                                        </p:tgtEl>
                                      </p:cBhvr>
                                    </p:animEffect>
                                    <p:anim calcmode="lin" valueType="num">
                                      <p:cBhvr>
                                        <p:cTn id="28"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6">
                                            <p:txEl>
                                              <p:pRg st="2" end="2"/>
                                            </p:txEl>
                                          </p:spTgt>
                                        </p:tgtEl>
                                        <p:attrNameLst>
                                          <p:attrName>style.visibility</p:attrName>
                                        </p:attrNameLst>
                                      </p:cBhvr>
                                      <p:to>
                                        <p:strVal val="visible"/>
                                      </p:to>
                                    </p:set>
                                    <p:animEffect transition="in" filter="wipe(down)">
                                      <p:cBhvr>
                                        <p:cTn id="34" dur="500"/>
                                        <p:tgtEl>
                                          <p:spTgt spid="6">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anim calcmode="lin" valueType="num">
                                      <p:cBhvr additive="base">
                                        <p:cTn id="39"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nodeType="clickEffect">
                                  <p:stCondLst>
                                    <p:cond delay="0"/>
                                  </p:stCondLst>
                                  <p:childTnLst>
                                    <p:set>
                                      <p:cBhvr>
                                        <p:cTn id="44" dur="1" fill="hold">
                                          <p:stCondLst>
                                            <p:cond delay="0"/>
                                          </p:stCondLst>
                                        </p:cTn>
                                        <p:tgtEl>
                                          <p:spTgt spid="6">
                                            <p:txEl>
                                              <p:pRg st="4" end="4"/>
                                            </p:txEl>
                                          </p:spTgt>
                                        </p:tgtEl>
                                        <p:attrNameLst>
                                          <p:attrName>style.visibility</p:attrName>
                                        </p:attrNameLst>
                                      </p:cBhvr>
                                      <p:to>
                                        <p:strVal val="visible"/>
                                      </p:to>
                                    </p:set>
                                    <p:anim calcmode="lin" valueType="num">
                                      <p:cBhvr additive="base">
                                        <p:cTn id="45"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nodeType="click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anim calcmode="lin" valueType="num">
                                      <p:cBhvr additive="base">
                                        <p:cTn id="51" dur="50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6">
                                            <p:txEl>
                                              <p:pRg st="7" end="7"/>
                                            </p:txEl>
                                          </p:spTgt>
                                        </p:tgtEl>
                                        <p:attrNameLst>
                                          <p:attrName>style.visibility</p:attrName>
                                        </p:attrNameLst>
                                      </p:cBhvr>
                                      <p:to>
                                        <p:strVal val="visible"/>
                                      </p:to>
                                    </p:set>
                                    <p:animEffect transition="in" filter="fade">
                                      <p:cBhvr>
                                        <p:cTn id="57" dur="1000"/>
                                        <p:tgtEl>
                                          <p:spTgt spid="6">
                                            <p:txEl>
                                              <p:pRg st="7" end="7"/>
                                            </p:txEl>
                                          </p:spTgt>
                                        </p:tgtEl>
                                      </p:cBhvr>
                                    </p:animEffect>
                                    <p:anim calcmode="lin" valueType="num">
                                      <p:cBhvr>
                                        <p:cTn id="58"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34AA4-DF8A-A580-B7C4-EDC29A21B60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B521A3F-ABBC-76C2-1E5C-C68F71B36179}"/>
              </a:ext>
            </a:extLst>
          </p:cNvPr>
          <p:cNvSpPr txBox="1"/>
          <p:nvPr/>
        </p:nvSpPr>
        <p:spPr>
          <a:xfrm>
            <a:off x="0" y="1236876"/>
            <a:ext cx="2002460" cy="461665"/>
          </a:xfrm>
          <a:prstGeom prst="rect">
            <a:avLst/>
          </a:prstGeom>
          <a:noFill/>
        </p:spPr>
        <p:txBody>
          <a:bodyPr wrap="square">
            <a:spAutoFit/>
          </a:bodyPr>
          <a:lstStyle/>
          <a:p>
            <a:pPr marL="0" marR="0" lvl="0" indent="0" algn="l" rtl="0">
              <a:lnSpc>
                <a:spcPct val="100000"/>
              </a:lnSpc>
              <a:spcBef>
                <a:spcPts val="0"/>
              </a:spcBef>
              <a:spcAft>
                <a:spcPts val="0"/>
              </a:spcAft>
              <a:buClr>
                <a:srgbClr val="0070C0"/>
              </a:buClr>
              <a:buSzPts val="3600"/>
              <a:buFont typeface="Calibri"/>
              <a:buNone/>
            </a:pPr>
            <a:r>
              <a:rPr lang="en-US" sz="2400" b="1" u="none" strike="noStrike" cap="none" dirty="0">
                <a:solidFill>
                  <a:schemeClr val="accent5">
                    <a:lumMod val="75000"/>
                  </a:schemeClr>
                </a:solidFill>
                <a:latin typeface="Times New Roman" panose="02020603050405020304" pitchFamily="18" charset="0"/>
                <a:ea typeface="Calibri"/>
                <a:cs typeface="Times New Roman" panose="02020603050405020304" pitchFamily="18" charset="0"/>
                <a:sym typeface="Calibri"/>
              </a:rPr>
              <a:t>New words</a:t>
            </a:r>
            <a:endParaRPr lang="en-US" sz="2400" b="1" u="none" strike="noStrike" cap="none" dirty="0">
              <a:solidFill>
                <a:srgbClr val="C00000"/>
              </a:solidFill>
              <a:latin typeface="Times New Roman" panose="02020603050405020304" pitchFamily="18" charset="0"/>
              <a:ea typeface="Calibri"/>
              <a:cs typeface="Times New Roman" panose="02020603050405020304" pitchFamily="18" charset="0"/>
              <a:sym typeface="Calibri"/>
            </a:endParaRPr>
          </a:p>
        </p:txBody>
      </p:sp>
      <p:sp>
        <p:nvSpPr>
          <p:cNvPr id="2" name="Text Box 4">
            <a:extLst>
              <a:ext uri="{FF2B5EF4-FFF2-40B4-BE49-F238E27FC236}">
                <a16:creationId xmlns:a16="http://schemas.microsoft.com/office/drawing/2014/main" id="{CEEE6BF1-13D9-4F98-78D6-7F2B666F32B4}"/>
              </a:ext>
            </a:extLst>
          </p:cNvPr>
          <p:cNvSpPr txBox="1">
            <a:spLocks noChangeArrowheads="1"/>
          </p:cNvSpPr>
          <p:nvPr/>
        </p:nvSpPr>
        <p:spPr bwMode="auto">
          <a:xfrm>
            <a:off x="0" y="0"/>
            <a:ext cx="12192000" cy="1200329"/>
          </a:xfrm>
          <a:prstGeom prst="rect">
            <a:avLst/>
          </a:prstGeom>
          <a:solidFill>
            <a:srgbClr val="FFFFCC"/>
          </a:solidFill>
          <a:ln w="9525">
            <a:solidFill>
              <a:srgbClr val="00FF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b="1" dirty="0">
                <a:latin typeface="Times New Roman" panose="02020603050405020304" pitchFamily="18" charset="0"/>
                <a:cs typeface="Times New Roman" panose="02020603050405020304" pitchFamily="18" charset="0"/>
              </a:rPr>
              <a:t>Monday, November 25</a:t>
            </a:r>
            <a:r>
              <a:rPr lang="en-US" altLang="en-US" sz="2000" b="1" baseline="30000" dirty="0">
                <a:latin typeface="Times New Roman" panose="02020603050405020304" pitchFamily="18" charset="0"/>
                <a:cs typeface="Times New Roman" panose="02020603050405020304" pitchFamily="18" charset="0"/>
              </a:rPr>
              <a:t>th</a:t>
            </a:r>
            <a:r>
              <a:rPr lang="en-US" altLang="en-US" sz="2000" b="1" dirty="0">
                <a:latin typeface="Times New Roman" panose="02020603050405020304" pitchFamily="18" charset="0"/>
                <a:cs typeface="Times New Roman" panose="02020603050405020304" pitchFamily="18" charset="0"/>
              </a:rPr>
              <a:t>, 2024</a:t>
            </a:r>
          </a:p>
          <a:p>
            <a:pPr eaLnBrk="1" hangingPunct="1">
              <a:spcBef>
                <a:spcPct val="0"/>
              </a:spcBef>
              <a:buFontTx/>
              <a:buNone/>
            </a:pPr>
            <a:r>
              <a:rPr lang="en-US" altLang="en-US" sz="2000" b="1" dirty="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Unit 4:</a:t>
            </a:r>
            <a:r>
              <a:rPr lang="en-US" altLang="en-US" sz="2000" b="1" dirty="0">
                <a:latin typeface="Times New Roman" panose="02020603050405020304" pitchFamily="18" charset="0"/>
                <a:cs typeface="Times New Roman" panose="02020603050405020304" pitchFamily="18" charset="0"/>
              </a:rPr>
              <a:t> 				</a:t>
            </a:r>
            <a:r>
              <a:rPr lang="en-US" altLang="en-US" sz="2800" b="1" dirty="0">
                <a:solidFill>
                  <a:srgbClr val="FF0000"/>
                </a:solidFill>
                <a:latin typeface="Times New Roman" panose="02020603050405020304" pitchFamily="18" charset="0"/>
                <a:cs typeface="Times New Roman" panose="02020603050405020304" pitchFamily="18" charset="0"/>
              </a:rPr>
              <a:t>TOURISM</a:t>
            </a:r>
          </a:p>
          <a:p>
            <a:pPr eaLnBrk="1" hangingPunct="1">
              <a:spcBef>
                <a:spcPct val="0"/>
              </a:spcBef>
              <a:buFontTx/>
              <a:buNone/>
            </a:pPr>
            <a:r>
              <a:rPr lang="en-US" altLang="en-US" sz="2000" b="1" dirty="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Lesson 3:</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400" b="1" dirty="0">
                <a:solidFill>
                  <a:srgbClr val="0000CC"/>
                </a:solidFill>
                <a:latin typeface="Times New Roman" panose="02020603050405020304" pitchFamily="18" charset="0"/>
                <a:cs typeface="Times New Roman" panose="02020603050405020304" pitchFamily="18" charset="0"/>
              </a:rPr>
              <a:t>                 READING</a:t>
            </a:r>
          </a:p>
        </p:txBody>
      </p:sp>
      <p:sp>
        <p:nvSpPr>
          <p:cNvPr id="5" name="Google Shape;209;p13">
            <a:extLst>
              <a:ext uri="{FF2B5EF4-FFF2-40B4-BE49-F238E27FC236}">
                <a16:creationId xmlns:a16="http://schemas.microsoft.com/office/drawing/2014/main" id="{AA30AAC2-5E36-347A-943F-5084713F8F5F}"/>
              </a:ext>
            </a:extLst>
          </p:cNvPr>
          <p:cNvSpPr txBox="1"/>
          <p:nvPr/>
        </p:nvSpPr>
        <p:spPr>
          <a:xfrm>
            <a:off x="453182" y="3726641"/>
            <a:ext cx="8595735" cy="461624"/>
          </a:xfrm>
          <a:prstGeom prst="rect">
            <a:avLst/>
          </a:prstGeom>
          <a:solidFill>
            <a:schemeClr val="lt1"/>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0070C0"/>
                </a:solidFill>
                <a:latin typeface="Times New Roman" panose="02020603050405020304" pitchFamily="18" charset="0"/>
                <a:ea typeface="Calibri"/>
                <a:cs typeface="Times New Roman" panose="02020603050405020304" pitchFamily="18" charset="0"/>
                <a:sym typeface="Calibri"/>
              </a:rPr>
              <a:t>mouth-watering </a:t>
            </a:r>
            <a:r>
              <a:rPr lang="en-US" sz="2400" dirty="0">
                <a:solidFill>
                  <a:schemeClr val="dk1"/>
                </a:solidFill>
                <a:latin typeface="Times New Roman" panose="02020603050405020304" pitchFamily="18" charset="0"/>
                <a:ea typeface="Calibri"/>
                <a:cs typeface="Times New Roman" panose="02020603050405020304" pitchFamily="18" charset="0"/>
                <a:sym typeface="Calibri"/>
              </a:rPr>
              <a:t>(adj) /</a:t>
            </a:r>
            <a:r>
              <a:rPr lang="en-US" sz="2400" dirty="0">
                <a:solidFill>
                  <a:srgbClr val="FF0000"/>
                </a:solidFill>
                <a:latin typeface="Times New Roman" panose="02020603050405020304" pitchFamily="18" charset="0"/>
                <a:ea typeface="Calibri"/>
                <a:cs typeface="Times New Roman" panose="02020603050405020304" pitchFamily="18" charset="0"/>
                <a:sym typeface="Calibri"/>
              </a:rPr>
              <a:t>ˈ</a:t>
            </a:r>
            <a:r>
              <a:rPr lang="en-US" sz="2400" dirty="0" err="1">
                <a:solidFill>
                  <a:srgbClr val="FF0000"/>
                </a:solidFill>
                <a:latin typeface="Times New Roman" panose="02020603050405020304" pitchFamily="18" charset="0"/>
                <a:ea typeface="Calibri"/>
                <a:cs typeface="Times New Roman" panose="02020603050405020304" pitchFamily="18" charset="0"/>
                <a:sym typeface="Calibri"/>
              </a:rPr>
              <a:t>mɑʊ</a:t>
            </a:r>
            <a:r>
              <a:rPr lang="el-GR" sz="2400" dirty="0">
                <a:solidFill>
                  <a:srgbClr val="FF0000"/>
                </a:solidFill>
                <a:latin typeface="Times New Roman" panose="02020603050405020304" pitchFamily="18" charset="0"/>
                <a:ea typeface="Calibri"/>
                <a:cs typeface="Times New Roman" panose="02020603050405020304" pitchFamily="18" charset="0"/>
                <a:sym typeface="Calibri"/>
              </a:rPr>
              <a:t>θˌ</a:t>
            </a:r>
            <a:r>
              <a:rPr lang="en-US" sz="2400" dirty="0" err="1">
                <a:solidFill>
                  <a:srgbClr val="FF0000"/>
                </a:solidFill>
                <a:latin typeface="Times New Roman" panose="02020603050405020304" pitchFamily="18" charset="0"/>
                <a:ea typeface="Calibri"/>
                <a:cs typeface="Times New Roman" panose="02020603050405020304" pitchFamily="18" charset="0"/>
                <a:sym typeface="Calibri"/>
              </a:rPr>
              <a:t>wɔtərɪŋ</a:t>
            </a:r>
            <a:r>
              <a:rPr lang="en-US" sz="24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400" dirty="0" err="1">
                <a:solidFill>
                  <a:schemeClr val="dk1"/>
                </a:solidFill>
                <a:latin typeface="Times New Roman" panose="02020603050405020304" pitchFamily="18" charset="0"/>
                <a:ea typeface="Calibri"/>
                <a:cs typeface="Times New Roman" panose="02020603050405020304" pitchFamily="18" charset="0"/>
                <a:sym typeface="Calibri"/>
              </a:rPr>
              <a:t>thơm</a:t>
            </a:r>
            <a:r>
              <a:rPr lang="en-US" sz="24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400" dirty="0" err="1">
                <a:solidFill>
                  <a:schemeClr val="dk1"/>
                </a:solidFill>
                <a:latin typeface="Times New Roman" panose="02020603050405020304" pitchFamily="18" charset="0"/>
                <a:ea typeface="Calibri"/>
                <a:cs typeface="Times New Roman" panose="02020603050405020304" pitchFamily="18" charset="0"/>
                <a:sym typeface="Calibri"/>
              </a:rPr>
              <a:t>ngon</a:t>
            </a:r>
            <a:r>
              <a:rPr lang="en-US" sz="24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400" dirty="0" err="1">
                <a:solidFill>
                  <a:schemeClr val="dk1"/>
                </a:solidFill>
                <a:latin typeface="Times New Roman" panose="02020603050405020304" pitchFamily="18" charset="0"/>
                <a:ea typeface="Calibri"/>
                <a:cs typeface="Times New Roman" panose="02020603050405020304" pitchFamily="18" charset="0"/>
                <a:sym typeface="Calibri"/>
              </a:rPr>
              <a:t>bắt</a:t>
            </a:r>
            <a:r>
              <a:rPr lang="en-US" sz="24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400" dirty="0" err="1">
                <a:solidFill>
                  <a:schemeClr val="dk1"/>
                </a:solidFill>
                <a:latin typeface="Times New Roman" panose="02020603050405020304" pitchFamily="18" charset="0"/>
                <a:ea typeface="Calibri"/>
                <a:cs typeface="Times New Roman" panose="02020603050405020304" pitchFamily="18" charset="0"/>
                <a:sym typeface="Calibri"/>
              </a:rPr>
              <a:t>mắt</a:t>
            </a:r>
            <a:endParaRPr lang="en-US" sz="2400" dirty="0">
              <a:solidFill>
                <a:schemeClr val="dk1"/>
              </a:solidFill>
              <a:latin typeface="Times New Roman" panose="02020603050405020304" pitchFamily="18" charset="0"/>
              <a:ea typeface="Calibri"/>
              <a:cs typeface="Times New Roman" panose="02020603050405020304" pitchFamily="18" charset="0"/>
              <a:sym typeface="Calibri"/>
            </a:endParaRPr>
          </a:p>
        </p:txBody>
      </p:sp>
      <p:sp>
        <p:nvSpPr>
          <p:cNvPr id="6" name="Google Shape;210;p13">
            <a:extLst>
              <a:ext uri="{FF2B5EF4-FFF2-40B4-BE49-F238E27FC236}">
                <a16:creationId xmlns:a16="http://schemas.microsoft.com/office/drawing/2014/main" id="{24CCBF2E-FE8E-A098-5E1E-ACF2459313F9}"/>
              </a:ext>
            </a:extLst>
          </p:cNvPr>
          <p:cNvSpPr txBox="1"/>
          <p:nvPr/>
        </p:nvSpPr>
        <p:spPr>
          <a:xfrm>
            <a:off x="493837" y="3203440"/>
            <a:ext cx="8595734" cy="461624"/>
          </a:xfrm>
          <a:prstGeom prst="rect">
            <a:avLst/>
          </a:prstGeom>
          <a:solidFill>
            <a:schemeClr val="lt1"/>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0070C0"/>
                </a:solidFill>
                <a:latin typeface="Times New Roman" panose="02020603050405020304" pitchFamily="18" charset="0"/>
                <a:ea typeface="Calibri"/>
                <a:cs typeface="Times New Roman" panose="02020603050405020304" pitchFamily="18" charset="0"/>
                <a:sym typeface="Calibri"/>
              </a:rPr>
              <a:t>impressive </a:t>
            </a:r>
            <a:r>
              <a:rPr lang="en-US" sz="2400" dirty="0">
                <a:solidFill>
                  <a:schemeClr val="dk1"/>
                </a:solidFill>
                <a:latin typeface="Times New Roman" panose="02020603050405020304" pitchFamily="18" charset="0"/>
                <a:ea typeface="Calibri"/>
                <a:cs typeface="Times New Roman" panose="02020603050405020304" pitchFamily="18" charset="0"/>
                <a:sym typeface="Calibri"/>
              </a:rPr>
              <a:t>(adj) /</a:t>
            </a:r>
            <a:r>
              <a:rPr lang="en-US" sz="2400" dirty="0" err="1">
                <a:solidFill>
                  <a:srgbClr val="FF0000"/>
                </a:solidFill>
                <a:latin typeface="Times New Roman" panose="02020603050405020304" pitchFamily="18" charset="0"/>
                <a:ea typeface="Calibri"/>
                <a:cs typeface="Times New Roman" panose="02020603050405020304" pitchFamily="18" charset="0"/>
                <a:sym typeface="Calibri"/>
              </a:rPr>
              <a:t>ɪmˈpresɪv</a:t>
            </a:r>
            <a:r>
              <a:rPr lang="en-US" sz="24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400" dirty="0" err="1">
                <a:solidFill>
                  <a:schemeClr val="dk1"/>
                </a:solidFill>
                <a:latin typeface="Times New Roman" panose="02020603050405020304" pitchFamily="18" charset="0"/>
                <a:ea typeface="Calibri"/>
                <a:cs typeface="Times New Roman" panose="02020603050405020304" pitchFamily="18" charset="0"/>
                <a:sym typeface="Calibri"/>
              </a:rPr>
              <a:t>ấn</a:t>
            </a:r>
            <a:r>
              <a:rPr lang="en-US" sz="24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400" dirty="0" err="1">
                <a:solidFill>
                  <a:schemeClr val="dk1"/>
                </a:solidFill>
                <a:latin typeface="Times New Roman" panose="02020603050405020304" pitchFamily="18" charset="0"/>
                <a:ea typeface="Calibri"/>
                <a:cs typeface="Times New Roman" panose="02020603050405020304" pitchFamily="18" charset="0"/>
                <a:sym typeface="Calibri"/>
              </a:rPr>
              <a:t>tượng</a:t>
            </a:r>
            <a:endParaRPr sz="2400" i="1" dirty="0">
              <a:solidFill>
                <a:srgbClr val="0070C0"/>
              </a:solidFill>
              <a:latin typeface="Times New Roman" panose="02020603050405020304" pitchFamily="18" charset="0"/>
              <a:ea typeface="Calibri"/>
              <a:cs typeface="Times New Roman" panose="02020603050405020304" pitchFamily="18" charset="0"/>
              <a:sym typeface="Calibri"/>
            </a:endParaRPr>
          </a:p>
        </p:txBody>
      </p:sp>
      <p:sp>
        <p:nvSpPr>
          <p:cNvPr id="7" name="Google Shape;211;p13">
            <a:extLst>
              <a:ext uri="{FF2B5EF4-FFF2-40B4-BE49-F238E27FC236}">
                <a16:creationId xmlns:a16="http://schemas.microsoft.com/office/drawing/2014/main" id="{E73F0686-06A4-088F-3772-46DA3B4AC83A}"/>
              </a:ext>
            </a:extLst>
          </p:cNvPr>
          <p:cNvSpPr txBox="1"/>
          <p:nvPr/>
        </p:nvSpPr>
        <p:spPr>
          <a:xfrm>
            <a:off x="453183" y="2702223"/>
            <a:ext cx="8595735" cy="461624"/>
          </a:xfrm>
          <a:prstGeom prst="rect">
            <a:avLst/>
          </a:prstGeom>
          <a:solidFill>
            <a:schemeClr val="lt1"/>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0070C0"/>
                </a:solidFill>
                <a:latin typeface="Times New Roman" panose="02020603050405020304" pitchFamily="18" charset="0"/>
                <a:ea typeface="Calibri"/>
                <a:cs typeface="Times New Roman" panose="02020603050405020304" pitchFamily="18" charset="0"/>
                <a:sym typeface="Calibri"/>
              </a:rPr>
              <a:t>fascinating </a:t>
            </a:r>
            <a:r>
              <a:rPr lang="en-US" sz="2400" dirty="0">
                <a:solidFill>
                  <a:schemeClr val="dk1"/>
                </a:solidFill>
                <a:latin typeface="Times New Roman" panose="02020603050405020304" pitchFamily="18" charset="0"/>
                <a:ea typeface="Calibri"/>
                <a:cs typeface="Times New Roman" panose="02020603050405020304" pitchFamily="18" charset="0"/>
                <a:sym typeface="Calibri"/>
              </a:rPr>
              <a:t>(adj) /</a:t>
            </a:r>
            <a:r>
              <a:rPr lang="en-US" sz="2400" dirty="0">
                <a:solidFill>
                  <a:srgbClr val="FF0000"/>
                </a:solidFill>
                <a:latin typeface="Times New Roman" panose="02020603050405020304" pitchFamily="18" charset="0"/>
                <a:ea typeface="Calibri"/>
                <a:cs typeface="Times New Roman" panose="02020603050405020304" pitchFamily="18" charset="0"/>
                <a:sym typeface="Calibri"/>
              </a:rPr>
              <a:t>ˈ</a:t>
            </a:r>
            <a:r>
              <a:rPr lang="en-US" sz="2400" dirty="0" err="1">
                <a:solidFill>
                  <a:srgbClr val="FF0000"/>
                </a:solidFill>
                <a:latin typeface="Times New Roman" panose="02020603050405020304" pitchFamily="18" charset="0"/>
                <a:ea typeface="Calibri"/>
                <a:cs typeface="Times New Roman" panose="02020603050405020304" pitchFamily="18" charset="0"/>
                <a:sym typeface="Calibri"/>
              </a:rPr>
              <a:t>fæsəneɪtɪŋ</a:t>
            </a:r>
            <a:r>
              <a:rPr lang="en-US" sz="24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400" dirty="0" err="1">
                <a:solidFill>
                  <a:schemeClr val="dk1"/>
                </a:solidFill>
                <a:latin typeface="Times New Roman" panose="02020603050405020304" pitchFamily="18" charset="0"/>
                <a:ea typeface="Calibri"/>
                <a:cs typeface="Times New Roman" panose="02020603050405020304" pitchFamily="18" charset="0"/>
                <a:sym typeface="Calibri"/>
              </a:rPr>
              <a:t>hấp</a:t>
            </a:r>
            <a:r>
              <a:rPr lang="en-US" sz="24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400" dirty="0" err="1">
                <a:solidFill>
                  <a:schemeClr val="dk1"/>
                </a:solidFill>
                <a:latin typeface="Times New Roman" panose="02020603050405020304" pitchFamily="18" charset="0"/>
                <a:ea typeface="Calibri"/>
                <a:cs typeface="Times New Roman" panose="02020603050405020304" pitchFamily="18" charset="0"/>
                <a:sym typeface="Calibri"/>
              </a:rPr>
              <a:t>dẫn</a:t>
            </a:r>
            <a:r>
              <a:rPr lang="en-US" sz="24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400" dirty="0" err="1">
                <a:solidFill>
                  <a:schemeClr val="dk1"/>
                </a:solidFill>
                <a:latin typeface="Times New Roman" panose="02020603050405020304" pitchFamily="18" charset="0"/>
                <a:ea typeface="Calibri"/>
                <a:cs typeface="Times New Roman" panose="02020603050405020304" pitchFamily="18" charset="0"/>
                <a:sym typeface="Calibri"/>
              </a:rPr>
              <a:t>quyến</a:t>
            </a:r>
            <a:r>
              <a:rPr lang="en-US" sz="24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400" dirty="0" err="1">
                <a:solidFill>
                  <a:schemeClr val="dk1"/>
                </a:solidFill>
                <a:latin typeface="Times New Roman" panose="02020603050405020304" pitchFamily="18" charset="0"/>
                <a:ea typeface="Calibri"/>
                <a:cs typeface="Times New Roman" panose="02020603050405020304" pitchFamily="18" charset="0"/>
                <a:sym typeface="Calibri"/>
              </a:rPr>
              <a:t>rũ</a:t>
            </a:r>
            <a:endParaRPr sz="2400" dirty="0">
              <a:solidFill>
                <a:schemeClr val="dk1"/>
              </a:solidFill>
              <a:latin typeface="Times New Roman" panose="02020603050405020304" pitchFamily="18" charset="0"/>
              <a:ea typeface="Calibri"/>
              <a:cs typeface="Times New Roman" panose="02020603050405020304" pitchFamily="18" charset="0"/>
              <a:sym typeface="Calibri"/>
            </a:endParaRPr>
          </a:p>
        </p:txBody>
      </p:sp>
      <p:sp>
        <p:nvSpPr>
          <p:cNvPr id="9" name="Google Shape;212;p13">
            <a:extLst>
              <a:ext uri="{FF2B5EF4-FFF2-40B4-BE49-F238E27FC236}">
                <a16:creationId xmlns:a16="http://schemas.microsoft.com/office/drawing/2014/main" id="{8DD76EAF-7450-CDEC-E57A-62924460EB7F}"/>
              </a:ext>
            </a:extLst>
          </p:cNvPr>
          <p:cNvSpPr txBox="1"/>
          <p:nvPr/>
        </p:nvSpPr>
        <p:spPr>
          <a:xfrm>
            <a:off x="467423" y="2230841"/>
            <a:ext cx="8595735" cy="461624"/>
          </a:xfrm>
          <a:prstGeom prst="rect">
            <a:avLst/>
          </a:prstGeom>
          <a:solidFill>
            <a:schemeClr val="lt1"/>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0070C0"/>
                </a:solidFill>
                <a:latin typeface="Times New Roman" panose="02020603050405020304" pitchFamily="18" charset="0"/>
                <a:ea typeface="Calibri"/>
                <a:cs typeface="Times New Roman" panose="02020603050405020304" pitchFamily="18" charset="0"/>
                <a:sym typeface="Calibri"/>
              </a:rPr>
              <a:t>ancient</a:t>
            </a:r>
            <a:r>
              <a:rPr lang="en-US" sz="2400" i="1" dirty="0">
                <a:solidFill>
                  <a:srgbClr val="0070C0"/>
                </a:solidFill>
                <a:latin typeface="Times New Roman" panose="02020603050405020304" pitchFamily="18" charset="0"/>
                <a:ea typeface="Calibri"/>
                <a:cs typeface="Times New Roman" panose="02020603050405020304" pitchFamily="18" charset="0"/>
                <a:sym typeface="Calibri"/>
              </a:rPr>
              <a:t> </a:t>
            </a:r>
            <a:r>
              <a:rPr lang="en-US" sz="2400" dirty="0">
                <a:solidFill>
                  <a:schemeClr val="dk1"/>
                </a:solidFill>
                <a:latin typeface="Times New Roman" panose="02020603050405020304" pitchFamily="18" charset="0"/>
                <a:ea typeface="Calibri"/>
                <a:cs typeface="Times New Roman" panose="02020603050405020304" pitchFamily="18" charset="0"/>
                <a:sym typeface="Calibri"/>
              </a:rPr>
              <a:t>(adj) /</a:t>
            </a:r>
            <a:r>
              <a:rPr lang="en-US" sz="2400" dirty="0">
                <a:solidFill>
                  <a:srgbClr val="FF0000"/>
                </a:solidFill>
                <a:latin typeface="Times New Roman" panose="02020603050405020304" pitchFamily="18" charset="0"/>
                <a:ea typeface="Calibri"/>
                <a:cs typeface="Times New Roman" panose="02020603050405020304" pitchFamily="18" charset="0"/>
                <a:sym typeface="Calibri"/>
              </a:rPr>
              <a:t>ˈ</a:t>
            </a:r>
            <a:r>
              <a:rPr lang="en-US" sz="2400" dirty="0" err="1">
                <a:solidFill>
                  <a:srgbClr val="FF0000"/>
                </a:solidFill>
                <a:latin typeface="Times New Roman" panose="02020603050405020304" pitchFamily="18" charset="0"/>
                <a:ea typeface="Calibri"/>
                <a:cs typeface="Times New Roman" panose="02020603050405020304" pitchFamily="18" charset="0"/>
                <a:sym typeface="Calibri"/>
              </a:rPr>
              <a:t>eɪnʃənt</a:t>
            </a:r>
            <a:r>
              <a:rPr lang="en-US" sz="24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400" dirty="0" err="1">
                <a:solidFill>
                  <a:schemeClr val="dk1"/>
                </a:solidFill>
                <a:latin typeface="Times New Roman" panose="02020603050405020304" pitchFamily="18" charset="0"/>
                <a:ea typeface="Calibri"/>
                <a:cs typeface="Times New Roman" panose="02020603050405020304" pitchFamily="18" charset="0"/>
                <a:sym typeface="Calibri"/>
              </a:rPr>
              <a:t>cổ</a:t>
            </a:r>
            <a:r>
              <a:rPr lang="en-US" sz="24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400" dirty="0" err="1">
                <a:solidFill>
                  <a:schemeClr val="dk1"/>
                </a:solidFill>
                <a:latin typeface="Times New Roman" panose="02020603050405020304" pitchFamily="18" charset="0"/>
                <a:ea typeface="Calibri"/>
                <a:cs typeface="Times New Roman" panose="02020603050405020304" pitchFamily="18" charset="0"/>
                <a:sym typeface="Calibri"/>
              </a:rPr>
              <a:t>xưa</a:t>
            </a:r>
            <a:endParaRPr sz="2400" i="1" dirty="0">
              <a:solidFill>
                <a:srgbClr val="0070C0"/>
              </a:solidFill>
              <a:latin typeface="Times New Roman" panose="02020603050405020304" pitchFamily="18" charset="0"/>
              <a:ea typeface="Calibri"/>
              <a:cs typeface="Times New Roman" panose="02020603050405020304" pitchFamily="18" charset="0"/>
              <a:sym typeface="Calibri"/>
            </a:endParaRPr>
          </a:p>
        </p:txBody>
      </p:sp>
      <p:sp>
        <p:nvSpPr>
          <p:cNvPr id="10" name="Google Shape;213;p13">
            <a:extLst>
              <a:ext uri="{FF2B5EF4-FFF2-40B4-BE49-F238E27FC236}">
                <a16:creationId xmlns:a16="http://schemas.microsoft.com/office/drawing/2014/main" id="{F9C81811-3675-5B69-4FAC-3E131A91BD9F}"/>
              </a:ext>
            </a:extLst>
          </p:cNvPr>
          <p:cNvSpPr txBox="1"/>
          <p:nvPr/>
        </p:nvSpPr>
        <p:spPr>
          <a:xfrm>
            <a:off x="493837" y="1750953"/>
            <a:ext cx="8589164" cy="461624"/>
          </a:xfrm>
          <a:prstGeom prst="rect">
            <a:avLst/>
          </a:prstGeom>
          <a:solidFill>
            <a:schemeClr val="lt1"/>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0070C0"/>
                </a:solidFill>
                <a:latin typeface="Times New Roman" panose="02020603050405020304" pitchFamily="18" charset="0"/>
                <a:ea typeface="Calibri"/>
                <a:cs typeface="Times New Roman" panose="02020603050405020304" pitchFamily="18" charset="0"/>
                <a:sym typeface="Calibri"/>
              </a:rPr>
              <a:t>admire </a:t>
            </a:r>
            <a:r>
              <a:rPr lang="en-US" sz="2400" dirty="0">
                <a:solidFill>
                  <a:schemeClr val="dk1"/>
                </a:solidFill>
                <a:latin typeface="Times New Roman" panose="02020603050405020304" pitchFamily="18" charset="0"/>
                <a:ea typeface="Calibri"/>
                <a:cs typeface="Times New Roman" panose="02020603050405020304" pitchFamily="18" charset="0"/>
                <a:sym typeface="Calibri"/>
              </a:rPr>
              <a:t>(v) /</a:t>
            </a:r>
            <a:r>
              <a:rPr lang="en-US" sz="2400" dirty="0" err="1">
                <a:solidFill>
                  <a:srgbClr val="FF0000"/>
                </a:solidFill>
                <a:latin typeface="Times New Roman" panose="02020603050405020304" pitchFamily="18" charset="0"/>
                <a:ea typeface="Calibri"/>
                <a:cs typeface="Times New Roman" panose="02020603050405020304" pitchFamily="18" charset="0"/>
                <a:sym typeface="Calibri"/>
              </a:rPr>
              <a:t>ədˈmaɪər</a:t>
            </a:r>
            <a:r>
              <a:rPr lang="en-US" sz="24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400" dirty="0" err="1">
                <a:solidFill>
                  <a:schemeClr val="dk1"/>
                </a:solidFill>
                <a:latin typeface="Times New Roman" panose="02020603050405020304" pitchFamily="18" charset="0"/>
                <a:ea typeface="Calibri"/>
                <a:cs typeface="Times New Roman" panose="02020603050405020304" pitchFamily="18" charset="0"/>
                <a:sym typeface="Calibri"/>
              </a:rPr>
              <a:t>chiêm</a:t>
            </a:r>
            <a:r>
              <a:rPr lang="en-US" sz="24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400" dirty="0" err="1">
                <a:solidFill>
                  <a:schemeClr val="dk1"/>
                </a:solidFill>
                <a:latin typeface="Times New Roman" panose="02020603050405020304" pitchFamily="18" charset="0"/>
                <a:ea typeface="Calibri"/>
                <a:cs typeface="Times New Roman" panose="02020603050405020304" pitchFamily="18" charset="0"/>
                <a:sym typeface="Calibri"/>
              </a:rPr>
              <a:t>ngưỡng</a:t>
            </a:r>
            <a:endParaRPr sz="2400" i="1" dirty="0">
              <a:solidFill>
                <a:srgbClr val="0070C0"/>
              </a:solidFill>
              <a:latin typeface="Times New Roman" panose="02020603050405020304" pitchFamily="18" charset="0"/>
              <a:ea typeface="Calibri"/>
              <a:cs typeface="Times New Roman" panose="02020603050405020304" pitchFamily="18" charset="0"/>
              <a:sym typeface="Calibri"/>
            </a:endParaRPr>
          </a:p>
        </p:txBody>
      </p:sp>
      <p:sp>
        <p:nvSpPr>
          <p:cNvPr id="11" name="Google Shape;215;p13">
            <a:extLst>
              <a:ext uri="{FF2B5EF4-FFF2-40B4-BE49-F238E27FC236}">
                <a16:creationId xmlns:a16="http://schemas.microsoft.com/office/drawing/2014/main" id="{258B15C8-14EE-8CE6-4EFD-85B7E189B710}"/>
              </a:ext>
            </a:extLst>
          </p:cNvPr>
          <p:cNvSpPr txBox="1"/>
          <p:nvPr/>
        </p:nvSpPr>
        <p:spPr>
          <a:xfrm>
            <a:off x="453182" y="4289435"/>
            <a:ext cx="8595735" cy="461624"/>
          </a:xfrm>
          <a:prstGeom prst="rect">
            <a:avLst/>
          </a:prstGeom>
          <a:solidFill>
            <a:schemeClr val="lt1"/>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0070C0"/>
                </a:solidFill>
                <a:latin typeface="Times New Roman" panose="02020603050405020304" pitchFamily="18" charset="0"/>
                <a:ea typeface="Calibri"/>
                <a:cs typeface="Times New Roman" panose="02020603050405020304" pitchFamily="18" charset="0"/>
                <a:sym typeface="Calibri"/>
              </a:rPr>
              <a:t>refreshing</a:t>
            </a:r>
            <a:r>
              <a:rPr lang="en-US" sz="2400" dirty="0">
                <a:solidFill>
                  <a:srgbClr val="0070C0"/>
                </a:solidFill>
                <a:latin typeface="Times New Roman" panose="02020603050405020304" pitchFamily="18" charset="0"/>
                <a:ea typeface="Calibri"/>
                <a:cs typeface="Times New Roman" panose="02020603050405020304" pitchFamily="18" charset="0"/>
                <a:sym typeface="Calibri"/>
              </a:rPr>
              <a:t> </a:t>
            </a:r>
            <a:r>
              <a:rPr lang="en-US" sz="2400" dirty="0">
                <a:solidFill>
                  <a:schemeClr val="dk1"/>
                </a:solidFill>
                <a:latin typeface="Times New Roman" panose="02020603050405020304" pitchFamily="18" charset="0"/>
                <a:ea typeface="Calibri"/>
                <a:cs typeface="Times New Roman" panose="02020603050405020304" pitchFamily="18" charset="0"/>
                <a:sym typeface="Calibri"/>
              </a:rPr>
              <a:t>(adj) /</a:t>
            </a:r>
            <a:r>
              <a:rPr lang="en-US" sz="2400" dirty="0" err="1">
                <a:solidFill>
                  <a:srgbClr val="FF0000"/>
                </a:solidFill>
                <a:latin typeface="Times New Roman" panose="02020603050405020304" pitchFamily="18" charset="0"/>
                <a:ea typeface="Calibri"/>
                <a:cs typeface="Times New Roman" panose="02020603050405020304" pitchFamily="18" charset="0"/>
                <a:sym typeface="Calibri"/>
              </a:rPr>
              <a:t>rɪˈfreʃɪŋ</a:t>
            </a:r>
            <a:r>
              <a:rPr lang="en-US" sz="24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400" dirty="0" err="1">
                <a:solidFill>
                  <a:schemeClr val="dk1"/>
                </a:solidFill>
                <a:latin typeface="Times New Roman" panose="02020603050405020304" pitchFamily="18" charset="0"/>
                <a:ea typeface="Calibri"/>
                <a:cs typeface="Times New Roman" panose="02020603050405020304" pitchFamily="18" charset="0"/>
                <a:sym typeface="Calibri"/>
              </a:rPr>
              <a:t>sảng</a:t>
            </a:r>
            <a:r>
              <a:rPr lang="en-US" sz="24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400" dirty="0" err="1">
                <a:solidFill>
                  <a:schemeClr val="dk1"/>
                </a:solidFill>
                <a:latin typeface="Times New Roman" panose="02020603050405020304" pitchFamily="18" charset="0"/>
                <a:ea typeface="Calibri"/>
                <a:cs typeface="Times New Roman" panose="02020603050405020304" pitchFamily="18" charset="0"/>
                <a:sym typeface="Calibri"/>
              </a:rPr>
              <a:t>khoái</a:t>
            </a:r>
            <a:endParaRPr sz="2400" i="1" dirty="0">
              <a:solidFill>
                <a:srgbClr val="0070C0"/>
              </a:solidFill>
              <a:latin typeface="Times New Roman" panose="02020603050405020304" pitchFamily="18" charset="0"/>
              <a:ea typeface="Calibri"/>
              <a:cs typeface="Times New Roman" panose="02020603050405020304" pitchFamily="18" charset="0"/>
              <a:sym typeface="Calibri"/>
            </a:endParaRPr>
          </a:p>
        </p:txBody>
      </p:sp>
      <p:sp>
        <p:nvSpPr>
          <p:cNvPr id="12" name="Google Shape;216;p13">
            <a:extLst>
              <a:ext uri="{FF2B5EF4-FFF2-40B4-BE49-F238E27FC236}">
                <a16:creationId xmlns:a16="http://schemas.microsoft.com/office/drawing/2014/main" id="{D4AABD19-541F-0C1E-2407-4759466E3E70}"/>
              </a:ext>
            </a:extLst>
          </p:cNvPr>
          <p:cNvSpPr txBox="1"/>
          <p:nvPr/>
        </p:nvSpPr>
        <p:spPr>
          <a:xfrm>
            <a:off x="453182" y="4777021"/>
            <a:ext cx="8595735" cy="461624"/>
          </a:xfrm>
          <a:prstGeom prst="rect">
            <a:avLst/>
          </a:prstGeom>
          <a:solidFill>
            <a:schemeClr val="lt1"/>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0070C0"/>
                </a:solidFill>
                <a:latin typeface="Times New Roman" panose="02020603050405020304" pitchFamily="18" charset="0"/>
                <a:ea typeface="Calibri"/>
                <a:cs typeface="Times New Roman" panose="02020603050405020304" pitchFamily="18" charset="0"/>
                <a:sym typeface="Calibri"/>
              </a:rPr>
              <a:t>sight </a:t>
            </a:r>
            <a:r>
              <a:rPr lang="en-US" sz="2400" dirty="0">
                <a:solidFill>
                  <a:schemeClr val="dk1"/>
                </a:solidFill>
                <a:latin typeface="Times New Roman" panose="02020603050405020304" pitchFamily="18" charset="0"/>
                <a:ea typeface="Calibri"/>
                <a:cs typeface="Times New Roman" panose="02020603050405020304" pitchFamily="18" charset="0"/>
                <a:sym typeface="Calibri"/>
              </a:rPr>
              <a:t>(n) /</a:t>
            </a:r>
            <a:r>
              <a:rPr lang="en-US" sz="2400" dirty="0" err="1">
                <a:solidFill>
                  <a:srgbClr val="FF0000"/>
                </a:solidFill>
                <a:latin typeface="Times New Roman" panose="02020603050405020304" pitchFamily="18" charset="0"/>
                <a:ea typeface="Calibri"/>
                <a:cs typeface="Times New Roman" panose="02020603050405020304" pitchFamily="18" charset="0"/>
                <a:sym typeface="Calibri"/>
              </a:rPr>
              <a:t>saɪt</a:t>
            </a:r>
            <a:r>
              <a:rPr lang="en-US" sz="24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400" dirty="0" err="1">
                <a:solidFill>
                  <a:schemeClr val="dk1"/>
                </a:solidFill>
                <a:latin typeface="Times New Roman" panose="02020603050405020304" pitchFamily="18" charset="0"/>
                <a:ea typeface="Calibri"/>
                <a:cs typeface="Times New Roman" panose="02020603050405020304" pitchFamily="18" charset="0"/>
                <a:sym typeface="Calibri"/>
              </a:rPr>
              <a:t>cảnh</a:t>
            </a:r>
            <a:r>
              <a:rPr lang="en-US" sz="24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400" dirty="0" err="1">
                <a:solidFill>
                  <a:schemeClr val="dk1"/>
                </a:solidFill>
                <a:latin typeface="Times New Roman" panose="02020603050405020304" pitchFamily="18" charset="0"/>
                <a:ea typeface="Calibri"/>
                <a:cs typeface="Times New Roman" panose="02020603050405020304" pitchFamily="18" charset="0"/>
                <a:sym typeface="Calibri"/>
              </a:rPr>
              <a:t>đẹp</a:t>
            </a:r>
            <a:r>
              <a:rPr lang="en-US" sz="24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400" dirty="0" err="1">
                <a:solidFill>
                  <a:schemeClr val="dk1"/>
                </a:solidFill>
                <a:latin typeface="Times New Roman" panose="02020603050405020304" pitchFamily="18" charset="0"/>
                <a:ea typeface="Calibri"/>
                <a:cs typeface="Times New Roman" panose="02020603050405020304" pitchFamily="18" charset="0"/>
                <a:sym typeface="Calibri"/>
              </a:rPr>
              <a:t>thắng</a:t>
            </a:r>
            <a:r>
              <a:rPr lang="en-US" sz="24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400" dirty="0" err="1">
                <a:solidFill>
                  <a:schemeClr val="dk1"/>
                </a:solidFill>
                <a:latin typeface="Times New Roman" panose="02020603050405020304" pitchFamily="18" charset="0"/>
                <a:ea typeface="Calibri"/>
                <a:cs typeface="Times New Roman" panose="02020603050405020304" pitchFamily="18" charset="0"/>
                <a:sym typeface="Calibri"/>
              </a:rPr>
              <a:t>cảnh</a:t>
            </a:r>
            <a:endParaRPr sz="2400" i="1" dirty="0">
              <a:solidFill>
                <a:srgbClr val="0070C0"/>
              </a:solidFill>
              <a:latin typeface="Times New Roman" panose="02020603050405020304" pitchFamily="18" charset="0"/>
              <a:ea typeface="Calibri"/>
              <a:cs typeface="Times New Roman" panose="02020603050405020304" pitchFamily="18" charset="0"/>
              <a:sym typeface="Calibri"/>
            </a:endParaRPr>
          </a:p>
        </p:txBody>
      </p:sp>
      <p:pic>
        <p:nvPicPr>
          <p:cNvPr id="13" name="ttsMP3.com_VoiceText_2024-5-24_3-3-18">
            <a:hlinkClick r:id="" action="ppaction://media"/>
            <a:extLst>
              <a:ext uri="{FF2B5EF4-FFF2-40B4-BE49-F238E27FC236}">
                <a16:creationId xmlns:a16="http://schemas.microsoft.com/office/drawing/2014/main" id="{478EFFED-7B28-8664-917C-889890723CC3}"/>
              </a:ext>
            </a:extLst>
          </p:cNvPr>
          <p:cNvPicPr>
            <a:picLocks noChangeAspect="1"/>
          </p:cNvPicPr>
          <p:nvPr>
            <a:audioFile r:link="rId3"/>
            <p:extLst>
              <p:ext uri="{DAA4B4D4-6D71-4841-9C94-3DE7FCFB9230}">
                <p14:media xmlns:p14="http://schemas.microsoft.com/office/powerpoint/2010/main" r:embed="rId2"/>
              </p:ext>
            </p:extLst>
          </p:nvPr>
        </p:nvPicPr>
        <p:blipFill>
          <a:blip r:embed="rId18"/>
          <a:stretch>
            <a:fillRect/>
          </a:stretch>
        </p:blipFill>
        <p:spPr>
          <a:xfrm>
            <a:off x="8489173" y="1695482"/>
            <a:ext cx="559744" cy="559744"/>
          </a:xfrm>
          <a:prstGeom prst="rect">
            <a:avLst/>
          </a:prstGeom>
        </p:spPr>
      </p:pic>
      <p:pic>
        <p:nvPicPr>
          <p:cNvPr id="14" name="ttsMP3.com_VoiceText_2024-5-24_3-3-55">
            <a:hlinkClick r:id="" action="ppaction://media"/>
            <a:extLst>
              <a:ext uri="{FF2B5EF4-FFF2-40B4-BE49-F238E27FC236}">
                <a16:creationId xmlns:a16="http://schemas.microsoft.com/office/drawing/2014/main" id="{A293ABD1-E55C-FD4A-CCCB-1514DE15A95F}"/>
              </a:ext>
            </a:extLst>
          </p:cNvPr>
          <p:cNvPicPr>
            <a:picLocks noChangeAspect="1"/>
          </p:cNvPicPr>
          <p:nvPr>
            <a:audioFile r:link="rId5"/>
            <p:extLst>
              <p:ext uri="{DAA4B4D4-6D71-4841-9C94-3DE7FCFB9230}">
                <p14:media xmlns:p14="http://schemas.microsoft.com/office/powerpoint/2010/main" r:embed="rId4"/>
              </p:ext>
            </p:extLst>
          </p:nvPr>
        </p:nvPicPr>
        <p:blipFill>
          <a:blip r:embed="rId18"/>
          <a:stretch>
            <a:fillRect/>
          </a:stretch>
        </p:blipFill>
        <p:spPr>
          <a:xfrm>
            <a:off x="8489173" y="2274346"/>
            <a:ext cx="494209" cy="494209"/>
          </a:xfrm>
          <a:prstGeom prst="rect">
            <a:avLst/>
          </a:prstGeom>
        </p:spPr>
      </p:pic>
      <p:pic>
        <p:nvPicPr>
          <p:cNvPr id="15" name="ttsMP3.com_VoiceText_2024-5-24_3-4-24">
            <a:hlinkClick r:id="" action="ppaction://media"/>
            <a:extLst>
              <a:ext uri="{FF2B5EF4-FFF2-40B4-BE49-F238E27FC236}">
                <a16:creationId xmlns:a16="http://schemas.microsoft.com/office/drawing/2014/main" id="{BFB8BB5D-47EA-37AB-0E23-1BACBD4302A7}"/>
              </a:ext>
            </a:extLst>
          </p:cNvPr>
          <p:cNvPicPr>
            <a:picLocks noChangeAspect="1"/>
          </p:cNvPicPr>
          <p:nvPr>
            <a:audioFile r:link="rId7"/>
            <p:extLst>
              <p:ext uri="{DAA4B4D4-6D71-4841-9C94-3DE7FCFB9230}">
                <p14:media xmlns:p14="http://schemas.microsoft.com/office/powerpoint/2010/main" r:embed="rId6"/>
              </p:ext>
            </p:extLst>
          </p:nvPr>
        </p:nvPicPr>
        <p:blipFill>
          <a:blip r:embed="rId18"/>
          <a:stretch>
            <a:fillRect/>
          </a:stretch>
        </p:blipFill>
        <p:spPr>
          <a:xfrm>
            <a:off x="8498898" y="2759329"/>
            <a:ext cx="517252" cy="517252"/>
          </a:xfrm>
          <a:prstGeom prst="rect">
            <a:avLst/>
          </a:prstGeom>
        </p:spPr>
      </p:pic>
      <p:pic>
        <p:nvPicPr>
          <p:cNvPr id="16" name="ttsMP3.com_VoiceText_2024-5-24_3-4-47">
            <a:hlinkClick r:id="" action="ppaction://media"/>
            <a:extLst>
              <a:ext uri="{FF2B5EF4-FFF2-40B4-BE49-F238E27FC236}">
                <a16:creationId xmlns:a16="http://schemas.microsoft.com/office/drawing/2014/main" id="{B5748670-2080-B665-A4F3-DF899D9BC143}"/>
              </a:ext>
            </a:extLst>
          </p:cNvPr>
          <p:cNvPicPr>
            <a:picLocks noChangeAspect="1"/>
          </p:cNvPicPr>
          <p:nvPr>
            <a:audioFile r:link="rId9"/>
            <p:extLst>
              <p:ext uri="{DAA4B4D4-6D71-4841-9C94-3DE7FCFB9230}">
                <p14:media xmlns:p14="http://schemas.microsoft.com/office/powerpoint/2010/main" r:embed="rId8"/>
              </p:ext>
            </p:extLst>
          </p:nvPr>
        </p:nvPicPr>
        <p:blipFill>
          <a:blip r:embed="rId18"/>
          <a:stretch>
            <a:fillRect/>
          </a:stretch>
        </p:blipFill>
        <p:spPr>
          <a:xfrm>
            <a:off x="8441037" y="3150004"/>
            <a:ext cx="590480" cy="590480"/>
          </a:xfrm>
          <a:prstGeom prst="rect">
            <a:avLst/>
          </a:prstGeom>
        </p:spPr>
      </p:pic>
      <p:pic>
        <p:nvPicPr>
          <p:cNvPr id="17" name="ttsMP3.com_VoiceText_2024-5-24_3-5-9">
            <a:hlinkClick r:id="" action="ppaction://media"/>
            <a:extLst>
              <a:ext uri="{FF2B5EF4-FFF2-40B4-BE49-F238E27FC236}">
                <a16:creationId xmlns:a16="http://schemas.microsoft.com/office/drawing/2014/main" id="{ED438B10-5CD2-EA77-3538-736EAABFE0C6}"/>
              </a:ext>
            </a:extLst>
          </p:cNvPr>
          <p:cNvPicPr>
            <a:picLocks noChangeAspect="1"/>
          </p:cNvPicPr>
          <p:nvPr>
            <a:audioFile r:link="rId11"/>
            <p:extLst>
              <p:ext uri="{DAA4B4D4-6D71-4841-9C94-3DE7FCFB9230}">
                <p14:media xmlns:p14="http://schemas.microsoft.com/office/powerpoint/2010/main" r:embed="rId10"/>
              </p:ext>
            </p:extLst>
          </p:nvPr>
        </p:nvPicPr>
        <p:blipFill>
          <a:blip r:embed="rId18"/>
          <a:stretch>
            <a:fillRect/>
          </a:stretch>
        </p:blipFill>
        <p:spPr>
          <a:xfrm>
            <a:off x="8478270" y="3658030"/>
            <a:ext cx="558507" cy="558507"/>
          </a:xfrm>
          <a:prstGeom prst="rect">
            <a:avLst/>
          </a:prstGeom>
        </p:spPr>
      </p:pic>
      <p:pic>
        <p:nvPicPr>
          <p:cNvPr id="18" name="ttsMP3.com_VoiceText_2024-5-24_3-5-31">
            <a:hlinkClick r:id="" action="ppaction://media"/>
            <a:extLst>
              <a:ext uri="{FF2B5EF4-FFF2-40B4-BE49-F238E27FC236}">
                <a16:creationId xmlns:a16="http://schemas.microsoft.com/office/drawing/2014/main" id="{EEFE414A-DDD2-DD35-B7F3-58CFC87CB1C2}"/>
              </a:ext>
            </a:extLst>
          </p:cNvPr>
          <p:cNvPicPr>
            <a:picLocks noChangeAspect="1"/>
          </p:cNvPicPr>
          <p:nvPr>
            <a:audioFile r:link="rId13"/>
            <p:extLst>
              <p:ext uri="{DAA4B4D4-6D71-4841-9C94-3DE7FCFB9230}">
                <p14:media xmlns:p14="http://schemas.microsoft.com/office/powerpoint/2010/main" r:embed="rId12"/>
              </p:ext>
            </p:extLst>
          </p:nvPr>
        </p:nvPicPr>
        <p:blipFill>
          <a:blip r:embed="rId18"/>
          <a:stretch>
            <a:fillRect/>
          </a:stretch>
        </p:blipFill>
        <p:spPr>
          <a:xfrm>
            <a:off x="8423068" y="4249842"/>
            <a:ext cx="560314" cy="560314"/>
          </a:xfrm>
          <a:prstGeom prst="rect">
            <a:avLst/>
          </a:prstGeom>
        </p:spPr>
      </p:pic>
      <p:pic>
        <p:nvPicPr>
          <p:cNvPr id="19" name="ttsMP3.com_VoiceText_2024-5-24_3-5-51">
            <a:hlinkClick r:id="" action="ppaction://media"/>
            <a:extLst>
              <a:ext uri="{FF2B5EF4-FFF2-40B4-BE49-F238E27FC236}">
                <a16:creationId xmlns:a16="http://schemas.microsoft.com/office/drawing/2014/main" id="{8411EA19-DF6B-6FC2-8336-F23E72856273}"/>
              </a:ext>
            </a:extLst>
          </p:cNvPr>
          <p:cNvPicPr>
            <a:picLocks noChangeAspect="1"/>
          </p:cNvPicPr>
          <p:nvPr>
            <a:audioFile r:link="rId15"/>
            <p:extLst>
              <p:ext uri="{DAA4B4D4-6D71-4841-9C94-3DE7FCFB9230}">
                <p14:media xmlns:p14="http://schemas.microsoft.com/office/powerpoint/2010/main" r:embed="rId14"/>
              </p:ext>
            </p:extLst>
          </p:nvPr>
        </p:nvPicPr>
        <p:blipFill>
          <a:blip r:embed="rId18"/>
          <a:stretch>
            <a:fillRect/>
          </a:stretch>
        </p:blipFill>
        <p:spPr>
          <a:xfrm>
            <a:off x="8478270" y="4800323"/>
            <a:ext cx="461389" cy="461389"/>
          </a:xfrm>
          <a:prstGeom prst="rect">
            <a:avLst/>
          </a:prstGeom>
        </p:spPr>
      </p:pic>
    </p:spTree>
    <p:custDataLst>
      <p:tags r:id="rId1"/>
    </p:custDataLst>
    <p:extLst>
      <p:ext uri="{BB962C8B-B14F-4D97-AF65-F5344CB8AC3E}">
        <p14:creationId xmlns:p14="http://schemas.microsoft.com/office/powerpoint/2010/main" val="1060638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0-#ppt_w/2"/>
                                          </p:val>
                                        </p:tav>
                                        <p:tav tm="100000">
                                          <p:val>
                                            <p:strVal val="#ppt_x"/>
                                          </p:val>
                                        </p:tav>
                                      </p:tavLst>
                                    </p:anim>
                                    <p:anim calcmode="lin" valueType="num">
                                      <p:cBhvr additive="base">
                                        <p:cTn id="3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0-#ppt_w/2"/>
                                          </p:val>
                                        </p:tav>
                                        <p:tav tm="100000">
                                          <p:val>
                                            <p:strVal val="#ppt_x"/>
                                          </p:val>
                                        </p:tav>
                                      </p:tavLst>
                                    </p:anim>
                                    <p:anim calcmode="lin" valueType="num">
                                      <p:cBhvr additive="base">
                                        <p:cTn id="3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0-#ppt_w/2"/>
                                          </p:val>
                                        </p:tav>
                                        <p:tav tm="100000">
                                          <p:val>
                                            <p:strVal val="#ppt_x"/>
                                          </p:val>
                                        </p:tav>
                                      </p:tavLst>
                                    </p:anim>
                                    <p:anim calcmode="lin" valueType="num">
                                      <p:cBhvr additive="base">
                                        <p:cTn id="44"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45" fill="hold" display="0">
                  <p:stCondLst>
                    <p:cond delay="indefinite"/>
                  </p:stCondLst>
                  <p:endCondLst>
                    <p:cond evt="onStopAudio" delay="0">
                      <p:tgtEl>
                        <p:sldTgt/>
                      </p:tgtEl>
                    </p:cond>
                  </p:endCondLst>
                </p:cTn>
                <p:tgtEl>
                  <p:spTgt spid="13"/>
                </p:tgtEl>
              </p:cMediaNode>
            </p:audio>
            <p:audio>
              <p:cMediaNode vol="80000">
                <p:cTn id="46" fill="hold" display="0">
                  <p:stCondLst>
                    <p:cond delay="indefinite"/>
                  </p:stCondLst>
                  <p:endCondLst>
                    <p:cond evt="onStopAudio" delay="0">
                      <p:tgtEl>
                        <p:sldTgt/>
                      </p:tgtEl>
                    </p:cond>
                  </p:endCondLst>
                </p:cTn>
                <p:tgtEl>
                  <p:spTgt spid="14"/>
                </p:tgtEl>
              </p:cMediaNode>
            </p:audio>
            <p:audio>
              <p:cMediaNode vol="80000">
                <p:cTn id="47" fill="hold" display="0">
                  <p:stCondLst>
                    <p:cond delay="indefinite"/>
                  </p:stCondLst>
                  <p:endCondLst>
                    <p:cond evt="onStopAudio" delay="0">
                      <p:tgtEl>
                        <p:sldTgt/>
                      </p:tgtEl>
                    </p:cond>
                  </p:endCondLst>
                </p:cTn>
                <p:tgtEl>
                  <p:spTgt spid="15"/>
                </p:tgtEl>
              </p:cMediaNode>
            </p:audio>
            <p:audio>
              <p:cMediaNode vol="80000">
                <p:cTn id="48" fill="hold" display="0">
                  <p:stCondLst>
                    <p:cond delay="indefinite"/>
                  </p:stCondLst>
                  <p:endCondLst>
                    <p:cond evt="onStopAudio" delay="0">
                      <p:tgtEl>
                        <p:sldTgt/>
                      </p:tgtEl>
                    </p:cond>
                  </p:endCondLst>
                </p:cTn>
                <p:tgtEl>
                  <p:spTgt spid="16"/>
                </p:tgtEl>
              </p:cMediaNode>
            </p:audio>
            <p:audio>
              <p:cMediaNode vol="80000">
                <p:cTn id="49" fill="hold" display="0">
                  <p:stCondLst>
                    <p:cond delay="indefinite"/>
                  </p:stCondLst>
                  <p:endCondLst>
                    <p:cond evt="onStopAudio" delay="0">
                      <p:tgtEl>
                        <p:sldTgt/>
                      </p:tgtEl>
                    </p:cond>
                  </p:endCondLst>
                </p:cTn>
                <p:tgtEl>
                  <p:spTgt spid="17"/>
                </p:tgtEl>
              </p:cMediaNode>
            </p:audio>
            <p:audio>
              <p:cMediaNode vol="80000">
                <p:cTn id="50" fill="hold" display="0">
                  <p:stCondLst>
                    <p:cond delay="indefinite"/>
                  </p:stCondLst>
                  <p:endCondLst>
                    <p:cond evt="onStopAudio" delay="0">
                      <p:tgtEl>
                        <p:sldTgt/>
                      </p:tgtEl>
                    </p:cond>
                  </p:endCondLst>
                </p:cTn>
                <p:tgtEl>
                  <p:spTgt spid="18"/>
                </p:tgtEl>
              </p:cMediaNode>
            </p:audio>
            <p:audio>
              <p:cMediaNode vol="80000">
                <p:cTn id="51" fill="hold" display="0">
                  <p:stCondLst>
                    <p:cond delay="indefinite"/>
                  </p:stCondLst>
                  <p:endCondLst>
                    <p:cond evt="onStopAudio" delay="0">
                      <p:tgtEl>
                        <p:sldTgt/>
                      </p:tgtEl>
                    </p:cond>
                  </p:endCondLst>
                </p:cTn>
                <p:tgtEl>
                  <p:spTgt spid="19"/>
                </p:tgtEl>
              </p:cMediaNode>
            </p:audio>
            <p:seq concurrent="1" nextAc="seek">
              <p:cTn id="52" restart="whenNotActive" fill="hold" evtFilter="cancelBubble" nodeType="interactiveSeq">
                <p:stCondLst>
                  <p:cond evt="onClick" delay="0">
                    <p:tgtEl>
                      <p:spTgt spid="10"/>
                    </p:tgtEl>
                  </p:cond>
                </p:stCondLst>
                <p:endSync evt="end" delay="0">
                  <p:rtn val="all"/>
                </p:endSync>
                <p:childTnLst>
                  <p:par>
                    <p:cTn id="53" fill="hold">
                      <p:stCondLst>
                        <p:cond delay="0"/>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57" restart="whenNotActive" fill="hold" evtFilter="cancelBubble" nodeType="interactiveSeq">
                <p:stCondLst>
                  <p:cond evt="onClick" delay="0">
                    <p:tgtEl>
                      <p:spTgt spid="9"/>
                    </p:tgtEl>
                  </p:cond>
                </p:stCondLst>
                <p:endSync evt="end" delay="0">
                  <p:rtn val="all"/>
                </p:endSync>
                <p:childTnLst>
                  <p:par>
                    <p:cTn id="58" fill="hold">
                      <p:stCondLst>
                        <p:cond delay="0"/>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62" restart="whenNotActive" fill="hold" evtFilter="cancelBubble" nodeType="interactiveSeq">
                <p:stCondLst>
                  <p:cond evt="onClick" delay="0">
                    <p:tgtEl>
                      <p:spTgt spid="7"/>
                    </p:tgtEl>
                  </p:cond>
                </p:stCondLst>
                <p:endSync evt="end" delay="0">
                  <p:rtn val="all"/>
                </p:endSync>
                <p:childTnLst>
                  <p:par>
                    <p:cTn id="63" fill="hold">
                      <p:stCondLst>
                        <p:cond delay="0"/>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67" restart="whenNotActive" fill="hold" evtFilter="cancelBubble" nodeType="interactiveSeq">
                <p:stCondLst>
                  <p:cond evt="onClick" delay="0">
                    <p:tgtEl>
                      <p:spTgt spid="6"/>
                    </p:tgtEl>
                  </p:cond>
                </p:stCondLst>
                <p:endSync evt="end" delay="0">
                  <p:rtn val="all"/>
                </p:endSync>
                <p:childTnLst>
                  <p:par>
                    <p:cTn id="68" fill="hold">
                      <p:stCondLst>
                        <p:cond delay="0"/>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6"/>
                  </p:tgtEl>
                </p:cond>
              </p:nextCondLst>
            </p:seq>
            <p:seq concurrent="1" nextAc="seek">
              <p:cTn id="72" restart="whenNotActive" fill="hold" evtFilter="cancelBubble" nodeType="interactiveSeq">
                <p:stCondLst>
                  <p:cond evt="onClick" delay="0">
                    <p:tgtEl>
                      <p:spTgt spid="5"/>
                    </p:tgtEl>
                  </p:cond>
                </p:stCondLst>
                <p:endSync evt="end" delay="0">
                  <p:rtn val="all"/>
                </p:endSync>
                <p:childTnLst>
                  <p:par>
                    <p:cTn id="73" fill="hold">
                      <p:stCondLst>
                        <p:cond delay="0"/>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17"/>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77" restart="whenNotActive" fill="hold" evtFilter="cancelBubble" nodeType="interactiveSeq">
                <p:stCondLst>
                  <p:cond evt="onClick" delay="0">
                    <p:tgtEl>
                      <p:spTgt spid="3"/>
                    </p:tgtEl>
                  </p:cond>
                </p:stCondLst>
                <p:endSync evt="end" delay="0">
                  <p:rtn val="all"/>
                </p:endSync>
                <p:childTnLst>
                  <p:par>
                    <p:cTn id="78" fill="hold">
                      <p:stCondLst>
                        <p:cond delay="0"/>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18"/>
                                        </p:tgtEl>
                                        <p:attrNameLst>
                                          <p:attrName>style.visibility</p:attrName>
                                        </p:attrNameLst>
                                      </p:cBhvr>
                                      <p:to>
                                        <p:strVal val="visible"/>
                                      </p:to>
                                    </p:set>
                                  </p:childTnLst>
                                </p:cTn>
                              </p:par>
                            </p:childTnLst>
                          </p:cTn>
                        </p:par>
                      </p:childTnLst>
                    </p:cTn>
                  </p:par>
                </p:childTnLst>
              </p:cTn>
              <p:nextCondLst>
                <p:cond evt="onClick" delay="0">
                  <p:tgtEl>
                    <p:spTgt spid="3"/>
                  </p:tgtEl>
                </p:cond>
              </p:nextCondLst>
            </p:seq>
            <p:seq concurrent="1" nextAc="seek">
              <p:cTn id="82" restart="whenNotActive" fill="hold" evtFilter="cancelBubble" nodeType="interactiveSeq">
                <p:stCondLst>
                  <p:cond evt="onClick" delay="0">
                    <p:tgtEl>
                      <p:spTgt spid="12"/>
                    </p:tgtEl>
                  </p:cond>
                </p:stCondLst>
                <p:endSync evt="end" delay="0">
                  <p:rtn val="all"/>
                </p:endSync>
                <p:childTnLst>
                  <p:par>
                    <p:cTn id="83" fill="hold">
                      <p:stCondLst>
                        <p:cond delay="0"/>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9"/>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childTnLst>
        </p:cTn>
      </p:par>
    </p:tnLst>
    <p:bldLst>
      <p:bldP spid="5" grpId="0" animBg="1"/>
      <p:bldP spid="6" grpId="0" animBg="1"/>
      <p:bldP spid="7" grpId="0" animBg="1"/>
      <p:bldP spid="9" grpId="0" animBg="1"/>
      <p:bldP spid="10"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0" name="Text Box 4">
            <a:extLst>
              <a:ext uri="{FF2B5EF4-FFF2-40B4-BE49-F238E27FC236}">
                <a16:creationId xmlns:a16="http://schemas.microsoft.com/office/drawing/2014/main" id="{F9DB30E6-85D3-0226-7E38-BE9F54ABAA11}"/>
              </a:ext>
            </a:extLst>
          </p:cNvPr>
          <p:cNvSpPr txBox="1">
            <a:spLocks noChangeArrowheads="1"/>
          </p:cNvSpPr>
          <p:nvPr/>
        </p:nvSpPr>
        <p:spPr bwMode="auto">
          <a:xfrm>
            <a:off x="0" y="0"/>
            <a:ext cx="12192000" cy="1200329"/>
          </a:xfrm>
          <a:prstGeom prst="rect">
            <a:avLst/>
          </a:prstGeom>
          <a:solidFill>
            <a:srgbClr val="FFFFCC"/>
          </a:solidFill>
          <a:ln w="9525">
            <a:solidFill>
              <a:srgbClr val="00FF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b="1" dirty="0">
                <a:latin typeface="Times New Roman" panose="02020603050405020304" pitchFamily="18" charset="0"/>
                <a:cs typeface="Times New Roman" panose="02020603050405020304" pitchFamily="18" charset="0"/>
              </a:rPr>
              <a:t>Monday, November 25</a:t>
            </a:r>
            <a:r>
              <a:rPr lang="en-US" altLang="en-US" sz="2000" b="1" baseline="30000" dirty="0">
                <a:latin typeface="Times New Roman" panose="02020603050405020304" pitchFamily="18" charset="0"/>
                <a:cs typeface="Times New Roman" panose="02020603050405020304" pitchFamily="18" charset="0"/>
              </a:rPr>
              <a:t>th</a:t>
            </a:r>
            <a:r>
              <a:rPr lang="en-US" altLang="en-US" sz="2000" b="1" dirty="0">
                <a:latin typeface="Times New Roman" panose="02020603050405020304" pitchFamily="18" charset="0"/>
                <a:cs typeface="Times New Roman" panose="02020603050405020304" pitchFamily="18" charset="0"/>
              </a:rPr>
              <a:t>, 2024</a:t>
            </a:r>
          </a:p>
          <a:p>
            <a:pPr eaLnBrk="1" hangingPunct="1">
              <a:spcBef>
                <a:spcPct val="0"/>
              </a:spcBef>
              <a:buFontTx/>
              <a:buNone/>
            </a:pPr>
            <a:r>
              <a:rPr lang="en-US" altLang="en-US" sz="2000" b="1" dirty="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Unit 4:</a:t>
            </a:r>
            <a:r>
              <a:rPr lang="en-US" altLang="en-US" sz="2000" b="1" dirty="0">
                <a:latin typeface="Times New Roman" panose="02020603050405020304" pitchFamily="18" charset="0"/>
                <a:cs typeface="Times New Roman" panose="02020603050405020304" pitchFamily="18" charset="0"/>
              </a:rPr>
              <a:t> 				</a:t>
            </a:r>
            <a:r>
              <a:rPr lang="en-US" altLang="en-US" sz="2800" b="1" dirty="0">
                <a:solidFill>
                  <a:srgbClr val="FF0000"/>
                </a:solidFill>
                <a:latin typeface="Times New Roman" panose="02020603050405020304" pitchFamily="18" charset="0"/>
                <a:cs typeface="Times New Roman" panose="02020603050405020304" pitchFamily="18" charset="0"/>
              </a:rPr>
              <a:t>TOURISM</a:t>
            </a:r>
          </a:p>
          <a:p>
            <a:pPr eaLnBrk="1" hangingPunct="1">
              <a:spcBef>
                <a:spcPct val="0"/>
              </a:spcBef>
              <a:buFontTx/>
              <a:buNone/>
            </a:pPr>
            <a:r>
              <a:rPr lang="en-US" altLang="en-US" sz="2000" b="1" dirty="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Lesson 3:</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400" b="1" dirty="0">
                <a:solidFill>
                  <a:srgbClr val="0000CC"/>
                </a:solidFill>
                <a:latin typeface="Times New Roman" panose="02020603050405020304" pitchFamily="18" charset="0"/>
                <a:cs typeface="Times New Roman" panose="02020603050405020304" pitchFamily="18" charset="0"/>
              </a:rPr>
              <a:t>                 READING</a:t>
            </a:r>
          </a:p>
        </p:txBody>
      </p:sp>
      <p:pic>
        <p:nvPicPr>
          <p:cNvPr id="2" name="Picture 1">
            <a:extLst>
              <a:ext uri="{FF2B5EF4-FFF2-40B4-BE49-F238E27FC236}">
                <a16:creationId xmlns:a16="http://schemas.microsoft.com/office/drawing/2014/main" id="{4B92370F-E562-2BBF-D746-843B834EED3E}"/>
              </a:ext>
            </a:extLst>
          </p:cNvPr>
          <p:cNvPicPr>
            <a:picLocks noChangeAspect="1"/>
          </p:cNvPicPr>
          <p:nvPr/>
        </p:nvPicPr>
        <p:blipFill>
          <a:blip r:embed="rId4"/>
          <a:stretch>
            <a:fillRect/>
          </a:stretch>
        </p:blipFill>
        <p:spPr>
          <a:xfrm>
            <a:off x="500743" y="1627839"/>
            <a:ext cx="8189687" cy="2795032"/>
          </a:xfrm>
          <a:prstGeom prst="rect">
            <a:avLst/>
          </a:prstGeom>
        </p:spPr>
      </p:pic>
      <p:pic>
        <p:nvPicPr>
          <p:cNvPr id="3" name="Picture 2">
            <a:extLst>
              <a:ext uri="{FF2B5EF4-FFF2-40B4-BE49-F238E27FC236}">
                <a16:creationId xmlns:a16="http://schemas.microsoft.com/office/drawing/2014/main" id="{C003CF73-871D-2B75-96A4-88ECD3DAAA6B}"/>
              </a:ext>
            </a:extLst>
          </p:cNvPr>
          <p:cNvPicPr>
            <a:picLocks noChangeAspect="1"/>
          </p:cNvPicPr>
          <p:nvPr/>
        </p:nvPicPr>
        <p:blipFill>
          <a:blip r:embed="rId5"/>
          <a:stretch>
            <a:fillRect/>
          </a:stretch>
        </p:blipFill>
        <p:spPr>
          <a:xfrm>
            <a:off x="9056914" y="1603293"/>
            <a:ext cx="2035629" cy="2590972"/>
          </a:xfrm>
          <a:prstGeom prst="rect">
            <a:avLst/>
          </a:prstGeom>
        </p:spPr>
      </p:pic>
      <p:pic>
        <p:nvPicPr>
          <p:cNvPr id="4" name="Picture 3">
            <a:extLst>
              <a:ext uri="{FF2B5EF4-FFF2-40B4-BE49-F238E27FC236}">
                <a16:creationId xmlns:a16="http://schemas.microsoft.com/office/drawing/2014/main" id="{74384543-3B1E-571D-0DA5-832C58A9CDD4}"/>
              </a:ext>
            </a:extLst>
          </p:cNvPr>
          <p:cNvPicPr>
            <a:picLocks noChangeAspect="1"/>
          </p:cNvPicPr>
          <p:nvPr/>
        </p:nvPicPr>
        <p:blipFill>
          <a:blip r:embed="rId6"/>
          <a:stretch>
            <a:fillRect/>
          </a:stretch>
        </p:blipFill>
        <p:spPr>
          <a:xfrm>
            <a:off x="500742" y="4413054"/>
            <a:ext cx="8189688" cy="2336092"/>
          </a:xfrm>
          <a:prstGeom prst="rect">
            <a:avLst/>
          </a:prstGeom>
        </p:spPr>
      </p:pic>
      <p:pic>
        <p:nvPicPr>
          <p:cNvPr id="6" name="Picture 5">
            <a:extLst>
              <a:ext uri="{FF2B5EF4-FFF2-40B4-BE49-F238E27FC236}">
                <a16:creationId xmlns:a16="http://schemas.microsoft.com/office/drawing/2014/main" id="{98D8E384-99B2-E9D6-8DFD-4FC28E5C2D93}"/>
              </a:ext>
            </a:extLst>
          </p:cNvPr>
          <p:cNvPicPr>
            <a:picLocks noChangeAspect="1"/>
          </p:cNvPicPr>
          <p:nvPr/>
        </p:nvPicPr>
        <p:blipFill>
          <a:blip r:embed="rId7"/>
          <a:stretch>
            <a:fillRect/>
          </a:stretch>
        </p:blipFill>
        <p:spPr>
          <a:xfrm>
            <a:off x="9045966" y="4212769"/>
            <a:ext cx="2052913" cy="2479144"/>
          </a:xfrm>
          <a:prstGeom prst="rect">
            <a:avLst/>
          </a:prstGeom>
        </p:spPr>
      </p:pic>
      <p:sp>
        <p:nvSpPr>
          <p:cNvPr id="9" name="TextBox 8">
            <a:extLst>
              <a:ext uri="{FF2B5EF4-FFF2-40B4-BE49-F238E27FC236}">
                <a16:creationId xmlns:a16="http://schemas.microsoft.com/office/drawing/2014/main" id="{AB3048E4-0F85-4F87-1F39-9884203F6459}"/>
              </a:ext>
            </a:extLst>
          </p:cNvPr>
          <p:cNvSpPr txBox="1"/>
          <p:nvPr/>
        </p:nvSpPr>
        <p:spPr>
          <a:xfrm>
            <a:off x="134259" y="1187794"/>
            <a:ext cx="11731170" cy="461665"/>
          </a:xfrm>
          <a:prstGeom prst="rect">
            <a:avLst/>
          </a:prstGeom>
          <a:noFill/>
        </p:spPr>
        <p:txBody>
          <a:bodyPr wrap="square">
            <a:spAutoFit/>
          </a:bodyPr>
          <a:lstStyle/>
          <a:p>
            <a:r>
              <a:rPr lang="en-US" sz="2400" b="1" i="0" dirty="0">
                <a:solidFill>
                  <a:srgbClr val="C00000"/>
                </a:solidFill>
                <a:latin typeface="Times New Roman" panose="02020603050405020304" pitchFamily="18" charset="0"/>
                <a:ea typeface="Calibri"/>
                <a:cs typeface="Times New Roman" panose="02020603050405020304" pitchFamily="18" charset="0"/>
                <a:sym typeface="Calibri"/>
              </a:rPr>
              <a:t>a. </a:t>
            </a:r>
            <a:r>
              <a:rPr lang="en-US" sz="2400" b="1" dirty="0">
                <a:solidFill>
                  <a:srgbClr val="C00000"/>
                </a:solidFill>
                <a:latin typeface="Times New Roman" panose="02020603050405020304" pitchFamily="18" charset="0"/>
                <a:cs typeface="Times New Roman" panose="02020603050405020304" pitchFamily="18" charset="0"/>
              </a:rPr>
              <a:t>Read and match the pictures (A–D) with the paragraphs numbered (1– 4)</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790728-301A-254D-B46D-008E4DA54D08}"/>
            </a:ext>
          </a:extLst>
        </p:cNvPr>
        <p:cNvGrpSpPr/>
        <p:nvPr/>
      </p:nvGrpSpPr>
      <p:grpSpPr>
        <a:xfrm>
          <a:off x="0" y="0"/>
          <a:ext cx="0" cy="0"/>
          <a:chOff x="0" y="0"/>
          <a:chExt cx="0" cy="0"/>
        </a:xfrm>
      </p:grpSpPr>
      <p:sp>
        <p:nvSpPr>
          <p:cNvPr id="2" name="Text Box 4">
            <a:extLst>
              <a:ext uri="{FF2B5EF4-FFF2-40B4-BE49-F238E27FC236}">
                <a16:creationId xmlns:a16="http://schemas.microsoft.com/office/drawing/2014/main" id="{E86CEFD2-AF6F-89A5-AB2A-36A129669E3C}"/>
              </a:ext>
            </a:extLst>
          </p:cNvPr>
          <p:cNvSpPr txBox="1">
            <a:spLocks noChangeArrowheads="1"/>
          </p:cNvSpPr>
          <p:nvPr/>
        </p:nvSpPr>
        <p:spPr bwMode="auto">
          <a:xfrm>
            <a:off x="0" y="0"/>
            <a:ext cx="12192000" cy="1200329"/>
          </a:xfrm>
          <a:prstGeom prst="rect">
            <a:avLst/>
          </a:prstGeom>
          <a:solidFill>
            <a:srgbClr val="FFFFCC"/>
          </a:solidFill>
          <a:ln w="9525">
            <a:solidFill>
              <a:srgbClr val="00FF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b="1" dirty="0">
                <a:latin typeface="Times New Roman" panose="02020603050405020304" pitchFamily="18" charset="0"/>
                <a:cs typeface="Times New Roman" panose="02020603050405020304" pitchFamily="18" charset="0"/>
              </a:rPr>
              <a:t>Monday, November 25</a:t>
            </a:r>
            <a:r>
              <a:rPr lang="en-US" altLang="en-US" sz="2000" b="1" baseline="30000" dirty="0">
                <a:latin typeface="Times New Roman" panose="02020603050405020304" pitchFamily="18" charset="0"/>
                <a:cs typeface="Times New Roman" panose="02020603050405020304" pitchFamily="18" charset="0"/>
              </a:rPr>
              <a:t>th</a:t>
            </a:r>
            <a:r>
              <a:rPr lang="en-US" altLang="en-US" sz="2000" b="1" dirty="0">
                <a:latin typeface="Times New Roman" panose="02020603050405020304" pitchFamily="18" charset="0"/>
                <a:cs typeface="Times New Roman" panose="02020603050405020304" pitchFamily="18" charset="0"/>
              </a:rPr>
              <a:t>, 2024</a:t>
            </a:r>
          </a:p>
          <a:p>
            <a:pPr eaLnBrk="1" hangingPunct="1">
              <a:spcBef>
                <a:spcPct val="0"/>
              </a:spcBef>
              <a:buFontTx/>
              <a:buNone/>
            </a:pPr>
            <a:r>
              <a:rPr lang="en-US" altLang="en-US" sz="2000" b="1" dirty="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Unit 4:</a:t>
            </a:r>
            <a:r>
              <a:rPr lang="en-US" altLang="en-US" sz="2000" b="1" dirty="0">
                <a:latin typeface="Times New Roman" panose="02020603050405020304" pitchFamily="18" charset="0"/>
                <a:cs typeface="Times New Roman" panose="02020603050405020304" pitchFamily="18" charset="0"/>
              </a:rPr>
              <a:t> 				</a:t>
            </a:r>
            <a:r>
              <a:rPr lang="en-US" altLang="en-US" sz="2800" b="1" dirty="0">
                <a:solidFill>
                  <a:srgbClr val="FF0000"/>
                </a:solidFill>
                <a:latin typeface="Times New Roman" panose="02020603050405020304" pitchFamily="18" charset="0"/>
                <a:cs typeface="Times New Roman" panose="02020603050405020304" pitchFamily="18" charset="0"/>
              </a:rPr>
              <a:t>TOURISM</a:t>
            </a:r>
          </a:p>
          <a:p>
            <a:pPr eaLnBrk="1" hangingPunct="1">
              <a:spcBef>
                <a:spcPct val="0"/>
              </a:spcBef>
              <a:buFontTx/>
              <a:buNone/>
            </a:pPr>
            <a:r>
              <a:rPr lang="en-US" altLang="en-US" sz="2000" b="1" dirty="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Lesson 3:</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400" b="1" dirty="0">
                <a:solidFill>
                  <a:srgbClr val="0000CC"/>
                </a:solidFill>
                <a:latin typeface="Times New Roman" panose="02020603050405020304" pitchFamily="18" charset="0"/>
                <a:cs typeface="Times New Roman" panose="02020603050405020304" pitchFamily="18" charset="0"/>
              </a:rPr>
              <a:t>                 READING</a:t>
            </a:r>
          </a:p>
        </p:txBody>
      </p:sp>
      <p:sp>
        <p:nvSpPr>
          <p:cNvPr id="4" name="TextBox 3">
            <a:extLst>
              <a:ext uri="{FF2B5EF4-FFF2-40B4-BE49-F238E27FC236}">
                <a16:creationId xmlns:a16="http://schemas.microsoft.com/office/drawing/2014/main" id="{4046CAB3-A162-B4B8-3433-681501914BFE}"/>
              </a:ext>
            </a:extLst>
          </p:cNvPr>
          <p:cNvSpPr txBox="1"/>
          <p:nvPr/>
        </p:nvSpPr>
        <p:spPr>
          <a:xfrm>
            <a:off x="134259" y="1187794"/>
            <a:ext cx="11731170" cy="461665"/>
          </a:xfrm>
          <a:prstGeom prst="rect">
            <a:avLst/>
          </a:prstGeom>
          <a:noFill/>
        </p:spPr>
        <p:txBody>
          <a:bodyPr wrap="square">
            <a:spAutoFit/>
          </a:bodyPr>
          <a:lstStyle/>
          <a:p>
            <a:r>
              <a:rPr lang="en-US" sz="2400" b="1" i="0" dirty="0">
                <a:solidFill>
                  <a:srgbClr val="C00000"/>
                </a:solidFill>
                <a:latin typeface="Times New Roman" panose="02020603050405020304" pitchFamily="18" charset="0"/>
                <a:ea typeface="Calibri"/>
                <a:cs typeface="Times New Roman" panose="02020603050405020304" pitchFamily="18" charset="0"/>
                <a:sym typeface="Calibri"/>
              </a:rPr>
              <a:t>a. </a:t>
            </a:r>
            <a:r>
              <a:rPr lang="en-US" sz="2400" b="1" dirty="0">
                <a:solidFill>
                  <a:srgbClr val="C00000"/>
                </a:solidFill>
                <a:latin typeface="Times New Roman" panose="02020603050405020304" pitchFamily="18" charset="0"/>
                <a:cs typeface="Times New Roman" panose="02020603050405020304" pitchFamily="18" charset="0"/>
              </a:rPr>
              <a:t>Read and match the pictures (A–D) with the paragraphs numbered (1– 4)</a:t>
            </a:r>
          </a:p>
        </p:txBody>
      </p:sp>
      <p:sp>
        <p:nvSpPr>
          <p:cNvPr id="8" name="Google Shape;195;p12">
            <a:extLst>
              <a:ext uri="{FF2B5EF4-FFF2-40B4-BE49-F238E27FC236}">
                <a16:creationId xmlns:a16="http://schemas.microsoft.com/office/drawing/2014/main" id="{D7840E02-0070-21CE-CDAF-E18E9754FA41}"/>
              </a:ext>
            </a:extLst>
          </p:cNvPr>
          <p:cNvSpPr txBox="1"/>
          <p:nvPr/>
        </p:nvSpPr>
        <p:spPr>
          <a:xfrm>
            <a:off x="4974499" y="6317670"/>
            <a:ext cx="1644015" cy="400069"/>
          </a:xfrm>
          <a:prstGeom prst="rect">
            <a:avLst/>
          </a:prstGeom>
          <a:solidFill>
            <a:srgbClr val="F3C1FF"/>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a:solidFill>
                  <a:schemeClr val="dk1"/>
                </a:solidFill>
                <a:highlight>
                  <a:srgbClr val="F3C1FF"/>
                </a:highlight>
                <a:latin typeface="Times New Roman" panose="02020603050405020304" pitchFamily="18" charset="0"/>
                <a:ea typeface="Calibri"/>
                <a:cs typeface="Times New Roman" panose="02020603050405020304" pitchFamily="18" charset="0"/>
                <a:sym typeface="Calibri"/>
              </a:rPr>
              <a:t>ANSWERS</a:t>
            </a:r>
            <a:endParaRPr sz="2000" dirty="0">
              <a:latin typeface="Times New Roman" panose="02020603050405020304" pitchFamily="18" charset="0"/>
              <a:cs typeface="Times New Roman" panose="02020603050405020304" pitchFamily="18" charset="0"/>
            </a:endParaRPr>
          </a:p>
        </p:txBody>
      </p:sp>
      <p:pic>
        <p:nvPicPr>
          <p:cNvPr id="20" name="Picture 19">
            <a:extLst>
              <a:ext uri="{FF2B5EF4-FFF2-40B4-BE49-F238E27FC236}">
                <a16:creationId xmlns:a16="http://schemas.microsoft.com/office/drawing/2014/main" id="{063C3FE1-655F-CEF8-8FE2-66D9A61A2EE4}"/>
              </a:ext>
            </a:extLst>
          </p:cNvPr>
          <p:cNvPicPr>
            <a:picLocks noChangeAspect="1"/>
          </p:cNvPicPr>
          <p:nvPr/>
        </p:nvPicPr>
        <p:blipFill>
          <a:blip r:embed="rId4"/>
          <a:stretch>
            <a:fillRect/>
          </a:stretch>
        </p:blipFill>
        <p:spPr>
          <a:xfrm>
            <a:off x="3347358" y="3126786"/>
            <a:ext cx="5038725" cy="3120631"/>
          </a:xfrm>
          <a:prstGeom prst="rect">
            <a:avLst/>
          </a:prstGeom>
        </p:spPr>
      </p:pic>
      <p:sp>
        <p:nvSpPr>
          <p:cNvPr id="21" name="TextBox 20">
            <a:extLst>
              <a:ext uri="{FF2B5EF4-FFF2-40B4-BE49-F238E27FC236}">
                <a16:creationId xmlns:a16="http://schemas.microsoft.com/office/drawing/2014/main" id="{D0FBA1DA-8A2D-C394-4EA5-D88267D51DFF}"/>
              </a:ext>
            </a:extLst>
          </p:cNvPr>
          <p:cNvSpPr txBox="1"/>
          <p:nvPr/>
        </p:nvSpPr>
        <p:spPr>
          <a:xfrm>
            <a:off x="6966856" y="6299618"/>
            <a:ext cx="407484" cy="461665"/>
          </a:xfrm>
          <a:prstGeom prst="rect">
            <a:avLst/>
          </a:prstGeom>
          <a:noFill/>
        </p:spPr>
        <p:txBody>
          <a:bodyPr wrap="none" rtlCol="0">
            <a:spAutoFit/>
          </a:bodyPr>
          <a:lstStyle/>
          <a:p>
            <a:r>
              <a:rPr lang="en-VN" sz="2400" b="1" dirty="0">
                <a:solidFill>
                  <a:srgbClr val="FF0000"/>
                </a:solidFill>
                <a:latin typeface="Times New Roman" panose="02020603050405020304" pitchFamily="18" charset="0"/>
                <a:cs typeface="Times New Roman" panose="02020603050405020304" pitchFamily="18" charset="0"/>
              </a:rPr>
              <a:t>D</a:t>
            </a:r>
          </a:p>
        </p:txBody>
      </p:sp>
      <p:sp>
        <p:nvSpPr>
          <p:cNvPr id="22" name="TextBox 21">
            <a:extLst>
              <a:ext uri="{FF2B5EF4-FFF2-40B4-BE49-F238E27FC236}">
                <a16:creationId xmlns:a16="http://schemas.microsoft.com/office/drawing/2014/main" id="{8CB1D3D6-45DD-3076-64D0-0242531AC80E}"/>
              </a:ext>
            </a:extLst>
          </p:cNvPr>
          <p:cNvSpPr txBox="1"/>
          <p:nvPr/>
        </p:nvSpPr>
        <p:spPr>
          <a:xfrm>
            <a:off x="702129" y="1787958"/>
            <a:ext cx="11163300" cy="1200329"/>
          </a:xfrm>
          <a:prstGeom prst="rect">
            <a:avLst/>
          </a:prstGeom>
          <a:solidFill>
            <a:srgbClr val="FFFFCC"/>
          </a:solidFill>
          <a:ln>
            <a:solidFill>
              <a:srgbClr val="00FF00"/>
            </a:solidFill>
          </a:ln>
        </p:spPr>
        <p:txBody>
          <a:bodyPr wrap="square" rtlCol="0">
            <a:spAutoFit/>
          </a:bodyPr>
          <a:lstStyle/>
          <a:p>
            <a:pPr algn="just"/>
            <a:r>
              <a:rPr lang="en-US" sz="2400" dirty="0">
                <a:solidFill>
                  <a:srgbClr val="141413"/>
                </a:solidFill>
                <a:effectLst/>
                <a:latin typeface="Times New Roman" panose="02020603050405020304" pitchFamily="18" charset="0"/>
                <a:cs typeface="Times New Roman" panose="02020603050405020304" pitchFamily="18" charset="0"/>
              </a:rPr>
              <a:t>1.  Explore Mexico City. This capital city is incredibly rich in history and culture. You can spend days exploring amazing historic sites and museums and </a:t>
            </a:r>
            <a:r>
              <a:rPr lang="en-US" sz="2400" dirty="0">
                <a:solidFill>
                  <a:srgbClr val="7E166A"/>
                </a:solidFill>
                <a:effectLst/>
                <a:latin typeface="Times New Roman" panose="02020603050405020304" pitchFamily="18" charset="0"/>
                <a:cs typeface="Times New Roman" panose="02020603050405020304" pitchFamily="18" charset="0"/>
              </a:rPr>
              <a:t>admiring</a:t>
            </a:r>
            <a:r>
              <a:rPr lang="en-US" sz="2400" dirty="0">
                <a:solidFill>
                  <a:srgbClr val="141413"/>
                </a:solidFill>
                <a:effectLst/>
                <a:latin typeface="Times New Roman" panose="02020603050405020304" pitchFamily="18" charset="0"/>
                <a:cs typeface="Times New Roman" panose="02020603050405020304" pitchFamily="18" charset="0"/>
              </a:rPr>
              <a:t> the architecture styles from </a:t>
            </a:r>
            <a:r>
              <a:rPr lang="en-US" sz="2400" dirty="0">
                <a:solidFill>
                  <a:srgbClr val="7E166A"/>
                </a:solidFill>
                <a:effectLst/>
                <a:latin typeface="Times New Roman" panose="02020603050405020304" pitchFamily="18" charset="0"/>
                <a:cs typeface="Times New Roman" panose="02020603050405020304" pitchFamily="18" charset="0"/>
              </a:rPr>
              <a:t>various</a:t>
            </a:r>
            <a:r>
              <a:rPr lang="en-US" sz="2400" dirty="0">
                <a:solidFill>
                  <a:srgbClr val="141413"/>
                </a:solidFill>
                <a:effectLst/>
                <a:latin typeface="Times New Roman" panose="02020603050405020304" pitchFamily="18" charset="0"/>
                <a:cs typeface="Times New Roman" panose="02020603050405020304" pitchFamily="18" charset="0"/>
              </a:rPr>
              <a:t> periods.</a:t>
            </a:r>
          </a:p>
        </p:txBody>
      </p:sp>
      <p:sp>
        <p:nvSpPr>
          <p:cNvPr id="23" name="Cloud 22">
            <a:extLst>
              <a:ext uri="{FF2B5EF4-FFF2-40B4-BE49-F238E27FC236}">
                <a16:creationId xmlns:a16="http://schemas.microsoft.com/office/drawing/2014/main" id="{6883D239-06E8-41E8-3DF9-D6A598C77499}"/>
              </a:ext>
            </a:extLst>
          </p:cNvPr>
          <p:cNvSpPr/>
          <p:nvPr/>
        </p:nvSpPr>
        <p:spPr>
          <a:xfrm>
            <a:off x="8553455" y="3706243"/>
            <a:ext cx="2756802" cy="1088571"/>
          </a:xfrm>
          <a:prstGeom prst="cloud">
            <a:avLst/>
          </a:prstGeom>
          <a:solidFill>
            <a:srgbClr val="FFFF00"/>
          </a:solidFill>
          <a:ln>
            <a:solidFill>
              <a:srgbClr val="00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h</a:t>
            </a:r>
            <a:r>
              <a:rPr lang="en-VN" sz="2400" dirty="0">
                <a:solidFill>
                  <a:schemeClr val="tx1"/>
                </a:solidFill>
                <a:latin typeface="Times New Roman" panose="02020603050405020304" pitchFamily="18" charset="0"/>
                <a:cs typeface="Times New Roman" panose="02020603050405020304" pitchFamily="18" charset="0"/>
              </a:rPr>
              <a:t>istoric sites</a:t>
            </a:r>
          </a:p>
        </p:txBody>
      </p:sp>
      <p:sp>
        <p:nvSpPr>
          <p:cNvPr id="24" name="Cloud 23">
            <a:extLst>
              <a:ext uri="{FF2B5EF4-FFF2-40B4-BE49-F238E27FC236}">
                <a16:creationId xmlns:a16="http://schemas.microsoft.com/office/drawing/2014/main" id="{F080D24E-2697-99AE-E15F-B94F8E9CCA1B}"/>
              </a:ext>
            </a:extLst>
          </p:cNvPr>
          <p:cNvSpPr/>
          <p:nvPr/>
        </p:nvSpPr>
        <p:spPr>
          <a:xfrm>
            <a:off x="391887" y="3617268"/>
            <a:ext cx="2955472" cy="1266523"/>
          </a:xfrm>
          <a:prstGeom prst="cloud">
            <a:avLst/>
          </a:prstGeom>
          <a:solidFill>
            <a:srgbClr val="B7FFD8"/>
          </a:solidFill>
          <a:ln>
            <a:solidFill>
              <a:srgbClr val="FF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latin typeface="Times New Roman" panose="02020603050405020304" pitchFamily="18" charset="0"/>
                <a:cs typeface="Times New Roman" panose="02020603050405020304" pitchFamily="18" charset="0"/>
              </a:rPr>
              <a:t>architechture styles</a:t>
            </a:r>
            <a:endParaRPr lang="en-VN" sz="2400" dirty="0">
              <a:solidFill>
                <a:schemeClr val="tx1"/>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75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dissolv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ppt_x"/>
                                          </p:val>
                                        </p:tav>
                                        <p:tav tm="100000">
                                          <p:val>
                                            <p:strVal val="#ppt_x"/>
                                          </p:val>
                                        </p:tav>
                                      </p:tavLst>
                                    </p:anim>
                                    <p:anim calcmode="lin" valueType="num">
                                      <p:cBhvr additive="base">
                                        <p:cTn id="2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D37E7A-C3B4-3843-FCAF-97717FDD22D6}"/>
            </a:ext>
          </a:extLst>
        </p:cNvPr>
        <p:cNvGrpSpPr/>
        <p:nvPr/>
      </p:nvGrpSpPr>
      <p:grpSpPr>
        <a:xfrm>
          <a:off x="0" y="0"/>
          <a:ext cx="0" cy="0"/>
          <a:chOff x="0" y="0"/>
          <a:chExt cx="0" cy="0"/>
        </a:xfrm>
      </p:grpSpPr>
      <p:sp>
        <p:nvSpPr>
          <p:cNvPr id="2" name="Text Box 4">
            <a:extLst>
              <a:ext uri="{FF2B5EF4-FFF2-40B4-BE49-F238E27FC236}">
                <a16:creationId xmlns:a16="http://schemas.microsoft.com/office/drawing/2014/main" id="{5B6C99E7-019E-6E67-87BF-098D2467E42C}"/>
              </a:ext>
            </a:extLst>
          </p:cNvPr>
          <p:cNvSpPr txBox="1">
            <a:spLocks noChangeArrowheads="1"/>
          </p:cNvSpPr>
          <p:nvPr/>
        </p:nvSpPr>
        <p:spPr bwMode="auto">
          <a:xfrm>
            <a:off x="0" y="0"/>
            <a:ext cx="12192000" cy="1200329"/>
          </a:xfrm>
          <a:prstGeom prst="rect">
            <a:avLst/>
          </a:prstGeom>
          <a:solidFill>
            <a:srgbClr val="FFFFCC"/>
          </a:solidFill>
          <a:ln w="9525">
            <a:solidFill>
              <a:srgbClr val="00FF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b="1" dirty="0">
                <a:latin typeface="Times New Roman" panose="02020603050405020304" pitchFamily="18" charset="0"/>
                <a:cs typeface="Times New Roman" panose="02020603050405020304" pitchFamily="18" charset="0"/>
              </a:rPr>
              <a:t>Monday, November 25</a:t>
            </a:r>
            <a:r>
              <a:rPr lang="en-US" altLang="en-US" sz="2000" b="1" baseline="30000" dirty="0">
                <a:latin typeface="Times New Roman" panose="02020603050405020304" pitchFamily="18" charset="0"/>
                <a:cs typeface="Times New Roman" panose="02020603050405020304" pitchFamily="18" charset="0"/>
              </a:rPr>
              <a:t>th</a:t>
            </a:r>
            <a:r>
              <a:rPr lang="en-US" altLang="en-US" sz="2000" b="1" dirty="0">
                <a:latin typeface="Times New Roman" panose="02020603050405020304" pitchFamily="18" charset="0"/>
                <a:cs typeface="Times New Roman" panose="02020603050405020304" pitchFamily="18" charset="0"/>
              </a:rPr>
              <a:t>, 2024</a:t>
            </a:r>
          </a:p>
          <a:p>
            <a:pPr eaLnBrk="1" hangingPunct="1">
              <a:spcBef>
                <a:spcPct val="0"/>
              </a:spcBef>
              <a:buFontTx/>
              <a:buNone/>
            </a:pPr>
            <a:r>
              <a:rPr lang="en-US" altLang="en-US" sz="2000" b="1" dirty="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Unit 4:</a:t>
            </a:r>
            <a:r>
              <a:rPr lang="en-US" altLang="en-US" sz="2000" b="1" dirty="0">
                <a:latin typeface="Times New Roman" panose="02020603050405020304" pitchFamily="18" charset="0"/>
                <a:cs typeface="Times New Roman" panose="02020603050405020304" pitchFamily="18" charset="0"/>
              </a:rPr>
              <a:t> 				</a:t>
            </a:r>
            <a:r>
              <a:rPr lang="en-US" altLang="en-US" sz="2800" b="1" dirty="0">
                <a:solidFill>
                  <a:srgbClr val="FF0000"/>
                </a:solidFill>
                <a:latin typeface="Times New Roman" panose="02020603050405020304" pitchFamily="18" charset="0"/>
                <a:cs typeface="Times New Roman" panose="02020603050405020304" pitchFamily="18" charset="0"/>
              </a:rPr>
              <a:t>TOURISM</a:t>
            </a:r>
          </a:p>
          <a:p>
            <a:pPr eaLnBrk="1" hangingPunct="1">
              <a:spcBef>
                <a:spcPct val="0"/>
              </a:spcBef>
              <a:buFontTx/>
              <a:buNone/>
            </a:pPr>
            <a:r>
              <a:rPr lang="en-US" altLang="en-US" sz="2000" b="1" dirty="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Lesson 3:</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400" b="1" dirty="0">
                <a:solidFill>
                  <a:srgbClr val="0000CC"/>
                </a:solidFill>
                <a:latin typeface="Times New Roman" panose="02020603050405020304" pitchFamily="18" charset="0"/>
                <a:cs typeface="Times New Roman" panose="02020603050405020304" pitchFamily="18" charset="0"/>
              </a:rPr>
              <a:t>                 READING</a:t>
            </a:r>
          </a:p>
        </p:txBody>
      </p:sp>
      <p:sp>
        <p:nvSpPr>
          <p:cNvPr id="4" name="TextBox 3">
            <a:extLst>
              <a:ext uri="{FF2B5EF4-FFF2-40B4-BE49-F238E27FC236}">
                <a16:creationId xmlns:a16="http://schemas.microsoft.com/office/drawing/2014/main" id="{D2E269A7-089D-78D3-1F07-78F55D1684EE}"/>
              </a:ext>
            </a:extLst>
          </p:cNvPr>
          <p:cNvSpPr txBox="1"/>
          <p:nvPr/>
        </p:nvSpPr>
        <p:spPr>
          <a:xfrm>
            <a:off x="134259" y="1187794"/>
            <a:ext cx="11731170" cy="830997"/>
          </a:xfrm>
          <a:prstGeom prst="rect">
            <a:avLst/>
          </a:prstGeom>
          <a:noFill/>
        </p:spPr>
        <p:txBody>
          <a:bodyPr wrap="square">
            <a:spAutoFit/>
          </a:bodyPr>
          <a:lstStyle/>
          <a:p>
            <a:r>
              <a:rPr lang="en-US" sz="2400" b="1" i="0" dirty="0">
                <a:solidFill>
                  <a:srgbClr val="C00000"/>
                </a:solidFill>
                <a:latin typeface="Times New Roman" panose="02020603050405020304" pitchFamily="18" charset="0"/>
                <a:ea typeface="Calibri"/>
                <a:cs typeface="Times New Roman" panose="02020603050405020304" pitchFamily="18" charset="0"/>
                <a:sym typeface="Calibri"/>
              </a:rPr>
              <a:t>a. </a:t>
            </a:r>
            <a:r>
              <a:rPr lang="en-US" sz="2400" b="1" dirty="0">
                <a:solidFill>
                  <a:srgbClr val="C00000"/>
                </a:solidFill>
                <a:latin typeface="Times New Roman" panose="02020603050405020304" pitchFamily="18" charset="0"/>
                <a:cs typeface="Times New Roman" panose="02020603050405020304" pitchFamily="18" charset="0"/>
              </a:rPr>
              <a:t>Read and match the pictures (A–D) with the paragraphs numbered (1– 4)</a:t>
            </a:r>
          </a:p>
          <a:p>
            <a:r>
              <a:rPr lang="en-US" sz="2400" b="1" dirty="0">
                <a:solidFill>
                  <a:srgbClr val="C00000"/>
                </a:solidFill>
                <a:latin typeface="Times New Roman" panose="02020603050405020304" pitchFamily="18" charset="0"/>
                <a:cs typeface="Times New Roman" panose="02020603050405020304" pitchFamily="18" charset="0"/>
              </a:rPr>
              <a:t>  1. D</a:t>
            </a:r>
          </a:p>
        </p:txBody>
      </p:sp>
      <p:sp>
        <p:nvSpPr>
          <p:cNvPr id="3" name="Google Shape;195;p12">
            <a:extLst>
              <a:ext uri="{FF2B5EF4-FFF2-40B4-BE49-F238E27FC236}">
                <a16:creationId xmlns:a16="http://schemas.microsoft.com/office/drawing/2014/main" id="{2213E1DE-CC87-D0C8-5B66-F1AF73EA663B}"/>
              </a:ext>
            </a:extLst>
          </p:cNvPr>
          <p:cNvSpPr txBox="1"/>
          <p:nvPr/>
        </p:nvSpPr>
        <p:spPr>
          <a:xfrm>
            <a:off x="5547539" y="6273518"/>
            <a:ext cx="1724119" cy="461624"/>
          </a:xfrm>
          <a:prstGeom prst="rect">
            <a:avLst/>
          </a:prstGeom>
          <a:solidFill>
            <a:srgbClr val="F3C1FF"/>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highlight>
                  <a:srgbClr val="F3C1FF"/>
                </a:highlight>
                <a:latin typeface="Times New Roman" panose="02020603050405020304" pitchFamily="18" charset="0"/>
                <a:ea typeface="Calibri"/>
                <a:cs typeface="Times New Roman" panose="02020603050405020304" pitchFamily="18" charset="0"/>
                <a:sym typeface="Calibri"/>
              </a:rPr>
              <a:t>ANSWERS</a:t>
            </a:r>
            <a:endParaRPr sz="24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281E8CDD-6AF6-873B-1C89-E188A5282267}"/>
              </a:ext>
            </a:extLst>
          </p:cNvPr>
          <p:cNvPicPr>
            <a:picLocks noChangeAspect="1"/>
          </p:cNvPicPr>
          <p:nvPr/>
        </p:nvPicPr>
        <p:blipFill>
          <a:blip r:embed="rId4"/>
          <a:stretch>
            <a:fillRect/>
          </a:stretch>
        </p:blipFill>
        <p:spPr>
          <a:xfrm>
            <a:off x="3915624" y="3355643"/>
            <a:ext cx="4597006" cy="2847061"/>
          </a:xfrm>
          <a:prstGeom prst="rect">
            <a:avLst/>
          </a:prstGeom>
        </p:spPr>
      </p:pic>
      <p:sp>
        <p:nvSpPr>
          <p:cNvPr id="6" name="TextBox 5">
            <a:extLst>
              <a:ext uri="{FF2B5EF4-FFF2-40B4-BE49-F238E27FC236}">
                <a16:creationId xmlns:a16="http://schemas.microsoft.com/office/drawing/2014/main" id="{CA277912-B85B-3A23-9A97-F9A3D13A14C5}"/>
              </a:ext>
            </a:extLst>
          </p:cNvPr>
          <p:cNvSpPr txBox="1"/>
          <p:nvPr/>
        </p:nvSpPr>
        <p:spPr>
          <a:xfrm>
            <a:off x="7530011" y="6273477"/>
            <a:ext cx="315685" cy="461665"/>
          </a:xfrm>
          <a:prstGeom prst="rect">
            <a:avLst/>
          </a:prstGeom>
          <a:noFill/>
        </p:spPr>
        <p:txBody>
          <a:bodyPr wrap="square" rtlCol="0">
            <a:spAutoFit/>
          </a:bodyPr>
          <a:lstStyle/>
          <a:p>
            <a:r>
              <a:rPr lang="en-VN" sz="2400" b="1" dirty="0">
                <a:solidFill>
                  <a:srgbClr val="FF0000"/>
                </a:solidFill>
                <a:latin typeface="Times New Roman" panose="02020603050405020304" pitchFamily="18" charset="0"/>
                <a:cs typeface="Times New Roman" panose="02020603050405020304" pitchFamily="18" charset="0"/>
              </a:rPr>
              <a:t>C</a:t>
            </a:r>
          </a:p>
        </p:txBody>
      </p:sp>
      <p:sp>
        <p:nvSpPr>
          <p:cNvPr id="7" name="TextBox 6">
            <a:extLst>
              <a:ext uri="{FF2B5EF4-FFF2-40B4-BE49-F238E27FC236}">
                <a16:creationId xmlns:a16="http://schemas.microsoft.com/office/drawing/2014/main" id="{0624D0F1-0A23-5FA1-EE7D-A1122729618E}"/>
              </a:ext>
            </a:extLst>
          </p:cNvPr>
          <p:cNvSpPr txBox="1"/>
          <p:nvPr/>
        </p:nvSpPr>
        <p:spPr>
          <a:xfrm>
            <a:off x="495481" y="2084500"/>
            <a:ext cx="10629719" cy="1200329"/>
          </a:xfrm>
          <a:prstGeom prst="rect">
            <a:avLst/>
          </a:prstGeom>
          <a:solidFill>
            <a:srgbClr val="FFFFCC"/>
          </a:solidFill>
          <a:ln>
            <a:solidFill>
              <a:srgbClr val="00FF00"/>
            </a:solidFill>
          </a:ln>
        </p:spPr>
        <p:txBody>
          <a:bodyPr wrap="square" rtlCol="0">
            <a:spAutoFit/>
          </a:bodyPr>
          <a:lstStyle/>
          <a:p>
            <a:pPr algn="just"/>
            <a:r>
              <a:rPr lang="en-US" sz="2400" dirty="0">
                <a:solidFill>
                  <a:srgbClr val="141413"/>
                </a:solidFill>
                <a:effectLst/>
                <a:latin typeface="Times New Roman" panose="02020603050405020304" pitchFamily="18" charset="0"/>
                <a:cs typeface="Times New Roman" panose="02020603050405020304" pitchFamily="18" charset="0"/>
              </a:rPr>
              <a:t>2.  Be amazed at the </a:t>
            </a:r>
            <a:r>
              <a:rPr lang="en-US" sz="2400" dirty="0">
                <a:solidFill>
                  <a:srgbClr val="7E166A"/>
                </a:solidFill>
                <a:effectLst/>
                <a:latin typeface="Times New Roman" panose="02020603050405020304" pitchFamily="18" charset="0"/>
                <a:cs typeface="Times New Roman" panose="02020603050405020304" pitchFamily="18" charset="0"/>
              </a:rPr>
              <a:t>sight</a:t>
            </a:r>
            <a:r>
              <a:rPr lang="en-US" sz="2400" dirty="0">
                <a:solidFill>
                  <a:srgbClr val="141413"/>
                </a:solidFill>
                <a:effectLst/>
                <a:latin typeface="Times New Roman" panose="02020603050405020304" pitchFamily="18" charset="0"/>
                <a:cs typeface="Times New Roman" panose="02020603050405020304" pitchFamily="18" charset="0"/>
              </a:rPr>
              <a:t> of </a:t>
            </a:r>
            <a:r>
              <a:rPr lang="en-US" sz="2400" dirty="0" err="1">
                <a:solidFill>
                  <a:srgbClr val="141413"/>
                </a:solidFill>
                <a:effectLst/>
                <a:latin typeface="Times New Roman" panose="02020603050405020304" pitchFamily="18" charset="0"/>
                <a:cs typeface="Times New Roman" panose="02020603050405020304" pitchFamily="18" charset="0"/>
              </a:rPr>
              <a:t>Chichén</a:t>
            </a:r>
            <a:r>
              <a:rPr lang="en-US" sz="2400" dirty="0">
                <a:solidFill>
                  <a:srgbClr val="141413"/>
                </a:solidFill>
                <a:effectLst/>
                <a:latin typeface="Times New Roman" panose="02020603050405020304" pitchFamily="18" charset="0"/>
                <a:cs typeface="Times New Roman" panose="02020603050405020304" pitchFamily="18" charset="0"/>
              </a:rPr>
              <a:t> </a:t>
            </a:r>
            <a:r>
              <a:rPr lang="en-US" sz="2400" dirty="0" err="1">
                <a:solidFill>
                  <a:srgbClr val="141413"/>
                </a:solidFill>
                <a:effectLst/>
                <a:latin typeface="Times New Roman" panose="02020603050405020304" pitchFamily="18" charset="0"/>
                <a:cs typeface="Times New Roman" panose="02020603050405020304" pitchFamily="18" charset="0"/>
              </a:rPr>
              <a:t>Itzá</a:t>
            </a:r>
            <a:r>
              <a:rPr lang="en-US" sz="2400" dirty="0">
                <a:solidFill>
                  <a:srgbClr val="141413"/>
                </a:solidFill>
                <a:effectLst/>
                <a:latin typeface="Times New Roman" panose="02020603050405020304" pitchFamily="18" charset="0"/>
                <a:cs typeface="Times New Roman" panose="02020603050405020304" pitchFamily="18" charset="0"/>
              </a:rPr>
              <a:t>. This </a:t>
            </a:r>
            <a:r>
              <a:rPr lang="en-US" sz="2400" dirty="0">
                <a:solidFill>
                  <a:srgbClr val="7E166A"/>
                </a:solidFill>
                <a:effectLst/>
                <a:latin typeface="Times New Roman" panose="02020603050405020304" pitchFamily="18" charset="0"/>
                <a:cs typeface="Times New Roman" panose="02020603050405020304" pitchFamily="18" charset="0"/>
              </a:rPr>
              <a:t>ancient</a:t>
            </a:r>
            <a:r>
              <a:rPr lang="en-US" sz="2400" dirty="0">
                <a:solidFill>
                  <a:srgbClr val="141413"/>
                </a:solidFill>
                <a:effectLst/>
                <a:latin typeface="Times New Roman" panose="02020603050405020304" pitchFamily="18" charset="0"/>
                <a:cs typeface="Times New Roman" panose="02020603050405020304" pitchFamily="18" charset="0"/>
              </a:rPr>
              <a:t> Maya city is incredible. At the center of it is El Castillo. Scientists believe it's a giant Maya calendar with 365 steps, one for each day of the year.</a:t>
            </a:r>
          </a:p>
        </p:txBody>
      </p:sp>
      <p:sp>
        <p:nvSpPr>
          <p:cNvPr id="9" name="Cloud 8">
            <a:extLst>
              <a:ext uri="{FF2B5EF4-FFF2-40B4-BE49-F238E27FC236}">
                <a16:creationId xmlns:a16="http://schemas.microsoft.com/office/drawing/2014/main" id="{C99DB170-9761-BE5B-37E4-84449A613487}"/>
              </a:ext>
            </a:extLst>
          </p:cNvPr>
          <p:cNvSpPr/>
          <p:nvPr/>
        </p:nvSpPr>
        <p:spPr>
          <a:xfrm>
            <a:off x="8599714" y="4327360"/>
            <a:ext cx="2138680" cy="830997"/>
          </a:xfrm>
          <a:prstGeom prst="cloud">
            <a:avLst/>
          </a:prstGeom>
          <a:solidFill>
            <a:srgbClr val="FF9FFF"/>
          </a:solidFill>
          <a:ln>
            <a:solidFill>
              <a:srgbClr val="00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latin typeface="Times New Roman" panose="02020603050405020304" pitchFamily="18" charset="0"/>
                <a:cs typeface="Times New Roman" panose="02020603050405020304" pitchFamily="18" charset="0"/>
              </a:rPr>
              <a:t>ancient</a:t>
            </a:r>
            <a:endParaRPr lang="en-VN" sz="2400" dirty="0">
              <a:solidFill>
                <a:schemeClr val="tx1"/>
              </a:solidFill>
              <a:latin typeface="Times New Roman" panose="02020603050405020304" pitchFamily="18" charset="0"/>
              <a:cs typeface="Times New Roman" panose="02020603050405020304" pitchFamily="18" charset="0"/>
            </a:endParaRPr>
          </a:p>
        </p:txBody>
      </p:sp>
      <p:sp>
        <p:nvSpPr>
          <p:cNvPr id="10" name="Cloud 9">
            <a:extLst>
              <a:ext uri="{FF2B5EF4-FFF2-40B4-BE49-F238E27FC236}">
                <a16:creationId xmlns:a16="http://schemas.microsoft.com/office/drawing/2014/main" id="{04EB6CA3-6EB2-AE03-4F05-037FADAE5A57}"/>
              </a:ext>
            </a:extLst>
          </p:cNvPr>
          <p:cNvSpPr/>
          <p:nvPr/>
        </p:nvSpPr>
        <p:spPr>
          <a:xfrm>
            <a:off x="1001485" y="4403936"/>
            <a:ext cx="2289293" cy="830997"/>
          </a:xfrm>
          <a:prstGeom prst="cloud">
            <a:avLst/>
          </a:prstGeom>
          <a:solidFill>
            <a:srgbClr val="99FF66"/>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latin typeface="Times New Roman" panose="02020603050405020304" pitchFamily="18" charset="0"/>
                <a:cs typeface="Times New Roman" panose="02020603050405020304" pitchFamily="18" charset="0"/>
              </a:rPr>
              <a:t>365 steps</a:t>
            </a:r>
            <a:endParaRPr lang="en-VN" sz="2400" dirty="0">
              <a:solidFill>
                <a:schemeClr val="tx1"/>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04156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E504B-519B-511C-B768-F12923BAFD3B}"/>
            </a:ext>
          </a:extLst>
        </p:cNvPr>
        <p:cNvGrpSpPr/>
        <p:nvPr/>
      </p:nvGrpSpPr>
      <p:grpSpPr>
        <a:xfrm>
          <a:off x="0" y="0"/>
          <a:ext cx="0" cy="0"/>
          <a:chOff x="0" y="0"/>
          <a:chExt cx="0" cy="0"/>
        </a:xfrm>
      </p:grpSpPr>
      <p:sp>
        <p:nvSpPr>
          <p:cNvPr id="2" name="Text Box 4">
            <a:extLst>
              <a:ext uri="{FF2B5EF4-FFF2-40B4-BE49-F238E27FC236}">
                <a16:creationId xmlns:a16="http://schemas.microsoft.com/office/drawing/2014/main" id="{7CE58E92-6FFE-4C45-EDC5-EF5E98B898CF}"/>
              </a:ext>
            </a:extLst>
          </p:cNvPr>
          <p:cNvSpPr txBox="1">
            <a:spLocks noChangeArrowheads="1"/>
          </p:cNvSpPr>
          <p:nvPr/>
        </p:nvSpPr>
        <p:spPr bwMode="auto">
          <a:xfrm>
            <a:off x="0" y="0"/>
            <a:ext cx="12192000" cy="1200329"/>
          </a:xfrm>
          <a:prstGeom prst="rect">
            <a:avLst/>
          </a:prstGeom>
          <a:solidFill>
            <a:srgbClr val="FFFFCC"/>
          </a:solidFill>
          <a:ln w="9525">
            <a:solidFill>
              <a:srgbClr val="00FF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b="1" dirty="0">
                <a:latin typeface="Times New Roman" panose="02020603050405020304" pitchFamily="18" charset="0"/>
                <a:cs typeface="Times New Roman" panose="02020603050405020304" pitchFamily="18" charset="0"/>
              </a:rPr>
              <a:t>Monday, November 25</a:t>
            </a:r>
            <a:r>
              <a:rPr lang="en-US" altLang="en-US" sz="2000" b="1" baseline="30000" dirty="0">
                <a:latin typeface="Times New Roman" panose="02020603050405020304" pitchFamily="18" charset="0"/>
                <a:cs typeface="Times New Roman" panose="02020603050405020304" pitchFamily="18" charset="0"/>
              </a:rPr>
              <a:t>th</a:t>
            </a:r>
            <a:r>
              <a:rPr lang="en-US" altLang="en-US" sz="2000" b="1" dirty="0">
                <a:latin typeface="Times New Roman" panose="02020603050405020304" pitchFamily="18" charset="0"/>
                <a:cs typeface="Times New Roman" panose="02020603050405020304" pitchFamily="18" charset="0"/>
              </a:rPr>
              <a:t>, 2024</a:t>
            </a:r>
          </a:p>
          <a:p>
            <a:pPr eaLnBrk="1" hangingPunct="1">
              <a:spcBef>
                <a:spcPct val="0"/>
              </a:spcBef>
              <a:buFontTx/>
              <a:buNone/>
            </a:pPr>
            <a:r>
              <a:rPr lang="en-US" altLang="en-US" sz="2000" b="1" dirty="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Unit 4:</a:t>
            </a:r>
            <a:r>
              <a:rPr lang="en-US" altLang="en-US" sz="2000" b="1" dirty="0">
                <a:latin typeface="Times New Roman" panose="02020603050405020304" pitchFamily="18" charset="0"/>
                <a:cs typeface="Times New Roman" panose="02020603050405020304" pitchFamily="18" charset="0"/>
              </a:rPr>
              <a:t> 				</a:t>
            </a:r>
            <a:r>
              <a:rPr lang="en-US" altLang="en-US" sz="2800" b="1" dirty="0">
                <a:solidFill>
                  <a:srgbClr val="FF0000"/>
                </a:solidFill>
                <a:latin typeface="Times New Roman" panose="02020603050405020304" pitchFamily="18" charset="0"/>
                <a:cs typeface="Times New Roman" panose="02020603050405020304" pitchFamily="18" charset="0"/>
              </a:rPr>
              <a:t>TOURISM</a:t>
            </a:r>
          </a:p>
          <a:p>
            <a:pPr eaLnBrk="1" hangingPunct="1">
              <a:spcBef>
                <a:spcPct val="0"/>
              </a:spcBef>
              <a:buFontTx/>
              <a:buNone/>
            </a:pPr>
            <a:r>
              <a:rPr lang="en-US" altLang="en-US" sz="2000" b="1" dirty="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Lesson 3:</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400" b="1" dirty="0">
                <a:solidFill>
                  <a:srgbClr val="0000CC"/>
                </a:solidFill>
                <a:latin typeface="Times New Roman" panose="02020603050405020304" pitchFamily="18" charset="0"/>
                <a:cs typeface="Times New Roman" panose="02020603050405020304" pitchFamily="18" charset="0"/>
              </a:rPr>
              <a:t>                 READING</a:t>
            </a:r>
          </a:p>
        </p:txBody>
      </p:sp>
      <p:sp>
        <p:nvSpPr>
          <p:cNvPr id="4" name="TextBox 3">
            <a:extLst>
              <a:ext uri="{FF2B5EF4-FFF2-40B4-BE49-F238E27FC236}">
                <a16:creationId xmlns:a16="http://schemas.microsoft.com/office/drawing/2014/main" id="{70AABFD7-96DA-A8C5-6A67-9C8C9A2B36E0}"/>
              </a:ext>
            </a:extLst>
          </p:cNvPr>
          <p:cNvSpPr txBox="1"/>
          <p:nvPr/>
        </p:nvSpPr>
        <p:spPr>
          <a:xfrm>
            <a:off x="134259" y="1187794"/>
            <a:ext cx="11731170" cy="830997"/>
          </a:xfrm>
          <a:prstGeom prst="rect">
            <a:avLst/>
          </a:prstGeom>
          <a:noFill/>
        </p:spPr>
        <p:txBody>
          <a:bodyPr wrap="square">
            <a:spAutoFit/>
          </a:bodyPr>
          <a:lstStyle/>
          <a:p>
            <a:r>
              <a:rPr lang="en-US" sz="2400" b="1" i="0" dirty="0">
                <a:solidFill>
                  <a:srgbClr val="C00000"/>
                </a:solidFill>
                <a:latin typeface="Times New Roman" panose="02020603050405020304" pitchFamily="18" charset="0"/>
                <a:ea typeface="Calibri"/>
                <a:cs typeface="Times New Roman" panose="02020603050405020304" pitchFamily="18" charset="0"/>
                <a:sym typeface="Calibri"/>
              </a:rPr>
              <a:t>a. </a:t>
            </a:r>
            <a:r>
              <a:rPr lang="en-US" sz="2400" b="1" dirty="0">
                <a:solidFill>
                  <a:srgbClr val="C00000"/>
                </a:solidFill>
                <a:latin typeface="Times New Roman" panose="02020603050405020304" pitchFamily="18" charset="0"/>
                <a:cs typeface="Times New Roman" panose="02020603050405020304" pitchFamily="18" charset="0"/>
              </a:rPr>
              <a:t>Read and match the pictures (A–D) with the paragraphs numbered (1– 4)</a:t>
            </a:r>
          </a:p>
          <a:p>
            <a:r>
              <a:rPr lang="en-US" sz="2400" b="1" dirty="0">
                <a:solidFill>
                  <a:srgbClr val="C00000"/>
                </a:solidFill>
                <a:latin typeface="Times New Roman" panose="02020603050405020304" pitchFamily="18" charset="0"/>
                <a:cs typeface="Times New Roman" panose="02020603050405020304" pitchFamily="18" charset="0"/>
              </a:rPr>
              <a:t>   1. D  2. C</a:t>
            </a:r>
          </a:p>
        </p:txBody>
      </p:sp>
      <p:pic>
        <p:nvPicPr>
          <p:cNvPr id="3" name="Picture 2">
            <a:extLst>
              <a:ext uri="{FF2B5EF4-FFF2-40B4-BE49-F238E27FC236}">
                <a16:creationId xmlns:a16="http://schemas.microsoft.com/office/drawing/2014/main" id="{81717347-3196-2D9B-B03F-B855CCB24BF8}"/>
              </a:ext>
            </a:extLst>
          </p:cNvPr>
          <p:cNvPicPr>
            <a:picLocks noChangeAspect="1"/>
          </p:cNvPicPr>
          <p:nvPr/>
        </p:nvPicPr>
        <p:blipFill>
          <a:blip r:embed="rId4"/>
          <a:stretch>
            <a:fillRect/>
          </a:stretch>
        </p:blipFill>
        <p:spPr>
          <a:xfrm>
            <a:off x="2954330" y="3237380"/>
            <a:ext cx="5700936" cy="3427454"/>
          </a:xfrm>
          <a:prstGeom prst="rect">
            <a:avLst/>
          </a:prstGeom>
        </p:spPr>
      </p:pic>
      <p:sp>
        <p:nvSpPr>
          <p:cNvPr id="5" name="TextBox 4">
            <a:extLst>
              <a:ext uri="{FF2B5EF4-FFF2-40B4-BE49-F238E27FC236}">
                <a16:creationId xmlns:a16="http://schemas.microsoft.com/office/drawing/2014/main" id="{14EFFE10-A69A-C639-A6F7-5A385E2CB53E}"/>
              </a:ext>
            </a:extLst>
          </p:cNvPr>
          <p:cNvSpPr txBox="1"/>
          <p:nvPr/>
        </p:nvSpPr>
        <p:spPr>
          <a:xfrm>
            <a:off x="930729" y="2018791"/>
            <a:ext cx="10093597" cy="1200329"/>
          </a:xfrm>
          <a:prstGeom prst="rect">
            <a:avLst/>
          </a:prstGeom>
          <a:solidFill>
            <a:srgbClr val="FFFFCC"/>
          </a:solidFill>
          <a:ln>
            <a:solidFill>
              <a:srgbClr val="00FF00"/>
            </a:solidFill>
          </a:ln>
        </p:spPr>
        <p:txBody>
          <a:bodyPr wrap="square" rtlCol="0">
            <a:spAutoFit/>
          </a:bodyPr>
          <a:lstStyle/>
          <a:p>
            <a:pPr algn="just"/>
            <a:r>
              <a:rPr lang="en-US" sz="2400" dirty="0">
                <a:solidFill>
                  <a:schemeClr val="tx1"/>
                </a:solidFill>
                <a:effectLst/>
                <a:latin typeface="Times New Roman" panose="02020603050405020304" pitchFamily="18" charset="0"/>
                <a:cs typeface="Times New Roman" panose="02020603050405020304" pitchFamily="18" charset="0"/>
              </a:rPr>
              <a:t>3.  Relax on Tulum beaches. This amazing town has it all – lovely white sand, clear waters, and impressive Maya structures. They're part of the only Maya city by the sea.</a:t>
            </a:r>
          </a:p>
        </p:txBody>
      </p:sp>
      <p:sp>
        <p:nvSpPr>
          <p:cNvPr id="6" name="Cloud 5">
            <a:extLst>
              <a:ext uri="{FF2B5EF4-FFF2-40B4-BE49-F238E27FC236}">
                <a16:creationId xmlns:a16="http://schemas.microsoft.com/office/drawing/2014/main" id="{BDA13FDC-FAF6-C954-F85F-7F2C6951D062}"/>
              </a:ext>
            </a:extLst>
          </p:cNvPr>
          <p:cNvSpPr/>
          <p:nvPr/>
        </p:nvSpPr>
        <p:spPr>
          <a:xfrm>
            <a:off x="306027" y="3438131"/>
            <a:ext cx="2485274" cy="1200329"/>
          </a:xfrm>
          <a:prstGeom prst="cloud">
            <a:avLst/>
          </a:prstGeom>
          <a:solidFill>
            <a:srgbClr val="FFFF00"/>
          </a:solidFill>
          <a:ln>
            <a:solidFill>
              <a:srgbClr val="00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latin typeface="Times New Roman" panose="02020603050405020304" pitchFamily="18" charset="0"/>
                <a:cs typeface="Times New Roman" panose="02020603050405020304" pitchFamily="18" charset="0"/>
              </a:rPr>
              <a:t>white sand</a:t>
            </a:r>
            <a:endParaRPr lang="en-VN" sz="2400" dirty="0">
              <a:solidFill>
                <a:schemeClr val="tx1"/>
              </a:solidFill>
              <a:latin typeface="Times New Roman" panose="02020603050405020304" pitchFamily="18" charset="0"/>
              <a:cs typeface="Times New Roman" panose="02020603050405020304" pitchFamily="18" charset="0"/>
            </a:endParaRPr>
          </a:p>
        </p:txBody>
      </p:sp>
      <p:sp>
        <p:nvSpPr>
          <p:cNvPr id="7" name="Cloud 6">
            <a:extLst>
              <a:ext uri="{FF2B5EF4-FFF2-40B4-BE49-F238E27FC236}">
                <a16:creationId xmlns:a16="http://schemas.microsoft.com/office/drawing/2014/main" id="{9BFA5132-C9B7-C881-E1D6-ACA33C8A3338}"/>
              </a:ext>
            </a:extLst>
          </p:cNvPr>
          <p:cNvSpPr/>
          <p:nvPr/>
        </p:nvSpPr>
        <p:spPr>
          <a:xfrm>
            <a:off x="302383" y="4839210"/>
            <a:ext cx="2648919" cy="1200329"/>
          </a:xfrm>
          <a:prstGeom prst="cloud">
            <a:avLst/>
          </a:prstGeom>
          <a:solidFill>
            <a:srgbClr val="FF9FFF"/>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latin typeface="Times New Roman" panose="02020603050405020304" pitchFamily="18" charset="0"/>
                <a:cs typeface="Times New Roman" panose="02020603050405020304" pitchFamily="18" charset="0"/>
              </a:rPr>
              <a:t>clear waters</a:t>
            </a:r>
            <a:endParaRPr lang="en-VN" sz="2400" dirty="0">
              <a:solidFill>
                <a:schemeClr val="tx1"/>
              </a:solidFill>
              <a:latin typeface="Times New Roman" panose="02020603050405020304" pitchFamily="18" charset="0"/>
              <a:cs typeface="Times New Roman" panose="02020603050405020304" pitchFamily="18" charset="0"/>
            </a:endParaRPr>
          </a:p>
        </p:txBody>
      </p:sp>
      <p:sp>
        <p:nvSpPr>
          <p:cNvPr id="9" name="Cloud 8">
            <a:extLst>
              <a:ext uri="{FF2B5EF4-FFF2-40B4-BE49-F238E27FC236}">
                <a16:creationId xmlns:a16="http://schemas.microsoft.com/office/drawing/2014/main" id="{58F9285D-FD6D-A971-5610-AE498F7B5341}"/>
              </a:ext>
            </a:extLst>
          </p:cNvPr>
          <p:cNvSpPr/>
          <p:nvPr/>
        </p:nvSpPr>
        <p:spPr>
          <a:xfrm>
            <a:off x="8916011" y="4113010"/>
            <a:ext cx="2482246" cy="1452399"/>
          </a:xfrm>
          <a:prstGeom prst="cloud">
            <a:avLst/>
          </a:prstGeom>
          <a:solidFill>
            <a:srgbClr val="FFFF00"/>
          </a:solidFill>
          <a:ln>
            <a:solidFill>
              <a:srgbClr val="00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latin typeface="Times New Roman" panose="02020603050405020304" pitchFamily="18" charset="0"/>
                <a:cs typeface="Times New Roman" panose="02020603050405020304" pitchFamily="18" charset="0"/>
              </a:rPr>
              <a:t>impressive structure</a:t>
            </a:r>
            <a:endParaRPr lang="en-VN" sz="2400" dirty="0">
              <a:solidFill>
                <a:schemeClr val="tx1"/>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088209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AE96C-EFB4-F2C5-8F95-A6D9D3CB1260}"/>
            </a:ext>
          </a:extLst>
        </p:cNvPr>
        <p:cNvGrpSpPr/>
        <p:nvPr/>
      </p:nvGrpSpPr>
      <p:grpSpPr>
        <a:xfrm>
          <a:off x="0" y="0"/>
          <a:ext cx="0" cy="0"/>
          <a:chOff x="0" y="0"/>
          <a:chExt cx="0" cy="0"/>
        </a:xfrm>
      </p:grpSpPr>
      <p:sp>
        <p:nvSpPr>
          <p:cNvPr id="2" name="Text Box 4">
            <a:extLst>
              <a:ext uri="{FF2B5EF4-FFF2-40B4-BE49-F238E27FC236}">
                <a16:creationId xmlns:a16="http://schemas.microsoft.com/office/drawing/2014/main" id="{77320EF6-7E5B-024D-5048-1BE4FF4BBD7B}"/>
              </a:ext>
            </a:extLst>
          </p:cNvPr>
          <p:cNvSpPr txBox="1">
            <a:spLocks noChangeArrowheads="1"/>
          </p:cNvSpPr>
          <p:nvPr/>
        </p:nvSpPr>
        <p:spPr bwMode="auto">
          <a:xfrm>
            <a:off x="0" y="0"/>
            <a:ext cx="12192000" cy="1200329"/>
          </a:xfrm>
          <a:prstGeom prst="rect">
            <a:avLst/>
          </a:prstGeom>
          <a:solidFill>
            <a:srgbClr val="FFFFCC"/>
          </a:solidFill>
          <a:ln w="9525">
            <a:solidFill>
              <a:srgbClr val="00FF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b="1" dirty="0">
                <a:latin typeface="Times New Roman" panose="02020603050405020304" pitchFamily="18" charset="0"/>
                <a:cs typeface="Times New Roman" panose="02020603050405020304" pitchFamily="18" charset="0"/>
              </a:rPr>
              <a:t>Monday, November 25</a:t>
            </a:r>
            <a:r>
              <a:rPr lang="en-US" altLang="en-US" sz="2000" b="1" baseline="30000" dirty="0">
                <a:latin typeface="Times New Roman" panose="02020603050405020304" pitchFamily="18" charset="0"/>
                <a:cs typeface="Times New Roman" panose="02020603050405020304" pitchFamily="18" charset="0"/>
              </a:rPr>
              <a:t>th</a:t>
            </a:r>
            <a:r>
              <a:rPr lang="en-US" altLang="en-US" sz="2000" b="1" dirty="0">
                <a:latin typeface="Times New Roman" panose="02020603050405020304" pitchFamily="18" charset="0"/>
                <a:cs typeface="Times New Roman" panose="02020603050405020304" pitchFamily="18" charset="0"/>
              </a:rPr>
              <a:t>, 2024</a:t>
            </a:r>
          </a:p>
          <a:p>
            <a:pPr eaLnBrk="1" hangingPunct="1">
              <a:spcBef>
                <a:spcPct val="0"/>
              </a:spcBef>
              <a:buFontTx/>
              <a:buNone/>
            </a:pPr>
            <a:r>
              <a:rPr lang="en-US" altLang="en-US" sz="2000" b="1" dirty="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Unit 4:</a:t>
            </a:r>
            <a:r>
              <a:rPr lang="en-US" altLang="en-US" sz="2000" b="1" dirty="0">
                <a:latin typeface="Times New Roman" panose="02020603050405020304" pitchFamily="18" charset="0"/>
                <a:cs typeface="Times New Roman" panose="02020603050405020304" pitchFamily="18" charset="0"/>
              </a:rPr>
              <a:t> 				</a:t>
            </a:r>
            <a:r>
              <a:rPr lang="en-US" altLang="en-US" sz="2800" b="1" dirty="0">
                <a:solidFill>
                  <a:srgbClr val="FF0000"/>
                </a:solidFill>
                <a:latin typeface="Times New Roman" panose="02020603050405020304" pitchFamily="18" charset="0"/>
                <a:cs typeface="Times New Roman" panose="02020603050405020304" pitchFamily="18" charset="0"/>
              </a:rPr>
              <a:t>TOURISM</a:t>
            </a:r>
          </a:p>
          <a:p>
            <a:pPr eaLnBrk="1" hangingPunct="1">
              <a:spcBef>
                <a:spcPct val="0"/>
              </a:spcBef>
              <a:buFontTx/>
              <a:buNone/>
            </a:pPr>
            <a:r>
              <a:rPr lang="en-US" altLang="en-US" sz="2000" b="1" dirty="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Lesson 3:</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400" b="1" dirty="0">
                <a:solidFill>
                  <a:srgbClr val="0000CC"/>
                </a:solidFill>
                <a:latin typeface="Times New Roman" panose="02020603050405020304" pitchFamily="18" charset="0"/>
                <a:cs typeface="Times New Roman" panose="02020603050405020304" pitchFamily="18" charset="0"/>
              </a:rPr>
              <a:t>                 READING</a:t>
            </a:r>
          </a:p>
        </p:txBody>
      </p:sp>
      <p:sp>
        <p:nvSpPr>
          <p:cNvPr id="3" name="TextBox 2">
            <a:extLst>
              <a:ext uri="{FF2B5EF4-FFF2-40B4-BE49-F238E27FC236}">
                <a16:creationId xmlns:a16="http://schemas.microsoft.com/office/drawing/2014/main" id="{6E216DE9-7323-3A58-5D39-B3EBC38DE2B0}"/>
              </a:ext>
            </a:extLst>
          </p:cNvPr>
          <p:cNvSpPr txBox="1"/>
          <p:nvPr/>
        </p:nvSpPr>
        <p:spPr>
          <a:xfrm>
            <a:off x="134259" y="1187794"/>
            <a:ext cx="11731170" cy="830997"/>
          </a:xfrm>
          <a:prstGeom prst="rect">
            <a:avLst/>
          </a:prstGeom>
          <a:noFill/>
        </p:spPr>
        <p:txBody>
          <a:bodyPr wrap="square">
            <a:spAutoFit/>
          </a:bodyPr>
          <a:lstStyle/>
          <a:p>
            <a:r>
              <a:rPr lang="en-US" sz="2400" b="1" i="0" dirty="0">
                <a:solidFill>
                  <a:srgbClr val="C00000"/>
                </a:solidFill>
                <a:latin typeface="Times New Roman" panose="02020603050405020304" pitchFamily="18" charset="0"/>
                <a:ea typeface="Calibri"/>
                <a:cs typeface="Times New Roman" panose="02020603050405020304" pitchFamily="18" charset="0"/>
                <a:sym typeface="Calibri"/>
              </a:rPr>
              <a:t>a. </a:t>
            </a:r>
            <a:r>
              <a:rPr lang="en-US" sz="2400" b="1" dirty="0">
                <a:solidFill>
                  <a:srgbClr val="C00000"/>
                </a:solidFill>
                <a:latin typeface="Times New Roman" panose="02020603050405020304" pitchFamily="18" charset="0"/>
                <a:cs typeface="Times New Roman" panose="02020603050405020304" pitchFamily="18" charset="0"/>
              </a:rPr>
              <a:t>Read and match the pictures (A–D) with the paragraphs numbered (1– 4)</a:t>
            </a:r>
          </a:p>
          <a:p>
            <a:r>
              <a:rPr lang="en-US" sz="2400" b="1" dirty="0">
                <a:solidFill>
                  <a:srgbClr val="C00000"/>
                </a:solidFill>
                <a:latin typeface="Times New Roman" panose="02020603050405020304" pitchFamily="18" charset="0"/>
                <a:cs typeface="Times New Roman" panose="02020603050405020304" pitchFamily="18" charset="0"/>
              </a:rPr>
              <a:t>   1. D  2. C  3. A</a:t>
            </a:r>
          </a:p>
        </p:txBody>
      </p:sp>
      <p:pic>
        <p:nvPicPr>
          <p:cNvPr id="12" name="Picture 11">
            <a:extLst>
              <a:ext uri="{FF2B5EF4-FFF2-40B4-BE49-F238E27FC236}">
                <a16:creationId xmlns:a16="http://schemas.microsoft.com/office/drawing/2014/main" id="{2F3AF5E6-FC03-4A9C-9E64-115AAE6D8375}"/>
              </a:ext>
            </a:extLst>
          </p:cNvPr>
          <p:cNvPicPr>
            <a:picLocks noChangeAspect="1"/>
          </p:cNvPicPr>
          <p:nvPr/>
        </p:nvPicPr>
        <p:blipFill>
          <a:blip r:embed="rId4"/>
          <a:stretch>
            <a:fillRect/>
          </a:stretch>
        </p:blipFill>
        <p:spPr>
          <a:xfrm>
            <a:off x="3296224" y="3422106"/>
            <a:ext cx="4984931" cy="3087314"/>
          </a:xfrm>
          <a:prstGeom prst="rect">
            <a:avLst/>
          </a:prstGeom>
        </p:spPr>
      </p:pic>
      <p:sp>
        <p:nvSpPr>
          <p:cNvPr id="13" name="TextBox 12">
            <a:extLst>
              <a:ext uri="{FF2B5EF4-FFF2-40B4-BE49-F238E27FC236}">
                <a16:creationId xmlns:a16="http://schemas.microsoft.com/office/drawing/2014/main" id="{988D7BEB-6C07-C9E1-5016-6E80CA44F071}"/>
              </a:ext>
            </a:extLst>
          </p:cNvPr>
          <p:cNvSpPr txBox="1"/>
          <p:nvPr/>
        </p:nvSpPr>
        <p:spPr>
          <a:xfrm>
            <a:off x="587829" y="2086572"/>
            <a:ext cx="11277600" cy="1200329"/>
          </a:xfrm>
          <a:prstGeom prst="rect">
            <a:avLst/>
          </a:prstGeom>
          <a:solidFill>
            <a:srgbClr val="FFFFCC"/>
          </a:solidFill>
          <a:ln>
            <a:solidFill>
              <a:srgbClr val="00FF00"/>
            </a:solidFill>
          </a:ln>
        </p:spPr>
        <p:txBody>
          <a:bodyPr wrap="square" rtlCol="0">
            <a:spAutoFit/>
          </a:bodyPr>
          <a:lstStyle/>
          <a:p>
            <a:pPr algn="just"/>
            <a:r>
              <a:rPr lang="en-US" sz="2400" dirty="0">
                <a:solidFill>
                  <a:srgbClr val="141413"/>
                </a:solidFill>
                <a:effectLst/>
                <a:latin typeface="Times New Roman" panose="02020603050405020304" pitchFamily="18" charset="0"/>
                <a:cs typeface="Times New Roman" panose="02020603050405020304" pitchFamily="18" charset="0"/>
              </a:rPr>
              <a:t>4.  Fill yourself with Mexican food. As you walk along the streets of Mexico, take in the incredible smell of food and the sound of cooking all around you. There, you'll find the best tacos, tamales, tostadas, and so much more.</a:t>
            </a:r>
          </a:p>
        </p:txBody>
      </p:sp>
      <p:sp>
        <p:nvSpPr>
          <p:cNvPr id="14" name="Cloud 13">
            <a:extLst>
              <a:ext uri="{FF2B5EF4-FFF2-40B4-BE49-F238E27FC236}">
                <a16:creationId xmlns:a16="http://schemas.microsoft.com/office/drawing/2014/main" id="{E83FBD23-9901-7C6E-8E68-9256EF8B1341}"/>
              </a:ext>
            </a:extLst>
          </p:cNvPr>
          <p:cNvSpPr/>
          <p:nvPr/>
        </p:nvSpPr>
        <p:spPr>
          <a:xfrm>
            <a:off x="492937" y="3726543"/>
            <a:ext cx="2573205" cy="1200329"/>
          </a:xfrm>
          <a:prstGeom prst="cloud">
            <a:avLst/>
          </a:prstGeom>
          <a:solidFill>
            <a:srgbClr val="99FF66"/>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latin typeface="Times New Roman" panose="02020603050405020304" pitchFamily="18" charset="0"/>
                <a:cs typeface="Times New Roman" panose="02020603050405020304" pitchFamily="18" charset="0"/>
              </a:rPr>
              <a:t>smell of food</a:t>
            </a:r>
            <a:endParaRPr lang="en-VN" sz="2400" dirty="0">
              <a:solidFill>
                <a:schemeClr val="tx1"/>
              </a:solidFill>
              <a:latin typeface="Times New Roman" panose="02020603050405020304" pitchFamily="18" charset="0"/>
              <a:cs typeface="Times New Roman" panose="02020603050405020304" pitchFamily="18" charset="0"/>
            </a:endParaRPr>
          </a:p>
        </p:txBody>
      </p:sp>
      <p:sp>
        <p:nvSpPr>
          <p:cNvPr id="15" name="Cloud 14">
            <a:extLst>
              <a:ext uri="{FF2B5EF4-FFF2-40B4-BE49-F238E27FC236}">
                <a16:creationId xmlns:a16="http://schemas.microsoft.com/office/drawing/2014/main" id="{4C87B79C-1CCF-C781-0837-D507BF7748D0}"/>
              </a:ext>
            </a:extLst>
          </p:cNvPr>
          <p:cNvSpPr/>
          <p:nvPr/>
        </p:nvSpPr>
        <p:spPr>
          <a:xfrm>
            <a:off x="492938" y="5238416"/>
            <a:ext cx="2792285" cy="1279394"/>
          </a:xfrm>
          <a:prstGeom prst="cloud">
            <a:avLst/>
          </a:prstGeom>
          <a:solidFill>
            <a:srgbClr val="FFFF00"/>
          </a:solidFill>
          <a:ln>
            <a:solidFill>
              <a:srgbClr val="00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latin typeface="Times New Roman" panose="02020603050405020304" pitchFamily="18" charset="0"/>
                <a:cs typeface="Times New Roman" panose="02020603050405020304" pitchFamily="18" charset="0"/>
              </a:rPr>
              <a:t>sound of cooking</a:t>
            </a:r>
            <a:endParaRPr lang="en-VN" sz="2400" dirty="0">
              <a:solidFill>
                <a:schemeClr val="tx1"/>
              </a:solidFill>
              <a:latin typeface="Times New Roman" panose="02020603050405020304" pitchFamily="18" charset="0"/>
              <a:cs typeface="Times New Roman" panose="02020603050405020304" pitchFamily="18" charset="0"/>
            </a:endParaRPr>
          </a:p>
        </p:txBody>
      </p:sp>
      <p:sp>
        <p:nvSpPr>
          <p:cNvPr id="16" name="Cloud 15">
            <a:extLst>
              <a:ext uri="{FF2B5EF4-FFF2-40B4-BE49-F238E27FC236}">
                <a16:creationId xmlns:a16="http://schemas.microsoft.com/office/drawing/2014/main" id="{15E5737A-31F4-5891-E195-0F59B173EF64}"/>
              </a:ext>
            </a:extLst>
          </p:cNvPr>
          <p:cNvSpPr/>
          <p:nvPr/>
        </p:nvSpPr>
        <p:spPr>
          <a:xfrm>
            <a:off x="8884246" y="3505292"/>
            <a:ext cx="2076162" cy="1007682"/>
          </a:xfrm>
          <a:prstGeom prst="cloud">
            <a:avLst/>
          </a:prstGeom>
          <a:solidFill>
            <a:srgbClr val="FFFF00"/>
          </a:solidFill>
          <a:ln>
            <a:solidFill>
              <a:srgbClr val="00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latin typeface="Times New Roman" panose="02020603050405020304" pitchFamily="18" charset="0"/>
                <a:cs typeface="Times New Roman" panose="02020603050405020304" pitchFamily="18" charset="0"/>
              </a:rPr>
              <a:t>tacos</a:t>
            </a:r>
            <a:endParaRPr lang="en-VN" sz="2400" dirty="0">
              <a:solidFill>
                <a:schemeClr val="tx1"/>
              </a:solidFill>
              <a:latin typeface="Times New Roman" panose="02020603050405020304" pitchFamily="18" charset="0"/>
              <a:cs typeface="Times New Roman" panose="02020603050405020304" pitchFamily="18" charset="0"/>
            </a:endParaRPr>
          </a:p>
        </p:txBody>
      </p:sp>
      <p:sp>
        <p:nvSpPr>
          <p:cNvPr id="17" name="Cloud 16">
            <a:extLst>
              <a:ext uri="{FF2B5EF4-FFF2-40B4-BE49-F238E27FC236}">
                <a16:creationId xmlns:a16="http://schemas.microsoft.com/office/drawing/2014/main" id="{200A9FC3-8660-EA5D-6C32-36DD0FAF80FA}"/>
              </a:ext>
            </a:extLst>
          </p:cNvPr>
          <p:cNvSpPr/>
          <p:nvPr/>
        </p:nvSpPr>
        <p:spPr>
          <a:xfrm>
            <a:off x="9789267" y="4637497"/>
            <a:ext cx="2076162" cy="906045"/>
          </a:xfrm>
          <a:prstGeom prst="cloud">
            <a:avLst/>
          </a:prstGeom>
          <a:solidFill>
            <a:srgbClr val="FF9FFF"/>
          </a:solidFill>
          <a:ln>
            <a:solidFill>
              <a:srgbClr val="00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latin typeface="Times New Roman" panose="02020603050405020304" pitchFamily="18" charset="0"/>
                <a:cs typeface="Times New Roman" panose="02020603050405020304" pitchFamily="18" charset="0"/>
              </a:rPr>
              <a:t>tamales</a:t>
            </a:r>
            <a:endParaRPr lang="en-VN" sz="2400" dirty="0">
              <a:solidFill>
                <a:schemeClr val="tx1"/>
              </a:solidFill>
              <a:latin typeface="Times New Roman" panose="02020603050405020304" pitchFamily="18" charset="0"/>
              <a:cs typeface="Times New Roman" panose="02020603050405020304" pitchFamily="18" charset="0"/>
            </a:endParaRPr>
          </a:p>
        </p:txBody>
      </p:sp>
      <p:sp>
        <p:nvSpPr>
          <p:cNvPr id="18" name="Cloud 17">
            <a:extLst>
              <a:ext uri="{FF2B5EF4-FFF2-40B4-BE49-F238E27FC236}">
                <a16:creationId xmlns:a16="http://schemas.microsoft.com/office/drawing/2014/main" id="{D3D17985-72D6-2F49-C11C-7A0E18BEB811}"/>
              </a:ext>
            </a:extLst>
          </p:cNvPr>
          <p:cNvSpPr/>
          <p:nvPr/>
        </p:nvSpPr>
        <p:spPr>
          <a:xfrm>
            <a:off x="8824660" y="5668065"/>
            <a:ext cx="2355168" cy="743905"/>
          </a:xfrm>
          <a:prstGeom prst="cloud">
            <a:avLst/>
          </a:prstGeom>
          <a:solidFill>
            <a:srgbClr val="FFFFCC"/>
          </a:solidFill>
          <a:ln>
            <a:solidFill>
              <a:srgbClr val="00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latin typeface="Times New Roman" panose="02020603050405020304" pitchFamily="18" charset="0"/>
                <a:cs typeface="Times New Roman" panose="02020603050405020304" pitchFamily="18" charset="0"/>
              </a:rPr>
              <a:t>tostadas</a:t>
            </a:r>
            <a:endParaRPr lang="en-VN" sz="2400" dirty="0">
              <a:solidFill>
                <a:schemeClr val="tx1"/>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051213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ppt_x"/>
                                          </p:val>
                                        </p:tav>
                                        <p:tav tm="100000">
                                          <p:val>
                                            <p:strVal val="#ppt_x"/>
                                          </p:val>
                                        </p:tav>
                                      </p:tavLst>
                                    </p:anim>
                                    <p:anim calcmode="lin" valueType="num">
                                      <p:cBhvr additive="base">
                                        <p:cTn id="2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ppt_x"/>
                                          </p:val>
                                        </p:tav>
                                        <p:tav tm="100000">
                                          <p:val>
                                            <p:strVal val="#ppt_x"/>
                                          </p:val>
                                        </p:tav>
                                      </p:tavLst>
                                    </p:anim>
                                    <p:anim calcmode="lin" valueType="num">
                                      <p:cBhvr additive="base">
                                        <p:cTn id="3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500" fill="hold"/>
                                        <p:tgtEl>
                                          <p:spTgt spid="18"/>
                                        </p:tgtEl>
                                        <p:attrNameLst>
                                          <p:attrName>ppt_x</p:attrName>
                                        </p:attrNameLst>
                                      </p:cBhvr>
                                      <p:tavLst>
                                        <p:tav tm="0">
                                          <p:val>
                                            <p:strVal val="#ppt_x"/>
                                          </p:val>
                                        </p:tav>
                                        <p:tav tm="100000">
                                          <p:val>
                                            <p:strVal val="#ppt_x"/>
                                          </p:val>
                                        </p:tav>
                                      </p:tavLst>
                                    </p:anim>
                                    <p:anim calcmode="lin" valueType="num">
                                      <p:cBhvr additive="base">
                                        <p:cTn id="3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FOLDER" val="C:\Users\Minh Thao\Desktop\E9.U4.Lesson 3. Reading\"/>
  <p:tag name="ISPRING_PRESENTATION_PATH" val="C:\Users\Minh Thao\Desktop\E9.U4.Lesson 3. Reading.pptx"/>
  <p:tag name="ISPRING_PROJECT_VERSION" val="9"/>
  <p:tag name="ISPRING_PROJECT_FOLDER_UPDATED" val="1"/>
  <p:tag name="ISPRING_SCREEN_RECS_UPDATED" val="C:\Users\Minh Thao\Desktop\E9.U4.Lesson 3. Reading\"/>
  <p:tag name="ISPRING_PRESENTER_PHOTO_0" val="png|iVBORw0KGgoAAAANSUhEUgAAAhcAAAIVCAYAAABiEd1DAAAAAXNSR0IArs4c6QAAAARnQU1BAACx&#10;jwv8YQUAAAAJcEhZcwAAFiUAABYlAUlSJPAAAP+lSURBVHhe7L11eFzl9gX8/fl999JmPEklMp6k&#10;FHd3r1uaNNJI45660OJc3L0FilMcikOxOpS6U/emsXFZ37P2O5Okae9FfnAv3Dub52WmGTtzzpnz&#10;rnfvtdf6fxCLWMTiLxdejx+HDrRi25YD+HHZT/j683X4+L0f8erc7/DwXfNx65R5qCuajeJRj2Lk&#10;VXdjwIW34YrTZuL8tKk40zYBp6c04qRedeiXWIM0UxXSTVVw6CvgNFTKLf/Nv/NxPu+UpEZ53QUZ&#10;03DF6bMw6KLbMfq6e1E86jHUFMzGrAmv4fF7P8ZLc77Bx+/8INvD7dq6aT9amt2yvbGIRSz+d+L/&#10;6f6HWMQiFn+u8PuD+Gz+Klx/wa0ywTv0lTgtZTzOtk/GeY4pONc+FWdapuCkXhORbqiDQ1cPh74O&#10;Tn097NpaGU5dPZy6BqQZquE0VMChK4NdWyq3ToIKfTkc+jLY5d+8Xy7PSzNEHos8n4/z8x2aOjW0&#10;HPVwaPgZdcgwNeCkXo04wzIZ5zqn41znNJxpnSjghK87L20Khl52FwqGP4wFn6yB1xtAOBxGONz9&#10;W8ciFrH4K0cMXMQiFv+h4KQaCoXh8wawfcsBfPnJanw6f6XcLvhkLT7/aA0+/WAVnn38a4y4+gHY&#10;NQQKnMwb4NA1wq4dD6duApy6SbBrJsCuaYRD2wiHph52mfxrYNdUw66tgl1XKYNZCQIHlaVQw6FT&#10;YEI9RjChbuVvunIBFNHRkd3ge+mq4NBVw6GrgUNXJ5/J7UvTj4dTPwl23STYdBNh002ATTceNl0j&#10;bPoGmHU1sOlrMeiie3D3rPfwyrPfYd7cRXh97iK88uy3eG3ud3hv3nJ888V6rF+zG3t3HUFbq0f2&#10;VSxiEYu/RsTARSxi8W8Krs4FUARDONLkwrYtB7F100F89+VmVOQ/A6u+MjKqu4waGTZ9DRza6i6D&#10;/+46aiOTPCd8TvxREEFAUNJl8G8EGf+Xwffo+p78DAIRAhUFOuy6Gth1tZHbLkNf3TGO3v4u303e&#10;Q71Pmn4yzkidjvMc01GR8zQ+eOt7rF25Ezu2HYLb5ZP9GYtYxOLPFzFwEYtY/A7BVTW5BTt+Oogf&#10;lv4kKf/P56/Cl3K7Gp+8vwqfvMexGm++tAz33/YJZtS9hRl1b6My90VceNKMTnBhqDhm2PQVSNNW&#10;dhn899HDKRkITvTdR2mX8XuBi67v2f3zymDXl8OurzjOqOwY0UzJsSP6OVWwayZHxiScn3Yb8gY9&#10;icrc51CZ+yxumvAGnnt8ARZ/swmHD7bB4/ZLCSkGOGIRi/98xMBFLGLxG4KTWHOTC7u2H8birzdi&#10;QulzOC25EU49iZFVSDdWI81YBaexEmmGGjj1NXDK6p3lCa7wu5YjyrtkLboADGN5x7AZyruBi64A&#10;g4+VR8BFlwlashhV3TIdvM+//V9Gt/eLfs5RgKHzux29TV3GUc+JPu+fPIffTUcAVQknsx6Rcoxd&#10;W42y0U/h/Te+x5JvN2Ppd5uxa8dhKTUFAyEEgyEBfjHAEYtY/HsjBi5iEYufiSg3givjTev34v03&#10;luPxez7DzLq3MLP2LVTlzsElJ96END15B5VI01fJRJ9GQGAsg9PAUQqnvhROQwmchmI49MVwGIrg&#10;MBTKsBpK1TCWwUYwQVBhKIfFUAqLoUyBC06u2nKkSxajXO5HgUW6rhxOmdyru5QhamETQmcD7ORi&#10;6MbDTm6ENvK4tgY24WSo+9HhiJYzuv3dqWfphaMOdnI+dHxfvp/6u13H92JWokp4GUIUFV5HJZyy&#10;7RVwaAiCKuHQqkyGTVcOG/kcBBbkfzDjEeF52HSlsBsKYTdyFMFuKIZdXwS77LtSOGXfluPiE6eh&#10;YNhDqB07G5W5T+HGhlfw5AOfYO5TX+GFp77C3Ce/xavPLsIPS35C0yFmOHwISIaj+5GORSxi8XtF&#10;DFzEIhb/JAgojhxux/atB/HTpv347ssNqMqdfRRXwKmtQZq2Gmnaqm6jM8Pg1I9TQIKTIu93lBI6&#10;SxQWQx4spnzYTIWwJ4yDzVSigIapAjZjFWzs3DCS38DXj4NDVyxgJcNUjn4mrvJLYdGUw6Krg1Vf&#10;D5uhAXZDIyy6elh1DTDH1cp9eVxXB5uhHk5TIxxGkizrO4ehHrbIc6z6Otj06pbDoquFWVsDC0GJ&#10;oVbxQXTVsOgi3BDe11fCrFPlD8lEsFyjr0S6oUqBDQFd3CflsOmrYTPWwGbk61j+KYM9vhS2+BLY&#10;uA/iiyJZnMpIBqcMVmMpbMZxsBqLYY0AjjR9qRq6sg6wpTI6kf0fybRU5DyDD99e0ZHhIFHU6/VL&#10;dkN1rMTQRixi8XtFDFzE4n8+OKeozIQPG9fuEb7Ep++vwFsvL8QDt83HjfWvySCwuPjEmd3ABYHE&#10;sfyHo8AFSwkdnRVdR2epwW6qh91YD6uBE3mt3Lcb6mDWVCFVUwWzphoOQz3SjY2wxKlsg8PAbEEV&#10;rCy16Cth01XCwhEpqxCQKHBSjlRtMSx6gpYiWIxjYTbkwxpfCFt8odznsJjGwmoq6Py3cSysxoKO&#10;v6Xq8mDm30yFsMoEXwq7qQx2E0ENwVA57KYq2IwVsk1ppjqkx9fDpq2BNa4KNg2zHw2wauql28Vm&#10;aISVgIfZD30jbARBGgIbAp1G2I2NsOqruowIydUQHVXyvTvARfdBsMHWWsmU1ODifjdi7JBH5Thy&#10;3DRhHp564DPMffJrzH1qAea9sBAvz/4GH727AiuWbZMOlVjEIha/LWLgIhb/s0FA0XS4Hdu2HhCx&#10;p4ULNqI6b45kEljGSDeVHodv0G2QA8CShPABIkNbFRnVMlSb6GTYtRNh106QEoWUEzq6J6qQ2nMC&#10;zJoJsGjHw6JthEXLzABX9pxEK2DWlcGsq5LB1T4n8RTtOCRpCtG3Zz4ST8hG4t9HoFePoeirGY4U&#10;/QhY4kfA3jsTJ5rH4FRnHs47uRSXnVuJay6uxYDLx2PAlRMw5LrJyBw0E9lDbkbO8FuRP+oO5I28&#10;Xe5nD70ZmYNmYei1UzD4qknymqsvrMHFZ5TizIwinGorQL/kHDj6jIbZNApJ2uHodcJQ9O45HH3i&#10;RqNXj9FI/HsWkjRjYTGWCOiwx1dLZsNMsGCohN1UA4epXgCVWVsPq3YCLJpJsGomw6qZ0gVUsGuG&#10;wKNRnmPTToRNy306Hk4BcJHSCwc1OvTU6+CglgczKMc5dl1GmnSv8Fg1wKmbiBPjp2Bmw+siTLb6&#10;xx3Yv7dZMhyxiEUsflnEwEUs/ifC5wtg66Z9ohz5xUer8dn81XjrlSV44Lb3MbPxNcxsnIfK3Dm4&#10;uP+sCCmTglHFnWTFfzZkcurWEhoVlooM1e0wDTbNZNg4MeoaYKPWg2QXSmEzjJOJlxkGi2EczIax&#10;SNFnoU/cYPTueQPM8YORljQKp6QV4LLzGjDgymnIy7wbE2qfw22zXsVTj8zHW68txWfz12LxV5uw&#10;dsVe7NrqwuG9QXhaw/C6wvC2hxHwhhHyhxGOjkC3W3/kcf478regN4ygL4yQT70+6FF/C3nD8LvC&#10;cLeE0X44jAM7g9i+0YVVy/bguy82iT7Hy89/jYfvfwc3z3gRleMexOhhN+H6K8bjgjPL0N8xBrbe&#10;w5CsHyTfsY9mKFL02UjV5cOsL5Z9QwAlGRLho1RESi8NEXDBfTkNdu3kLvua+537v8vxiGaIfmYo&#10;bY9KJToW1whbz/G4tP8dKBn5DKry5qC+6Dk5Z6iKSrXRGNCIRSz+dcTARSz+a4OTwIF9LVjEbo7y&#10;5yVLYDPUqcldSI6cgKJAoCEySE4kuIi2dXZvw1TDaaiCVcPHSXbke3HUw06Og4aTGu9TLbMWdgN5&#10;Dyx31MCiL0OKtgDJmjFI1mUiWTcclvhROMUxGhedUYyRA6aituRe3DLtKTzz6Dv44K0lWL7oJ+z8&#10;6TAOHWxGa4sLra0+eNxBeDwhhIIkmwbg83sRDASiNR6EQwGEQn6Egh6EwxwuhEJt8rdwKASQXkCe&#10;AZ8bDEZu+X58Lf8eGfLvrn/jfT7fo9475Ecg4EcoEHkPeQ33Pjs1fLJd/qAfPr8PbrcHR5rb0dTU&#10;ioMHmvHTpkNY/PUGvP3a13j8gXmYNeUJlBfciYFX1uPcU/ORnjIUZtNIJGmHyb5K1efCrC8Soms0&#10;k2GnCqmuDk5DPdKM7NZphE3Df4+PDAIRqpKyLFMmCqXSrXPM8SSXJaLZIZ0q7O7huRABJ/pK1BbN&#10;xicf/Igl322WduN9e45EWl+7n3mxiEUsYuAiFv81wYu8q92L7xZswIN3fIBbJr+GGQ0voTL/SVx8&#10;0tSIvgLr9CxFRIFFNNMQHfy7Knccr12SXQxWDbMa6n5GPEmPNbAbquEw8r3Z2VEs3Q1mbQ6SNaOR&#10;rM+EJT4LaUm5OO+UKgy/fibqSh/FXbe8hnkvLsbir37CpnV7sGdHE9qO+OBzA0GfGqEAEAoCAX8A&#10;gaAX4TDlsv0IhTwIBD0Ihb0IhT0IBl0IRR8PBREKshWT9/3q+UEP/D4Xgv6gvK/fA3hdgKc9LJ8n&#10;I5LhYKbD51KPy4j8ja8JcZuY3YiAFHZd+H2Rts+AAi38ezDAbXMBcCMcdiMUcqltDLkB2d52+DwE&#10;KHwvIBwAAr4Q2pr9aDrgwu7tB7B+1TZ88+lmPP/kF7hl6vMoybkXN1w6CWdllCCtzxikGkcjWZsJ&#10;iz4PFn0+rPpC2AgQmPUw0BuF5NRa4aLw2Fk1JZKhUEqj3dtgSbaNkm6jwmBdRwkuObUehaPuReXY&#10;x1CZ/zhunvQannroc+lCaT7igqvdJ2AjFrGIRQxcxOIvHmT4tza7hfnPDoDGorlwasYrkNBdP6H7&#10;+JeaDxG1yGMmIeW5QWMvG0GGoQRWdnnE58JsHAWzaSgyUkbgFMdIXHNROaqK78YDd72J995chuWL&#10;NmLbpkNoOhBQE3UgHBn8HtHsABD0q4k65FcggBN6wBdEiMDAG4a3LQhXsw9H9rtwYEcLdm0+hJ/W&#10;7cW6Fbuw9NufxIfkjZcW4vmnPsOj972N+25/DTdPm4OpDY9hfNUjqCt9CGVj70FB1u3IG3kzckfc&#10;hDHDZiFryI3IHDQdWYNnIHvoTOQMn4XckTdh7KhbUZR9ByoL70VD2cOYVPMYZk16Bnfe9BLuvf11&#10;PP7Ae3hpzgK8+/pSkS3/ftF2bFy9C9s27cUeZlx2t6H1kAfuI374XEGEfCGECUbklmAFku0g8PH7&#10;opmVIEIBHwLRMoxfAZ6mfT5sWbcPi79ag1ef/xq3z3wBRWNux+XnlaCfeTgcvYcj1TgCqfpMmA05&#10;sMcXw2EsQ7qxChnxqvyhTNq6H9eu2hzHAx/8WxR8RLt9CECr0VA8F599sBpLvt0iWaZ9e5pjYl6x&#10;+J+PGLiIxV8ueM0+0tSOb79cj8fu+UiUGqfXvoqavDm49MSpSNMWiybE0XLZxxnHKENG5KvlcWY0&#10;ao+ZZGzaUtFlcBjKkfL3Qlj0OTjVnoPrLqlDddF9mPP4h1jwyY/iFeJxBRHwhTtW9X5fpOwQ5sTD&#10;soUP/qALPn+bZBkCgaC8prXZi+ZDLuzf2YpNaw7hm8/W45U5X+KJe97DbZNeRG3Bo8gfdDsGXjQF&#10;l55ah7MdZTgpqRB2UzbMxkyk6DORrB2NvnFZSPxbFnr/PR99ehQhqWcpkjWFSNGORaquUEoMZn0h&#10;UnUFkXJDMWymcbAYimExFMnf1XN5q+4nx+ULQTMlbhySehag9wk5SPj7SPTpORIpulFI1g9HqmE4&#10;HAk5OD2lDOel1eCKMyZg2OU3o3jEA5hU+izuvfFNPPfQ53jv9WX4fuE2bNvYjAMEIEfc8LqoQREp&#10;1cg+ciEY4GAJhhkSH0LMyARZ/gnL/mVWpfmQH+tX7sSnHyzCI/e8g+Ixd+LSs8qRkTJaMkhJ/9/Y&#10;joyF+Kl0Bw9SEqM3C0tkPPZdunqiomGaCXAIcOXzmOVSUuWXnzoD40Y9jMq8x1Gd/zhumfQaZj/8&#10;BV6e/R1envMttmzcJ6JesYjF/1LEwEUs/jLhcnmxe2cTli3cjMZxL8hFnqZdDu0EpOsnwNqTgGIc&#10;MkzjlJNnF4IlHTupkkmNBRuJmlyFGith0VJvoVzuW7WVsGgqYNVwZcvOhRpYNJVwmqjdkIukuKFI&#10;1Q/E6RnZKMq+E888+CW+/mQjdm0/hIDPy/QCEGQagqnxoICHQMCNkJ85/5BwIRDgyt0P+PwItHlx&#10;YKcbS7/eirdfWoL7b3sddePuw4hrJ+GyM8twsmUMbPEjYDGMQFLPoUjtMRqpJ2TBqs2DQ1cEu3Yc&#10;bD1LYI+LdEMQHBk5KuEwsBOF4IjiWRPh0E2BQzNFdaqQD6JviAzFE5EhgljUs+jUwqBWhpV/09TC&#10;qmMHC9tEaUI2RZmS6cfL8+1GckoqYWdpKL4SVoqJaRuQLs6slPHm8SiFLa4IqSfkIvlv2ej994FI&#10;1Q+R73i6Mw9XnFuOzIFTMLnmUTx2zzv48M0V+HHZTrQc9CHo8SHk8yHgJb+D4IIZjoCUf1jyYZYj&#10;zPt+dQzCfj7Xhy3r9+Kjd1birhvfRdbAmTgrPR99465HinY4LPpc2NnFQsEu7QQ49VOl+8Smq4c5&#10;rhL9EqgBUiUlFguFvozjYDcwW1UBC8W/2P7LISJnJXAYKZRWCTvPH009bD0JVBoxoewlfP3ZOixf&#10;tEW6kmKlk1j8L0QMXMTiTx3MUng8fnw2fyXumP4mbmx4CVV5T+Di/tMiq0qCh+5kzMjKVLo51ONO&#10;3Xik6RuRZqhFRgI1GEpECMphaoCFRlumathM5bBRxMlUjFR9npAu03oX4orzJmF85TN465Vvseun&#10;VvjdIeEHcISCfuE8kPsQDHL44PdxkI9ArgTQcsiLDSt34vP3FuPJe9/G+NJHMOyKSTjNnAMrV/px&#10;w9Dn70OR0jMLTuNY2PVjYdMWSp3fTpVKLb8LhaeqYKfKpa4S6UYCAU7a1LyIjgpY48ZJdiVqIsbv&#10;m6an3TrVQ+tFZZMy5NJ2Ka+nmigJqKqzgtLadlMtbIaoQBYnVtUOajNwKCO1lDhqb9SIsBaFtqjB&#10;kRbfICDDZqxFGkW8NPWw9KyBtWd1RONCcVpIpE2jlgf1ObRRK3cSKouRZqIwVj5Se45GSs9RSDEM&#10;gy1xBM7MGCslm5umPIfnn/oYX3z8A7Zu3A9Xa0DKKaqsQr5HGD6PWzIcQjwN+xWoI2/FF0brET/W&#10;/rgDzz35Acry78P5p1XCGp+FpDjyNorgiKdwWRmcCVVI7lkMR0K1tM9SL8RiyoI9YaxkeRzx1bAb&#10;VbuwCH1R8EwyXzzfot0r6py8/NQbJbNRlf8YqvKfFB0VirPxvI6VTmLx3xoxcBGLP2VwdUcTMKpj&#10;kqBJiW1FsCRhj7LZY+EQGW1OpBGeRITV31Ej7wAX4+HQTEQaV6aaibD1bBRbcNp/c4Iwa0uQostF&#10;r56DcaI5Czdc3oDp4x/He/OWYcu6I2g56FVtnAEChgB8nkhnBhMRviD85AX4FTlyx9ZWfLdgtXAQ&#10;pjQ8jSHXjcd5J41Fv6ThsBoHwGYaBotuBMzaTJlEKW9t0xXBSUEs0VmIynHz35GhqYVNRmeLpU2y&#10;K6oLQoa0zzLlT4nxUtg7lEBLOyXImdUwlIh8Nj/Tqi2EVavktGXo1C0nT060LJNYpU2WAlkR1VAD&#10;W0PHiW6F2UDtCiVTzjKJjUqaol1RjTSTEviSwe8VlSOnbTzt4HW0jVckWrGR16uOD/6N+yLDxMer&#10;pTXVZiqAI3GslHyS9ENgiR8MW69BONk2ChedWYjsYZNx+40v4q1XFmL5wg3Yv6sd7lZyNVQSKeCN&#10;dNWwlBLmsQrB7w3B1erD4X0urFi6E88+/hmqiu7BZeeUwtlnBHprhsBizBfVUGqLUMk0LaEeKT0r&#10;kBY/UWmRaMar1lh9rXxvKofKeSncjOj5Fz03O8/LSZXP48uP1whH4/slW0VDg+WyWMTivyli4CIW&#10;f5rgIo76AVRGZKZiZsOrmNkwD1W5z+LiE2d1ARcFcBjHwGHMj8hhR/kVakXOi3pHZ4hMakz7U7iq&#10;EenGCUgzNCK1RwX69sjCicnFOPfUSpTn34uXnvkKK5dtw+ED7XC3+xH0+xHwuxHwu+D38Zb1/qBM&#10;TO62MPbuaMYPSzbhpTlfYUL1Ixhxw1ScdVIhMlLzkGrKRrKO7aZjYaVUt4mS2OUwazi5R9Q0NZWw&#10;xLGEwazCJBHbSjdOgVM/Eda4Oti0HLVS3pDuFkMl0uKr4YxnSl51pNipmGnIhUWfjWTNKKRqR8Gs&#10;y0SKZgSsxlGwmUYhrXcW7PEjkdZ7FNL7ZKJf3yycbM7FGY5CGafbC3CGswjnpI/DuRmlOLtfKc5M&#10;L8HpTiWUxXGydSz6m3ORnpSN9CR2voyGNWEEbImKZ5GsHYEkLVtrs5GsHYNkTTbMumw4TGPhYDZC&#10;pLpLkWaqhNNYHengIOlWAQseI5uG2Y7xkTLOJGQYp8EZT4EtpdApMugsuYhMeDmcCRTjKkSKbgxS&#10;dFlINWbixNRcXHRGJXKH34bbZ7yCD974AWtXbMfhA63wuUKKLOtnWUV11JBIyyyHz+uFzx3AgT3N&#10;WLhgA5546ANkD7kFZ/Yrh8WUJ3yTFJZ2TAQTVBVtgFVHcEEVUf6NZaRSOAx5yi+G52kHfydCHI60&#10;OF95xkyUjn5SzuvqvOdw25S38PwTC7Dmxx1ob2P2KwY0YvHXjxi4iMV/PJgaZivftq0HsXXTASz8&#10;agOq82crnoSuEc6OkgfLHTT+Il+CK0T6a5RLit3JlXAXMSVOxkzjW9k+aqInBYmMWbAYM0VVcvAV&#10;M3DXzS9iwcc/YvdPLfC2RboWAqprgeUNtnYG/B4BGW3NXuzYuh9ffPQjHrprHgqzb8XFZ5YhPYUd&#10;IiOQpBkmE5zFMFaMxshPcBgmwqqdFBF8mgybbhJsugmwahtE8lp0Ggy8XyP8Diflv0W5kttMwzKS&#10;LXORqstGqj4LVtNo2BOzkN4nG6c7C3HOiUW4/JxKDL9uIgpG34yqwnswveFp3DXrVTx27wd46Zmv&#10;8e5ry/DZ+yux4OPVWPrNeqxYvAkrl27G6uU/Yd2K7VKu2bhqNzat3oPNq/dhy5r92LJ2Hzav2YtN&#10;q/di46o9WL9yN9b+sBOrlv2EFUs2YvmidVi4YBU+m78C89/+Hq+/wM6UBXjorvdw+4xXMbnmaZTl&#10;34W84Tdi8FWNuOTMMpyZUYiTLLlI650Ne0IWzIZRsr9S+N10ufJdbfQNoVhWpAyjPEw4aVMGvVb2&#10;m/A99BPhME5R+1bPLEJ0f1L9s0Tei+/bpydFuobjVMcYXH9ZDaqL78acx+dj2XdbsHdnE3weAg3q&#10;coQRDLZJ22yIx90fBgKAqyWMjasOYP6bi6VD5qrzJ8CeOBqpBm5/XiSrw21laYimcDz3oqJqqgzV&#10;QfyUjBo5GSSVRsGwKp2wXEdNjYnlz2HBp2vww9JtWL54q/iexCIWf9WIgYtY/MeCIlfrV+/GO68t&#10;xf23v48ZDa/IYAlEMhUdAlcR/Qm5QDPdTB5CKdKNqqPDFlcPp1ZxKljXpzOpM74KjoRSWEw5SDEM&#10;wcn2TOQMn4KnHnkHa1duh7eN4lMe6UbghEKehMflVaUOSZn7sWv7ESxcsAl33TIXIwdMkkkqRT8M&#10;vXuMQrK2QFQ1U7Xj4IwvgZN1ehMzElVi/GUXB1JKWE+CuSclvcfDbpwAu7FB5Lsd8TTqGodUfQFS&#10;dHlI0o2AJSET1viRSE/KxDknFeKaC2tQkHkbbpz4PB76x/t4fe53+PrTVfh+8WZs3XAQB3Z50dZE&#10;1Uwg7FMDnI842JzAwUVwdIigxC8YSmGrc3R/PCpMwZpDiF0bkfcnT5GfGQFpvM9tazkYxJ5tLqxb&#10;uQtLvlmPz+evwEuzF+AfN83DhKrHkTV0Bi47uwynp+fB2WcULPEjYY1nx8sIKYuobhal2ukw1Qro&#10;cJgI3MbDYZwsip287zQRdNTL/nUyw5NQBaupRF4rmQeWvk4YKvv4kjNVturx+97GmuX7cHBfC7yu&#10;gGSmpPwl2h3MbpDPQZ0QH5oP+vDVp6vwj5vn4rrLKmDvxRJNNpy9y8TTxaqtR7puOpyaqbD2mAin&#10;bjLSdMxG1SGNTrfagkipqmtHUqey6JWn34zS0U+gMm8OKvPniJJsyxGX/E7IJYlFLP5KEQMXsfi3&#10;BlO+5FJs23IA3y3YiIrc2RFRq3LYDeNgNxYf2zIaaflT4ILZC3pBUFa7BhlGgoo6pJuqYdEUwkGj&#10;Ld1oJBuH4iRnDsbl34O3532LPTtbhFwpgk9CwvQjEGyRFSs7OqhE6W4FFn+9CQ/+4w1kDp6GjNSh&#10;SDhhIPr0HAGzfqzIUdMV1KqbALt+MiyaibDQaEtLe3DW4msinRqVIrJlJbHSWAGLsRDWhLFI1o9G&#10;Yo/B6BU3ACnxg3HuKUUYet00VI97FA/e8zbeePkbLPl2E3ZsbUH7EcpuKxEt2W7iHsmqqPneRw6I&#10;NKCQT8BZnZNPCGEEIsMvQyENog4OLwCacbl/ZvA5XUf3xymOxZU+B+/zOfwc1SXTFdFQETRIQa9g&#10;ED7qWoiOh/ou/E7R+xTxajrox8a1e/H1Z6vw6tzP8I9bXkJ5/kO46oJanGwfIxoifbVD0CduOFL1&#10;ObCamCUqgFU4IaWwx1cgRUNuiCqhOEzsYqmFwzgBqXE0hpsg91PiKiWjZTYUoXePkUjSjMC5J+ej&#10;bOydmP3YfKxfeVD0RUgA9fu9CATaRQDM56UAGLMdQdHf2LT6AJ57/CMMu/5G2BIplpYDa096nLBL&#10;ZrwohZIvk26qhVUzTkjEIjPeXUulQ4ZcnePyO9CXYnL1C9JlsvS7LaIIevhgW4wAGou/TMTARSz+&#10;LUGTsPY2D778eLV4eUyreQWVuc/ikv63qJWb1KOVEmKn7kRUvCiSShbRInZNVCMjnp0PlUjtUYAT&#10;e5XBomd54nqc3z8b48vuxcfvLcXhA15Je3s9HFEVybB0cvi9yndj4+p9eGH2xyjMugWnOLLQVzMQ&#10;KeQs6PJgTyhFKu3Djaypj4ddPwlW7USYNQ1IjauGhSqQ8bWyPZSWtmqK4DQWwKbPhlk/FMn665HR&#10;ewQuODUPo4dOxsypT+KFZz/Ed19twt6dXrhaQ/BFOk+owknCodh/R5ID3GeU1vb7vPD5PKKDwb8R&#10;UHCy5m00u0AJcLa+huFBGF6EwfvHm/AjqYV/OaJgJDqO9ziBShSs8Pbo54fCPiU1HklnsGuD3IZA&#10;wKsAB9t02V0j99k1oUiXkjhh9sgfAR6c4D0huFqC+GnjYXz6wY944oF30Fj5MIZcW4/T0kbB2msg&#10;UowDkKwfAmvCGFgIMA2lSO5ZKgZwNEZjF4s5ji224+EwTIadvBbyPAw1sJnoJEuSaqEoqtLw7fxT&#10;izG+8hHMf2sJdmxpV+qlbuqWkIejdDa4rQQhfndYtDrmPv0RCobfjIw+w5DUcyDshjyksyQXV4o0&#10;Q42QVEVSvKsKbMc5zowGz30OEkJLcOUZs1A6+ilU589FZc5zuGXim3jxmW+Em0GvnFjE4s8cMXAR&#10;iz80mNJlx8dPmw9KiaF67GOw6fORbqJ7ZU2kLk1hInImovVpXmhJ1IyOqBwz08nKwVJN5MWw6sbg&#10;TEcxqvPvwafvrMD+bc1wHSFPwgt/wCVton5/O9zuNqlhk5m/4NMfcNus53DdxZOQkZwHiykbtvh8&#10;JGvGSqmD3QFK64GW4NQ9mACrbiJSejQom3AajsWPgy0hD8lxY5Dyd3YJlKF/n1JcefYklIy6B4/c&#10;/iY+f3clNv94EIf2taK91QuPWwEbJhqESBjiROtGKEyJbPI86NPhk4lYJuMQJ183ghSS4i11HJip&#10;kMFVtQJMqgtClT0kYyES4RTrOrbC8YtGFI90xSXdn9MxVAdGZ12k64sUnyYUCir/EcqShxXoYeaI&#10;7bsChHgrYCQ61HMlS0CdEGn7IOIKi9w4uTHkQ7Q3e3BwbzNWLtuB155fgNumP4fswXfg7JMIGCgQ&#10;xnJFNZJ6joUjgRbx1KOojdi6j4fdMEE4L+L5wi4igkf6ztDK3TQO9sR8pJpG4GR7PnKH3Y4nH3ob&#10;yxetR1sTib3cFi/8vnbZdt4P+FxoP9yCrWt24cUnP8KYAbcgo1cBLNpxSDOMh/kEnuM816PnOQFz&#10;9FyPyo9HO02UTTzLJra4OsnUpYnF/DhMr3sZC7/cInovu7YfjnmbxOJPGTFwEYs/JKJdH5/OX4WZ&#10;Da/hxobXUJ0/Bxf1vwU2HcWJqBEQIVtG2hutlNI2MHVcAIe2BOkEH3F1Ikhkj6MeA/UQcmHWDkd/&#10;cxZyh9+EF5/5TAywvO1+BHweBAM052qDz9MiHQFBdxD7tx3BF2+vxeTKV3DZaZOR0asYqZpsJYxE&#10;0meUQCgiUCQRUr+BAKMalhNoSNYIh3RslMCqy0GKdggy+g7HBafkI2vweMyc+iDefeMrbFi9B4f2&#10;eeBn9pwLy8gcy3o5wQAnWjUIDoKyYlcTaRQMcKjHjx6clFWmoiu4kOdG3ztiKtb18aM/81+MrkZl&#10;xxvdn3+8ETU167LdXbdBbRO/R0hG9Ht1juhr+D07/931MQ5mbKLfWX1v7mAlGU484m4PY9e2Vvyw&#10;eAdenPMlGqsewKAr63BWRi5s8UNgNWaKIJqFJSu2vuonwKaZpDpWNCxRsIzBzhWCXwIARcaknwy1&#10;ME42V+CGS27EHTe+iaVfb8Thve0IeAl4CITI32lCMNAEv+8IWptb8OOyrbjvjtcx4LIZcCQWwqLL&#10;gVNfCKeuHGm6emToJ8MZR9t4kpLLkW4sgZ0gSMitJbDq2eJLkMRuowZY48bj6jPvQXn2HHHxrSmY&#10;g2++WAe3i6A0hjJi8eeJGLiIxe8aHrdPMhW0N2fXR1X+00f5eXDlSMKdCDIZq8Ql1CIgIyJkxb9r&#10;KK5EvYdapJOgpyVZslDaKW+4sB7/mPkyflj8E1zNyoSLBEyS75iupv+Gu92LnVv34OO3FmJ82d24&#10;5LRSpCUQlIyFuSeVLUkI5UWcq1a2FNbDQpdNOp3ScdPIVkeCHmo/FMKqyYXTlIOLT65E0cjb8eBt&#10;b+Kbj1Zj+9qD8DRzwuMEGi1ldF/Zd99Dx49jJuvjjN8S3d/jeOPnovvzjzd+S3R/j+O9z889rjIk&#10;0fJPJHgsKKol5wbQfMCHTat249O3l+Pmyc9j+NVTcW46CbW5SInLg1UEvMYpfRBtiVJxFbGySNdH&#10;XB36mSbKuclOIBs7jwwjkZY0AtddUonbbnxasnIH97TB76EOigc+b7sYxTGrxLLJod0+fPreekyp&#10;mY0LTy2BxTgSDrbnalnmo+7KBFh6UN+ERnjKQVe14NJqnhwR3ldOsCJa1uU3xUzGN5+vEwO1jWv3&#10;COiKRSz+0xEDF7H4XSKaqfjkvR8xo+5lzKh/GdX5z+Dik6YfDS7iC2BLKITNxJVZjeqg0E8SHkNK&#10;T9bFKbs9CQ5DI1I0xdKueIotFxWFd+OL+d+j9aBPmPxMR4s+gccj4MLTFsbhvW589v4a1Jc+jgtP&#10;LYbFeAMsNLHS5IgXCCeMNHYSCOGSss/10uJI0l+qli2MRbK6tJrGSLfCaY4CFIy8GU/dPx+LF2xA&#10;0y4fQu2kFYQR9oUR8pIzQSdMZh7USppAo3t0nyBj4/cc0RaVaGtMJ8hjhiPgp2gWybFhMYAj4PC2&#10;hrFj8xF8/sGPuOPG1zHoykaclJwDs24ErPrRSE8sgoMeK3HjYBcV2HpYNXUwayuQ3qsOZt04WE1F&#10;sMbniNttkn4w7L1H4Mrz63Hb9New/LsdYixHUEGRNa/bK8JrAQKP9jD2bnNj3gsLkDlwKk5MIT8n&#10;R2ToncZJsGqi3S8TYZM2ZvJ8xiuhLgqWmYpgM1FHo/M3dc3ZN6N8zJOozHsKFTlPCqinXkYMZMTi&#10;PxkxcBGL/1MwU8HOj60bqU+xUQBFmpEy0hGp6i4XQQEXCbnCVaCyo03fCJtuqgzyGwRsmKqQoitH&#10;giYTV180EU89+iF2bj8iPAVO3B5PAF6vBz5fK7yediFqfrdgLaaPfwJnpFM1Ml+AQqqmWLo1nCJF&#10;TQGtBjhFPKsUafEUQ6K0M7MUbAfNRUKPQUjrm4nBV03GXTe/iq8/XYvWAyHV4klioZcKX9TC8CPo&#10;dcPvaZXeTxpqUU1UiJgREbDuceyEGBu/3+B+J7jrMsDjEVCdHn4//NQqCbJkRmVVJblNsiiJogQd&#10;xCX7tvrw8Zs/YNb42bj63Cok6W5Aim44MnqVRFRMmWEjwXccHAlVwufgecbzleW0lLgyWAyVYgyX&#10;qs/G1ec3ih7KhtUH4fcqkOH3ktAahNvtEcIqicY/fr8NN8+Yi7NPKoPx7yNhT2C5sFL5uBBg6KbB&#10;pp2mAAc1QExjYTPlHvO7okprmqFaxqzGV/HN5xuwYuk2rPlx53HPyVjE4o+OGLiIxW8KXrC4Ovr0&#10;/dWYXvcaZja+iorcJ3HRiTR/6gQVdl0FbNpypJuUTgU1C2RSZ4eFnjoFEyTdTM+GvrqB6GcegcqS&#10;h7B00Q6424PwUDkx4IY/5GZPhAAMvy+MtSt24M6bnsNFZ+YhSX+d6A2kaoth0dWIpgTJeRRaSvp7&#10;LZymySL1bdaVSUdAin40krTDpMPgglNLML7iCXwwbxma9noRcCthpah7qZhkCbmQmgdehLn8FdKk&#10;R0YoxE4J1RIanfB+Sxw7aR47fkt0f4/jjZ+L7s8/3vgt0f09jvc+P/c4ayBRl1kFLBRR1B9oh8/f&#10;imCoXVpJSezt7GQhUZYchU4+RyTVIQJaflcIu7e24oWnPkFR1h04IyMPfbXXIUnDyT8fZj3HOPFg&#10;sRvHw6yZgIz4WZJxI1nUoqdseYEQhZP012PotePx/FOfilibSIMEAS9BasgHn98Nv9+Pw4e8+ODd&#10;ZRg2cDIsCQPRu+cAWE2F8juhlkfyCUpMjNkLcjEIJuQ3Jv4sFfI7I6Dn368562YUj3oCdQUvoiLn&#10;GWlvZqeW6i6KRSz+PREDF7H4VeFq96pMxaYD+O7LzRHPD1qQ0+uDtevO1RQveLzNiK+Fme6d2go4&#10;TWTqk29BjkM5krTZSDYMwhUXjMODd7+ILRt3w+XiSpPlBrcIXbk97ZLi3bm9FS88+wlGDZqO9L75&#10;MBtyIt4T9H+gTkZU9ZIthg1IS5gAi54ry1KYDWORoh8lFtyDrpqIu256UZQa9+1qEyMypsvZeaHS&#10;69RyoIZDa0QkKjo69Ru6jq6Ew+ONWPyx0QEuItoeqg2XLbkEpNThIKjorr/BzhsORSCVYy3HnMee&#10;vjFh4Wu4WwLYuvEQPn7vB0xvnIsLzyqBJX6IcC5Y4kuhw66xHsk9yBeqFzGttIRIB4qOfiM0wytG&#10;kn40zkyrQEXR/fjgncVoOsTsWxCBoAf+QBt8wXb4Ax60t7dj1febMW3CgzjzxNHorRmAVH0+7EaS&#10;jfnboRpobYenDLOEHN0zGarFlZ0o5Zg14VXx51mxbBtWr9gRy2TE4t8SMXARi58NLhi56pHuj/dW&#10;48baeZhZNw/VubNxaf+pSNOXII0MeGkZ7VYGoTW1hix4um5WilU1O0RS9FmwxA/FqIET8fqLn2Hf&#10;7sMix6zS2C0R6e0gmg97sHzhRkyoeRjnnlwkUts0lGKGwm5slJWj3UCPB64iKfddAou+EPbEAiTp&#10;RiHZMBwnO3KROXgGHrz7LSG9Hd7vgc8FeMmX8PoQ9PlFhVERAzm5kFjByab9GGHKY0max0nLdxu/&#10;mNUZi98QzFx0LYlEAUZXoBE8hmN7FGaUw9N5zHkOBEW9leJf5PdQ2yIsqq57t7fgq0/WYFrjE7j6&#10;ghrYe41Asn4kHL3JJRoLe0KReJ6wxJeRMAV2w2SY6UOirxEAbDZkw957FK65sBYP/ONNbFi1C64W&#10;aoCwrdgNn+8IAv4QPO0BbFyzCw/e/SquurBcVGZT9LlwUAVWSM/lR2Usuv/uHPQ5kbbWUlx99i0o&#10;z52NirznUJn/PJYu3CyLhFjE4o+MGLiIxb8Mcip2bjuEnzbtx8IvN6E271mcSE6FthhptMjWlSCN&#10;6pT0xiD5rcsFjhc9lkSEg2GoEqGpFH02MizZKB97N774cAXaWtyimul2ueHz+kXcqr3Ji33bD+ON&#10;579B9qCb0S+JrYNjxfQq3UjPCaVFYWcnCZU6makw0Sq8BNb4XFjiM5GWOgxDr2/Eo/e/i++XbEHz&#10;YRJBFeGSQk5+6ieEVJkjRGGnoEqTR3pHO8Yx4OKokGnqOBPa0SNKNIzFHxHdwMVRWSNVSgkhGBnR&#10;/46V8jg2G6WyIdTlCASYZXDB53Eh4POpspkPOLTHjS8+WoWbpz2LKy4oQUbKMKQah8Eanwc7Ldop&#10;TU9zMz3JyeRoUA+lXPgb1GmxGfNwpr0U9cWP44v31+Dw3mZ4WjwirEYdjaAvKNm0HT8dwFuvfoOB&#10;V9YjIzkXKdoxqhzC9tRIdvDYERGhE2faOthEv6MBZn0lZkx4Gd8uWCcgg1nIWMTij4gYuIjFcYNl&#10;CMlUvL8Ks+rfwKyGeajJn42LT5yEDFMh0o15cOrz4NSNQ5q2Hs64KXCKHgQvbFxJRVdTFXAaKpDc&#10;YyxOS2nExMq5WLlkj5QimDUIsSbup+W0H+0tfmxaewD3znoe5/XLglU/HKknFCDDMBFpmilIJ/mz&#10;RyMyTI1wJlbAwtZBU4XIP/fpOQaWhBxcfv543HXT+1j67U9oOUJnU8pLk6fhF1GtYKgNwVAzQmgW&#10;ASulkUAzjIgQVXR+icw6R4GLjgQE73R2KXQHE93H0eCi6/r5d4zjvt3RPIVjKQud28Ip+Oht6/bk&#10;Y177S+JfvN/vFl2Fwzj4nY8+bqFwAEH4EIQfQfA+/yPc6AIuumKLyKYqbQ6lfEqeRiDQJBoqoSBb&#10;TAOqC8ULBDxA0wE3Pn5nCcaXP42z+jFDkacIoFq2NdPjpBjW+HzlbKtrhCNuPNJ0E2HrWQVLzzw4&#10;TcMx4KIKPP/YOziwpw0BLw3VKD7G3wddeYNwNwfwwZtLkDf8bqTTm0ZDmfAyOCl1HuVgSNaCXIxO&#10;YzSbOLgqUzxKnl95/iRUFD2A6ty5qBv7krjAkpQci1j8nhEDF7E4KliP/WnLgYj3R6dOBa3LyV6n&#10;3bSw2Sn2E18sI0VLfweloJmmrUZ/03hYelYgI7EKfTTD0N8xHLfe/Bi2btutxKCCHni9zQgG26VN&#10;z+8KY/GCrSjJeVQ8OMw9C8UB1aapRrp+AjKMk5GmH48T4/m+4+A01sFmnACzoQR9tINw9slZuGnG&#10;41i8cDXcYj6lOku6kwH/Y0OACe8TiJAL4FK3/Hc0IxKd5SLzsEyQR43I6+VWvUbaLEkPYCcNbwPK&#10;4ZOsQXZHeH0t8PrbEQwH4Q2G4PJwNR7FUSwVeBACSY9NCIQOIxRuhttzAKEwQRgHuS9eIRxyBU3J&#10;6QA/o+P7/KvBbaUCJ78vvyvT8ERrnZN4hwdKx/fqCkDUTjn2ff+8g/s/JEZtLnz83teoLbkJaUnX&#10;wmwYJgJsTnF0JQeoBBkJ7GKqE5VaW1wpHJoiZBjHIvXvw5BuGY1Zk17A+h/2gbtNWlr9XrhcB+AP&#10;7IfPdwhLF65FbdntSDJci75xmQK0bfoaOE31cCbUIilO+a7YE+gQmyPeOPRfEa0MdqFopilxOG0d&#10;bpowD4u/2SSePzE+Rix+r4iBi1h0BOuwyvvjVdGpILCI6lTYKeZDgSkOggsD+ROVMFMEKL4e/XpN&#10;QOoJpUhjC6puHCyGMbjgjGo8fNeHOLiXteQg/DQMC4ThdYXg84Rx+EA7Xp37Ba6/rBoJcVfDwmxI&#10;YiVscTU4MZ6OkhNhi6NkcgMyTPWwxBXBoslFqiYLaUljUTD6Xnzy/kocPkBHU6avOfmpVHL3C/9/&#10;dHRkPpghiPIAWIbpLLt0RxlKArxTClxGNBsSeUxJaVM624OAGLB5xIBNCYqp/eAPMLUfhsfvg4dy&#10;4ZGWWQUu1Irc6yVhlqtk1Y1DMi07ZJRORBBeD4FBGF6vS0pJPj8lr4/zPY/3nbuMrsBCZYWi5YfO&#10;46Wi84nHvO9xx7Ek2uOVR/7owfOPSp1hAjGvV7Jze7a14fnHP8OQq6fDET8GFkOOZDVUxwdLh7VI&#10;N9TDqamCI64MGZT+TqSD60g4+gxHXubN+OLD70Uwjt4mHne7GKh5PT60NQexYVUTJlU9g/7msegT&#10;lwULDdxMVXAmKHfYVE05HPG10i6rhLgoFKeGXXxOanHd2bejIudpzHthETas2Y3mJlcMZMTi/xwx&#10;cBELWZHSc+PbL9ejpmD2ceq3dGosg9VEm/Fx0h4nuhT6Sart09AgQlTUjzBrR+OSU2vxzIOfYMem&#10;dkkZS/2YaeQwhYVC2LmlGY8+8DYuOqMMyfoRsMUXwmIogSOhWi6EaYapSPm7si136uvhZP1aXDBH&#10;YMTV0/HMQ59gw+pDaG/2w+choIh6cLTBH6T8Nyfcf9+k8rOj6yQr2xVN4UdW5nIdj3SnyG07wjKY&#10;4WDHQ2T1L/dVB4R6nFmJVgRCLQijTUip1OQI+8MyAtToYNsjTdp8bnj8LAlx33R+Phtg2tt8aG7y&#10;ybGiRTrNuJj94WvJU2GGxOOhKBP3cxPC4dZjv2P3cVxwEa1XqJKSkgw/OjtzNAL5Jcfw5zkvHfv5&#10;Dx4i6S78HYIwtsC2CRDgOXrkgE9KdbdNfwkXn10DS2ImLLpc2CjmpqlCGp1UteORrp0gvyWCeEdi&#10;KawJOUg1Dcaw6ybi9RcW4uBuFwIeghc3WluahZTsbQ9i/Y97MHPSszjVWYRkTbYqFxqo5qkM92w6&#10;GrXRF4eOsapEwwWD8i9hCaUK9UVz8Prchfhs/kqsWPYTPB6W9GIRi98WMXDxPxy8uLc2u7F5wz68&#10;NPtrVI99BhefPF00KTr66DvAhRKcEiEfXqRERXOKao0zlaCPZiQuOq0cT9w3Hzs3NyHgpqulcvHk&#10;CtrVGsD6tTtw1y0v4/zTi2BNyIKZF1YDL36TxXWUffwkazrYRmqqldVdiiYLp9sLUVVwPxZ8tArN&#10;+zkJEqywjY/OmopDEQwfQSjcGknpM52vxJL+DOOoVlZ2jygE0GWQu9HSxcKc5YToxNjVQj0KNtTj&#10;ajILwdUWxOH9LmzfchDrV2zHws824o3nl+DRe95HY/U9mNBwO44caUMgGH0tMyKqFEGBpy8+/QFD&#10;rq9B/qibUZJ3DyZUP4LbZryEJ+7/BC/N/g5vvbIEn8xfguamNvj9rQgEfx5cCICQ7xYlrkQ5KuzG&#10;aQZwCGF6qkQf7gAXncDil4ELlYH5l+PfCS6CJAozs9OKYLAJfvqM+FvhaieviNmHEHZta8crz3+N&#10;ETfMQHrfMbBoc2HT0jm1FrYeNbDpqVo7QczzxDY+vgwp2mz5zQy4dCqef+Jb7N55ULIkzCqJqJzH&#10;D58rhB+X7MHMCc/jZNtY9OmZBWc89WQaxZhNlTWplUHiM8FFWRf79ypcctJ0ZF9/H4pHPYqq/Kew&#10;8OsNwruKObDG4rdEDFz8jwZLIBvX7cWyRVvw2gvfIWfgAx1Agm1uorAZYaNzWLUV4mnAlZBVNwEW&#10;bT0shnIRpDrnpALcf8fr2LO9SezD6UjKiYN1Yk+7DxtX78bUhsdxZjrlkofJa5wJ1bAbpsChuwmp&#10;PabCbpiojMQSikV8yGIahSvPrcXDd72DDSt3CYOedulqIlY6BqEwxZHaZHDiZYpfmV5J3l9C7kei&#10;+2TwS+Kfvab7/X89AtKNwlVtwO+R7pSwdKeQy8CWR2p6RLItdDv1KplqklFV5gBS7gkE2wUgBIJB&#10;fPv1Ctx122xMrn8SeSMexNXn34ILT2nESeYsOBNHKdlzwxD01V8Fp/lS7NrRpNL2JAV06D6oOX/e&#10;y18iKeESJBuvQ1/DQCRphyLVkIlkXRZSdNlIYXap9w24ZfrTaD3ihdvFlXlI3o/fLyrOpMpSLL0E&#10;8cPylXjr9Q/x2YeL8e2Xa7F+5T7s2HwQe3YcxKH9h3Dk8EG0NbvhbvPD42IJ5njg4tjovm+lXZTu&#10;sl1LR1ROJcBkO6mUln4eXPya6P78jn9LYobvx2wKS07R85NZJuV+S+Esfjdm81zNASz8cj2mVj+D&#10;s9OYEcyC3ZAvei0qG0hHXvI0GsREzxFfiRTtWKQasnHR2YV45N43sGfHEXhdPLfYxUK+Eb1MQlj9&#10;w0+oK70f/VJGS4eWKImS1CltsdWim2HR0EtFdZtIS6uUSiL/1lbijqlvYuHXm/D9kp+wivoYogMT&#10;i1j8soiBi/+x4AVCPEDeX4kpNS+hrvgpjBn8D5yXNuXoTAUvMhQEirSRktBp009EShwlumtgNubj&#10;REsObp76LLZu3AuPi2x61uNZr/VJzXnj2p2YMeER9E8ZKZLFlrhi2Iz07yB3owZJJ7D0MUXMw5yJ&#10;5TCbMmGOH4TB19XindcXYf9uF3zuiPOldF1wVa9W90dxEaJ1+2gKPkqM/BkQ8Evin72m+/1/PQII&#10;kK/Ai7+XbYxhwUj0mfC1h+Bz+dF22Iv9Oz1Y92Mzli/ci9df/Ar3/eMl3HTjY9i9q0npLAg3gm27&#10;Xtx56zPopb8IfQ3DkawrhcN0I1J71CKDok3aQjjix+Ikcz5qix7Bi898jIN7WatXHAeVQVDgwu9l&#10;q+NBzH/nWzz9yMfIHjYLKXGZyEikdDrN4+ph09UgLaEEyYYB+PSdHxBwheD1elX2SACLyjDw39H7&#10;993xLPpoLkGKbgAc8blwxo/D6ZY6nGGrxLknl+CGSxuQNXwS8rIn4uW58+X7KTGrLnayx4nu+5av&#10;8QeYwSKgIOgMwMOWUQI4grqIUFb313Ufvya6Pz/6b97wVJUhySq2vbIvxd8xOstaBHkKVLEUtW3D&#10;ITx5/3u4+HTqZWTDYsyBI4H+O2y9Jqivh0VbDWc8PUYqkGrIR1/tMJx/egFmP/YuDu9vhp9tsgGf&#10;dF4xk0Fp8yXfbMK4/DtEU4ZcD2d8DcyaasmK0GeHJm1Olkcira1dMxnXnX0bKnKeQ2XuXBnUiFHu&#10;q0d9/VjE4rgRAxf/IyFdIJv346fN7ALZiKq8ZyK98CVw0LDrODwLalRYepbCElcKi5ZukBWwJxbB&#10;nDAM0yY+ic1rD8LnIuGP7ZxB+P0EFWFsWr8fjbX3It08BEmaIeiXyExIDZyaBjhNJJNFfRnKhcXe&#10;VzMM9t4DUTXuTiz6ag18Hgjhk4JaBCpKujk6SC7kivnYmv7R9X31vbtOBL9lQvlnr+l+/18NT7tf&#10;ugia9nixZeVBfPTmMrzx7Ne4a8aLqC26HyOvm4BzThmHkx15SDIMQqL2WiTqrkS89hyk2y/G5k1q&#10;1Rjg6jQYhNvlx/vvLEBl2Z0oGvMAMpLIXSlHmmEi7D2qcGJ8BU5Kzcdnb25AoA3wtdI9lu24kaxO&#10;B69BTeJeel7QQZTZEi/w5N2fIkUzEicm1sHasxHphhmw9CSnpgRXnFWHvVva0Nra2pG5YDdJ9Lty&#10;Ivf5fHj52c9x5fkNsOhzhTiYrp8Je48bYT1hMtKNE+AwVMDS63qYep6GKRPulewMAeKvBxchaaNk&#10;Zkf+FimxcIJXmiZK26T767qPXxPdnx/9t+zVbuJc3Ydqh41yaAiA/FIucbcF4W0DXE3AW6+wZNKI&#10;ZP01ksWzx5fCmVCDvidQcpyciWpYDfXiIkzRrvge1+LME7Pw8L3zcHCvS9pYvR63nC/ke7Q0efDl&#10;JytQmHUTjH+7Cvb4Qvn92XSlsGqKYdNQWTcixiXAghwMcjFI+KyLjHrcPvVtkRInGCXIiEUs/lXE&#10;wMV/efC6x0zFFx+txoy6V8TUiPVU6QKRXnheQOqPARbR8ohVo1pMbZT27jMSYzNvwSbaOvuppkny&#10;GlP+yghq49oDaKx5GtakkUiNZ/tbCdKM9TD3rIRDU41+TPcayWSvlItiinEkzjutEHfMfBE/bTgk&#10;RlLtrWxTjaay/dKZwHZImWyic+JxwISaVNTKnGnxjrT/vwABvyT+2Wu63/9XY+u6Qzj/tGE42TIY&#10;yZrrkBo3HMknZMISlwe7vhA2bQHM8bkwx+cgxZCFk20lyB91HybVP4aH7p+LQwcPw0sX2GAIHo9b&#10;Mhiss7e2tKGt2YutG5ow9LqJSI3Lxon6Rth12Zha/Th8LUEEvQR8zfD7m0X9USEvBm+5nzxodx9C&#10;KMTVfjt8vnZ4j4Rx/UUk7Y6Bk6n0HhPh1E5CRnwVkuKGobH8UbhcLtWiGiTPQI2uQefaQ3ta8MW7&#10;a3B+BrMpxTJpZbCDoWcO0hPyMXLALNx+07NY+NUa4SIEiDC6OZx2j+77VgAEgUkkY0B1S8mC0MOD&#10;fxMvj2OPSffxa6L786P/ZpYiAJ8oaQQQ6vgmXUe045iFE3bskCSrZO4pQc9yCeB2tQsgXbFkC8oL&#10;7oK9V5b4mTDjl6qn+FYZbIZapGqqkRpXJbwMZ2KZgPTT0sfgsQfexOH9LE1SBI/eJW60tTTDTS+g&#10;+d/jhssakRo/Qs69dBMXGGWw68rE9KwTXESAhSxAeA0oxQ0X3ISKnMfx5kuLsXn9XrQcYQbx1+27&#10;WPzvRAxc/BcHiVgH9rWAbqU1+c+IdkS6sRJphgo4WWNlmlVbB6e2AXaq+ZFJzvQoswxGlkHYO18I&#10;szYbmdfdLhemtuaISiEFqQJM9fvx04YmzJzyLPqZM2ExZSFZw1Y7llMmIU03BXZNIzIMDXKhor10&#10;X91QXHFePR65933s2NKkFAk5QcnKnBwEpY5IUMHbo4BFZFF7NKiITDpCfIy0Z8r9sKSmeRu933VE&#10;NSW6a0uoD1LvpSSgSZ5U5ZfopNfRqhf97H86Qtjz00Gc1X8g+ttuwGVnlOMMZwnsxrFIM1bBGscV&#10;4nhYTSVw9ilFhrkIi77YjtZDys5dfTaloT2R7xqMdMa44PW2CFeDyqbr125DetIg8XmxG3LxxnOL&#10;EGBqPHgQoRDFn0jEbIoQSqPfUcmdB4PUumiRzpNguA2eZh8uPj1PuhmoV2LTNMCmmQArdUcSS2Dv&#10;NQCvv/IeAt6AnGPSCcTyQziEAMGmfG8qrx5B0OPD0i/X4QzbGKTF54ml+dn98jB/3nK0HnIj6A2K&#10;WRh1Onw+bk+0NKKIrKrMwPdjdoJ6GUHR8ggHwgi4w9i2sQUfvbtKlFhvmjYHNeX34Obpz+LpR+fj&#10;kw9W4qeNzfAzC8ZSFMnFQe4TcnNU1kUBo67KngoCdD3WHedIJLpPqF3BRRDeiGAXIQbhQyegkHeM&#10;ZjGibysdO+o8U78BcmvaFOE2SMnxANb/eBBT6+fiZMdYpBiGI9UwBik9y2Gl8qZmAuy6ySKUxZJH&#10;qi4HKfqhOO+UQjzz2IfYu5OCXOTIqN9rwO/D4f1NmPvMh7jqXJqsjYbNkA+LtgTpJroH18GhY7mS&#10;arskdVPSn5kNZjeLkBFfjtrCZ/DmS0vx+fw1Uiphu3IsYtE9YuDivzB4rWttcWPrRnaBLEB1/hO4&#10;9MSpSNNWiUx3mrZWxK7StFQLLBNvEKZb2abmTCB5rAqp2kJYE7Nw2fmlePGZT3FoH0WvyKdwweNp&#10;kQltx+ZDeOiet3DOyVQgLIddU4IMfQn6m/jetF2vh4Mp8fhacSx1JpTgusvL8cyTb2HX9kNS/uAk&#10;LRfWiG6DIuB1n6B//eCFPdpnEZmmuozIpT+i5dDREikTGbfHjUDoCPzBQ/D5CHbopOmD19cqnBJR&#10;fAyqejlXycdkUDoAj5qsXO1uLF20AuvXbsbu7QexculmXHdptaS8qUVgjpsEq7EatoQSnNmvBFs3&#10;HFF8AaqIol1W3kpE9NjvKd81wn3Iy5qAZH0OLMZyzH+Dqous7x9UgEuwlPsowap/NpgNOf+UciT3&#10;rJIVshjDaWth18+Qc4Q+FxeekY0t6w4qwil5FzKhctUeAnm3AXZOkGAb9MPTEkRV7v1I7TEadmMO&#10;Hr1vPjyeoJS7ZNA8LOIWKvtNjphqt2UJiOUcuod6fW3weTzwNPvx7SdrMbHsKVzYvwFWI7k8pejb&#10;s1Cs0FO0hegblwVbYjbOO7kCxdl3iEx3y2HannvhcbfC42Y2h1kygjMvvD6XGIeRMEsjsWhHjuyT&#10;jmN67L76Q0bH5/EsJhii304Qq1Zsxe03zcE5p+bDHFcAm7ZMNDIcmkZRx7VrapFuqhUOhY37QVeA&#10;QVfMwktzvsKRg1T59MLjaRLQ53YfxpYN23H7rKdw9om5Qt5NS2yAhYqeNP8jAdRQHMlaHD0uP3UG&#10;cgc+iHEjH0d13hwsW7gFbnesTBKLoyMGLv7Lgj4dbC3lD/7V576Ti0Aa6/EEEQIuCCzqI4P3+bcK&#10;OGgdrSNI4EUpG6fYcnHnTa9i745WqcX7vYok5nOz7bEdTz/yNi4+pwgp8cPE9ZGCWv1ME4VXkSY1&#10;2io4jaWwGXNgMw3FdZfV4tXnFioXUq/SYPBzYo6UPzraLn/B5PdLhtS3jzci8lEcYTRHBicyRQjs&#10;kHoOtsEfaFGCXCFqRUTMpWSV7hcCISdBtcrt/vldsikUV2JLLln8XKVTe8IHzJz0DPpoBoueATUI&#10;LPRMMY2TFsJ1K3dHyI1sT3VHi/XHfE60Y0MBohAeuvdVpBpzkKovwRsvrBVZ8zAOq337K8AFOxBO&#10;sdEcrhyDLr0PSdoRou5o108VGWmKnZlNA1FR9A94Wins5ENI1D5dQlqUvcIMS9gtXTEhdxjP3PMR&#10;kv4+DBb9KGzbqEo8UQv0rhkCtd8ILtgB4oLXxw4bmocF0XrEg5XLtqI4eyb69R2GVO1g2IxjxJ3U&#10;bMyBvXcu0lPH4IbLpmDk9TNwxXkV6G8bjoS4S2Drcz3Gjb0dm9YclA4mr8eF9vYmyRawrbO93QO/&#10;PyCZF5JBA5GsmWzPfxRckKzKjI36zXjaQ9i8dj/uv/V1nHvSGFh0Q2DR5aiJX1uLDNNkpP6tFqlx&#10;1XD2qpXyIzlSw6+bgI/fWw53W0BUcZkhYaaQnIzV329H0ZjbYU0cJRwou6kSZn0F0hIoH14rCwSH&#10;jsaDHNXiVxLlZTh1tfjHjHdE4ZPKvjEZ8VhEIwYu/ouC7aVffLQGUypfQ13BC8gb9DjOd5JbUSqO&#10;pU5dJZzaWimDdA7+uxoWPS9G5bDGZ4rewfeLt4pLKSdUXuT8Xo+0zn3x4WoMuWYSescNgi2+SCYg&#10;tslR7yL5/6vBSfEz4NTVIT2eNujDcfk54/DK8x/j8MFW+H3KZtrvi06KnKSpexCttatJ5piL7W8Y&#10;nelnumZER5S9r0YYeyODE7BL2kzYmRKUun0Afm8AntYQ2psD4nvidfHCzBKFSmqz/VGpZB5PtIlZ&#10;CzVZ0tdEns9uCq7Q/cBTj7yHVNMQ0RywGRphT6iFNb4U6Sl50rqp2hm5gnarzMpxwEUUWETbP998&#10;7Rsk6zPRV1OIB+/8Qh07qCxIJ7j4ef2PjWv2Ij0pC/36luONuT+Igqqjdw6cxkmw6ynGRPvvElhM&#10;I/Dqc18JV0B1QbSRHiplEckPsUWYglLuEF549DNYtCNwhr0IvvagqH2qElZ0f0WBReeKne/lY8km&#10;EBKhqLdfXYTT0vJgNWbCbhyDjMRCyYTYErJwZr9CPHj3PGxa3QRXM63Sw2g5GMTaH3bivttfQT/z&#10;MCTrh+HyC+qwYvEeAcpuVxs+/uBrnHdaJh59+AXxCmGmRM4fKc1FjuF/GFwQaAngEd0YSNeP1+3C&#10;3l2H8I9ZT+OMfplI0SqJ8dQe1bD2nCglSSt/lwaSPgkW8mFJHI6K4ruwcdV+AYU+L0W+WuFxeeBp&#10;D+K9eYtw9YXVSDWMFJBhM1bCoZ0QGeMjg5LhEdBBgKGrwoALbkdV7jN448XF2Lhuj5Riu1WOYvE/&#10;GDFw8V8QvPju23MECxdsRMWYZ+HQjIdT1wC7pgp2bXmkbkoL5qgin5L9VasQmhyVI0k3BOefWYK3&#10;X/0ObTT8CoTh85BbQafSAJYvWo/CrJvRR3OtrFwdpkbYdJNEq4L9+EyXp5HJritGas8sXHluA16f&#10;8y1cR5jupgw1fS72we8nCUyVQRR3gBbXXMESXEhO/NiL7W8ZMtEztR0dx4orIdwOhJkZ8EtaI+Rl&#10;ZwWw9ycfPn57Ne659S1Ujn0Ug66cjAGXT8SI66dhQtVjeG3uNzi4x4NgxFxKfVaU68EugCghNTox&#10;EQCwROBFKECb9xC+/Gi16EpQ18PKVkNTLcyGUpjjR2Pei9/J60QjgWWRkCIodv+OUSIliZC8Xb54&#10;G5IT2JpaiEk1zyMk4IKCVxEdiV8ILpYv3AJn3zHISBmLVUt2YtFXP8La61qk6lSWxco0vG6KHOt+&#10;KYOxc8shkfRUGSBvBLwxm0Fg0IaQJ4z7Zr4Ms3YwLjutGt72EIIUOwtT+yHCN2BpRNpYO0EGfWi8&#10;/iNS4nvkvreQYhgBq5zH1SIAlZFQghTdcIwafCM2rz4Md6tqEwn4yfdQoIyZIh7eDav24bIzG5Gk&#10;HYULTh+Hzev24Jsvf0Ry/NVINRTglplPwEfhN3I/mGGSyT0y/sPgQsqRIe4rHmdVavP7DyAUbEfQ&#10;E8CBHe245+bXcIo1HxZDHhzx5aIjQ/I0NTKsuklwGKcq23djHqy9BmPW5DnYsfUAAj6/ZDK8Huqv&#10;hLB/dxseve8tnGwfBbNpmEjvK0ARBRkc/DevH1XC43Lq6VZci/ElL0S4GKvx/ZKtMQnx//GIgYu/&#10;eLS1eLBl4z68PPtbVOXStXSm+tFLfZQWz4Ww60ulBTTNVCOkTYumRKS67aYCmPWjkd47F/f/Yy6O&#10;HKTSXwABXySN7wF2b2vFtManYes9ANaEETAbcpCWWI/kHuPh0M+AWUNJYWY8xiJVNxAXnz4WLzz5&#10;BZrJVo+IT3IFKCvaSPlBDa50ozLXnJC7pKC7X2x/w1DdD0eEyMgaeiDSdcL2PFmVsoXRFYbnCFtE&#10;/fj8/R9w96zXMPSq6WJr3SduOFL12UjRDYOzTx7sCWNhNYxFqnYMknSDcWZGDl58egE8TDOzI8Pn&#10;gdtDYmRUrruzXq++lCJPchBsrVy+BbZe18PZaxzMmhpY9DXClTDHZ+Phez5Ubq6RfcQdczxw0T02&#10;rjuI9BSKXo1F7oi7JEMk2Y+oBsg/ARfdY8lXW5BqGoEz0sZhw6pdIjF9x01z0DcuG474Olg1dbD3&#10;nCbtxXbjKOQOmwJXC4EoSwo+uFwkhpJP0YagvxUhbwizGp6ARTcIN1w4QZQkKVlOgNFZCutsa+Wk&#10;JF0fBLi+AO658zmYEwbDYigTyXmnbpK0Tdr0WbjhsgnYuv4IPK0khfrhcu0HcFipgLKFWYAZyYxB&#10;bPjxMC47txYpxoG47tJ6nJ6Rj1RdMZJ7TsY785bJPpf9HmLJrgvQ+Y+Bi64gOQJaIyJhSvPFo54Y&#10;UOZm2zc246Yps3GSYyj6aK+H1ZgvirpmjfqtWjSTYaO0uCkPlvgROD09C0/c/y6a9gXglZZyAuAQ&#10;/J4Aftq8D3VVN8OmzYdNX4x0Oq/qapBuaBTvnzQ9O0mqBFiItbu+CpefchNyBz6KcSOfRu3Y56U0&#10;y2wqv0cs/vciBi7+osHV7Kb1e7GcCpvPU2Hz/kjbGH/oXN1FGN6GAth0ZUiPr4dZWwYH29iMY2E1&#10;jUSq8XrkDp+BHxf9pPrifdQ7CEqf/JEDAbww+0ucc3IZ+mhGwWoqkomQjo42A90XKU9cKUI/ycZh&#10;OOuUfDz4j5exZ8dheNv8sqrne6kVaIQ2IBfLKNWSF8yooFCku+N3BBeUYaahl99He+yglDpkmzxh&#10;HNrnwpJvNuCJu75CSeZjOMs5Ds7EkUjRD0KKdiDMhuHon1yAk1IKYTUNgs00GmkJZVIOyEiYABsV&#10;S/X5MJuG455b34Crje2e0SxCRL+gK7gQgMFaNMGFS9RLf9q4B2dkZMFsGCtqpza27OqpeDoGE2qe&#10;Eo4FeQyqXENOxbH7pXu0NIVwVv9iJOlycf2lU9DWEilXRLbjl4KLT9/5UVQ5z+1fhg2r98h3ajvi&#10;xRXnNMJiyofdNA7pmslSUrNq6b45GM8/9in87XQGDUn5S/xdyMMIeBD0hDG18mGk9hyA3EF3yDEI&#10;sYRC11ThV3SWk8h74DaJ5kYA+Hj+MpiTrhEuCUmlNt1UpPSoRv8+5eifMgpff7hBFCmZaaMCqt9P&#10;YNEUkRjnvuN7E2QekfT/R+9+j/6WTNgScgUUJ51QC4dhJpYv3tEhRc4JVmVR/kNlkY7sDe9Hfy9d&#10;S29R3kz0eTScU1ofFFj78fuNmFB7L5zJQ+U4OhL4m68XqX22r6YlVsvvNlWXD1tCHgZcPhlff7Ja&#10;yp6uNhd8Hjd8XhfaWpvxwSs/4upzaIA2FP0Si2HVFKF/Yr1YBFAHh91J6rrDEkpna3u6YTzumvk+&#10;ln67Bbt2HBZTvFj8b0UMXPwFg6JV1K2YXvUK6grmCLA4L21SF2ARZXbz3yRrMjVKjYlKOHuVINU4&#10;DBecPhZznngPrU0u+Omw2HpEwEBrkx9ffLgWowbMFNMk+hqwbktAQSdUJeJTBltCEayJmTg1LQuz&#10;pj6DzesOwu9mxiOkQArJYuzfZ/9AhEzJ60vnJNnNE0JWrtHVYveL7a8fIjrl5SosjKb9LqxcugPz&#10;nl+EuuJHccU59UjrOxpWfSEsmrFIS8jDabY8FI66BXMe/hhLvtiA9d/vxJqlu/DV/NUYcf1EWA2j&#10;RamUbZlMCzMNbNbkw5Y4GG+9/qVkeUSwSVQioyvMLuCCO0Fsx5mJCGDXT0dw4RnjYI8fh9S4elj0&#10;7MqoQl9NNsaOvlNS+YrPwRVqNE1/9HfsHl4XcNk5VdIxcv6pFdi/p1UBHb5W3M6jyqb/+n1enfMl&#10;knUjcNnZ47F98xFpD+a+/PKDzchIGQVr/HBkkKOj5YRSIfyaczLKseK73bKC9nsJonjc/QgHAvC1&#10;hVGZeydSeg5EbcHTolIqGauIeVonuPDLJMTuGHYS7dnZjEvPrYUlcYyQVB3GibDpGmHWFMFqGILb&#10;pz0nCqfU1JCsiY/fleUu7meVJeLqPhxmFos6H4fhdXtQNvYf6NuzAHYjS3r16G+vxJ6d/J4KVFC4&#10;TQm1dS1tHbv//z3jn3xuxzYpqXG2JstxCiivkfZWL777ci1K82+FvfcgkXN30gjNUCEKu8lxZUhP&#10;pElaNVK0uXAkjcKkmsexcvluaQ0nT0gyfW0B7Np8GDdPfAqnmkdLtsimK4Qzco1hW3uHqmdUIyfy&#10;7xvOux11hc/h7VeWCcm86RDVdWPxvxIxcPEXCmYrlG7FJlRmP4f+hkmwU0Snq/iVcCi4gmDHBifC&#10;8bBqJ4gnCGuwZkMuagofwfqV++H3MBV6BD7/PrjpAbJ2D6bUP4L+llxYjWNh42RqqFOrnQR2k9SI&#10;9LAjsQiW3kNRNe4e/LB4S8T3IyQdJfQWYaaAbZDi7SAtimz9hLQoyiQpF0WOrqvW3xdcNO1rwSfv&#10;LsGtU5/EoMvrcJo1F2b9KJjj8uGgBoe+AQ5KHxuLcbazFEs/242Qm/NSCCFfACGfB353C0L+IA7v&#10;aUfOwJtg1eehX/wEaf1LNzbCSW8V3VBkDR8vtvIsJVGrofM7RcBFVOQgks5m5qLtcAhjhtyKFG2B&#10;1MMt+jqY9ZVI0efhmkvqpf7fCS6U3kP379g9Al4gb8QdSDXmop9lDNau3qG241eCi9mPvC+kvoGX&#10;3YTmgyx1eITI6m0Bbp32PMymy9HPVAjLCYXScdQ/fjJS4vJRNOpeHNnH+r2yf/fTPC4QRPshP8bc&#10;MEVWv1MrXxEV0EAoouXAbZD9RUDqiVjFh+FxhfDIgy+jjzYHqSyHmNgiOV4swyknfop1CHZtOoKA&#10;m6WuVgEVzDiQlNkhKCGlKOqDsNOJ0vS7EQy04LMPVsKZUIvUnpMkG3ft5cVoaW6RydQfUC2vyr+m&#10;8xj+e8FFl99C9LOPNyLAgsfV42sS7xISZZnFYHmT3UlHDvow/+3lGHRVA1IMQ5Gqzxc7druRXj51&#10;SNXymlAm5GyStM85LQ9zHn8Ph/a1yL4MBQ/C72mHtzmIbz9ai8xrbkLi36i6WyFZjDQhfUbEt7oI&#10;bkUXOf0SqzCpfDbeeWURvvpkDVZ+vz3GxfgfiRi4+IsEU56U737x6W9Qnfc8Lul3i3R7MAVJAZ2u&#10;w65tgDmuDk7DBJh7sjY6GUk9ynCarQRvvrwM3nbWoCnfTNKbD153M95/9Qecf1q+tAqm9CyENa5e&#10;CfRox8NpoPZFKWyJuUgxDcWVF5fj68/XyYRDhU5FKIxYaAs/QCllUg9ClUHIuYhUByLPUUM9L7K0&#10;71Ar6iRhctKJ+oZE5KuPutBz0u1U74z+nfyO5578HL3irkVv3cXoY7gYyYaBkgpmKyWN1+ysHbMe&#10;rc/HwMunCJFTyJlB2pc3I8QJK+gRU6iwL4zVS3bjjLRcmHU5wl2x0tDNWAZHYjGcSdn4YfFWKb1Q&#10;MyGa4o+mrTvv8DuqFTHlzWtK7pNMhZk223qaStFcqhDnnVQCVzPJolz9q24afq/u0X1SohhVXdmj&#10;SDFmwdEnB4u+Xh8hvTBboggwou3R7XXd46E75wuvZNTA6XC3KuVM0Uho9+PgvhYMvqYE1rhR6Gcs&#10;R+rfqpU8uK5WXDuffORtxUGhFDwzV0E3Du91Y+Clk5GqH4nbpr8s6q6qbBUFkzwHKGzVJmJhQU8I&#10;u7cewUWnliCVE1h8FcyaSqRJKY6TYQ6m1j8OH88/ERcjsFBKsQR4HU6rUtrgMSXgZQvxAYTDR/DT&#10;pkO4+LRpSI6rEnfQkrxb4XErYS1mLZQviRLS6r6v/vXgZN+12ZkZJx47irZFMyHRW/U74ehwyxVp&#10;ex7v6G8h2p7b/XOixyyKXPme7FxSxF6RQo+4EQup1R9Ga1MAc5/5FOeeUiSkVpupFGa2oJsakJYw&#10;CXZjo2Q0SDBONgzBqIHTsOzb7YqQS2E7Guv5fGg54Mf9t70FZ2IWrIYi2PQVsJPHpa1AGn1PtEqE&#10;j340HE5jHa464ybkDbwfxSMeRUPR81i9Ygd8Xn7fWPw3Rwxc/AWipdmNjWt3S6tXzoAHI2lHdn1Q&#10;Sa8uMmGy9MEsBV0UJ4i1ssNUi2R9sRgWVRc+g91bqTHhh8/XLKs9v9eHdat2I2fUVPTtcQPSTLmw&#10;6cbJ6jz1bzWwaxqQbqI0OCflMTj31HzMfeYzuFujjHpOfmw9jJAk/+lFsDO6P37c5xwFLri9lDBW&#10;XQVeHxUl+dnkOFB5kN0mXcAFL6ZwYfUPR3BaRgEm1T+C99/+Fs8/9Sn6W0vh6FUHs6EGtvgK6c6w&#10;xY/DGenjsHOrKj+E0RRp31QrfilP+FVrY/GYW5RDqLEMdlOteKRYjKVI0mbj7VdXipOpysZEhcAi&#10;mKLrZEHwROAVDOOOm55Hsn40LDq2+FFwrAZ2XQnSeo/GhpX7BKwoX5XjX4i770d+94fufk8ZwJly&#10;8M6ri9XEJRwEkhu7g7vj7//J1e8i2TQY+VkzxM5dSgXsVpCODuCLj77H6SkFsGvGIoOlCi07EcYj&#10;WZeDDNtgLFq4Bn7RVOKE14oDe9pw9XmTkaIficcffEsAjpp0o7iL28DyRbO0rsIXxqtPfwezJjOy&#10;Ai6HnR0iXGnHVUr2bek3O1TbcJDZmE78dtwhoJPHli3HzaIVUZj5oLTsphpycffNbyhQ0n1//uqh&#10;Ojm6DgpgEaxQoIuTPyXWqV5Kkim7WgRYCQDkiJZ0jo5jP+fYY9b98Shw78ii8ffiD+PA7nbcMn0u&#10;7H1JWM6Dhb9tQy0sLPcZJ0lHCU0Ek7TDYY4fgltvfByH93vgcfkFOHtcbgQ8wPff7cCgq6YgsccQ&#10;8QgSh2RNhbi5ivsqwbK+Vjmw6tW1itesfvG1uHvWO/h+yRbs3HbouN8lFv8dEQMXf+JgGYRteBvW&#10;7MKcR7/A6GvvwXnOKV3ARQ3s+koROLLyVn7MTHnWimJh77hRuOi0Bnz4zjK42khuZNmCbaZsOTuC&#10;xx54B+mpI5BqGgWrluWCEjiNleIn0i+hBnZDEeymLGT0HolbJz+H7Ztb4XcDHhdZ/aqdtJMv0f3i&#10;9ksvgsd7TnSoizUBjD/QKtbVvkBTRB6ZEwstrZnO5mqvC7hgp4Lfh9YmL9ztAbS0tsmqe/qEOTDT&#10;ndU4TgSrrKYKmI1FsCWOxsfvLVEeFFCZCwEXXAlzJUsOiRd4/snPkWIYrbQDjONF38PZqxJJ+uF4&#10;8+XlMkFx5duRTu+YOLt+R/49KMqes5/4CIk9hiJVU480Qx3szFxoipDRJxuLFmxUHSJSTyeAOzaV&#10;3H0/8vNfe+ErWHtlIcU4Bs888pUqDwi58ZeDi+LRz6GPbgDqKu+TDIs4jzILEQ6gvc0r3QQP3faW&#10;dIqI8qpxsoALW0I5UhOG4bqrK9DaRB0Fgr827Np2COf2r0CyfgTeeGmBlIVUBqXzOKtVexuCPhe8&#10;rSEUDL8NFk2uSrXr6MrL/VMHe3wlLjy1Di0HuTJnNoLnwrHf6ajRAS6OqO6ZQBgzJjyLJH0WEnoM&#10;FE7AL/Ef+S1D+aUoO3pm9yjZHmaLcahFgFcw2KIAhTitHR9Hdn9Pju7R/XH1fVXJROmlsKXZJzoe&#10;rrYQvl+yDSW59yJZPxgpukz0T6pBSlyZgAGzrkyI2+RosFRy4ekl+PCd5dLqy7Z0duWwfHVofzMe&#10;ue81OHuPhUW6xUoEnJDfJbfsIjMWK2uByPUq3VCDQRfdibrC2Xjn1SWSjY0Jb/13Rgxc/EmDaUO2&#10;mC5fvAWvPv+tkDbTDBF+RYctMlcFFQIkSLbkhYGELdZVrYkjUFvyEDavPQCftwluzx74fW1wt/ml&#10;RSxz4AxYE5TjIrtImNJMM5I5X4H0hFI4ErKRYrwOBZnT8f13m+BtDcLrDovrKYGFIr3xwtmpsHjs&#10;Be6XXASP95woU1+lkUUjgnVzHy+QXhH0Yl2eLXkCBpj256QdKZmo9LBf6s8EIx7vYbS1teP9t5ej&#10;j/56pPctQ5KGnSBVognBcs8t01+C3xvhJVAbgqturrDDTUII5Kpv4Rdr4exVIPbXdv1kmAnuEsch&#10;LXUEViz9SbZJlB2llBOdOKNln45vpwiaQeDzj9ait2aoOFxa46gVUAcnLdNNmXj7lW/FxEqRHDmx&#10;H3sB7r4fCRwWfLIGaUlsl83GtIYXIx/d+qvARe6wp2H6+zW4Zfocac1UQM4Dj7ddUu7sJjq0sw0j&#10;b5gs/IdkOmwaxsMRXy9E39TEEbjjppdFJyUcoo38DpxqL0SSfig+encJgn4CUuXvorZBlUXIR/G6&#10;2rB17QGc149t1OMi9fx6Kc8RXCTFjcHkuudUN4koV0aJof9isDwiWSkCR5eAsKce/ggppoFIjr8e&#10;K5fuj/iX/B4jetwjI3JOUi6fXAOvJyA6534fz1luO1VYFcn39wUX/M7MorHjiHopzfAHmqQtm7Ln&#10;lKQ/vN+Nd177FtddWoW+2uvhSCyAM6EKdkOtdINZ9Y2RLGg5HL3GoKHiEez86aCSUPc0IxBshtfd&#10;hkVf7MCIAdPRRztMPHIIvsmNUeBinGiSdPAytNTeqcApfRowoexZvPPaUrnOsWU1Fv9dEQMXf8Kg&#10;nfGXH63B1OrXUFs4G7mDHsS5jsmw67iKq4SdpE19FTJM1ByokhIIVwo2QyVS9Tk4xZ6LV5//Ai2H&#10;qYjZBrd7PwIBF5oPt+PBO9/FSfZCWGizHl+H5B6smdLASL3eLO1po3DxGUV4YfYnaD3MLAC7QFTG&#10;Q4ypQgEEQkxH84LwfwMXTLlH/67u8zWcDNuUTgFlpEny8wKuFj+++eJHPHL/yziwt11Wv7zAEQxI&#10;3TkKLuTv7fAHjiAYaoLPf0gku3/afAgnp2XD0bsUSay3U2QovgIp+hxcf/lEeEVSgql8ZkRURiYU&#10;pqTxEeEJLP9mKzL6UmuhEQ4jwUUFkg2jkDlkEpoOsn0votgpHJHI5HKMwycnVAKXENau3A8ztUOY&#10;OhbBs2oxM0vVZeKJB+ZLB4qSJGfm4thZ55h9GQxj3ao9cKZmIdWUj8Ix96tSvrT8cl8e+5quxyl6&#10;O/yqh5DYcwDuvf1VtQ0sQ4VZjvKq+5wf/WH8uGQHHH2GwEkzMyPPQXa9VMIeXw5Hn+FY8u166R5a&#10;uewnnJicj2T9cHz+4QopB9BzRPEQIrwbIbt6EfD6sOCjVXAmjBLvDE5KabqJiv/DVXV8Jt6bt1Q5&#10;8Ybo80KdlK5tmkerpjLroyZa/juiqRIK4+MPvkcvwwU4KW0gDu1V8tq/y4icg9Hh9zHDQlAexPZt&#10;u/DScx9jw+oDUlogx0d9bzKJFf9JUGeXY3G849z1sX/1HHUOKtKnSLOHlaQ9rwk+n0vcV32eIPbv&#10;asasyU/jFEc2krVZsMdXSTYtpccEWOJmwKqZBEd8jWQ4LjmrBPPfWoi2FreohAb8Hinf7d3Rgttn&#10;vgB7XyUhbuWihx1mehqg8fyuhJOuq/pK0Sg5MVFxMQqGP4I3Xlwk3SQHD1Dw7djvFou/ZsTAxZ8s&#10;9u9tBl1Mq3LnwhlHNbxIlkLU8KrgZIeDtESWITVunJAt00xTZKVAYJE95BasWLJdVCBps+3174bf&#10;48XKpbsxeuhNIoTEdL45rh6pcTXCHaAxlZ0EL0MuHL1HoaHiQfy04bBwCIQoF2pXpYiIU6gaUdXL&#10;ruTF41zgfmao1r9O225JI4cV8Y6ESpIp2w8H8cPCnajMfwAnJo2BLXEIXnuB7Z9Kz8LrYy1difWo&#10;C2qUFMosBCdWNeG3NHkx7IbpsCdUIDVuCqyGGtGWsMaXID1lDLZtbI3wCtjSR44BSYkEZu3Ch/zo&#10;rVWw6ItEb4GKpI5ehTjROgofvrdYMhtMeysuQXSS4XZEy0YRsBHhZPC5O7Y2IcOSIxkUlkTEu0Ff&#10;iVRNFmZNeklMweh6SnAhLa7H2X/dx7YtzTj7pBKYjQW4/rLpApiELCmCVSq70f01TNnzVnxTgkFc&#10;cvos9NENwSP3viPfi8dE7cfIRC0lDZ9wFwiCeuvp8VECc1wV7OzC0dUjOS4LA6+sxv5drVj29VZk&#10;JLH8lI0l326SbAZJgurcUdkFRTj1C5nz6QfeR6pupHhaWOPK0M84BdYeJOFWop8lC2tX7VT7JexR&#10;/iXdwAX3FXk69ORQ5MxoV5LSU6FA13ff/IgT0y7GpRcNh7ud+/jY/fKbRjdwQUDOc5zgYs7s59Fb&#10;fz7OO7UE993+JnZsbpJSg2Q1yMkI0fK+SfxUlM5Gp8T7MZ/zcyMqGR8ltx6XD0JTPDcCfnoGhfDt&#10;F1uQNeRmpBqpv1KmSJ4GgujxMGsVcCSQTDUOx+Sa2di5sRkBFzNrNDJ0w9cexvvzFuOSs2rRu2eW&#10;LF7MbNtmFkRTCpumXLIWvH5Fr2fkYEwqfwFvv7wcCz5eh7Urd3a/JMbiLxoxcPEnCV5Aokqb1bnP&#10;4dJ+tyBNNBVYq4ykFHWU1y5HRjwNhMrQvxe1FkpF6jctdSwevPMdtBzwqUk3wNS7H61HmvHs45+j&#10;v1UJYKUlTJTuBJK3aExkpzBOfDb6Gm/A1RfX4NMPf0DbEV6AuYKIEjaZlu8kWHaMoy5Wv+ECGJGw&#10;jr7W4+FkQK6DG0GfH/72AJYs2IDy/HtgTxwluhR2mqvpS3DVRTWiHkrZYhLkjgYXXKRHt6/zb5Rf&#10;uO/OeeiryYVdPwtWYx0shmpYjBVI0mfindcWSbpdPENkQvfC7WqVNDot0KsLnkKqrgCO+CpR7EyN&#10;vw6PPfi28DrEypugRAyvOvkfslLuBi7keQEfDu5rxfmnVQgplKAig0JH2kpYdHnIG3mbZGuEuBri&#10;exzbQnrsCKG5KYhrLia5Mh/nnFSDlkM8u1TXidoX3V8TPQad908y1yFJPwIvzP46olgZlfZWSqqK&#10;A6I8P9qPhHHDZeNhNmRLbT2NYJcEVUMt+uoG446ZL+ObjzcjVV+AjKRCbF57UMiMYZGzjoJTBS7Y&#10;Mkqhs5snzUFq3Bhp+bVqiyIt1ZSwLse1l9agtZkmYy2RrET0/Okccg5FJmYF+KIdPOo8JZBgy/CG&#10;9VuwbMlKeN1KW6P7fvk9BkshLCNyzJ//Ia66eBzsvUchxTgEJzvH4J5bX8fmNU0RoMxt5LEm4FZA&#10;L2pK1/19f3Z0cfo9ZnSciwQxbF1tj2Qgwmg+4MOzj3+KU+1j0VczAlbTOHGazUicKHosdsN4WZCk&#10;avNx+VmT8M0nW+Fxs/uMhE8/Wo64sX1TE8bl3A2LKQfJcaXym2VbajqdlwkyRHxLLZrSDbW48vRb&#10;kDfgUZSMeAaTyl/GD0u3SvktFn/tiIGLP0GwDLJp3R688eJS5N7wuLiKdriVCss6YhLEv0nWohT9&#10;e9XAaSB3YBQuOqMMX3+6XulNBH1wtbdJh8Pm1YeQO/I2Ia7ZjOVIS+RKpBFmelkYq6THnzLPScYb&#10;cN9dL4lBl8cVYbjTt4BpZ2nzi160eHHufjGPttdFHzvOhe5nRtR8i7eUIA63At99shY5w6YhLXEo&#10;7EYKWBXDrq2ELY4tm9VIMWTh/jvfltW918d0d9cOjYgSaLQ8ITwMgq0gFn2zAb3ihsCsmwCrsRYW&#10;Q63cmo35mFI/R/gEVJikzgHLADQu87QCd856FSmGUbAnlKF3j2ycaM3Cay98JmJFnATomUJyoWQY&#10;+Jki1x1VyIyUbGTbmLZnViSA5sNeDLpquhiWkUibTnChI1m0CNdd0oAgaRKcXERKOwKe/sXgZE3H&#10;2YFXsTOjACdZy7BnO/VGlD+FmqiOfR2HyhoF4PP54EgsR4oxE5++vylSFomCCw5OgF6xo6cuhc8d&#10;xqplu9DPnA2bPl8mECe5KLqJSO9Vi37WbEwomydp8n59S7F/J4+TErjqzHxFuiWYNfIBVfl3wkpx&#10;M90UpJkKJIPBsohZU4DygjsEmAVDzZHv0nWyVEMyBT5+Z2bDuP+ixOPOzBa1LEgSprutuLr+lgn8&#10;mBH9PXQOypmrVl5mU3xob/bhvttehyVhKGwJ+UjV5+I0ezlunjwP2ze0Kkl6+nxQnl6k0FVG79jP&#10;+rkR7RSJtMV2/L3rvqI+TQScC7m0XfgUVFDdsfkIyvJvRULc1cjoWyDEXZKY7YZJ6NdrKsy6EtgT&#10;82HpMxzTJ8zG4X0sN0F4UT6PS65Fc5/6BKc5yFHKh00zDulG+pBE1Tyjzqq8tvF6VynXvNP6TMb9&#10;t3yEFcu24chhSbvF4i8aMXDxHw6Pxy8y3rMf+RqZ1z2K8+23IE1L7f4SpFHCuwNcMIOhyiIUrkk3&#10;VaDX/5uFyRXPY+8OSvb64PXth8e7EwF/G16c8yH6mwtEKIdcCnaUJGuKpZ5q1o+T9tS+2qEYeMU0&#10;rKUqnycIl0uVA4JsCQRXhuQyMAsSXfEc7wLV5UL2G8AFL6C85cXU5XLh888WIGfAPTBrh8MZn4uk&#10;v41C8gk56PP/5gq4oKcBwYXZWIIz+uVj/Zo9Efvz7uAikk3pABecoNvRdKhdPCWsxhrY6ZNhoHhV&#10;DWwJ43DhGaUiJsbJwONtkRXv1nUHMLn+UaSYrkWyLhNpvSrRWPoi1i4/LJ03Hg9LKT4lCsVuB66S&#10;jwIXEeGqjlVjpMRAUy5XGOVjHxMSHI+rjbwL6gMYinCacwzcbCQQ0MBMwc+DC7aLetwhDL56GlL1&#10;hXD2KcSWdU3yfeS4igLlsa9Tq3k1jhw5ItvTVz8Ky7/bpkpjHZkL5Q3DfekJ7IfXT7GsMNzNwBN3&#10;fwirPgtpJGHGlaOfaRYsmkaYjWPgSCgSMbZTzNU4vI/HRilmdnqwKHAhLaoeoGDkLNg4mcVNgd2Q&#10;BSfdPXs2wKzNx6P3viPfxe2jcVfEc6XbyryluRWLFy3H7l37RM1WMj+S2VKPE4D7A83wB9l5xFLE&#10;7wUuurR+RoYqzag2VBJQ2eHSetiL/rZRcCQUqxKbvk4yYieax2BG4xysXrUObre7C0D69b8rlc1j&#10;dwzJyRGJ/W6LA7X/AvB4FDcpFCJgbELA7xVzOXdrEG+9shRn9R+HZF0uHIl1ImRm1pKrVARH72xY&#10;EzJhMRTiyvNr8M0XPwgHKhDcA5drn3jSUGZ/2JU3o9f/ly3XLCfbinXsHol2vEXAhX6cXPP6Geox&#10;6Pz7MX7c65j/1o/Ys5Nt1LH4K0YMXPyHghc6mo5tWLsXrz2/BDkDHoWTQILqmqK2ydokOweKYTWW&#10;K/tk6iAYymHW5+Akaw6eeegTtDd7xdVQBJxcAezZ1oTGikfh6JuLVE0Z0kxTYY+bBqd2Chz6GqQl&#10;FMBsvB6npw3EQ/94Fof2tiLoZdZAXZRkhR+5CPH+sRetfzbohUklzmCHEqdc+IOQGjcZ++QyBINH&#10;pH1UJjt/ED4XRJjnvdeXYdTAm+DoTXO0PDj7ZKEs7x945blP8NG7C/HGy1+iquhunGTOEW4IuRKp&#10;hjxMrHkWriMEQLwQExC44PNGeQ6RsohM8pxA2IYXQFHOHULEFNdIYw1sxmoxxbLGF2LVwlasWrQL&#10;b7ywEHUlj+MMcyPsmnHol1iDG867B3MeXIYfvtuFtpYAPGzLEzVETt5NCIb2IBg6rL48iZSiysmU&#10;PFtbvQpwsMuFhNhgmwg3zZgwF8m6UtU+TAVUfRXMumJYTJnYuckvVASCnECQ+hscBDEKaJAoKIRB&#10;ES0Lwx/w4vBBDy4+qwbJunE4xVaNXVvVfmCXgJpUogZqVKFkp0Ib2tubVYuhF9i24bBMJLY+g/H9&#10;kvVwewgCOCKfyxILeQtytH3K3TTkEz5LQeYtsBjGwK6phVPXCJuGk0cD7DpmiApw8Znj0N6igJ8y&#10;eItOwtGWSbqZ+lBWeCssprEidpaekCdg2hpXA2f8OLz32jIpU4n+B0sgJO/CI9vCM5DgYeFXq3FW&#10;/9E43VmE7Osfwa2T38GHby3GxtV7pT1ZyKSij8HJnpkm8h4C8PuYufFLNwXP1Q7wI1yj6Ln0r0bk&#10;e3A/M9tH4Te/Kq9Rp0WM5PzAd5+vgNlwNRymItGnseknI0VbLSWIvtpMnGwtRUP5bHy/aDvaW9gt&#10;FYRPwCGHLwLIFTiQc4CE68jnde0QUQTWaDnrOC3j0d+8cGjUECAZKR3xcV5XqLHTWHE/LAmDYDPm&#10;I8NYiQxDLdLJEdLWiK5Fqq4IGak5eOKBd9B2xC0+LuS7ELi0HGpFfemDsCWOgNVQLK2qzIBYNLXi&#10;4EquGNvgO2wLdOU4qVcNpta8iPfeWCbl4lj89SIGLv4DwR90W6sHG9bswTMPfYGcAQ8p/QrxAukq&#10;n0uDLKbJ62A3VcOiHyf8iGsuasCXH/4ok4HXHYS33QdPWxCLFqzH9ZfXIVk3HI6EEqTG0VeEpNCJ&#10;sGtrkZFAoZuBGHV9I7777EcxGAu4/QhR0e+YC+WvH0Gu1ORCT2Ci/iZqnUzxkmAXcInWBnUSKD1O&#10;lv5H7yzHqEHTYO+diVT9GJgNBUjRjZD90npIPY9ZGUoZe9pC+PqTNRhy7XSYTflwJI6FrfcwrFy6&#10;S9QaxajMTydO1dHSFVxIeYcKjH7g6UfegzlhOCz6cgEWHGy3Y0/+tRfMxGmOsTAnXIMkw2Ww6XLh&#10;NBTCaSrByUmV6JdSiJOd2RhwTTnef+9btLZ44W5Vqz+Xawe83v0KVXWAC044bGf1RMCFygT4gwRY&#10;ATzz2Efo3TMPdoIcaeGrENJoX80QzH/zB3m+38+UNYFFhFsSmSg40fC9PB626BLgBLBs0Sb0M+ch&#10;1VCMS8+ehDZZ+HH1rsBFpyw2AQZ5E03w+9sVQPWG8en8xUjsUSxdGT8s2SJERMX3UGqP0bdQ2quc&#10;0NvFYI2T3PJvt+DM9BKk9CxCv3gqxdbAKedeAyz6fNxwWZ3ohSglzKiJWpRs6ZEyHI/X5IaHlB6J&#10;rh5ppmLYKJzVowonJZdj8YJNsgFBEU8LIkiAIRLz3BZVfvruqzW46sIi9LeMgVk3Gr1OGARrwlCc&#10;mp6F668sx4zJj2HeywuwYul27N/JUgSEAM0uGIIMZnoUT6MLaflXgYtOMiWPCYG010dp8zDcTX6U&#10;582CxTAIVl0R7HqaiTXAwnMwoRCWxCzZ90mm63Fy2gA89vBcyW56SZj0eUWllmBD8XtUeY1gQ2Ve&#10;umYXIxmyo9xUu36Hrs/954PZB5Ye2w/78NqzX+Pi08pg149BmqEEdvqT6OtgNzbAkVCtQL9pCCoK&#10;78bmdXtFwZdET3aatRzyiZDdaWmFSNGORZKGPI5JkgVJS6CKcNTCgNfAcqSbKnHlGTeiNOsJvPHS&#10;ImzZEAMYf7WIgYt/c3CVybarZYu34rW5XyNn4F3KvVRfHHEy5SCKJ7ioQmrcBDgTJsJiLIa51wiM&#10;y70FW9YdFG5Ae2ubmI0d3uPBo/e8jf7WMaLMSH6FmS2rlKk28MdbCkd8DmwJw/DAbfNwaFcrqDvF&#10;ySQcCCFIw6fjXFh+7ZCVrEw2HGolSjZ6iCRHAgyPF96WIJr2+vDWi99jxPXT0Vd3A1L0o4XLwNY1&#10;u6EBveKuxqfvrlOCXW6VjhfiWSAAT1sY+7a3o7LgQaSahiLVNBgF2bfCS1Kln+JUXoSk+4EjSoJU&#10;rYhCRAwAK5fvQUrCAKVOKOJjlaIPYjMWIdU4Emf0y8GwATW4cfKjuH3q6xh06QQ44kfCFp8Fe2Iu&#10;bL2zkBo/BH3jr8Fdt76ClkPMiLjg8RyC13OgU7NAJnJe2JmeZqthtFzCVt5m4bZ89elm9IobKqBC&#10;tAF4ayiCxTQStaV3CweGoIz28Z2lKU4czBi0wBdolkmZrYVUUZw56XmkGDLRV5eNidVz5PtyImYb&#10;Iie6Tp8T1QZJ0OP1tMsKta3Zg4aamUjR1KKvdjQ+emdVpGMoQk6NfHZIQGQUXLjEGp6iSrQ9f/qh&#10;T5GqGw67nhyZKLgYLwTAEddPFS0RUasMRfUpIu8r/ik+2Y5nn/oYvTXDYI+vRwb5MCeQX1SPk1OL&#10;seaHHQKWApRpFx0SyYMIsOV28ViTYLt3uwcrFm7HW3OXIWfQ/WLOxRZJs74QfbU58js5MaUAl5xZ&#10;g9Lc+/DEI69j0bcrpc6vykdR0PNrwIUCSR1kSnED9sFHATgCqgCw6IvNMBuuQ7/eRUJ0NGsakKqt&#10;gZmCdX2yMO/FxXj/jaXIy5yCjLQL8NabH0o2hZkEmeSb/WKP7g/wmLLduhm+wBE5BpJ94OdKGbOr&#10;MWAUWPx6cOFxe1RWxx1EoD2Mzav2oHDkLbCbhsOuy0W6dJpVIZVaOYnkL42DJT4LV1xUjg/fXg6f&#10;m2JqBFYeAXD0F7nmkjpxpe0TV4T0+OlI6TE5Uv7t7CKRoa/EKUkNksF4d95SbFi7R/gxsfhrRAxc&#10;/BuDQjGff7QKk2teQnXRbOQMvh3nZVSLLboCFypbER02Cs7oJ8Lei+qGg/HYA++j+ZBPJhxZzft8&#10;2LOtDSW5NKsajhRdIRwmEt/odjgeNlM5bPGFMMffgIvPycc3H6+HpzkswIIra3ousNfezwn8OBeW&#10;XzvEAZVtj1EhqjAvqh6EuNpyB9F6wIu35q7CwKtuQpJuKCwmTtZjYaPwjr4aKSeQ0DhV0q85o6aj&#10;tYlW5gQWLKU0we9rFbKq1xXA4T0uVBbeh0TtVUhNvBafvb9KVsVqAmfKuGuHheoeUXVv1pKBi88q&#10;gsUwDhZdhfhVMGtgM43D2f3KsXLJbnjbwkJWpBGXpxl46v75oulgTxwDszFPSJhpvWpg/NtA3HXz&#10;i3A3h+BlnZzuXqIpQc90zi5c+TNFHdFS4PbBC1+QNW4f9u/xoL9tBCzaciWCRmVDZlTi8+FMGYKl&#10;324SMzh2UijJDH4Z6otQ4ZEy5bxw0xE0hMVf70A/SwGSDZlIT87Ggk/WColViUdxlUswGRFqithS&#10;8G2ZAaNdOu3IHclXSqtukmEoqsvuEMKqAmdcxfN99iOEg5HEDI83nW9dwnsJ+sI4vNeDwsybkaId&#10;Ju21TvqmaBuRqi1A/sjbxblVtDu4T2Sy69rBQGJvGN8v3iqtwdb4MgEnDs0kOA11ONU6FqtXbJP9&#10;G5KSDlP60SRRUEzyuJ9FPM3jQ4glo3ZgzdJWJMXlwslsim4qzHHTYGWZ0FQHizEXvbTXIynhLFhS&#10;zsDXC1bI9tCdtTOr8kvBBfd1p94Kv48/SB5OG9weWph7UJH3EFK12aLhYdPWwaKpl5Kco28Oyor+&#10;IeDZ4wrC1erDyh/XobmZuhQkafvw4/db0VB1D2hc6G6nSiZLOG1SaqR0uhJKk7QSd3IXQNEdWPzy&#10;4XK54Xa3iwBfwEcFVS98LcDsh99DRl9K4Y+C1TQWFkOpkMVZykrpyW6qYjj7jsQdM1+Au42vb4HH&#10;3SaZl60bDqIs/zZY47OQ1KMcaaZZkllVBE9Vaol2yaWbqiMZjEfxxosLsW3LAXjcSvU0Fn/uiIGL&#10;f1PQzXTRN5tRU/CiaPk74iOggmJWUmeshqVHJfonTEIatfmp2GiqFrOnE+2Z+GHRVrQ0+WQl6veQ&#10;XwGsWLINZ5w0GmbTKNGpsIhp2XRYtVOVgI0pF6mmgZhUdz8O7W2TTAAnFZlw+Ea8IHOVH6nZ/9+H&#10;ksCKGpexPOFtD8LTEsa8577GFeeUIlk7DKmGUTjFXoxLz2yEPZEqoQVwxlfDaZwIq24izAQdfYbg&#10;q082SIYmGKDvhysyqbIOTJXIIJoPuJE3cib6Gq7E1RcX4dC+NqnHq7T20eCCwMLnp+gPyzJAQ9WD&#10;MBvGCu+CE7qDIlCmUth7ZWLRl5ulfEKzLtbkWStn58adM19Esn6gENgcpvGwaaaKmqE5YQCeevgD&#10;+FxheD1cQUb8QJRPmUiIM40tXRcyATGlzcyFWs0Vj52OVG0pUulwa5wAi7YOKXElsPfJxXWXNmLN&#10;9/vhbY0AA5p+0nBOPoP7AXA3h/HdZ9tx/imVSEsqhCVhFErz74x0evB55FdECI3kZvB7+dkF44er&#10;KYydm9yY/fDnyEgaC2evIiWPnpAJp/k6zJ3zrrRqKm4HQSPBxf4u4IITvRLYYmqe2bB1P2zHGc7R&#10;Ih+fQdVOklSNhWgsf0qs1LlNBAdSRoiCiwjAIO/hwB4XrrusAckkc2onop9hmvA2TrHm48flPymD&#10;M4qnyXFVbrvcq9wWcg0oesZtpRIogmF89v5GWEyjYTNWwKKZBLt2Jiw9JyFFU4TSnEeEJFpSeCNG&#10;j6jC1k374HETEHJ7ImBBgMUvmZwj3SJRsCRbReBFLkkI3y5Yj7ReuehnoilgHfolTIWFPJv4Atj6&#10;DsbalXuk20cIyrJv6ORKVVSCR6C28lYk6M6Cpe81GDNsJpZ+s1Xcc7nI4O8jFGpVXBK2sUY6TRjc&#10;tujtrx0EWYpQTIB/AMHgQbClx90UxPrlhzDqBpYoh0hJxMbfQtwUZMTfJEJz5NmkGodh9JCJ2Lf7&#10;iLTbMqtDDhbJok888D5sCaNh1vM6WAarpgRphmqk6Wthi4sADLrg6stxanItpte+iPfmLcOmdXul&#10;wy4Wf+6IgYt/Q2zeoEiblbkv4uITb5MLpejtc0i/N1OC45Gun4TUE2pgY7eIoQp9e4zCoGuLsXnd&#10;bpHtZl2bP8qm/T7MeexLmHsPhy2BK/9xUrNPS5iMlJ71sBlrkaTLxGlp2XjrlW/haY+uppS+MFf1&#10;yiSJbEFeoX/bhaf78HqVORJXw2zfPLTTi2cf/hiXnk7y5VCkmfJg7TUQjRWPY8uaZjTtCWBaw1Nw&#10;9h2FZG228Epk9WOoRLIuC0XZd6DtcDAyqUZqCuL26JWMhq89ICS9887MQv6Y8di+ZZ8Ys1F5UBEG&#10;u7YfslYd4Sb4gNde+kzcNc16Zk1qZVIn0KBh0wN3zpMLoShJygqbpFk/Du9rx4DL62E15IjXhflv&#10;U2GVenm2qKIu+GhTxLyMK80W7N15GJ++vwybN+yQEohM6hGiYCjECZmrzxDWrqbyZ4l09KTEUX59&#10;MhzMPBkqkKIbg3P6l+Phe+ZhzY8b0HaYwmIQ+/MdG1rw/uuLUJn3EJINw2AxZCHZOATXXVGHHVsO&#10;yYq302lTrfaU0RczQn7cectjONl5PTJSRgmpLq1XLVI15H5MhtVUDVtCAayJmSjLfwIvzf4G3y/e&#10;gbYWdlqwLBItRbA0QjItvWsUaOF4+ZnPkRw3CHZjIdLiK5GiGY07Z74h+94fiEqsd8nmRCZkymOT&#10;R/TUo+8jOeEGWDWV6Gdk5qIWaX1ysPTbdXC7SNylABQN1bqDi1ZpU6WAHBUvAx4f7rn1RSRqroYt&#10;vgBmbaV0aFA4Lj05C7u3tUjWhyDY1Rr5jbUrNVRFciSo+KXgO/K8jkwMS3EsafmEyFpRdDdS4nKR&#10;RoVXbSOchkYpzXFxUF/xEDztJOVyn5KIGR1sdeY5HcKaH7ejqvQOOJIHwG4qQIppBLIG34gFH6+E&#10;6wiJqbSrd4v5G8mUPLeiHULHdsN0//fxh7o8MGvF43UYwdAhUc6luB095vZv8+AfN72A9GSWDQtg&#10;JnlXx+tQg1i70xgwRZ+Jc04pxlefrIW7JST8qLZWFzxtASz4dBVOO3GwgBCnaSzS48tgiStFP1NE&#10;40fKI+RglOHKM2aidPSTePMlSobvF0PHWPx5IwYu/sDgBWbjuj14be5CjLnh0Yg/QoNyeBQzn2if&#10;Ny82dMZsQJqhBukJ48QwbELZ49i1Y4+gdNa0WQ7Ys60FdSUPwWIaI2UP6vinJzZKal/q9aZi9NYM&#10;wpiRM2XiZYspBbV4iZCLepgTnGopVBfP6IX92AvLrx1cKZHExQv1c499iMvOKIfdlAmrdgwcugI4&#10;tYWYUH0/mg7Qyjws7W4bV+9Hf8cgMQ+zGksiTHIaYZUhI3kMPn1/TSc5UlpQWCIgse2IIt95w/hp&#10;4z4cOeSWHn0SyMjTUKJfXYW1SIKj0qhbJpANa7fjJHMR7OSjmBqQ2rNBOTma8pA9dBraW1X7Jrs6&#10;+BrhFLSFMP+t72E2DUa/xCrYejYi3ThZ+bMYszHoiok4tJelEYIRH26d+Th6G67Aw/e9Ci4iOwSd&#10;wpyMfRE9A3YqePHQXe8jNX4gHIn5sqJmNsUcVykCaeQKOHqPwRnpA3H1+UUYfEU9rjm3BqdZ82HR&#10;j4BZNxJ2UzYs8YNx7RVlWLOSrcXUSSC46Nh5kvZQmgYEFz7cdvPDsCddBHvfG2A2DRMhrGRNDvr2&#10;rEGvE4qRoucoROLfc5Csy0Np3lNoO0zwwLW8v4PnIOUwOuSyBBQKwud2wd0cQOHoWbDHj4DdlAeL&#10;cRQevmu+4m/w+7OkIx0NXdp0uaoVU6wQdu9owlWXkfBIQi07pwgI8vHsY5/LOS0eM2whPSpzwbII&#10;AWS7sm73B6VToTDrZknBs/MqRVsirdjMng29rgEu0Skh0ZjZGcUvYWZPCVpFsxW/9jcSea44+pIr&#10;FMbCLzcjIzUXDmOFtFPb4pi5rITNVChcKZa/vJ4QXO5oi250KNIu9wn5Kq3Nfrz1ymJkxNP/owxm&#10;XTYcCSMwdvhN+PDNJWg75AECQbjbKY4VkR73RbpJOngW0ZLJzwMM5m3YhaP2Lc8dghYlJU89DGaq&#10;Wg778eHby3DxmaXoqxklJRJpVzXUw0w1YJbHelXgxJQ8PP7AfGnFJUGbbcLkCa1Yvh4jr5sMq2EI&#10;LLrRQjy3aiJmZxFwISVjXRVO6TMeU2texnvzlgsHo6VZueLG4s8XMXDxBwV/mNSvePrBL1Aw9Amc&#10;77yxU21TvEH4g4mKyai/UxQrLT4f6UnD8Pjd76B5r0tEpbhqZj17+aLtGH7dFKQYhsORWIpUXTnS&#10;E6YgNa5WdZMYc9EvNRM3T5+Dw/v4A1ZkQCUdrRjmwvOPqm120YHoflH5bYN+Bc3wuYJoLH8QST0G&#10;SdnHqStBur4Y59sasH7lTvlO7BrxetjlEsKMSY8jxTgUzgSqUzaq1LWpSlZ0FQV3yAqH6e1OS2qX&#10;rExJFONEw/ehlkB7+wF4vc0RQicvhl3UMiXFzUwESyxcnfpx7UVTYTVRg4Hggt4Vk2FPKME5J+Vh&#10;68Z90rIYIBtf2lzZuRJC014vynLulMnSqS2DU18Hs64CNsqnm4bjkXvnqbZgTwCP3f8e+sQNQ23Z&#10;fbJi5z7i/ueqUpQbfZzEFOBoaXLh4ftewhkZI+V9rKZC2E2VSNWWCDeEZFObPlf2Z8rfVQeFXVMB&#10;p7EYKXFDcIp5FCZU3YvtPzGt75EOEhqNqZMx+j9FuKCaIpNA+/cewuofNmLx1+vw1Sfr8en7q/Hy&#10;nK9w963v4tYZr2Bq4zMYl3cXMgffjBuumII7b6YZWRBenyvSoUFgwf8ICggsuFJWHvUhfwDrv9+L&#10;s9JHwx4/Cn21AzD70U+lrEcoQI0JmmmpCSvqxRKUMoDX5xZw9PlHS2GPH4D0hAj5UVeErKE3oe2I&#10;6o4geAoEw13ABbkRLGWRQMxOhyC2rt+N053jRGfDynIjsxbGMvTRDMJtM+aKqJWAkaDqEuH2cxuY&#10;6VG/ka6Zle7n+z8bneCC70uZ9PqKp5BMzw36pbAzSVMiHUgpulGoKX5YMpIeD8tnkf0RBQAkrwZ4&#10;fvO4qXNm7Y+7cI69ESkn5OPExFpp3bRo8tA/KRcjr5+I+fMWo3m/TwikLGcJGdQfLfVw+34duIhS&#10;fdT7qNIGz2/JHLFk4w9KZnXHloMYm3kzUkn2TOA5WwsLF1R6WrnXIlWXB2vvYWiouBf7djar8q5H&#10;fa8dG5oxoewBpPUZgdS4LBFj61Qm5vWSPjPKVfUKZjCyH8ebr9CTZK9wWbitsfhzRQxc/AHBCx+B&#10;xby5y5A34HFZpaSxri8/kk7CJsGFmJEZyuE08gKYjdMdOfhw3nJ4jpAEyRSiX1T7PvtgCc4+eQxS&#10;DENVXZxdJfFMQVKEpxap+rE4t38Z3nr5W5nc+cNX0r5UMuTFWLUuMlXrl5p9l6yFrCaPvbD82sGa&#10;r9/fJOTNrz9agxP7jo1cFMqRYSpG0ZD7Vfur+HaoSYCtpuznP81Je/dK2HSTxImRHAw6MWaYb8Di&#10;b1ZF/CyUkiDtqgMB6kS0R+S/qTlxSNo1g0G2V/KiHm3Z7AQXYr4VJv+AvIMQZjS+BqspX2rFdv00&#10;2HRTRIqbGg+ffEAbbsDt5eqY6Xd2oihH0G8+3gBnwlD0j1erKauuVpjyFlM2Tk0bjM3rSQgN4In7&#10;PkNyXA6Kxtwqkyr5HnIsqIYpKeuIn0eIYKlVQMHS7zahrvxhnOwYC1t8HqxMf+vGSP2aPJzUE6qR&#10;+rdG2HpMRJq+AefYG9BY/BS++3Q1Am4qJHK1zGxLmwIXQoKJpNEkS6AmctGKIJmTZSxqb3Bb/OzW&#10;4HlC7w+vWnUTBHnDcLWF0dLSAn/oAILYFwEX5FywJq+4EtFunTBbZKlM6QJem/MZLjm9BOedUoj5&#10;by9RWg/slmG3R8SlVE1y3ETuE5dk2FjrJ7Hx/ltfhIWt1YYKpJGX0ycbH723HG6XV0CaP+hDQDqV&#10;uCU85uS2cBvC0mL69MNvi5+O0zgLlp7qGJMwazYOx7uvfif7QJGGCSRI+o2eNwSnkczFLwYXChSo&#10;NmzVcUIwsGLpVpxoy4UzgQJwZUgzlsKuZykzH/1SssVtVzpAfASylEbv2hquWoG5QHC72+B2ufDs&#10;M/Ng0Y9Ev4QSMbxzaMbDqW+EXcf3HAVr/HXIGtaIt9/8DIcP8XcSBRZqH3cSPH85uGD5STqs/Sxd&#10;Rc4bAmMxs1PnNMFc80E3/nHzG0rAzzBOAJ1FMx5p5CgZSmFLGIMU47UYObAGa1ZsU5wqXxi+1hDa&#10;Dvhw/81vwWbMFOAl10udclHtyPSyC05fitPM1ZhWPxfvvbkM69fsRmuL6tKJxZ8nYuDidw5ejDet&#10;34enH/oMeQPvwQXOiR3Stp2D/66AXTtDVuqOBMpwD8D5p4/E94vXR1KgQUH27gNBPPfAx8jok4lU&#10;XQ76JdTD0rMaVqmN18BiykOS6WqMGNSAH7/fIhddRSSLtqD9/AXk9xpiWS6rpRCaDvmQOegmpFK3&#10;QTcRSfpc3HPba52KinyNtIeqlHRj9YNIMeRIzz+zFjYCrsRymA1jUF34ONxHIpNhiJoPJPMd+/m/&#10;drBVzt5nIJy9imHW1Eo5xmGqQYp+MG6e9pQ4f6ouhOj6nBdRkiDdKBp5E9J0xbD1rI3U0CvhNI1D&#10;alwmRl97G5Z8fAhjrn0AKT3GoL7ydvk8rj6jiqTdR0fPA225vSHs2rEfb7z2Ge649UlUls7C6OEN&#10;GHbDBORlzsKNk57B7MffwZefLsPuncpgTizIxaL92Pf+T4yo4idLZe3t7Th06JDcdn2s+2s4GJ3P&#10;Ccr5PH3iw0ihLgSVQ3sU4tz+tVjzwz74vG1oad2ruoNCLGEdFNKhz9csk9by73bi3P4VsLOEqC1G&#10;mm4ynMxO6QtxkvkGbPzxJ0VFET2uY7fl1w4xvWPJyU+eDoFaEN5WYHz5w0iNGymlDKumAhmmejHv&#10;Sk/KRnnRDBw5sgeB0CF4va1SVlSuwBH2NYsSAYIfVfbbu/MIrrmEQlQ5SKNar26SKqnqSuGMz0L/&#10;pBFwJN4gE3gv3RV4+N43hGgsQnZ/2HWhK2hhNiKE995cgHNOyURfw9Wwm4qQYaLeTr1k+ljmYvnj&#10;nP65WPTlGvhbeO1ogd/vFs2Y157/GqkJQ5FCVdB46r5UwG5keYQt+mr0S6zANWfPRBkzGC8vlvb+&#10;9jaVqYzFnyNi4OJ3DKaGN23Yi1eeXyw26Wn6UgERabSN1tZGRk0HwLBopsCmrxP+xICr6rB98yF4&#10;pMVMrZKbD7gwqeIR9Pn7VTi5VwkyTDXSsmXTV8OZUCHAoo/+ekyf8ASa9nvgddOXIGow1mXl9W8a&#10;Ymgq5DEPAr4AXp37rQAGM4mJhtF4+J43urg0RsFFu0y4a37YCaclG2m962HRVcJmqIJFXyblgRNT&#10;c7H06y3S/UDDK1n1Hufzf+3YvukgzjoxG1ZTjkgw00Y9Oa4MtoQsDLq6Cu4WAgu2WkYFlWjwxInL&#10;j5ULdyGl50Ck6cvh1I2HU0d11Sqkx3NlVYS+f8+E3UCDtDF4YfaHcn7wM6OSzt23RYi2kmGKMPwj&#10;K0VWGdhhIeJTquIg92nCxomIluZqf0ZT6cd+z//EUOBBjaiEtfqNKA8ZpQp57PZG91P0Oe1tTbKy&#10;ffjud5CeNFbS7an6bJxoG4XX5n6O1sMhkQwnR5nnB/eNqyWErz7egAtPK4HFSHfOTFx/7ixYe9bA&#10;qZkEq7YQAy6ugqfZL23SYeq9/A7gIijHzyPZB2YJqdy6YeVeZCQNQUavYtg09I+hQyh5V3VI71uA&#10;bz/fIiU9r3+PiK1RjlxIuPJD4d7gwSWopYJqGLMf/RipRpYbC8VllCRwByX+dXm4/sIG7FjbjG1r&#10;m/CPm+bikvPzsXENxazCcLOL6Q+7LkRBreqGIpDhcVi/ah9GD50Ks3EYkk8Yg/6JdUjVMEtbKyXg&#10;9MQcWBKvxrOPvAt3G7lQPuEqsRNu2Tc7cYqDYnB5otmTqq3vooFRoYa+AqenNmJ6neJgbFy7B81H&#10;CMRiCOPPEDFw8TuFAAtyLB79AqNuuA8X9psKp64cTun1b4CT7HAZdWLs5KS2grEGycYxqC99BIf3&#10;0c00BFdbO1qa27F9yx5kDqmETT8cTt1YOIzVcFIO2ciSQQVsiZlwJg/Au/O+Q9OBgGgykLwlFtNR&#10;8Zxo6eOYi8EfNVg+cMEfPAiP9wh272jGRWdXIcU4BknGwXjigfekPKAmQ6U9EQgRKHjR2hzApLon&#10;0UczXMoUDmM9UjQVYpBkjc9BSe5dkuZmi51qM+3+2b9+UMsif9RMJGmHwmGqhVU7XrxYLKZ8nJ4x&#10;BquWb44w90ms40qSqyt6WrTC1RxAY+k9SNIMET8QijxZNVyVsQuALaVFsJkycfl51ULyVG2oatI8&#10;XvZCkS07V/SsQ0sbYGRfyX4LRwEIX6/aW30BZcAV7Szo/r7/qcHgbdcsRdfWyF82QvB494uENkuD&#10;3366FVmDbkeqKRPJ+hGwJIzEBadVorLgUTxx38d4Zc6XuPeW+Rhx/Y2wJAxBsmEI+pvH4qkH3sdn&#10;76yDWV+kNDfiCtFQ8gjCJKZ6yc9gN9WxQOfXDsVtYqcStUdU5pG+NEmaG6Tsyd/+SQkzkCp6LuNx&#10;7Xl3YcMPbQh4yEFpFS0XenwIv6iDg8sSH0slIRza7cPV502BXVx0SXJtgCWOi41S2BOG4/Vnv0Sg&#10;LSydRG1NYWldb2+hiJUyT/vDrgtdFgscPL/Z9UOw19rkwa1Tn4XZOAApmkxkJNbCLtexyXDSkZhu&#10;uokjMKnxbhzY2yRKscp4MYQ1P+zCkKtnoi9N7IxTIsR3dpHUR0Yt+sXX4ZqzbkZZ9hN4+9Ulsrgj&#10;ByMGMP7zEQMXv0OwVrpx3V68Mnchsgc9CGci6/BM39HVNNoNwrQgb8m9IJmzBLZeQ3DXLS+h5TBJ&#10;myRGsZUvjO8WrMGl5xbCGj8MTjH0IRjhiociNVUwG7Nw0bljseibVWg5omSFeTFTbqZdJaJ/54vI&#10;zwwhKwZb4QsclNQwV5z/uPlVJFPgK34obpvxQkQ9MAouyDdokUwEJ9PF32wWQyeznqCKF80GWMQk&#10;qRj2XsOwatkO2T8U/ur+2b9lUCPgkXvfQh/N9bAaSuE0TZb+fNEMiR+BV+Z8F5l4ImYpYR+8Xqav&#10;m0SkaefmJlxzYRWS40aJT4QzvhIOpm/jS5CsHYILTsvH4gXrOzgtirz5z0sCHIzoc3n82N7JUozw&#10;IMIUJlMGadGuCKo0qlsSd/884CI6oqURJYOtRvRv3fdD132jgitugos24dZ42vw4st+Dj976EcXZ&#10;9+JkRz6SjYPRW3MV+uquhyV+KHr1uA7J+gHo78hEbcn9+P7bHQi0A7u3tqJ/ciHMcfTrKcIrTy9C&#10;QLTOWKtnueafH5NfPnzw+g93KI2uX3kADpbdEvKRbqyCXVMvI90wAemm8XKNOLtfJe6c9Qo2rN0l&#10;AILkTeHAREXuwuSkKB7Ri7O/gqNXiYBgu56rf1rb18BiyMENl1XhwO4j8Lo9Apjo7eFqo0ZLAG5a&#10;okfN2/6I60IHuFAE1PZ2/p4p/R2UUml7cwjz5n6Ok62jYdVTW4Y6H1OQbqSYWTWcpnI5jkU5t2Dn&#10;NmppeNDepgjVG1YdRFEWFVZzuoAK1cqrgAYJrVUqg1GvvEjYRdLarETjYvGfixi4+D+GAhZ78NRD&#10;XyFn8JM426lWFlxNkLxFCWSHmDjVIz2+URjvNA+zx2fhqcdeRmszhZ2UboPH5cV7b3yNk2zZSGH7&#10;oYmpQNpXM+Wu/EWSdFkoGH2n/IBc7fwB8WLBjAGJh0qhUF1EuLr9nS8iPzfEU4Tse64cgpLC37ru&#10;EJx9M5FiHI7qosdEXZSh5g+S36hgeETqra3NHlSX3omkuLGw0p7Z1CiCUiR6puhGYmL1o/C1KyfM&#10;7nHMtvyT0TWYul24YC3svYbAkVAGi7YxQiatQR/NKNQUPS0TU8itGlVam9w4fPCwIhL6ffC1A2tX&#10;7EJh9i3obxmBjOQsOHpn4byTyzCp9lFsXL1T2PDRQnDXbei+XUdtm2QwooZZ0dUmO33Y6cJbdsxE&#10;j3c0k3H8ybF7dH/8t47u0f3x443o837uNV0jLOJjnPzpTUOCKjtRQvC2BbH+x714742luOvWuWis&#10;vBe1JfdiWsMTeHn2t1i9fIcY+VHePhTwCTF6wBUTYE8sRlrfsVj05U+RbBCzYFFS6bHb8msGyaD+&#10;QItqW24PYcb4OUg1jBAPEaeepO4GcQVlx0//PmWw6HOkhTnFOAqnpo/FrMkvYd2KA9LiqUA4QSYF&#10;uJpx5HAzrru8Aql68oMoNlePjF6TkKylZP0wvPIcW3RpatYs4DfqB0PxOCWCFV10/AHXhehiQTqy&#10;+HmKOK5KX/y9huF1hfDFh6tx5fl0yi2UhUNqXCPsholy32YcD7OpEDdcVos1q7aIEJrbfUB0a3Zs&#10;aUZjxSOw6QpgJ7dET2InF231ap/qatAvsRpXnz0TJWMew9uv0uzsgJA8YwDjPxcxcPF/CBKIRMfi&#10;+cUYM+CJiIYFJbtLhbntMFZKfdGuq5e/m6n1kDAG/ZKH47U536K97SA8nsPwedtxcP9hvPL8fKTG&#10;3yBERrthGiw9qbZZKSx5kqLsvUdj2oQ5OLCHrYZkaZMtH9GsOGpE2+h+nxX+Lx+Ri0yUXR+gmFYQ&#10;Jbn3IskwBDdcehuam7hdJL6qfcgySogW72F6kISxdOEGpdCZUASztlyJSdExNL5IQMDWdQdF1jm6&#10;yv25TEDXweBtx2raG8bWDU249CzqDRQjtSeVOiehb1wp0vuU4XRHGV6bvQjLvtiJB2+fh8xBdbh1&#10;5kOyIuMEIux5H91t/fhx+RYs+ORHLP5mLbZuOCKkNtUdwjQ5wcDRcbxtO/pxHruu8tNkHvJ50dFl&#10;P3cdP/u+x+6X3zK6R/fHjze6R/fHj/ccJXdOQEouAiWuO6WuxV2WTqZsZ2T3AnUq2JXjU9kttmFL&#10;pifcDI/bjVnT5iDZOAiXnFOBPTsifh9SYvt9fidBmcQ90uWyac0B9LfmwmoogJPZLEr5a0j6zYPV&#10;OBgfvLICd898CxecVi4iU2bjWCT8fSROdVbh5mmPK+G8FiVIRtDw+ivvIyXhSpj1xbDpJyJVUwU7&#10;u8XiC3DlBVXYs4NdYTR/4y3LZF3Ko3/4dSEKLvg7jHSiyOeo++RS8LfNMsnq73cje8RtSDaMhi2+&#10;HJaEGtipzKuhJspkWOJzceYpw7Ho2+9lweX1tAlPqfmwB7dPeglm3RA4jLlIM5Yh3VgjBFEuwKSr&#10;RFeO01LrMb3uFXzw5gpsXLtPhLa4jbH490cMXPzG8PkC2Lx+L5566FPkDXoE5zmmR1qlIn3ZNPSJ&#10;L0OKphTJmlIRWqKhz0n2Efj4veWi3RDwU6/fg5bDPtx7+wswJwxEqj5X+Utop8CpnyEteM5eBbD0&#10;vgEvPvs5XO1+uD2UWg7CT10Atpd2+SEfO45PnPtDR2Si44Xe0w589uEKWPvcgIzUfGxYv00UCST7&#10;IBckbiOzFxQb4vNDKMy+B6mmEXD2KkeqliI8tUjrVQ1L/ChMqXsS7pbfBi7Uc6N1f6oyAm2HgKLR&#10;d4veBYGMRdOIfn0minMjBa1spoFI0Q5A357XobfmQgy4Jh+HDtIXhBOTH15fxK/ErYi4vIiKHgB1&#10;CWiVLlbnKlvTNbpvW/dQf1eEyOjxOwpbdAVx/9XgIiKeJvomyiY+LJ4qvI2QH8lXEXVK1UKqhMo4&#10;OLG44fbsEyD+9rxvYUu6EkV50+CjC6o8J9ihQfJ/HSFyYoIUWwNunf4yUgxZsOrKFSeHLZQslcaP&#10;xvCrGuFtDqOtyYsdW5rwwJ3v44z0UiTpRyPFNArmhOvR3zIKsyY+jx8XH4TniB9XXERwTbfjKjhM&#10;E+FIqBHn28S4IZj7zJciAMYMD2XlhRwcySIcez34I68LUZDB+53nrpTAmL0QTYswjhx0Y3Ljo+il&#10;vRb2PqXiCOs0zkByj3qk96pHqikLGZbB0rqsWnRZ3vEg0Ao8ds88OBIHwmYYDYumUPxrVOlZlUco&#10;bnfN2TehIvdpvPPqUmzdtB+tLTQNPM65FYs/NGLg4jcEnfmob//qcwuRN/ghODts0smxiJzspgoh&#10;kFkMJXAmVorUNFcpS7/ZJilCH9vOXOwLd6G65D700gwSAy9HQi2c8XViB27WlcqKPT05E0u+XYe2&#10;thYEwy3wBJrgDbjRxglNlPeOd6Hosoo45rE/aETT+PJ53CaSDr1wuwI485TBuPCscVizep16LJpK&#10;5aTA1C+1N8T5EVixaC/6Gq6B2Ui/App5NSCpZwkcvcYiPWUkNq899BvBhar9M/hvGnbt3e7CoCum&#10;IUWbL9bR9GdxxNchRVuIvj1HIrnH1TjXWYLqvMfx+uwFWLV8E7w+ZiOa4A7sRSDkgtutyiT8u8vV&#10;JI6Voifi50VRgY/u0X3bukfHhboLcIgkLLo8J7qfeYyPvyLtHt0f/62je3R//Hije3R//HjPUfUB&#10;ISDIoG8Gb6V7gv4ZAYIDdswo1U4xNQvR5ptW4ZTbpDYDdT/YwQRsWX8ImzfuFC0Q8lYIEMXw7jjb&#10;8usH20bDWL96L87oVwhbfImYk9kIjo2V0uFhNQzH5+/+gIDHDbdrD9rb9iPopZKoH8889gHOOT0b&#10;veJGwpFQgj4n5OOk5FpkD3gEaUl56KsdA2diI5J71sFKXo8+B5ed3Yj9O9lpoX5HHPw90ADu33dd&#10;iL5Pl3O2C9CQLCWl3eV30wqPt0mE7x574B0kGdlyWih+NrxO9okrRr8+42E2FMPaaxSefvgTUfIV&#10;YTi2MnuAV57+GOn/P3t/GR7XkW0Bw//e93vujS01i6Xmbkm2wwwTRjPLJKNskWXJDHEYJjBJJowT&#10;ZgaH2XHixDHEzGzLsljNrV7fs3b1EbSU2MnM3NeTceWp2FYfdZ9zuk7Vqr3XXitjCBz6cXDpSuBK&#10;JriYKaljpR80Dac7ZuC6Wc/ig7d+xJaNSsmT9+V4+79rx8HF72x05CN584m/f4nxAx7CuR7aBU8V&#10;FUqKRXn0Kreaa2E4fzpy00uRqRuCy8+bLmVptC4WM6xwM/ZuqcPoQdfDYR4Fu165ClqT6c5ZDLt5&#10;HHJMQ3DVhVVY9/O+uFW1H5FYHVpjjQjSxlnsr7UFpeMDrU2W3L3w9fgxYgWtJgSpKolPMJwQ1TFa&#10;/4OTThtHIG72RPdPqflnJc1eVO+j4RTTOWoHw8aJiNUAnOS5CIuqoC+GCaNuQI55MGz6YnhM85Fn&#10;WST3iMqKN8x/WpmJCSlQ9AMTzqXjzox/Kl4CSWbkyNQdbsYH736FG+Y/g4vOKkGWob9UpGTplOPp&#10;qZ4SjBtyNx655wus+m4/fIeDCDfEhHch4d0IqzTqEY01IBhuFsEyZZZGQEFgwfC4ukaWkrYBA623&#10;Laza+WlhnPgf8TLUTpN0/HtTeWzNUEurAFDVLMqrIy4AFc97U8hBqmviHA1V0aDtaPlne1evBxFl&#10;hUKHrvL25NNE2n5GzocSiVBdRQq0z+X1a//W3l99J4pno0Sl1fWorn13idEZ8b8RDxyFsEj8JfFR&#10;ycDHe9wSXpRHyT3SOCgkRIYV5yIcDiiORZTjjXojJMIq34/fLyKnvjfeF3XdJNtS5ZMkyjBuuf4J&#10;WC0DRbXVa5kLp74KtqRpcJuKMGbgjWK4FwkFRZcjGDoo58s0WjTUivpaP55/fCUuOmeeCOM5aOhl&#10;KEFOcpFwgZgOcRtnw2qYivTkoXj28U/QUMtrJrhQUuG8bwQX6juLZ5baxhHHD1MmCoio710DpqqL&#10;CFmncRTfMPC76mRymDBfJEbR2qJpVBZV94qy7zSt42fQS+XtV1bhzBOLpLIn2zgCuekVsIvwFvVu&#10;SuBKLcANc58W1+Fo2I8oxdr8MXzw2k84I3e8yJ/bk8hto/suAQZNIKciP6UYV521EKVjH8Q7r/7Q&#10;FsE4zsH4v2vHwcXvaBycm9cfwGvP/oDCfvfCqytp627WnDP8mVwBd1IlHEkkB85Atn44Bl1ZgS0b&#10;domMNx+y5kYfdmzbj8GXLII1eaRoI5DwSUKhN2UW7JYJkhueMPpmbN64S0K4IVE25AOtLeBcTI6u&#10;/FB2fmLCENdqkh08VS7J6g6qSbdjXrZtB5w4SXR97yP1PxRhiALffLEezqxr4LIUwalbCHfyTXDr&#10;5sFrnoIz8wuxasV22a2F6XRKwl9ceVImOllk4wuMLMBq4aW6ISfxFcu3w5H1F2To+yPTMAi97GMw&#10;6Mr5uO36Z/DpklXYveMQfM2s3Pm916xN4EfoHcGfdLUgKGChCHAqvULwpNRV2Xk96u+aAqkaC5SM&#10;ZudiScdQlqYyeiI/505WFkAqb2okuzjoFL2D9tC5+qwQa346/0dAIXqcUYQEYHA15u8owzLFbaDi&#10;KjVLKHJGQEkuEKsUlFooowkaAKG8dlgWtjioEut0psrUAtZ1zLWDsHZgpeX141Gwtvuq/U58d/4v&#10;5BjwPLWdv7jshpiGoBJqDZpb9ogj6aa1+3H2yaNEwt3O0lfTDNhoHZ5aBWdKMd58ZWmbzLj6PhVA&#10;7tgDwTD2763Ds49/hotPnwUH1XtZNSU+G4yAlMFuLsGZfabhcDWjZmqMdBx7VJWl/ws1VKNxECfA&#10;jBVIYtPO74kbFH5HHDthtPj4PVHBl2lXP4Jh+r/wmCaEQzyeyq2cSxS4a4smdXOvOvWOxGQBuQTh&#10;5JJA1F+/+HQlLjhzGpzpBbCaJsBloebMXIlEOPQTRaekqugRHDpQL3waPpe+5gg+fPd7nJQ7DA5L&#10;IbyW2XAkVSGXnkTGMuTqy+FJLsOZtrm4vuplLHlzBbZsYATjeIrk/6odBxdH2cixIHnzqQe+QmH/&#10;B3Gee14HcFEKj64M+ZSR7lkGV0/uLmhmNQpDr5mP3dur4yqKZJHHsGntPlx0TiFsyaORay4R5J1L&#10;trSuHDmGiXCkj8Ds8gfVTp/aFSSrSR5f2yVou9b4ApP4MCdOigIuOCGoHDZ5HgwVcyGQnR7ft43s&#10;pe36+bsJi2U3732kntgSX++u81R9Ta0oGDJP2PQOEmWTFsOdPA+5lhJkJffHjYueEKAQDKoFrB1k&#10;xQGF3CcNbKhJLRgKyARbfziCoQNLUFX6N7z6/NfYsGYP6g6p8DjvNyWbubhr2hT/dO8WXHS8F+3n&#10;2D4BK+6AlJfGBbaCwXgVTrxTklwTo1KLR3wB4QIdF+DiuCORjvwSlgQ21AZRe8gnY2vvzgbs2l6H&#10;3dsPt/U97Dtr451/P4w9u+pwYG8jag62oK7GL/oJ4m7ZQvMqceBWQ4ziSSGmKRid0xw51aDTQI1E&#10;QVpVJIGpCk1uWwEkApKOpl2JwLnjvesOeGjh/sR+dKD2SF18eeJgRRnOcbMQgd8XFoK1vzGE269/&#10;CfbUQXBaJsBlKpPoJVUmcwyjMLzvLXL/CSyUZLb2rHU+XwJDmvLV7Pdj1MDbRJlXtCzEj2gqnIZJ&#10;sKcW4v673oOvhbopvE88rw58JwEXhBbKXE4bU7zvjPDwmVeEY4I6lY6kGyyF8ISMzMggI3VSpusX&#10;1dNwWLnRqmhSq9LiOJqojwDZDjobcc8VDo0A1UNDwM8/7ES/y2ch0zgYzpQiOIwVcBoq4KLsu3kK&#10;bIYRmFp4I2oPNosfERWMScj+/uutODW3UO6R11wKd9I0uDif6mcgV1+F3pZZuPr0W1A+lhyM5di2&#10;+eDxCMb/UTsOLo6iBYNMhezHK08vxeRhj8DWs0gJZEkvFbKW10iRK2rhl4osr8MyFMMHzMGB3Q3i&#10;Zkop4JC/FSt/2I0LTpsCu2U0HD3L4aGZEr1HzBWwGcbDmT4CNyx4ArXVAfhaVG6Zi4qmcqh2/79v&#10;stR2GFrne/p9zXEDLW1i6m4y7m4y//d2yReLxXQEn330M6xpA2GnLohuAZxJc8SK3mkcj1PzJ2Ij&#10;00w0QAvVKY+KNqCVsAOWnWYQwaAfQTqW0oCsJiARIS6CrP5QfAwV6mfZXjBUL6HuxPPrvicABdld&#10;t1d5qPPqsPNu6+3fYyua44JdFOsisOCCG3cajV8PgaEABlra+4DGurAs9ocONGDXthqsW30Q33y2&#10;Fa89vxSP3Pcu7rn9dVw/7xmUT3kQk0ffh4IBt2PwVYvR79L5uPy8mTj/lFKcdWIxzuxdjNPzinFq&#10;bjFO8Rbj7NxynJ1bhrPzSnB2XjHO7VOMi0+bjqvOm4WBl8zHiGtuwNjBd2DauAcwr/xJ3DT/Odz/&#10;17fx1IMf451XfsKyL3dhw+qD2LvjMA5XNwrTv7khTpzUFj8ptex4r3jvtWgcqx1oakbSpnavOt7r&#10;jkCNv9/uINoZJCeO53+mEyTFF0eCuSiwY9shfPLhctTsD4rM9+5NzTj3xErYTbQeLxXPGUrZU4HX&#10;lTEArz73rSzqKkKhdGkU4o+v0vEejByWhf/D936CK2OQOPW6jEwPElxMhkM/Gqf1LkT1Pkrnc2zH&#10;r53n2QHAKjdTpSwrVvSM8LE0NxgD6SlNtSHs2FyDzz9cj0fuew+3Xv8crp39D9y86EX845EvsfTz&#10;3Ti4px6+JnJdWP3EyIVPkWv5IXHD3a73KrF3/J6V2i1VTCXNJu/bCj8dktcfxOihi2GzDEdO8njk&#10;plSKnodUgximI1M3GJMLbsfe7YxgEABFBBCtWLYbZ/UZD6t+OPLNNIMshaMHxQs14cIqnGGbj+uq&#10;XsYHb/2MzcLBOA4w/t3tOLg4QmPEguRNciwmDnwYF+TOg9eonA018zHV+e8i5KdNg103BgUD56J6&#10;X5MYc3GiYEnZlx+vxDknTRCUTbMxr26+ku9l+apxIqzmQXj43neF6EkToJAoOdL5kSHkCEKh+E6u&#10;y0448WHu3FXSlbOA2mK2NPnww3erpISPxCpqTKgJ4PcDlyP1P5IWIfErGAzB1xTCyIHzYdWPEeVL&#10;R0/mVDnRsN5/PG5e+LKoIDIsLxMet0LabkrjLMTvD/PRKhzNsDB31hDnUJYialb05IcwpSDW7KIc&#10;yp93Pb+uveN30LF8lIsRSYasatB6XKdCvgvuABVhUaJH4suu1BklEhCi+VYUTYcj2LfDjx+/3Y7X&#10;nv8Gf7/jVcwpfwBjhlyPay6aiTN6TYAna6jIQmcZBiJLNwjpSYORdsJQMe1i7p7EYgqF2QwTBcQ6&#10;TJOUxb2JOX36N1BuvUKZsOmr4JU/p8MrwLkEuSY6wE6GM7lQ9Abshqmw6iYjO6kQWUmjkdFzODKS&#10;hyAzeRCyDQORY+yP3vYCnHdyEfpePBNTxtyBxXOewMP3vIX33/gJa1ccxOEDQfGSINdASZtrZBPe&#10;E94jqlzFORdt96rDlxsvU1WLJ8ElwUkiwDi6MXfkThAQBzHC/QAWzb8LFsOpGNH/Ojz76FJMGHY/&#10;rPopUu3lNs6DQz8LDksxrKaBGHxNmTiBkvfDEtpQSItCKc5Qx87nve6wDxNGL0a2eQicoshJUijH&#10;fhFs+pG4568vifAeNwfUipHr7RQZk5qsOLigVwmFuJiHABqrg3j1qW8wZsAtyM0ehfSeA5CZPBxZ&#10;yaOR0aNA/kw5YRgykkbgjLwpqJr2EJZ9sQUtlEuPiCd93Cb1KMFF2zkpHhZTMeFWnlMQgQBBD6Ny&#10;YSntJ2AunXQXMnX9RezMbZqBPON8eMRwrly4UcMHzcOubdUSOSLRkwT51T/uwDl9CuEyTEB+ahkc&#10;PZUsvyZemG+ZhStPvxklhY/gndc1DsZxs7N/ZzsOLn6jBQNhARavPrMc4655VHmDUMTFOBUuqkgS&#10;IZOtbCxFbmoxHMbRyNEPwIRhd6B6b7OSAJYwMfDpkh+R5+gHV/oYZOspsEXDIZKQpiM3pQju1CF4&#10;++WfEWhWoW1GFyJCxEtU3Pz94ELCnpTkDdK1NIR5s26Bx/4XvPbiZ2iqjShHTCElqp2/pqKofv+f&#10;Ax2JLfH1bjslhEleDUeF7e1MHSbaIV7jLLho2EbSq3E6TnFPwq6Nh2UR5toTbIlg/64arF0VV8Xs&#10;NNl2DD/zczSeiaYH0CHKIGFc9q7X3F3rDC60VAVLURWBkjwIKaOkmmaEPSBVDzHuYkOKC0N9KMo2&#10;793SjC/eX4Mn7nsfc8uewtCrrsNZvYokEpatG4j0E/ohWz8MVv0o2Fm2bJwEl2kq3OYSuC3FcFto&#10;YFUMt0mZPXlMlXAbZ8KpnwmHjgqvFZK7dxkZcqYMNW3I46/pZsORPAeepHjvORuepJnwJFci3zgL&#10;eQQc9MnRV8KaVCWLp9NYBbelCm4ztViU9bzTzLD2VHHBdMhiOEEUFm2GMcjoMRgZPQbAZhyCvKxh&#10;OP/kIozstxjXzXkaLz35CX78ZjMO7wvI/YgG+CwQcHE9U+CL94wWna0S2ieAYKRJpVeYZlFclM6R&#10;C7UKJn5n3Yy73+wEx3x/BQrq6/y4+46nkOe6CmnGS5FjHgqrcSzcKWXwWGYip0eVUnu1sMT0Srzy&#10;3CeitaHIpu3npnFpOG4UDyMqkalPP1gNR+ZgcRa18TswLIDbQGXLyTg3vxzbt+5DIKB4LQq0csC3&#10;E4a1SFwoHJDNQyQYQqAphg9eXY4LT5uMHF1/WJMmwmEoE5VMh64SueY5cFKsz1QBW/JUATVMTTiM&#10;Rcg2DMXUsXdi45r9CPN7CceEw0S+R2Lrcu/ankMt/adFqHj+6vuSVFFc1bOlPoJrZz8Fu2mwuKM6&#10;kwgwroXbuBB2wzRk6vvj6kumYOfWAxIBC3EDFwTWrtiHC06mAiuVQCch18LNyGy4KYxn5Bgvxemu&#10;Klw/90V88NZKbN5wXAfj39mOg4tfaaJjsekAHv/75yjs9yjOc12PXF0FclkRoisRGW6XYTpcxnKZ&#10;3F2WscjWX42S8behek8TWmldHYlJfvDDd1eLrLXDMhpO01ScmD0fDpZNCRN8NE7zjMHST38R90Lm&#10;IrlzV4tTRyGcDsS03wsuKA9OlnXELw9iZelfkZZ0BXKzRuHVZ78Vq26VH48Jk15+RwtZt02EHUPT&#10;R98TW+Lr3XZSB6WkLoL6miBG9psPu2EMrCdMQa55hqSSshn2TJuEO697DYFaYNeGWtyy8FGc6P4L&#10;rrpkqFSEJO7k2sKznUCG1rXjfvvedm3a+7YfI54gXAOF90CWO3MZUcRoksXvwh9F3f4gNqzahQ/e&#10;WIrbrnsChUNux7m9p8GTMkLstG36AjiNhXAyWkAnSGMxnLoikUrOTZkOp+gmKPVWp46+JhRqq4SH&#10;OX4RcqOo0HTYkxhVqxTLa49plvo9nYq4ueLmTxR58pqmw2upUJ1/ZzeWw2Msgyu5WELNXgPTeGXw&#10;mirhscyB01AFm64CNl0ZHPwsQxlshtL4gjUDTko0G5QduJDz6BwrmgZ8nQB7MpwER2ZKQvP5GQyb&#10;aRDys0bgkjNKUVb4dzx675v4+N1l2Lr2MAL1MUR8CkhyLY0GmXtX3yMjUkx5cRx3+o6lmuVfAy4Y&#10;/RLeRfxZCAVi2LOjCXfd+hrOPHk8Mk19kWMcAYeZ0YvpyE2bLfop/S6eh0P7WFVEMKFVaXUEF+1p&#10;Mg46cllGDrwOztRJyOoxHb3Tb0XW/1bBa56BrKThuPemJQgGogiFuDCSPEsJ2XgkQYao4h35/U2I&#10;hCMItbSiencjZpfcC5u5L/JTJ8BrmCKeR17jfDiSZqJ36kLYk2lbwMhrIdwp43CybTLO6DUHrszJ&#10;yNaNRLZxMPo4h+PZJz6WaAHnCAKMxNbl3nV8ltpSI1oaS4ErAiFRvQ1RYj+MloYoHrn7bXjShiPX&#10;Mg15FhLk5ws51pUyBfaUwbjywmnYsHov/E2tCLREZJ5bu2I7LjlrMpyW4QIwnIx26GbAY66SuTov&#10;rRRXnHU9ygqfwruvrcT2LTXiRcJzO97+te04uOimcXCT+PPqM99hXL+/SxVILiMMunLkJpfDq2f4&#10;uAI5SaVwGLlbm4QMXT+UTLgdB/c0SrohRIJXSxQfvbsS+VTqM7HUlAO8Ehk9JogCpMs8DBeePBk/&#10;fLkeET8fQkYnqLLHhZWEPY2cmLi4JyyCiQ9zQmfIOeRnODaMkD+KJx/4NL67LIMrY6wQnbhjoMiN&#10;JgKlwEX7BH00xNF/ZVeSxfRICOKT936G0zxUzJ+YfrL3IK9lDnJlp16AgRfPx2muQmQbLkFu1sUY&#10;0X8Sdu/YEz//rtGHtp4I0rrrib/TpWtiRfx+1O8E454K3FVxPQo2ALs3NOC7z9bhwb++g+Ixd+Dy&#10;M6ejV1YBXOYRcJpGwGkohNtENcciUR9kSV2uaQZyTfSjqBRbdw8Xd0ofU0tFP12iXqpToZC5aQKL&#10;MmXnbSRAIJBgSF0pxnIxl/fnd68rVLbd5vFwGUfDaRwJh3E47MahsJuGwWEaLjtAp3mMeGM4TYWw&#10;6ag7MhEuc5FEKFzmYtEmsBsphFQMpxAYy2RcOePyzMx3u6TPgNcY94KgM7CxEh6D+jmvkdfl1E+V&#10;qKDbMBEu43jYdATjI+FNKcCpzgkYcNEczC1+CM889ClWLt2M2r1+hFsowa+qDnj/VUUE/65VCvGZ&#10;+ufHrkaY5ftqaTSSIxma9ze3YvvmOvz15qdxwenjkWXoB09aEWzmqbAbxqNiysNoqKGRmSoX7Qwu&#10;OlcD8fUvPtwId9Zo2E3T4NDPgS1pvtxPl2kczj9pEratOyjnwt+llw+5U+KOq0XrWCcSaUTAz7Rs&#10;K7auO4jR/W+EQz8KucZieCk2ZaiEq6caO1S6dOmniHroWd7JWDj9MXzz4Ubs2XgIe7c3Ys3yQ3js&#10;vo9xxXkzJXWbZbwM99z+HBpqfUpjpJv71am3PUvsHecT/q56LcoS7zAjlqrSi/NnsCmMx+59F72z&#10;R8FhGgsXo3DmSkmPuCwlyDaMxEVnT8PW9Qfk+6eSKTdPG9bswsXn0o9orIxRKv3mJE2D08gos0pn&#10;n+VagBtmv4Ylb62S6LQIbR3HF//SdhxcJDROIhrHYtQ19+LiPovg1U9Frm4a8pLLkJc0A7kMdzLU&#10;TOnZlHLk6Mdg4sg7UbOvBdFQFPX1+yQESp8QV8ZAuC3lsPaYD5f+BtiSZ8KTNhVW41BcfnYRfvxy&#10;azxyQPZ8DaKttUIoZJ06d76/uTgeZecC11DbjIMH9mPj2q148fHvkJsyX1m+m0qRlzUKX3/1nYAL&#10;kqs4Yarf1SYCLXLS9b2P1P8I54KcCH42QRbV+eoPtWDk1dfD2nOUVNe4uAPWV8GpmwpHcqEslHnp&#10;UzDs8uvxwSsrUbu3GbE2F8gOEZ+O0YkuveM5aLvfrtGaxOtRmg0aAFTp6Mb6EPbsOoilX63G3+54&#10;FhNH3ITze5eiV+Y4WJNHwK4bB1tPpS5ITRSaWbkNxUrB0VAqUQPqpVDa2EPvBJYoC7hgpIHVRUXi&#10;seCmNoqeZYpTBDg4kqfAkTQVDnm9SIBEnqUI+alTcHJOMc52V+C8vEpcdso8XH76PFx19hwMvngh&#10;hl2+ECOunI+R18xFQd+5GNF/Lob1nYehVy/A4CsWod8lC3D5uXNwyZlzceFp83Bun5k43TMd+dlF&#10;yM+eCk/aFNmt241TYNUVISd5KmzJRXAkT4WLugNMHUqnVTZVbLmolSHfPB/u5Nlw9NB8IpRtvZCi&#10;KZ1vLIUraRbyzXMEfNiTJsKePAoOw1DkZw7H1efOQPnE2/Dko29gxfKNOLC3AWGmyGQh08AFUybx&#10;qojfOQ4Tu5Z2YHqEaS6qYVKBNRRi5QfQ0hjGzs2H8MAdb+PcUytgs5DfQt2UyXjsgXexffOBtpRZ&#10;e1faH9qfjEaMGXYb7CkFsImZ3jy4jXORn16OrOQrcMf1TyLUwqgFOVlMeTA1QXltBWYVHYJVRjw3&#10;Hzau2S2RP6bRSCDPYzq2xyzkJpGPQJJoEdzGQrhMw1A16V6sXLodIUYBGBWJNiIc2YpIuE6cWw/s&#10;aMTti16BI3UYslMuw19vfALN9UwTHeHedgIX2rPVAcBHmYJWkVPFgaoVj5RAiw+hxla88sTXODFn&#10;tAAFWrazTJVpJ5b5OlLG4KKzx2PDmt3i0eTzHVamcav34YJTy2A3TYA3tRzW5Kmw6zkeSfikkmcF&#10;rjzzBkwf/zjef3OFcDBUBCNxRTje/mg7Di46NJZ/7dhajdeeXYYJA+8X91IaDXnJ0havkGI4dFMl&#10;+sAdBQlyVtNgFAyai+q9jYhIaRqJSU14/7Uf4M0YDI9lIqwnlCLXeC08hjlwM49pGopLz5yKDb/s&#10;VA6ILDMNawJIKmyqiQv9eovPdJLjV4sbrZlZ4cCSMYZDw75W7NhQi8fuXIGJgx/ERaeW40TrWPTO&#10;miZ1817jArh088SG+vT8sfjp2/2ItMTgb2EOlHncWsXY75AX7tjbme7Ma6uQcWLrMtF00xN+QyZs&#10;7sgCgUapsvE1tOKt535EVtIw+T64W7exgiR1itz/Ef0W4+O3NwjxkSx4SbNz1pJJm2FxRWuX8+4Q&#10;lWib2SR0rhmCxcvseL3MW8s9ZSTJL3oaikMRFx4TvwQqfUbRUN2Mrb8cxLMPLUXlpCdwTm/6lYyE&#10;zTAcTv0EiR54yYOQMVUuu3UBqcmVcLE+30iQwYWXu3ru8gkuyuLXOxW2pImwGribHYUcwzC40wuQ&#10;bx2F03ILcfl5pRg9aDEqiu7BDfOfwH13vIZXnv0an32wGsu+2oiflm3F+tW7sXPLIezb2Yya/RE0&#10;1MTQVBuDryEGfxNEsjrkA8J+IOiLScm0rymGlsYYWhpiaKqLoe5QDAf3hrB7ezO2bTqMNT/vxvLv&#10;tmLpl5vwwds/47knP8ffbn8VC2c/gtIJf8WofgtwyZlTcaprNPKzCuBNGSW8JIdhHOz6Qth6Fgow&#10;4n3htYp8vrhezoY7aY6UHjvJ69ATyDPtQx+KMuFyOI1FsOpJTB2PHN0w5GaMxVXnLcC1FS/i/Vd+&#10;we7Nh9FyOCCpKJUq0cab0qhQfJg4Z0NCTB0KNjQ/E+ntJdztQFSNeU2ASgEG9f7UYeA93LPVh8fu&#10;+wLnnzoNtpSByDRfgyv+MhPffv0zQqLgyjFEK3SW4PKZVc6vPy1fDVfGUFGjdVnIi5kPW/Is5KYV&#10;47S8Udi8bg8iBDNxTxSeEJ91clJE6ZaibjGqkfpRvaseU8fcCKd5mFIQFhfROXDpZ8JjnAE3NWRS&#10;x8KTORTPPf4x/E0khfK9qBtDjQs+/4dV6oX3qpWl9CHcedvzyLJcLh5AT92/QqIFjPZSrTYiRM34&#10;PKA92h24IJ2a9nMBbHGumURxlB6KRG/JWQu0YsnbS5FvLYTNPA4uy3QxGOQc7DFVwG4YhQtPK8bm&#10;1XsRCYWEGMzn8pef9uHM3uOlnJ1ifPQNcibTTZUgllG+Epzhmomb57+KJW/9LHYOJHkeb/+adhxc&#10;xBs1JHZuO4THH/gShf3vxnmeuVJqyp0kc9MMp3nTGI6bJvr3FMhypxZi8FWVqD3oE7QcZjrEH8W7&#10;b36J/KxhcBkLYU+ajJPS58OZNB0eciyMw3HhKZOwd0tNl0W2u36kphZ9kqE4YbUgEm4UHf7Gw0Hc&#10;c9sLOD2vEOn/MxRZ/zMSOT2Gw2UaAYdxGLJ7DIUjeQLyTNwxzoHdNAZn9y7H2uU1CDYrsBON8hwb&#10;EQ2Ryq/lS9sJae2qXNri3BVcJLbE60u8Rv47GKaCXwBBhkb9rWiojuLZB79Ddo9hkjKwJU9GpmEE&#10;Rg66FZ9/uA7N9BqJ6zEpYqoKt6r3az/PtuiLBi5kIeE/+LrKX8t1sDRXNAj4PpQmpygVxYQ46bHS&#10;hC6PMdRXR/D9Vxtx26JHcfm5k9Erczgy/3c4sv5nPHqlVMrOmxEJBRRmwJlcBnvPEjiTS2UXz/QF&#10;/+T4cuonI9c8FR7TJLgMhcjpORw5PYdI2uRMz1QMvvQ6VEx9BPfe/j7efOk7LPtqAzavrcPhg0qf&#10;g1oTImMdXwSFxCsEXa0EME4O7iYak9gSX++uJ64YDGu3+cUwzE2NBOprNMZwcKcP61dU45uP1uLF&#10;x7/EnYvfQcnYh3Dl2TNxmms8HMbByOk5FLak0bDrJsKlY1pougAwp1mlWpxMtZjKJSSe1ZNEUcrC&#10;UwthOhxJ3ACQI1KG7P8dA2vSUJzsGI1h18zE4/e8iU1rD4i5XMDPqBxBOK3fCSQJzEMqzUGJdlbq&#10;yEUQKPNmxpVBNdAh16uASnf3iaXDkvYQnZGYlAtX7w3g0fvexVknj8dJ3nFYRfn4oF/OI+CPIEAr&#10;eT//HZRS9VHD5oo+jieV43wGHLo5sOsrkZ40Ercufh6+Ri6+PD9WSEkOJL44RwSQC1CJ+BFuiuKu&#10;G56H0zgAHgpT6UpFS4ek0KweU5GbPh3OtHFwZw4X7gEXYwIEFe0j2VLrWuRPjSPqyjDC2feyStHk&#10;Ock5Ez98u0npYrS2iAmh5vfSPjy6jrHE1uVexsvutUgIN21ffrwVjvShcGdMkeomRoG9ck1Md4zD&#10;FefOwIZfdomrbJjCgyz9X74bp3rHCfdFpP0NcztZtdNN9eqzb8KMSU/hvddXYMfWQxLBON7++XYc&#10;XMj60ordO2rw0rNLMWbgQ/Dqi+PCWMonhMQ5p346rMnTYNUXCcDISBqCodfMQ81+Rixi4jfCCZUD&#10;NN8+Anb9WKlLz6V+BR9mC4luI3HFOaXYu7VG2Xh3kD3+tX6kJuJaIaojNiEUqhfy4J5tDRhy1Rxk&#10;GM9HhuVMjB28CM8+9DGWf7kF29fVYsU3O/DOS0txbeUTOO+kKchK6gurZSRcKaNxet5kbFp9ANEQ&#10;2eCscOBCy9RKB3AR7+3AQpODlhn4N1vi9XV3jVwUm5vCUmWz+sddKJ98N3IzhgkosuuHYdygO/H1&#10;p5vha2SuneRbEvkYYaBaJ//kuWgLQDsAUqJMnCzj4EN7SXaqjBqpqg4xUovSXZIKjGpX6PeFZGd1&#10;uNqHd99cjulT/4ZTe42GJelCMTbLS2N6ZgLyLBXolTIHjiSqKVJMjQB1OhzJJEdWwKkrhstAYuZk&#10;2cHn9GSapAA5hotxeu5wDL68CvPLH8TTD72Pbz/6Bbs3+hA4rKoyea68HHqisKJAJvS4xLhgJFlk&#10;4ushxdc6gQsl+fyvAxedm0TatJx/PPwdZfSMPB5KcIcVEZPVkDz/sA9gcKylJoYta2rx8Vs/4dG7&#10;38b0CffgmvMqcYpjFDJ6XI6MnsOQmTxSIhQ24wRxBXUYS4SgZ9dVSGVGr9RZQvS1J5XAY5wu5lVO&#10;I8PhY5F5Ql9kGi7GReeNx42LHsM3X65BSyMrTygDrioqRAJcTND4/auyTbV4K1Ct6Tlo41yN/cS0&#10;mRprSvGShnUcL3yGWgX01R1uwbJvNyIYpK5DFP7mKL74ZCXu/uvz2L+nBf564Kdv9sGROg5O7sb1&#10;M2AjSZc8lZRieLJGYMfGGkSEwEotFILg9lQNwVI4QoVNljgD33+xHbkpw9GLYl6GqcizzIaHsuFJ&#10;pchNL5MIgCNrED79YL18F0F/XDROrq8D2VLABZ+X+GuxkCgNL3lrJaxCwh2P0UMXoqk+Ap+f4KYx&#10;Xn6tjRGtxPa3W+L4UqBCVbBp1WtBH/DVJ5uRm1MAu2k88tKrYO9ZJuCS3KLs5BG45Nwp2Lz2gFTG&#10;kG8S8gM/L9uJE11j4SC/iM+kRMeYimOkTJlNnu2ejxvnvIaP3lmJLZsUB+N4++facXABoPpAA57/&#10;x7cYP+QRnOlZKMCCJXdkU7NG2s169eTpsOqKJXphMxVgwOUV2LOjBs2N5AWE4WsK4q1Xf0Afx0Rk&#10;0wfAxNKnOOs+pRjZyUMx+PI52L7hIMI+Ej6VkU7iQ5XYj9g4sVBIhwthxI+1K3fj0nNmIdMwFOef&#10;OgHLvlmF5jq/VCn4mxgypJiXHyFfBL76MBq4WL72Fa65cDZSel4OZ8YQnH3yWPzy8y6ZEwJ+stwp&#10;vKUe9o5qex29JeKrdOLZdWmJ15d4jfx3IBBBY70fRROvhSP9cuRYroY9/WqUjrsDP3yxCf56ZVgl&#10;hLoItSkoeMUFQcmhM1TdDi60nSgnTCVSpXExNE0JxbLnys3cNeWBuQizXDQki+H+XU14941vMWns&#10;9ejlHIR0/dXIMQ6HwzJBEWOZBzbMEO6Ei+WcJDKSMCcEsiniKWFLngCvZTKsycPhMg/Hqa5CDLli&#10;Pm6a8wzeem4Ztq3fj7oDLQgRVHHnRQ0DqhASOIVD0iP0VogqIqGIbMUVLlVERXm2UFZZ8u5CktNS&#10;WR24M91weBJb4uvd9bbARfzXudPke3MHrTwuGPmidwfHOcWXqArrR6uUHPJ6CB79iIaDCFN5lAs9&#10;SXlNUTQeCuHAzib89O0WPP7Ae5g+5R6xFe/jGAOrhSWfBfCmT4XNOFnKJJmutCXRT4LhfpZrckMw&#10;QyoM+D04jFNgM49BNlNUacNw9kkTMKfiAXz56UqpRhLgLOiNCwpBBisg2OM5NkFsHCgEHxxDPLZj&#10;FI+/r8Ya5cBVapOibc0IhpRYXUPjYYQiATEfpHibvzmCiy8Yh3TTeejtHoyp4x7CWb0XwG6cCVvS&#10;QpG8Z6mvy0Izr0EihsaoaDhEMinHuli5tn0H4s8jpbgxNNSFMKr/dcg1ToFXXyIpN69hLhxJM6Qa&#10;xJ06Ae7MArzz+o8CKpjK8bWQu8FnJKEqrW28cAwFROiNx+7fFcaJrimwmybBmTFUSmfJd/H5Gbng&#10;86aFBrtPlya2xPElYyw+rtgIMMQTJgh8+8VGnJ43ETm6UchNYXq3CvmWuQIcMpNH4MoLZmDD6j0y&#10;N5MQ3twQxHdfbsIpuSPhNI1TrtVtbqqV8mef1Jm4+uybUTn5KeFgbNty8HgE459s//XgggPou6+3&#10;oKzwWdktsP7fSz4Cy5cILCjCop8Fe3KJRCyIfq84fzo2rNkhFRiiZRGkzv13ODV3DGyGIrgMi2Hr&#10;ORduVoeYi0WXYOhV87FtwwEpn6MjYytzmt1M9In9SE3VeVMCOITNG3bg6ovKRFPg/JPnYcsvB2WC&#10;48QuYkOSp+UCxUmS4VvlOcLdUO2BZjx63zs4NW8YPDmX4uG/vyALeChEbQymW2j8pKSxaw8fVqzu&#10;TsAiHhM/Qku8vu6ukbs+SiqPGl4OV9YlKJt0O376ZiuCDRFEybgPKe8DhmHpEsvdUjhK0Su1eCom&#10;vXovDVywpl6JDdFrI74ot3J3yvsQ36FSdNCvcuY1+1vw2QcrMKf8SZxBh8u04bCbR8FhnijVER6z&#10;clAVbQjdHOlO/Ry4jAxjlytHXFMhsnTD4EwdinP6TMHkUXfg3ttew3efb8aebTViuR0NEuBwIicf&#10;RAlIUewoIuXIBBE02OL3RU0A5tP5b7XAUS5bMwgTEp9EWdSCoxY73l9t16kthl3HXGJLfL27nggu&#10;hHcgPIS4lLfoQSilUc3cS7xGpHRSLeDKNp2S0k3ysxg1Kng8FxSGxEXPIiY5d7oHU5H1w7dX4qYF&#10;T2PoVYtE9tlmGiLS2k7LRLgsU+GxUMOjSnb9dvI2DIvg1M+HyzAXTsNMlU4xTUWOoQCu9GG47Nxi&#10;3HHjy1ixbKOIRMWoOyL3kJ/P54bnqhRDW1sbBWAwOqFkyxPBhdLj4F8Ub0qlXMhDCEcaBADzdymg&#10;xWf25ec+wYCrypCTdinMPS+Hw1IEu3EOnMnXw2u5XgjjFDxzZw7B1nWHEfSFRba/tVXZqrd/B4w6&#10;EHQSqAFff7YOWckDxFvDk8SKnbnw6ufAbayAw1SITGNfPHDnW/A1sexdRVlCBK5xqXm5njYSpvad&#10;x8FFjNUpIQSbgcvOnQ2HhbynsZgy9m4BaTyH9jmBXfv3b7fE8UUwoSTCtehQK8IEbq0sO43iq0/W&#10;4ZwTJyMnqQB5FoIEbgLniuhWVvJwXPGXKdizk1U1UUlBUZjw3de/wimusVLizeihIg8ziqGlSUpx&#10;tmcOrp/3Mj56dxW2CAfjeATjj7b/anBBkaxPP1iLsnEv4C+9boNLR7nZ6QngYhbcQn6aKjXsZ/cp&#10;wqY1+9Dc5IO/JYRIsBXLvlqLXo4BcKSMlrp/l+EGuM1z4TQVI1M3DIOvXohtGw7G118+aJywOEF0&#10;ntgTH7Cj6gQHgRjqa3wonnSTqDQyhPzpWzsk3MmFSXZl8Z25Uj7UFCLbPUfIGQn5Y/hp2Sa8/fpn&#10;8LeQic5USy18vloEfX4010fw8gvv4sILrsTmzVuVm2JbRYbGUejmHH9X5yTSBH/Ah3XrtuK7r9Yg&#10;2EyVKeIXXgMneEpDKxnhTqmOOD+zrSRP3k+Fc0nKVDtpXpcii0UidcrAiemDCNBSG8GqZftw27Vv&#10;4OIzZiE3sxA2kgb1k+DUF0t+n2Q4l54LwFxYT5iF/JRFsOso6sWJuwTZVLBMLcTp+dMwetCNuP+O&#10;9/H9N5uwa+sh8eNgiJxjRuUQlOS17Ia5qHbo6vvp+H1p19vxfqtoQfu900BF4ljSIhiJx/8TvW3x&#10;6XiftfFAEEsw2zH116E0NJ6iaY8QMEfIMapdP8mDqqtnha+LJa08Q/xxY20EG9fsxSfvrcKN81/E&#10;NRfPEQM6Z+poWI3jYDMQaJAIOgse0yJ49NfDmXwtXMmL4NKxUooplRI4eKxxOHpZx2DYNdfhyfs/&#10;x/b1h2TxJA8jKqmGWkRbqxGh54dm3x4huEuIBGnjr9PCrF23pu3QJGBDSMEhiIT3W69/ixGD58Oe&#10;Ohz2FGpkVImCr3IFHY9phfcj3KI2ATKGo3Xx71/7HEaM1Jhurm9FxbS/Izt5pACLXIqisbO6yjgF&#10;2br+mFF8HxoOUZ1SS4MkaukkXoP2/Sr3V0Y4Gg4Bfzm9ClYDAVEJTvVOwv7dDQpYtY1PLZUS5zr9&#10;zt65MWZKkMfnXT1HX3+8Dqe7x8FhKIStB0u3FwjR02WeBqtlAPpdXoQ9Ow6Jg3LAF0ZTQwBvv7hU&#10;xNtyU8YpnxaSqGWerxJw0Se9DFedfQMqJz+ND95chR1ba9DSfDyC8Ufafy24IIGTyHR++atw6eZK&#10;OLszuKiAR1jFlPJl6egwnJo3Gj8v2wVfY1jIhszpkRNwRv4Y2FNGwmmeCq9lFmy6mXBSmc84DFde&#10;OAPbNlVL6FFNMnFrbEH0nVviw3W0nRblLzzxBewpQ2E3F2DgZdcrhUPKXMsOMj4Rdfo9bVJUC0SY&#10;O2X6eoQiwkZnhCMYrEEgUC8yw3WH/HjkvrfhcVyG7PQT8be/PSDGWe074n8luGiQ6A4FdZi3byPa&#10;xRhpqAfEc0JbXBP0KtrAhXovbdFTduJ0Y6TkOevoGQ4Oy7Ud3NuAV5/9BuOG3orczAmwmSbDpiOh&#10;jmRL7m64q6Ha3yzkmuZKiowsdZaDWnWFyNANgTNtJM47pQRzK57Ee6//gJ2ba+V74ULItBmlx5Xd&#10;NbuW12YEgtEU7ty1hT+xJ96f+ILe8Zo79i7H/zt7R9CiLSZqPNA4S+N/SFBI623/dQRH8e+pSye4&#10;YApApSOY2tJEqPhOojrrCwmZtbmuFb+s3I9nn/gCUwpvx6l54+FMG4VsY4G4k1KVNC9lHnKN9Kgh&#10;wZrlraxEIZl2qizk2bqJsBkLcap7KqqmPYCvP1mDw9X1yoeHTq5hlf9n6akmNtf5XsQBbnddO048&#10;ZFSqkT9XwnX0ugniw3d/wuC+8+FMLRDBPUZk+GfZhMdQu5/8FVZUMPWhea5o4C5uk97air07mnCi&#10;u1CARB5LmZMr4ehB4bNSOE2jcMm5RdizvU54E23fV9v97jwnqPPWrpPHqggUQczOLT70stJQbDrs&#10;TEWljcb7b3/X4Xe09/rjgDaxqRJbFXXkB4V8rfj6o/Xok8P0yGRYexTBmzIXOcnT4EqdBKt5AEYP&#10;XiSy67x3cq+bo3jqgffhyegvuiEeSrVL5EKBCwIOl6EYZ3vIwXgDH769WspUKU1+vP2+9l8JLjjI&#10;GO5a8f02VE1+ti3v1ibwoysTgOEh2YeeIebxONE+UsqVfCzX4sAORCVMe94pU2E3joc3pVIRsYzT&#10;4M0oRrZxCC45rxQ7txwWsqf4g8TztSoEnnhWf2xhYOi4ttqPS8+ajRwdxY3G44kH30cwQLBA/oDK&#10;wXdZkDqBDVZAKDtl5sS5QwsED0m4mqVn9dVhzC5/ElnmwbBn9cedt/5DSHHqfTtOUH9sEknsDBtz&#10;Vyi7Q+aRxXoz7tglls+/MhkmXFPHc+NOkSksgjwCCyoMbl5bjxsXPIvTejF9MUSU/3KSmMOntHUl&#10;PFS15OQjAIMETYKNychPnwSrkZGqazDgskrcddtLWPb1VvFFEKEkrUw1TL8SVpsooindLmVxlIVV&#10;W1xVT2xHBBFt32HHa9YW6e4m9MRj/5lOUJmoHtvxc5XNt1Ba4rSW9t5BXL2b700d1V7howgkWtfK&#10;Q6kroSJRHB/qd9XnMgTOSoFD+wP46L3lWDTnMZzbZxyyk6+AXT8ULsNE5JmUyiul5KXSxFgGN1VH&#10;KdBE00GKV5nHI63nNZK/f+z+97B/Z5NUCLF6ic6hncmr2lhjj19dp/vf/p3J+Uq5sxrKwpOhVb3I&#10;3XOHDZG8HzloPuxp9GgZDkdKASqm3IetGw4i6A/FeRcd7h3BHDk44SiWfbUTacmD4bWQkF4snfop&#10;HqbzTAMkvcg0bihI0nIHP5JOYyoOGjV+lTZOEZbxzOPef2MVbOYJyGEptXkebJbRuP9vr8szxvm1&#10;83smjp+j6901GVuiM6LmUardfv7eWuRljIDTOBZ2AyvyyuE2zxCht8zkoZgw4mZU72WEkiRPpnRi&#10;uPeW50XEkFo5iuDJtAqfcWrNlKBPeiWuPoscDEYwVkglITlMx9vRt/9KcNHY4MOmdfvw+vPfY1z/&#10;e+MEH4bHiGIZuSChk0JNarB5U8fg5SeXSj7e56uXxXfH1v24/ILJsJtHw5pUBnvS3Lgk9TTYzENx&#10;4VlTsGX9QWErq7I3sqgVk1oeuK7rSZeH62g6J6dXn/8EzhTKRC8QQ69PP/wBsVi1lJJSuU8pC3aY&#10;jDpNImoBpk02d/ssiYuxXj1ah4C/Aft3HcbgK+fDSn0F4zhMG/eoMNsZ0lXv0zF6kbig/f7OiUnb&#10;JYRCXDw4kfrVwqIVp8j1dFygtUW1Q1VE3LOgHVzwXsXga47is4+XYfjgCtjNw6USwZ1C3QTlYmnX&#10;VarUFgV6RCK7CB7DVDh0E5HVYwTcKSMw8IrZeOrv74jkOMPVikBJUKT4BSwJZDSiFfXSo+QUSKqA&#10;hFFyKuJ6G1qURcZCYoos4fvqsgB0+P40ENVpF8r7ot3Xjr/T9Z7//s7P6+gNoalO8nzU5yRABDH/&#10;bu/qv1Z5L+2c1ILW/hvxCqTOb6KIxQSXcTVb8k9EMKq1DqFIDaIx3m9W+VCrRVXScIe78tuNuHPx&#10;c7j41HJk9xwBaw9qj5CIq6p3HPoScTK16cjZoL/GDHhSysXgLUc/An0chaicfiPWrNoqIEMqdDTQ&#10;3vYMEDgwEtWBOCz3pX2xJScmjo/jP+N9YKqlXiluxjE00zLffroV44fdi2x9AWyWQbCmnYtvv1oe&#10;18TpMAYEXNBrpRVPPfwhsnSj4DHTrXkyvHqlyGo3jMBNc18Qjk8goKKSwofpdmx1TOV0THHwZ6rE&#10;c+LoO2AzFiEnaS68KYuQnjQMFSV3qght4pjtMn6Orie2tnsmY4Mpzia0UsfEB3z53nr0zqYOzCS4&#10;zRXI6Uny6mwpZbaZh6B08i2oOUg31RaEAn5Em4DFFf+AI3liN+BCidVxbJztmY2b57+Cj9/9WTSQ&#10;jgOMo2//deCCBM5N6/bjyQc+xtiBf8U53tlqUMWjFFQUtCeRBLZI0K8jdSCefOQVBPx1akffEsWh&#10;PY246oLZyNFTEKgCDqZV6IJonIYs/UBcfv40bFy3q8ODonZViQvIH2mJDyABT/G4m2DTFUjpo904&#10;Gp++v1omNuU4qMLTR2qh8EGEwswtc2L2SS3+ul924bxTpyAreTJsxirYLeMwatBtIrrEPKQSuyKh&#10;MoBAgKHKxHf9Y02FwzWCqDaLtv+znUjIFYe7GEV6FNIgJ0Fes6SDuMtSpkYHdjXjifs/x6Vnz1U7&#10;Lh1ltuM6JvTB6EklTLovzocreab8jOMh23Q1XJn9Mfia2Xj0/rewffMhtDQwwsOJLr7D6/SdqO+6&#10;Y0846T9J+//6erTP7v6eJz4novsRiqGhNoiflu0Qe/FLzy1FpukqWFMGSKTKaZgLe/KsNlM2h/AU&#10;FP9BeacUiznZqEG344M3fkLjYbodU1OBXAgSBxllI3gkoCfJWlbCeOUE+TWqtLvNA0Qb3gkl6fyh&#10;EsViFUcUPy5fh8kTKtH/mtHYtZ3ETr6BkJDiIKxFStGjoQjuuvFFuEXXgmZdC+A2l8FuHoZLz5uM&#10;w/u1jQ2fDw7gzne0a1MgSlyEoyEEhdwdxoZfDsCZXoCcJPp2LIbTuBBZ+jGYOuFOJcPeEVTEy3b/&#10;9Y0nHzdbbI3B7w/gvTe+Qm76MJExFzE6/UK4kuaJjL5dX4B5JU/CV6v8aEQLqM6Pkol3iooquRo2&#10;w0wx4HOzwouiY/rp8SqSG1BZ9Ag+ePNH7NtdKwD3eDty+68CF82NCli8+uwyjO1/J9zGiYJO21Ii&#10;3Kka6Co5H1bddCGG3XHD82huJEpmCZkfhw8EMGrg9cjSj4TbUgKPZbaIuZCFbjONwV9OL8J3X26W&#10;ySxxgvtXtMT3bK6L4qz8UchLZflrBZzmQrz8zBdKzIdlmbIAJr5L1xYI02WxSSpgWupb8e6rP+Pk&#10;/FGwp4yGO5XvWwVX6lTYUobh73e/KQQphlVZZsgIAx+4fx2q14LoiQuYNhtr7tucyLir0sinBFPU&#10;F6CzJHsrNqzZg9tveAbnnjJJyhjtNMky05OE7qoVcPQkt0bVvVNi2pY0AS7jGDhMQ3D52TNwy3VP&#10;YvVPe1BfwwoObdJk2J8EOlYNaGH5X+/H27+3Jd7vrp27b1UVIUReari0xHBwTwu++XwjZpTeg7N6&#10;lSFLPxxOC7U0JsKbNh0OknT1M2FPng1b0mwh7XrSymE1joYrYzCuuaQUzz35EWr2N6tKCapJSpWD&#10;+pO9w0nGw1QJQFl7qUNUiWNf8xoRDmskhob6Jmzdshu+5ggaG7RSTw1ksGzaL7v42699RsTIcs0L&#10;YE2aKRVu7vRheP7JTyXaKEZ6cdv3o0AXca8hLuLq/vmaw5g26VZkm8kxmwmHfhFsujnINoxByaS7&#10;BGz934AL1TrKjtMV+aXHv0Be5ggRpBNZfR3FEGlcNgV9Mgtx542vyAaR94CKqPt2NmDUgNuQnTwR&#10;uWnkyxXDzfJmRi4kXV6pIhjeStw49wV88v5q7N1Vm3gax1s37b8GXFAEiamQJ+7/AmP734tzvFRr&#10;mxKPWlBnPx4Wo6ywYYLUxc+Yeh+aDgcRDgVl4W2uD6Ky9AGRvWXIVHTuzRyQpXBYJuJk91h898V6&#10;IQ8l7kb+VYtM4nuu/XkPvKlU2yyCxzgLDuMELKh6VAirYq5EvkI3LfF9AqFqqRBprIngoTuWoldW&#10;JdJ6jIcnfQZsljLY9AwRU8t/Imzp/bDkne8lt03vD23SPprJ6uiaNnFqXQMb8dg4Z66OL4vsMvUT&#10;yIUJo6UpgPWr9+L6+Y/irD7kUwyGJ5VGW+XISS6Gw0TDORp6zUSehbtVOoMWIUc/FGflj0PZ+Jvx&#10;0dvLcGh/vYSw23Lscal1Vp4w/K3Ihsqy+bf68fbvbYn3O7ErSepGKaOMsYy0lcBYpadYSRD0A9s3&#10;VeMfj72HoddUIN8+BGlJ/eFKKZJNAyMatqQ5wqliPt+Twnx+MayGsbBZhuGSc0vx4N/exu5t5FeR&#10;z6DeX2T5hV8TX2zlEVE77o49MdKiylw1sS6VKhR57QjNBckr6bhY8/1USpDS9/fc/BKyTxgpgllO&#10;2oybJuDy8ypQs48qpEwtqDRHXCO/w/t031jqTfASDPgFlC155ydkW66RecBBUrOJG7FK2C1jcP2C&#10;p1Ra5P8IXHRU8ZRNVDSGYGMUj9/7PqyGgchPK4VDRyLvLLgMTHlNQG72GLzw5FdSmkpeGuevLeuq&#10;cdVfZsNhmij+I5IakXUhXi2oL0ef9BJcffZizC9/Dj98sxl+PwHe8fZb7b8CXAQCYWzZsB+vP/cj&#10;Cvs/EM+nMfTFqEUV3Enz4noWZXAZJ8KeOgDXXDodtQdJkmoVIanmhgBuv+FZZBmHICdpCmzJtJ2e&#10;rVInlklwZw7DVx+tVWHEEMlSzLf+6xeZxPf89tON6JU+EQ6RlJ4Nh34qLjitCC3N6sGmFoKaxDq/&#10;R8eHkp3s95r9fiyqegE201RkJRfDai6Fw8RUCx0Z58KWzDKvCrjTCpHvGIzvv1kvAINaBCKMxJX4&#10;X9bUDk6FfcnBYOcD3bmEVsMcjDb7G6NY+/N+LJ73CHKdg2AzD0NuerGoHNql/HA+PKZ5QrplKNRD&#10;XQH9eLhTxuDCM0vx+P3vYssve6X0lZog4VA9ImGVN6dBGdM/BGzqXDTdiePg4v/rlni/EzvLJ5VW&#10;BassmsRwTPRO4nocwRAFpFjBERTxtmVfb8K1s5/Aybnj4EodB7upCC5zKXL0SnbarpsNp34hHLr5&#10;8KbMEp5Thm4ALjijCA/c/Rb276oTS3QZO8JraNV4qIqYrI3juB5EV44MNwTxyCOl/aNh+HzkH1F3&#10;hpGReLqlrceRSxh49uElsCaNQK6lCpk9i2AzFuCWhS8hyFLWsGYTwEiHKuk8UovhAFpj9SJytnV9&#10;LS45rwI281g4LSWwG7jpYLVIGWwpw/HiMx+qyIUGpngt/0ZwoTUVWVG6GAGfD/7GMO67/RVkGwcg&#10;N7UYHvN0uAwzRNjQbS6FN2MM3nntewQC/N7rRX599Y/b0ZulzCmT4KYGhohszYY7mXLhjGoTdEzB&#10;JScvlg0qKw1JXj3efr396cEFB8C2zQfwjwe/xuirHsU5ngUqnyYiKqVwJs1EnuFaOHtWid2zy1KA&#10;008cqCYIH3Pr9AAI4pnH34PN3A8OcxFyWe7Uo1LEkmieRPOsN174ScSXpOqilYY/XUuXEie9f0X/&#10;9L21yOkxCs5kPgxz4THPQGbyQCz9aoN64ETwJ04q+42+b2c9CkcuRqb5cpEvv2XRK7j/js9hN4+X&#10;FJHHvBjZJ8yGxzIXVt0k5GaOw4VnTMGuLTXK0j2QyD1QPbElvt79MfGukeRYgkoBJpqHiSUze1wb&#10;gruxQAybf6nBnNInkJ8zHtn6UVL5QVtmp74KueYb4Ui+Di4DQ7jlEvp2WIYhx3wZJhTchLdfWQ5f&#10;fVR2fioSwvul5KCVrbXyFFGhak4o7RGVrpyLrr27lnjM0fQ/0hLfo7t+pJZ4fHf9j7TE9zia3l1L&#10;PCaxq4iX0gnRFm0lpqa6Il62oJXMQK6KTEUEgEN7/Xj64SW44vxSZJuuQI5xJPpYZyDrBPKzboTH&#10;eIvws8jX8KaXIls3DplJw3HuScV45N63UXOwSTYnAuDFEp2kYup7KLn6NpXPTtU2HF8KwHaU4ZYx&#10;yD9FqjwRXHCzEJWS3C/fXw+XZThsyVMkumozDceHb61UgYo4P0OepzYZ/MR71fl+tsb2o8VXIwJj&#10;s0sfh1U3SrxeGMGxkQxrKYUzZRrsqQOxfNkmJWTaKSLCDz4KENPt9/bbx3T8mWphsUBgOX1LfRgL&#10;Kh+HI3U4MnqMgZfqrWZuMGZKafJJ7hFYsfwXRMINCAZrEQ5GsfTT7cg09oPHPF42nh49lU3nSVWR&#10;WjOm4KSsSgy95G+4ffG72Lxhf7fnebyp9qcHF1s3HVAci36PKBQqtczMqanQl7PHLHi5AzFUIDdt&#10;HE5yD8PKnzaIMyjZ/5TcpXW6I60/cgzj4LbMQHaPMuSmzpTcrDVlMB6+530BFlL2KeY9dar0tJsH&#10;5l/dv1iyUQhcwhfRzVTqhMYJGNJ3ocjeil/AUSyA/3jkM1j0p+GMU/rik4+/VYZKvigef+BTWI2T&#10;4DTMRu+0hcj832Lkp1KcaDIc5uEYes1cHNjegtYQUxNHBjHd9cTWcdfDRSDa2oxAgNoXQVVOSiVC&#10;cX4NY+/Oeiyc+QTslqHITh4Pu74COT3UffBYZsBKjw/THFh1FXCaSmA1jkJuznAsnvMU1v+yHX4B&#10;kMpjQiZ2MeloV0JqAzpa10K+HXs313S8H0u94/elpSy1dER8QeeLcZVWLSImZcv+VolmfPHJ9yie&#10;cDfS9FdJmao7pQpu8hp6zhECaE4Sy1mphTJXSMKZJwzCGfkFePKBd3D4YDPC/jBCfkqga2nEMAIM&#10;y7O0syPIEADQuSe+3inVIufLvyiV2epdDTjZMRJOAxVLS9HbNgG//LRTBUyE/KyZ8yWWy6ouz1+H&#10;yGbQVyvWBg/d/RocKSNhZ2mrrkr8lqgHQWl1q3kcLjm3GP4WFT3oJJolwOnI8093PbElvp7YqWUT&#10;DB2WKhgSzJvrwhg/+mY40kbCbi6CNblMRNWkTNUyBuefMQZbN+5GMNgk0QuKDj7z2CfwpA6D1zJB&#10;ItkEGFJFyCh3vEyV/77yzL/i7VdWiHXE8dZ9+1ODi0MHG/HiP77DmH4P4Rz34rjNbjxqEWcDe/Rz&#10;4dDNQH5qMbyZA7Hk9R+FQNXSxJKlML776hec7BkHT0qJKlWUnGsZcgxj4UgdhpsWPoVgM42ZaNnu&#10;RzTCXYEmXNX1AfhX9++/3AGPeSxyLXSSpIviTDhNlcgyDserz38tD3zi73TXm+rCuPfup7Fp/Xa0&#10;tLDctlZkwqnrcf3cZ8XumyV7eakVsCcXw2sqh1NSCsMxY/I9aDgYRCuZ4t2895F6YlMLtlYOF1BW&#10;5ySPxksLI35g1/Ya3HHzP+CxXoMc4yDYTRNlN8X0jVM/T4EM/RS4UymAxjLagTj/tMm4/843Ub3H&#10;h7A/hlCY783OPDzTHJq3Qjdqi7/Vu7mm4/0Y6onfV6fvTvW2cte2wBQrNlgaSn+KBkQj9KiIYtMv&#10;1Zg340Gc6ByL1P8dDHdKiaQKVdXYLOSbF8OlmyWS1DRPc1qG4JKzpuCFJz5B4yH6xNDkkGH8uAup&#10;LPBamacWXZHwWXt0TDMQ69i5YLddA/kd9GcJw98QwtRRt8JuICm5BCe7JmPLuoOSumzzTokDkS73&#10;qRtwwQjOJ+/8jPzMEfBYpsJJI0cKDsbBhcs8BfbUUbjvzjdEVJD6NJp7sHrPo4vuddcTW+LrXXtU&#10;opsEbCKWF4zi0P4gBl8zD5n6wbBbJsHFuTtpqlSFWC1jMKzvfBzYU68I6RGSQqO4ZeGz8KQNFXPB&#10;XBHLK4sDi3iZqn46Ljv9Rjz72NfYtH7/cYnwX2l/WnDBktNlX29G2bjn5GEXLQsZHAQW7eCChJ1c&#10;cyWsScPw6N3vINDYCr+PZZYRbFq3C5edV4wc/UTJ1zt1C8T22ZlSCHvKYMwq/Tsaavwi58z0iSqD&#10;jCoHyD/0cPz+vm19I07KKYTXMh4eczlcBEv6efCmT8dZp0zA5vUqdHek7vc3xJUkY6I+GghSIVOp&#10;dh7cX4+RA+fCrh8BL62Lk4qQ02MavMZSOA1j4E0biDtveE52eYnvm9gSX+/2GJkw28EFPQ8I+HzN&#10;MdQc8OHhez/AhadXivCVO3Uy7EYlQSwCSLQ5t5SJgI7dMl4iS1dfWoLnnvwA+3bWisiVEFED6lzF&#10;fjsOMFiGq0Lk2sTN89Ny4qp3IZdKaqTrNf3W9bElHnM0/Y+0xPforh+pJR7fXf8jLfE9jqZ31xKP&#10;SewJOQTp7bv2OLholxCVHg6yEopVBUqbhKTuYKAZ0UgY/uYwNq7Zh1sXP4szT5wKZ+pE0URxm+h+&#10;W4R8y0x49LPhoUx8z+lwUj7eOAwFVy/Gu68tlao1EeMiAVmifQQQTH8oob3OaQXt+rQoizYOhcAR&#10;P5bn2IRWis75W/HBa98hJ3kYXKZy9MoZh68/2SjPsQIXDLEyLKON78R71RlcbFlxGGfnTYFDPxbO&#10;5BLkm8lP43yqNmpO40SceWIJdm+tk2eG5aoqraMRvDW09tst8Ty0c/mtYxKbOPOKng1LZ5XRGStD&#10;Nq87gH6XzUKGfiAcKbRfnyZzpMM0DzbTJJROvBO1h6jCSuKqDw0HAigbdydsyUORn8p1Q4tasJdJ&#10;met5+bNx8zy6qK7Btk2HpGDgeOvc/pTgIuAP46tP16Js/DO4oNetki7Q0iEeI43FtEGi5L2zeozC&#10;vNJH0XgwiFALxWhiqK1uwtB+pWI65TTOgDPpOrh0i2BNLkK2fiAKR9yI6r0Md7JigqH1uDQxEbBU&#10;F3R9WLr2jhOGWqSkHl/KxdTf1c+7Ltpa99fHcOVZ3CUVKBlj/Sw4yb1IrUC2YTCmF90r5WvqwYuz&#10;qjv8PoWM2CPRaoQpStNKBj3PQZkHUe+CE+s3X6xEfhbzrWMw8opHsaB4Cc50zoTLXACnpT+82X3x&#10;5sufd/qMxM/SrlmkoTv8jHMQz0+bjNqPI7hgaWkEzY1hLHn7J1x9STnsliFwkJBLoGeYAaeBegRU&#10;VyyBw0zRo5Fwpo7EZefOxKsvLBUTMgIK3mdRSKRwkaikql2tYp0rUaZ24aD4ubftFtWuUkU3/GiV&#10;hUDL1yde4/83PUrPBZHdVgqh0uPfLxUz5TUeK0JUyihN6/xOIlRHleNJYOXP1M+199Dep+N395/R&#10;OaZY5cPvNc5vaJMf19IiUtuskG08dSLPNf8MqtLFqHh6UOuB5M9WCaPv2FCLe277EGf0ZjpyNLyW&#10;sRLhI7hw97xWdTG1K4JNNxLenH6YXLgYK37YjubGqFiwq7FOaWvyo8iJiJessrWl47Rr4fEccxSX&#10;01IOLDnnOfklethSF8QV58xHds8i2C3D8dA9b8PfEichk0vE718EyTpWtam5iE3KTyOtOHSgDpef&#10;waqTMXBT5ZOeJ0kz4dRVwSnkdyoCF+Kev36AkE/JmIvtu3BZtIoZlSYR75O4Uq5mRiZ/lzHWHl1V&#10;r8W/Ew08xeeH9lRW/JzbftY+hyrTQhLUKQToFzJ/OAD8uHQz/nJmMbIMAyWayc2iveeNYjbIueK6&#10;+fdLujUUbhDVzz2b6tHvwtlwmcbKd+fSswigDG4jhfVK0Du9WFxU50x7GR++/Qt27zgs6rDHW3v7&#10;04ELDsIdW6qxsOJ5QdqK9Uvlzbi9rqVI6tXJ9nYZ54oZ2YCrpmDv7gPKNyAYgf9wFHNKH4LLNEJI&#10;nh59BexJJchPmY6cHqPR/+LZ2LZlr4AYDm7ufDtaefNn3bXESY8y1+QOUC2PRC8uBqx4+OtNj2P5&#10;0s0I+fiAMUfKiUE9ZJ1DuvSuaMWiGQ/CaRwOt65Ewni5FpofjUbvtOmw9azAI/e8K4TLYCAEv18Z&#10;D1EnMSr/F8HLuLJge2qAk4K2w+MD31QfwaDLr4PNNAKFQx5EawtEQ+Leu57AxeeNgztjJEom3SYP&#10;NrkqGshIbFGElD5j3C6E2hGi7B1RwleRSIPkpRk9Ib+CO4+1K3Zj4phbYbMUwKYvEq+XPFMhcg3T&#10;kGeYhTzDQjh6UvioGE7LaFx+XhVeePpDHK6pbVMnVUCn3S6ePXGH2F1L/M46/vzXjkns3bUjHZP4&#10;enfHJDZCnxb6dvC2x4taOEcHqIcSDSHACZ4LSzCKGHWmw1xoWgASZcVMW7PT08aCGssaDUHZUEVZ&#10;g5T40X+oJV5fd9d4pNfZEo9J7B2P+7XfOXJjJI1VJqw6UfdGbOZZpBGMYcf2A7j9hidxTu+JcJpG&#10;iu9MLh1Oe85CLwsdSafIIu00lyC950S4bWNx6w0vYeeOGoQjnEMYNYzAHyTIoOooeUV0XVY3X1On&#10;ZFMLb9wSPv5dKACi/qQ+1kfvrIcrvVDUgq+5uByHDlADhgJ5tcq8L0juEqu8OF5UeXU41IhwIAhy&#10;TvdsOoR+F5bBaRyC/LSJil+RzGdsLqzGGbBSndNYgMF9F2Hv/hq0BEgejyEQJNk6Lkce5zGxIiMa&#10;q1XASQwDCQI0wMT7qnxRePI0q2MVD3WFqMBJz6NWatcwMtw2v6pNgXp8+T8+y8rgTgFH9SSwB4M+&#10;hAL0ZQE++2gV+njJvxgLt6UKjuSFsPVcBGvSdHjSR+OV5z5DwBcS7pjf58eP36/Gybn9VWWZeTHs&#10;yQvgtpTDRrAVt4z4S/51uHXBG/j4vVXYt+e4wFbH9qcDF8ozZCuqJj8FF6MVmvpmHGCQL2HXT4fX&#10;QtfSEvRyFmDD6t1iYMVB6G+M4Kl7P0SOoS9sSWPRJ202HD2mo1cqVfrG4GT7GPyyfD9CQe7sYwhL&#10;Caa2q42H1H9lskqc0MhpYA8E6mRAh5pbce8dbyAn7XycdXp/7N11ID6JqHr3TuBCdjRqF/r9F+vg&#10;ThmCXJaO9uQ1FyPXMg32pKnwUsshaxCWvL1c0hbkkfA8ufNuJWs9DjDad3HxnWo8qikbubhE9azi&#10;B5Bt7IexQ26XCg0ClpA/iNrqZny+ZBXqqtsrZLQa9MSmwAU/P76Lps05GfWRqKrBZ9ldC0uAgeq9&#10;Ptx+wwvwZA6EwzJKLLWdxnLkWWbCm1yKPMMM8YlwJJGsVYBLzqjA0498IVodAR9D2ZxAGSLVoinx&#10;HU48GvFnAxda0a4cKpFz5aTJyFPU34xIYy1CXDwEUMYQJKmwNSCCYOJCyp1mhF+25uXCL6dDZFsG&#10;nfaDf74lXl9313ik19kSj0nsHY/7td85cmMUq4PkuUTBVJRIonwhyAK2f0sD7rzuRfSxFcCqL4C9&#10;52Txp3Eml6GXEKErkZ8xG+7UIlhOuBLnnlqI11/8Cv5mPpvkFDECoHb+So+D3416luQ841EMrYxV&#10;y+MwpamcflU0gxHV62Y/Ie6gDssI3Hbtqwg0xmTxVO7ADRKpDEXqEYubAQq48Ldi08/VuOzMqXBb&#10;VBrUYyiGLalE+Fw2btJSy2BPGYXezgL8uGw7/KEIfMEwwpJi1FxQGQEOS3opLIBDiZdFGFlpjKCu&#10;Oord21qwfXM99u1uFtVbSS9z2El5u5ZqVkCBDsZt1TMyR3V8fHkflNOz+j75jHOzRz8f8uBoyBiD&#10;rwF47fnlSNddLSXqlPp36BbAmzIP6T1GwJlxFVZ8t1XuET1cuB688dKXcKUNR8b/FinHVXIwLPQj&#10;UT5UouB51i2YX/Y8fvh2k6TjjzfV/lTggsBi49q9eOOF71Fw9V3wGqfHwUU7wLCTe2GZgbTkschJ&#10;GYzl32yX+ZIKe9Eg8MXHK5CbMwre1MnikMowYK55DrJ1Y5CbORjffb5WSr7EH6C1VaoqlFhOR8vi&#10;7ierxAmtNdaAULhedum+hihefeYHZCRfiWzLpZhdcSeaRYmPXUUR5D0SwQVdRH0xjB64CHZ9IXLN&#10;TItUwmvig1Mq9d0O41jkZw3HymV7JBpC0ilr/lvF/8KPKPekHSMicUDREVxwPVk86wmkJl2IGdPu&#10;keqYFl89/H7q7ful5I6LOUEFJYJ5b/j3xKb2vUG0yiRN2W5l5sULIlcl7I9ITf5LT3+O03oXIssw&#10;HC5LsSLMGSqR07Mc1h7Tkc+ctq4UVv1InOYdi2ce+giNNUFEZZKlmmBQ3Cu5S2p3sFSpkT8ruJC9&#10;HY/lbWdqLhTF+jWr8f1HHyC0exdwsBqRRrWTaw6GZK/HZYWjgEQ8McLxNStQQccxLbWv0UsYbtKM&#10;Mf4FLfH6urvGI73OlnhMYu943K/9zpFbxxRZe9qMnAmmETjGyMeIhkIiord/RyNumPMkvOnDkNVj&#10;NDysXtIzFF+JXqnzYE8qg9dcBod+POzGIRhy5WysWrYd4SZ6EbUiyAhG1C+aHNHWevEfEa5F/Jns&#10;eF4EF4x0cEFnWoKkRqZOmupCmDjyFrEpsBom4ub576KlDmhpakSreLEcQihyGOFInQANX3MIrz3/&#10;Oc7qTVfVMeJPYu8RtyRnmsdQKRUoqT0HopdnML78dBVCBFUEpbEIIuRGRfnsBcTNWPRvQnQvjaC+&#10;JoR3X/8e5UX348IzK+DNHoNM/UCkJl0t8usneobiyotKcdPCF/D9l9sRbAQi3MAEOb82IBarSfBr&#10;SbwHKqWlRXTVfByAP8Brjcq1hYKt8DfF8LfbXkKG7mo4LVPhMs2Cg7LflnI4U8fhtLyJ2LJufxyQ&#10;RIRfc+dNL8BGp1oSWDmvipOq8qGStUVfjstOuwH/ePgLbFq/T8bE8fYnAhe00WbZ6ZMPfIYxfe/B&#10;X3otbo9ctAGMeI7ePA3OjBF46L530FirXBQ5kFf+sAtnnDQaDuMkeCkPbZiNXPNCIWox7P/s4x8i&#10;0NIiDPKOO2KtjFEDFr82WSVOaLEYJcVb0NIYxGfvb0Ju9gRYDeOEU/DVJ79ISqCdGKW9R0dgwQgD&#10;H+QQPnt/NfKzxsFloL3yPDh19EgoRW5KpfhkeEzFOMM7EVvX7pcdqgrvNij7ZwlLdghTxlMhMqHG&#10;0xctjTEMvfo6ZJkuw5MPfSAbJnqtRKO1CAQIMFTIk8BCkz7uDlwo6ypOEvz8OrW8UZqZokO+Vvzy&#10;w16MH3Ejckz94U2jodQM2JPmi8yw0zAPdsN0eCxlyDlhLM70FuP2xS/g4O4GFflgVQnvaaRWdixy&#10;f+I7Pglhyz3TIhid7+uvtcTvrOPPf+2YxN5dO9Ixia93d0xi4xFyWHzYMNQcaGnAN6+8gPsKRuLH&#10;xTei8f13gb07EWuslfRYY4zWakAL7xG335Sr7AAwNfdPVbjAwfDfCi66/o42ptrHFl1GWbVBNUy1&#10;E9+wcg8qJj0Aq6kANt00kZj36iuQZ5gHj24BPMnzJNqYa56I/PRhuH3+09i/yxcXo6JwG5+Rw4ih&#10;Vgm48bvR9hpy2vwfuQxqp66SW7Ql56alAQd2B1A+8QnYTGORbRyKoVcvwIdv/4B9O/1oboyhsb4V&#10;e3c14qVnP8eIAXNhN9GKfDycjFT0nAk3UwHJ8+AxMuoyFdn6oXBn9xUOls8XFEARjvoQijv/RiK0&#10;AojIBizcHMPBHQ14+O53ce7JRaJm6kqZhBx6FekVAZvRY4epCA7zODgsY6UqzWoZjeF9b8HH76xD&#10;oJn6IIxeMCWl6X78Suq5U2RXkWTJsfL5aA1AleWwRG4bav2YWXa3lK87TFMlmkQPGbuhFBk9xmPM&#10;sPmicyQWB+EYfI0hjB+5CFbjCNj13LBR0Tm+psTXl5OzZmH4FXfhnlveE8FGxSH7725/CnDBRZ6l&#10;ia88Qz2Lv8NDy12pDimTv7t0JfKn1zRd3C9tplGYWng76g9zYeYEHMX+nY0YfNVc2CxDpA7arp+B&#10;nJ70F1AlS9fOeVJQbDBwWJwXOXg1XkHipPNrk5W2o5cFOBxWltzBKFZ8twVnnUSb52lSjeLNmID1&#10;K/cj5NfISWrBDocVl6ETqUk8E/wINEdw3dynkaUfJQTUnJ6V8KTMhJVELN18uGjMZZ6IC08fj3Wr&#10;tkrZbFBslwNSGRKVXKcKmYYjjQIWgiHmLFV+9ruvNyI3uxC9HcOwaW01YuQycAaRtI0iiqlcazyt&#10;8iv3hiWlMgnR8Iy7snAzIoEIave34KE738BpuSNhNQ6BVT9Wvgdb0lx4TDfA2nO2yC9TqCgvZxxm&#10;Fz+ItT/uRZg+AQyjCE+AnekeFSLWQFLiOfxf9+7akY5JfP2oj9GAhRQ+cPfVgtbag9jy4ot44JwL&#10;8d45p+CbIZfjwFMPILhmBVrrahCKROGPAc3RVvgY5m+NIBwTyAlfDNL5TTOFJqZyHXUMfkdPbImv&#10;H80x3bXEY/5tvVPUkF1FwhTxOO7XIWRQRhioJMv5Iixl3p9/sBEj+18PT+ooOJIKFcDQLYK7xyJ4&#10;aK5lqIDHOB4u41Bcdv40vP/6cjTXU1GTPCQ6plLXJSh6Moyytp+Lqqoi0Kd1u9/fJCRsLvKsAGMq&#10;9NDeAP5266vItfZDhuFS4Rec4ZmDS8++DhefOQ+nerlrL4RNPn+aRD1p3udOngOvYQ6cSeVwGaYg&#10;O3kI/nL6FHz5ySpxUaavTri1UaIlJEOz2oKaMRwioYYYvvtkLfpeUAynebB6nilqx82dREHmSeku&#10;F3aHvhR2YzFykqfCk1Ihaqh203jkZ4/CtbMfwYE9jRJtC4VYYqp0QtjbB0B7b78vKtJE7QvFIVNE&#10;XkZWOPdV72/EwKtnwmoaAatuiqgtU6/EZZiHLNOVWDj7ITTWqtQIoxib1u7FZeeVwG6aoLRz9KUS&#10;GVcb2PhaYyjHgAtuw3uvrxAZhF8Zrv817U8BLihk8vJT36NQ9CwWtaFKggkye0/MmAVbzynwGFhN&#10;UIjLz6vEjs2HFakp1Iq6AwHMLH0IWYbB8KRPgZNiOClVQlrKNo7EhFG34/BBvyrRDNQIY7w9PBcP&#10;xXWaeLqOKv5MSxXw7yLQ5Yti/aoDuPz8YjgsY+BkGsc0E9nJY/D5+5sQauFuUoVe1e9wR9Khzl0m&#10;PT50dEWMYNumw+h7ySzk6Cn2VSXS3a7UEriSyVyfI46v3pRRuOj0iVj1/Vb4m8iZUB4LfOiUFDJD&#10;sE0IhhoQDAUQ8EdxuLoJhQULkGMchrnlD8PfqNjk7eV7vHAt19rNpNyhi5Kg+DrQ5j2MYFMrln+9&#10;EWP6L4LLNAhey2i4zEVwGCnbWyX25066GlKsxzQCw/vegK8+WofmOp+4QEZ57QybCrDg/VGExrYU&#10;SIdKHNU7Lg5dz+/f0btrRzom8fWjPkYIFSrSwOqQMHN9LQ2I7d+PX+65H5/m2fBDbgbecaXi076X&#10;YM2t16N56bdoPcwy3RBaQrxXAURiQWHk8K6yuFBJL4lGpESfEj/3aHpiS3z9aI7priUe82/r3YKL&#10;DjweAlnNFlx2zjT1U+WrjHRW72/Aa88txXm9J8NhKIAjmcRkLuBzJbqYZ6bg2yS4U0cjN3sY5lU8&#10;iO0bahANMFVI47ywWKaTk9B+HoroSAnzUJBE6AhamkJoqA3A18iwfhRh+VkQH72/FFdfUizuxizF&#10;tBtmwca0KUP9RioOV8BtqoRH0snckJXCTa0OYwF6ZY/EvPKHJGVAAqsSAqOEOjcjjFaQWxEUzkb9&#10;wSCevPd9nGwbBZdhmBDMnUzR6uMaGbo5SvCPUUjzVOQkj4bdOF4qvSil7kmbjBzDcGQZBsBquRqT&#10;xtyMfdubhNtC3xaV6lRwt1OZa6dnu3MKVOtM/xB4kQvy8/fb8ZfTpsrc602hRs4scbh2poyBLa0/&#10;XnzqGwRblIMs58hPl/yM3g6e6yThtTmSpso9IsAQkKErx9Vn3oKXnvoWWzYcEOfo/+b2Hw8ufC1B&#10;/PDNVpSPeQq5RrrgafmwcqkWIbDI/J8J6J1GMZSp6GUbjW8/WydRgTDDZC0x/OOhL5BtHIH8zDJY&#10;9UVwWmbBSj+BjFG48OxJ2LCWBE6G+tXunqJOncoQu4CLNipzpyaAIl5J4ff7sW9bCEOuXoRMfV/k&#10;ZU6D00BOSCU8qVNR0O8G7N/RrMpa42WknEAUEteAjSpX5WJNgBEI+PHz8i3o4xorqppW41TYzVOQ&#10;b66CJ6kS7mROGsVSs366dzw+fHM1Gg9z4mL5KbumsKcIYn5fFHUH/Zg9417Y0q7BeadMxdb1B1VK&#10;KMIqA1UvrzI3quSsy4Sc0Jm+oNYE01A1e0O475bXcJJtDKzJw3FiegmcyZx4Z8BKMzgjozkTYLcM&#10;w2n5Y/HUwx+gsSasUiihZgSZT40yaqLItIokqqgBrSI+pAGxOAjUJp6Ou5v/g95dO9Ixia8f7TFy&#10;XJwjwSxGC8mc3OU1NyKyew92TCzEMlc2lrsy8b0rA5/nWvHeWSfhx5kVaPzsM8T27AOa9wHBw4hF&#10;mxFsDUqwnbEhjjyWDip1x66fe6Se2BJfP5pjumuJx/zf93g0UUqAO84DqvSZeX9WlPH55Y5/x6Za&#10;LJr9OPJyRiJbN1KcS23JxbDpaIQ4A3mWSuRZSpCdNAyXnFaKt1/8DqH6VinuCfmo9El+BXfmWgUF&#10;q8B8aGkO4/BBH55+bAnGjbgBhcNuwgN3v4492+tlIyXlpfub8dTDn+DK826EI4WL+DhYTZMkNWHV&#10;U69jPBzG0bDphsBuHITTPEMxc+rfsOyL9Wg6rBSLeZ2iARJVvidRepZw/vDF4DtM2/cX4DANRJ/0&#10;qXD0mAKvQblOu5KZolXl/3bdJDhNo2A398UlZxRh0cyn8fbLP+Lz91bhiyWr8dzjn2Pc0MViImdN&#10;6Ycxg26VdIa/RXG7OD+piUf7U+Xu1D3RNhUJXSIZwXgqWaXCP37nR+TbRkhahlo5kh4xToY7ZTJO&#10;dk/Cz8u2y31rbib4juDhe9+GzTQYHiOFBEvhMZSqSLlBbWgv6nMDblv4Fj55bw22b6mWyNV/a/uP&#10;BhdMh3z58XpMH/ccLu2zGG4d0SNLhNrJNnmW6ci3lCvGc8+JeOrBzxBoUv0qSPQAAP/0SURBVGQd&#10;OuKt/nE37OnD4aXypKEcLgttlWcim2VjWVfj++/WIuAPwOenqJQiBckiKnu6+EPeEVzEF63uwAXT&#10;G4xcNDc3C7gonUjZ6pGClDN6jIL5/xknu/TMpDGwpgzEvKqHUV/rE4lqSY2wjl28ENq1GLi+C5Gy&#10;tRnNvr3w+3z4/uttyNANRQ4t5dOLYetRiD4pM+CmvXgyq18qkJ9WjmxDf8yd/gC2bdwnTHVOjIzo&#10;Suq9JYadm2sxavBNyNQPQ17ORCx560e1cyIZLLxfCfJIHp7XyntxZM2HUCAk4GT9z7sxvO+1yOox&#10;BL1TyuElGOxRil4G2tdTrrsEVsMY2Cz9Mbv879izrR6ReGklHRrDIYIKNZOHJESrcRC1ItuOJNsO&#10;4CLhe/q/6N21Ix2T+PrRHEOdiygn2nj0grxMpjtapFw6jEhzE5rfeBcf9D4Jq/K82J5pwL60Hthl&#10;M+I7Zype6+3C0kljceCHD9F6eDsQqAEk5M3QfzxSReQm5b2/vye2xNeP5pjuWuIx/56uibp1HE/8&#10;ecfxxGNUOk77ecCvHIMZGaTAFEsjAwFVDfXd1xsw6Jp5SNMNRF52GbJYOp/CFOY8eI0L4ExmqmQq&#10;bPohWDzzUdTuZTTCj3BQK3vXSuCZPomhpaEVi+Y9jjTdZbBahsJmKoDVMgwlE+6Br57cBc4VQeEd&#10;sCrup+934PGHPkT5tHswvP9iDLxiAUZecz2mFd6Fv93wBj58bSVqdjcj6o9J6jImJaE0eyOYoV4M&#10;K72oAxKRVAirUW5Z8BRcqf3QJ20K3MllyGXKRz9PNIVofS7mkHpaBwzDWb3G4LWnP0fjgZD4+rCs&#10;XvhgrREBYf6mCD59fzVOy5uMrORhWDT/brlGVpcxesGNXmcTOOUZ0z4/at9Te4RJpW4YNVXVK/5G&#10;4OlHPkF68jWwGcbJhsZjqRSpcIKMi88qR/W+BoSpfxH2oeZAI6qK74NTNxlu3VTYk6bAmTwNLl2Z&#10;rDknZcxB33PuwPzSF/DRuyuxe0fNfy3/4j8WXPDBJjJcWP4K3MkV8OqKJY8pJUKSBytRYTcT82hl&#10;skOonPq4PFSMWDDESBGs03oPh8MyTuzTGRZzUYwpZQIyDX3x/ps/SGmRcjhlORXD+SpSoAZwPDx8&#10;lOBCi1wQKLz55pvIMFwMR+bVKJl4N5a8uQnLv2rEUw8sw1UXzkGm4TJYU67A0L5zcXAva77JU2hQ&#10;ehgUpolzCRiuo82zlJWFqxFtbZJrW/bVJpx94jSkJvdDr7QSuJPL4WEONXkx+lhugrVnudiMOy3D&#10;YDNfifGD78Hfb/4S/7hvGe696WOM7H8TXOkDkam/CqfmTsQXS7aiNcJdMPew3InVqbyylhZhBQjz&#10;ml3EfphuIShj1IcCPxE88+jH8OYMhF0/Bi76u/SsQi/LIgmV2pPK4UkrRrZhOK6+qApffLRGAR9y&#10;OOIpJSGM0Q8kzBSLuudikipZAf4XjoMLfk+KvPnfAC7Ik+CVS+RC9ENYbgo0EYCJBkwU2L0f3xSM&#10;w49OD/akG3Ewpyd2ZP8vNucYsNaZgR/cWXjmNBt+rChE8Mt3gPq9QIT6CBxjcVMv5vy1zyWvRrp2&#10;j7uKpB3t+R/NMd21xGP+PT0OHLTeLbjQlDbb5wVOAzJOhYOkDMj4BQWY4myljgvwzJOf4vTeE5Bl&#10;HAlX2lQ4KYTHZ9W0EHmW+aK8m/K/1+Cisybh2y9WS/WFaFO0Ulm2Xizlw+EoVv+0C86MofBmVMCT&#10;MgfWnqWSYszNLMCSt36QxVvEtlrrpAKDaEMrMxeejmY6rBn/itAWv3D+hfL7yhWYC7fEBpneZNQ0&#10;GEV9TQD33vYyrMa+cBnGwaMrhidpBk4yLZR5x5k0A7lmenuMFvBx+3XPoakmrD6TQFjmWG5QOI8d&#10;Fk0MzpXczKz6oRqn9xqDLNMV+PLDtZLuYURAqsziMTUNUbdtKH7FVFDOl/deUrOM5sTgb2jF/MpH&#10;xc7Bahoj5bbWJJYMz0Rm8mCUTr4d/hbasyvy/IE9tbjotCp4U6dIRZ7HOAtOPXkpxXAZSkQa/cLe&#10;N+K2RW/gsyVrsHd3beKQ/a9o/7HgQulZbEfl5KfiFupEjlUScnNThZPqcUZqU8yCzTgV55wyCYer&#10;WxDwt0iKo/5QECUT7oDVPATutCJlcpVcLryHVMPFuGXxM1JJEhSZaE4snUtNj9QTG3/GslVlmxxC&#10;S0sLnnj0Zbz+6odobKCYFn8eFdW+g/sacf3Cx2FNuwJ201hcet407Nq2D77mJpnImVZgeDLoV8RQ&#10;mdjkgWK6pgk+P22EI1i1YgeG9KuC1TBSpGvzTDPhSpoFZ885Ik2cS+Cln4rclCK4ekyH/YRy5Oor&#10;YOsxAU7TaKSdcCkGXzkDq5ZvE+a0xmtQOwJtQm2fVDVRIdV4r3yItLbAH/DLLmHLxoOYXPBXZBn6&#10;w2OZhLyUSmUkZJqHHHoVWMqRY5wEl7WvlIvVHKChUHxiFrIo/x6neHRzz4/V3l070jGJrx/NMSxD&#10;FZ0Lzv3i2q0WecWViEtbNzdi1fyFWJHtwAFbBta6DViRa8Y6Zxq2W1Ox1WbCFqcB37nMeO+MPKxc&#10;PAv+VcsRa26UMkufL4AQVSu5vPCUJFzE1UFVkQgAZ+zoD5z/0RzTXUs85tjv7WJuXLxZrbZ140GU&#10;T7kDOZarxCfHZpgGazL9O+bJQtc7axYc5CNl9sfN1z6D2kMtYsPu99ciGKoRE7SP3l8FW+ooeFIW&#10;IfP/XYA+KTeKRLfd1A/PP/mhImErmq7q8dTqb/a2CAB7fMHWIjiyoQihpTmCLz5ejWzj1XCZJqqK&#10;GF0Vehkq4U2ahl7mmbAll4hy7nmnjMcXS1Yg0BSS8xE/InKEOXZkjlWaQSytJYmdaV+Cl2efehMp&#10;/zMQBQNuRlNNACE/5wNeA0ESK5xkEux6/l16ZyE9/izgi6Gx1of+l89GjmkAXMaZcOhnimyBzThR&#10;rNufePB9BFrI9yBxtRE/frsZtpRB8KZWwsY51Vihql5MFDCcjj4ZCySCce2Ml/Dj0q3/lfoX/5Hg&#10;gumQbZsPKrfT/vd2BhdMixA9GkpkcLDcyZU1Fku/2igpA3p/kAX86N/fQZaxPxymSXCZy2El0k4t&#10;R7Z+HIYOnIma/UEhLnFgt+U22x7GIw/i7ppKiyjuBoEGc6TUpPf7qcnAHX48vNkURsPhIB69/x3k&#10;2wqQqRuIC06Zge+/2C5CPazoYO07oymC+NselviDGeX7ssQ2Jq6h99zyCs7sNQo2Yz+4TWPhMtIR&#10;liSkEnhYCpY8CR79JOSbp8ClHwO3eSTOyp+Ae25+RXgfFL4h8bXd2KtDFKAtXKzIpgQCWi6UOzWC&#10;A/7+6y99i3NOGQtb8kjxWmCNf3aPIuSmzYKT7HALH+JhGHz19fjuq20INFP5kNEeVtV097ld7/mx&#10;2rtrRzom8fWjOSZMcMG/xyMXnLy1eh7RI+VX46/D+ltuwA/ZOdiTZcY6ux6r3RZsdKRhqy0VG1wm&#10;bLKnYYMjEyvdNnzssuOzyy/FnsceQWzfbrQGmxGIBmW/SCDDz1Sy4krGWZUaqzRK4vkltsTXj+aY&#10;7lriMcd2185XzSl8Zvz+EKKkxdSH8cpz3+Ks3lPhSC1Atn68uC8TZHgsrPyaBE/aBGSZBmHQ1bOw&#10;+qcd4lPCnTjnlZ9/3AJPzgBkG0cj1zIbrqRKeC1T4M0ehLde+UwyB+qz2yNMXc8vsXfDXYjzF9j5&#10;jO/bWY9Lzp+M/OxCsSBwJs+AVzdTUp25uqlK0M80Bv0vm4uV3++UlCsjBpyLBfOKZDc/q+PCr95b&#10;SPCRGA4dbMJZvabAnnYpNq/drcQAKYEOVmU0x6tzjuZ64tekgTtWRoVa4W8G1q/ej5O8w6Q8lWWp&#10;bjOJrmXwpBYh3zoCSz/fKBs68tvocnv/He8gxzAabgvJsOXKfoCdFTG0nNDNwJWn3yycvq0bD/zX&#10;pUf+I8EFq0NeevI7jO33AM7xzk8AF8pUh6kQl6kETksh7rntHfh9VJA7JBUG33y6ESe6RsNmnAxr&#10;ciVyU+bDYWL501ic2asIK39iCkBpZwgrOk4Y/GfABX/GiAUfanI9VARDcSmURXBD3P2TnASq9XHA&#10;R/D2y9+jj30SspJKcIZ3Lt559Wf4fSw7q5bQJmVyVcRCRRSkdFX4JJT7VsQnf3MQG9fswAN3v4C+&#10;F5Wgj7UALvNI2PX8cxxs+tHITx+M05yjMfSKuXj07nelPj/YSJfAsLwHy2Y7pRfauhYKpqS4ktxV&#10;O5qohM/372rC7de/AmfGSDEN8hgqkUfn0uQK5KdUwWmegmzTMPT2jsR9d76F6n1+UekTrijt1UVD&#10;RFNy4gfG/+jmnh+rvbt2pGMSXz+aY8KsHCIfiJM2BYxYRtpBQF5FLg5i1cKZ+NFOcGHCZocRGxyp&#10;2GrNwGZ7GlZ5Tdhks2FLRjp2p6diZ3oKVmal4qMTvfimfAqaVi1DtLkGoVgEgVg0rqwQFdhJaTRV&#10;TdJ9hC+xJb5+NMd01xKPObZ7Z3DBHXog6JdNjJiZBYHNv1SjeOJt8GaPUKXlJmXn7jJxNz1dNCJo&#10;ytfLOQavv/gN6mvD8vsNdQFUld8Me+bFyNINEFfWrKR+GNl/Dqr3NMsj1DktmHgnu7uX8WqYDoCi&#10;PYpBH6UYHrnnPdjMAyRN4NRNV9UvLOuke7JxErKTB6Bg0GJsWXtQhAr5XAsBnHL08dSEBB46bFY4&#10;55JjJiBIuCtRFI39G3JSLsQTD70uhEwp+ZWRrQkNHg246Hj/ld8M+SM8J5L8X3vpE3iyRsNhnihu&#10;t7bkKuVdZJmIKy+uwK5ttVKVE47Uoqk+iDGDb4LNVCiGiQ5DeVzsryoOLipwas5sjLjybtxz8/ui&#10;w/Tf1P7jwIW4nX65GWVjn1HETQEWdDgluOAXSnBRAZexBDmGURg77GZRhyOhKhDcjf0769Dv0pmi&#10;L88yLK/pBhXWshSB7O23XvpOkCyjI9R4YClZu+zsHwcXbJr2QyioQn4CJKJ+pSvRyt6EWIw16oxk&#10;ECBQsRL44cudOM1bKe6s+TmFeOLBJWhp8sNPPVuKYElpLBf/OMEzrCo/mN+N0EiIRNBIGEFfFM21&#10;Qfz07VYsefN7PP/4F3j6oa/w8lNL8cnb32PL6mr4a6NoDUAmORK1uCsiUhdTtrY0iNb5MLfvApg2&#10;Ac+FehkM9a7bj+H9FiJbPwxOczGszEsmzYdXtwCOnuVwm4tkF9b/qios/XItAj5F1NJcDXn+4XBc&#10;wfM4uEg8pMvr4VgI4RjLAikZzSVeAQt2cdwmV2LfRnwzcRh+dmVjZ5Ye25xmbLGlYUd2poCLn/JM&#10;2GhzY0eOFQeyUrA/vQd25fTEKo8FS05y4q3LLkDt6y+jtbkOsbAP4dYAmmPhNmFseo8cBxe/1Tsu&#10;bty4UIWT4EKlTLkJovw9oxgvP/MZTj9xAuyyAeCOeBYc+vlw6heIDo/TPBVWy0DcsOAZ7NvZgLA/&#10;hoP7GnDT9ffggtNG4JwTx2LRjPuxa9NhAfqcHDpuEDqaGf6aLo3qHVMhGrhQnJKDe1pw1blz4TaP&#10;g5dGgpx/dXNkDvaaaW0+ClddUIrqfS0ISdSVGwaVluG8xBNRvkJx7po84ox8EXiRU8JIrKpmu23R&#10;C7CmXIkZ0+5CsIlkzAgOV1PLg4Bageeu557Q2+YwBWLEwyUSkEgyjdcI0hbP+Qds5kGwGabAa1mA&#10;nBPmSNqDAmJzKx6Aj9GiyB7hoGxYtR9n9p4qCqgOI8EFBblY0qq8R2TTayjFoAvvwpK3VqO2hk/j&#10;f0f7jwIXHISfL/kFJWP+gb/k36zU0QgsaImrnw6PfiacPSvQiztiw3ic4hmLNT/tlrBaMNiCQKgO&#10;s8sfhM00HLlp5GPMhz15IbyWWchMHoQb5j8p5UmKtNU51dDpoTqqxa3jA/srD24bu1lJYXfyLhBU&#10;zZwj5XOD2Lz2EP5yehnSdQVwmifjrhveFJlhgp9Q2CeaFMFgWNjp7eQyvnejSsJr+gda6Wh79ZZK&#10;nmvBAfk530CLSLDEM6j0NdoeTHV9/AxlbazSIaFAi5A+Sbha8tb3OPvEwriqXZEYqHmMC5BrWiAP&#10;HSeeTF1/3LjoORzYTXMiAouwKP2p69eY8MxVauVmClgcBxfdHyNOlHGGBb9Spi4aWlvRwkWFXi/1&#10;zWhe+hHeOLsPNufZsSUjCVucFmyxZmB3Zja22jLwY54FG6xubLRnY6PDiI3u/8F69/+DX9w9sCY3&#10;Ez+7XPj0xFPx80P3Anu2I9ZEES6/SJfRNI3xKylX7ag/8Cvn211PbEd6nS3xmGO5tzfeH5W/UuO9&#10;nYgYCtFkTPmDcLc/csBNolxJkSm3aQ48pkWw9pgJr3kWvKnTkKm7BkP6zcKWtdVKG4fSJnVBNNco&#10;pcyYyIk3dhKaU5uRrgCwa29fiNvmAxJTuQkIA++/tRwe03jk0bPphHJ49IxKUhiLjqkjceGpRdi5&#10;qbZDVILXShVRdknWqe+wLXKhSmyl5F7YnkobiODjkbs+RbZ+CAZddiNefmoFSsbfjZPy+uGeO/6B&#10;oE+R7buef0LvELXpApriBPC6gy0Y3n8ubOYCJfedPB9O42zYjRPhyRqG55/6HC0tB2UTxejwS898&#10;CXuKSqdQX4ieJW4jQRZT9Mqy/eqzbsMrT/8g6Xxu/P4b2n8UuNi0fr8YxNhPYN10lQIVhiL1p24G&#10;HD0r4CVy1E+CM3UQXnnuU/ialaobowDPPrUEzvQxkru000zIOBs23XRkJhdgxMAFqDvULCVK2kPU&#10;3jsi9m5Awq90RUBUwKJdIrhDb3t/DcBoPZ5zZMjOx2hGAwL+Q9izvQ7jBt2LzB4TkZU8CuNH3Axf&#10;Uyv8LQQhkDJZDty2UKYsNEqWu3M4lA80FwBlwyx7WwEccXlnSQOpzjoDFjhSQ6JtotHCpG33QpWv&#10;clJrOBjDXTc+A2dKP7jMY+E0FsFjYoRoJlx6OhFOEsb4uSdNwQ+fb0EkQMMnZWlNpVHxSGizM1cR&#10;Iy3k2daOg4tujyEYpTEcvxfeMV8shiaCPq4CjY3AoRpsWTQLH7mzsTHLhJ1uM1Y5jNhky8SejBxs&#10;z8nEz14LNlntWOfMxCqPGT/lJWNln2Ss8SZjU5Yeu9PTsTHbhud6e/BDZQmwdQNiDTWyw9QKAiOi&#10;XtvG7P3V8+2uJ7Yjvc6WeMyx3Nubxk3SiIztvZUVX6zQYfl5kCWeUTx07/vwZo+Syja7gWZiVfCY&#10;KpH+P+NxYs50OMzDcYqzAK8+/RUCDfSVIVEygkiAAnvkJRBc1CMmnZFOKupqm6Xf6B1SFXweqa4r&#10;NuosSgoCVSV3wfa/hcijWmVSJTyMHhtK4TAV4PQ+Y7Bq+R5Fwo5HtJRhoraB4LXzv45zU3vJL++P&#10;FmXh/DK/5BV404uRoxuPjB4FsJqHIcN4MRbMulcsFEjU73L+iT1hHuz4eW33PxLDmhV7cFo+K1sm&#10;wiaaOzOEk5djHIM+nkKsX71ViLhBXwiB5igqS/4Oq3mkEHGF3JnMykWuUQQX03DRiYtx+6L38PmS&#10;dVI9ws/+s7f/GHBBtTO6nVZOehpeVhjop8eBxWSVGpGUCAVaSmHXj8KMKXejsY47YspMB7F1/WGc&#10;4pmG7KRieC2zYdNPh91QgtyMIpyUOwrrVh4Qkx0p9dRQrCzSHbu2qHYDFBK6IjaqAaz5bCQe031X&#10;EQF2EewSIyKWojaINse+HQHMq3gG2aZBEoEpGHSDMM2DPgiJMxTuvDArWWJtkuD7q+tQy4CqDZcu&#10;0QolW6ztbBQ5j4Q94g7+bscUCPko5GMotjXTNwd3+DB+yK2wGQZJ5EjKgZmDNVbAK0p2U2A39EXF&#10;xL9h5/rDAiyoesr3ZYpIlAx5nzru5H7FA6TrfTt2e3ftSMckvn40xzBiwCmcGFGInORcMPLV0gQ0&#10;1aP2qy/w6TlnYK0zB/usKVhvTcJyjwlrHdnYk2HD7qxMrHVbsM2aji22dGxwpGOtKxVrXRZscKVg&#10;s92MrTlG7LSm4BdbOj50W7GsrAjYsxMcgOHWKIKsJJFwe9fzP5qe2I70OlviMcdy7xAujI/r9udd&#10;LbbkN6n0aDjcLG61/pagCN39+N12XHnRNGQZr5AKL2ot9E6dCRvnNCN5GeORnzkK99z0GsKNUcSo&#10;6BlmJJOll4wUxKtEOrmLdj3HTr0tmqDmBaZxCC5YHORvjqHfpWXI0xfD3aMEvYwz1fNOEmnWMHzy&#10;/s9SbUfiqFYiTvDLrsBGrP1OJKRYGbmQBImU/scQ8Ldi+JUPwKafBHdKKdwp0+BMH4v5M54SYb2g&#10;XykMdzn/xN4RXLRFMPha+2dTZp18u9de+Ay21L7C23OnlMBuoJQ5VZ4nY9jVi9HAzxV7BD/27DiM&#10;S87neU2Bw8RyVKZFZsXBxRSclFWB/ufdhcWVr2P50q3/Feqd/xHgghwCVR3yLQoHPgC3fgY85FhQ&#10;SY1CUWT26mbDTQU4/TRccEoZtvyyH8FAHaKxA2hqqsfo4Tcih4DEuAi2ZJYOzYAnbSrS9dfg3de+&#10;R4DKb2HmPSka1L4jb+/8txYRODJQoKthbW0tGhsJDJSRV+IxXQZ6woBXlsuNCAZ8ohLHxZd5vtqa&#10;evzt1hfhtExCtmEUrrioCD99vw3BYFTp/JNBLSmWeMRCRL86R0XaJjfZNsRTI23ggg8/IyetSjOJ&#10;8gZRrRyXE5PqJFtykiER6oelG9DvCjoMjkZeSomUvXr1irHu6DkNeSlT0SdnCp596CM0VYcQ8auw&#10;cChULwJgFBfiJCKhzU5RosTRoFqXe3kM9+7akY5JfP1ojiEAVJEDoVeoyEWQRg8BRHdvxwczyvCl&#10;24OdGRmozjRhvSMZy/ItWO3KwZ4MO/ZlZGGDw4KdOSbsyUrF3sxM7EvPwe5MK3bYrFjvSsXPuUyV&#10;6FGbasQmlxUv93Ljs0XzEa0+KE6Y4bhA6NHn83/fNXbXEo85lnt7TrL9WjrPMYw++uKpETp6Nkm5&#10;KTUWuFPeta0a1869H97Ukci1TIDHWIZc+n/0ZBi+QrRrrLohKB9/K/bvOIBWiv5JZYaq4T4qQNGx&#10;dwIXLP0kR0ylXun5cf5p45CrmwYvTRKZmjaWwaYvwK3XPi/lssLZigbiGVklcMdOKKXdCXU3tAiO&#10;ogarOUDNBwyCbd18CJ70iWJVTysAm3ES5le8iEO7QwjSYCxKQMa5u5trSLye7rq8rgAGtXxI2qQn&#10;zLyqv8OWMhDe9CliSeAyketSKRLg99z2piLXh+vFg+TzDzbBkTpWjDFdBioiz4mDC26AiwR4XXP2&#10;XXjmkW+wfctBmVP/zO0/AlxUH2jES08vReGAu3Fe7lyRsCag8NCIzFCqzHAMs5HdYzocpnFY8vYy&#10;BPw1CIaqEfAF8PxT3yGNbn6pZXH1xwrkZpQjQzcQ185+Es31XLgZKaC8NkOI3QxK6drDyUeFGe2A&#10;4jPElNonIwuq0iOCl/7xBfpfXIVR/W5E6dhHMHPKc7i24jXcOOsN3DL/Dfz9liV45oHv8frTa/DR&#10;a1vx+Tvb8e2H2/DT1zuw/qc92L52P3ZvPoDd2/di385DOLSnHvUHWtBY04TmWj8aq4N49uHPkZc1&#10;Hjn6CfjLGRX4/MNfJDzIiUhSDGLS41M15J2iLt1NMHzI+PBp16keRE1XgtwKegmoh1i5H3Ix8TVG&#10;8e5ry3HmyeNg041AH0uVCOb0Ni2CswdDpCVwmYfjojPHYenn6xCmbggXHoIVic6oPDOnl3Zg1XkS&#10;7K51Pf9jt3fXjuYYbUFmI0FTymiI5qIqmkT1zbYS0yAQpFdLTDHwGSlrQBDV0VqEW3Zj98P34itP&#10;H2ywW7HDkYnNrBRhVMKdivXODOFbbLWlY5MjFVvsKdhqS5MIxnZrBrZZM7HFniFVJWtdKdjuTMEh&#10;swnrXFZ8nevGJ/m9ceCu2xCr2Y6maBMamKKLhtESC6O6NYoWStQzJx70o6XVj+Y44ZeiX6wukRw7&#10;gSYi4mfChSdezXxU9ynxmGO5t6P53zp/LZqhlmQV2VOLLUEbSZ9PPPgaTs0dgpxkSlFTIG8ucnXz&#10;4UmqQh6JhbrhKLhqPjb8uFsUNqMhtTEJkeDN8ssoNw/dLbLx5y8eRWlPncSfVyl/D0j2dOuGAyJu&#10;5TFS4ptRY27ainDpOWXYva1Gdv/Cx4qLqnXsHe+E6h0ixRwJUQKTFuE0kAf30D3vISN5PJwpE2E1&#10;D0LxhL+h5kCLlLkrUBAHJV3u5e/p2rxDk7hmER3bt70F/S6aDadhrESH6I+Sy01T2hi4Mwrw49f7&#10;EZF0jA++5nrcfO0jYozpNpF7UQ5vSgUcuilwm6aJt9NpOXNQcMW9+PttH2DntkPyuX/WdsyDCxIU&#10;l361CeXjn4TXUASvYSo8+hIhczppUBY33GG36aehdMIj8DUH0OzbJf4XPy/bh3wrES8d7SbDZqiE&#10;K6UCVvMYnH/6VBw+QMVLPlCKgxBpPQr0K6WRGilJAYyWJp/UQPubYvjwne9xkmMUrMkj4KEIywnj&#10;YE+ajOwTxsOhm4icHqOQ03MkbMmjYUvmccORkzwEdsNQeFKGIT9zOE6yjsRprjE4O28CzvJOwIWn&#10;FKPf+XMw/IobMKbv7Rg/8C4UFzyAy8+4SWyArcbRyLMNxmvPf4mWxhD8PladUBnTF/cLSbyGhJ44&#10;ybRNNHydDz1JmwQX3FW1oKW5BU111OJ4C96sQcg0DcLJ2RWw/s9UeHrOQK6hCrmmMuQYh2PC8Jux&#10;d2e1AK/udrCJ7UivsyUecyz37trRHNMJXHCXEw4DAhyURlabfoUqBECECw/ljYNBxEjwjbUgEKnG&#10;wc9fw5tnnIRt1lxsySaASPun+o6cVOxLs2ClMxM/eVxYbXfis5PyUP/Jy/AFD8FH2XFqt7RGUBsN&#10;Y//ufYjVNAHNdQjFGtAQC4KcNrk+nnhcAZJhc8bMuFRofMejuU+JxxzLvbt2pGMSXyfAYOXXsq/X&#10;46LTpsCuHw2HvgT5hjnw9KxCnq4KufppsPYchItOnYzP318polUtFEKLsjqFNukKrKiuPesdnvc2&#10;HkL8uPjuPtqqqlsYZdy+qRone0cj10yLgTLkmuYiRzcKj9+/ROZtCk79muBdYmsHF5pnSlBI+Cx1&#10;3bu9HheeyTl7EjL1QzFu+C3Yt4tVcHxvLaIaTwF381m/t0cj9QiHGgXEU630u0+2wWMZKetPb9Mc&#10;uE6ogCNlNDKTR2DIVTfg0B7yY8gXq0Ht4Xr85fRS5OiKlKuzrkQqF90mVjUWw0M3VV05hl18Nz5+&#10;7xccOsiKvz9nO6bBBQk6X3+6AZVTnsVfei2El66elFsV35AZAiwc9KRgHXhKGU73TsPOzQ0IB5k3&#10;a8bh6kaMGHg9HMbJUsrl0sohU4vhTB+GTz9YLXwBks+kPEqMt46c8hAgIhq5BBbkKyg3xFALsOaH&#10;XTjZPQYOY6HobOSlTEdeSjlyekyCQzdNOQ0y6kIdDnJFjErIym2cCo95Gtyi8DYRLumT4dJVwGuq&#10;gsdYBUdSBRxJM+BMroLthBnINy9A9gmlylY9bRocaQVwpPXD/Xe+KRwInhPd/7qefze9C6DQ5I5V&#10;HpJES7+vWUAL35OiMzcufAxWSz9k6wtwonUm7D2nwZVUjJMzK2HtWQCbfiBuu/Zp+OqZkmeZHfO1&#10;x8EF29Ec0xlcxIAg+QxocykNRVoRo7dDJIJ6RCQZ5pMdahQxXwvQdBjRDSvw6hXn47teXmxPz8AO&#10;iU50BQy/p2+1pWBXthlr3OlYac/CVqsdy1x2fDJpKCKHdqDFR6+ICKKNTQg2N+GZRYux6oGHge0b&#10;AP9eNEWa0MwADDF6XHJa8ikSzdLC5czH/7F7eSz37tqRjkl8neCCZeK8UXu31GHc4JvgsYyCI3ki&#10;vPrpcP4v7RAqpYKD0cTe1iF45ZnPJNrQ1ERCZhQhcjG06ITGMZN0b8coZzxVwc/VQIKIW1EXohX7&#10;dzfhvFOnwEXDNX0Vcs2VONU9Gft2NIj9eyhMR9ju+TeJTX0OP5OfExWjNxEb9MXwt9teh9UyCPbU&#10;oeh/2TzU7G+Bv5n8OP5eByB0VHP3kXso2CxgQYjw4RgiPuDem96Ey1AAr74EXn0VbEZyK4qRkTwC&#10;d938OoI+avs0iXfLFx9sQLZ+BDwpM+AyTxfgJ+kRfRk8jGboyjHw/NvxytPLJN3/Z02PHLPggoNM&#10;vENmvApHMktNp8GrK4NXNx0eEcuaKQsuUSG5B67UsXjjxe+lWoIcBeYn7739LamqcJtmw22aBat+&#10;iliQZxmG446bX5GBq7LUVLwke1rJSycOtq6dBzFmyzovmjjQYQ/YtGY/Lji5CjnJk+GinXFPsoVZ&#10;ylQCh74YTn0x7Px7UoVYD9NHw8k8Kd1cDTPh1FXC3pO2xLPgMcyB1zgHLkMVbEnTYU+aAY9xNjyG&#10;ucg1zoetJwms86TkiQqjOUnMB05Hjm4SMpKHYmHlP9BcGxHzn3a/j9/obeCC/9YmnXaeBitXAmRG&#10;t7Ri7446jBlyAzJ0A+CyKJn1LKngqUDv1GLYTENwVv4YfPDGckQDgK+ZuxiK1TDy0XUCSGxHep0t&#10;8ZhjuXfXjuaYRHDBrAg5/9XCqIkgRj4FK4WCIRxGFDU0KWOAg/weXzNaN67Fd8OHYanXic2OTOFS&#10;bHP+8+BiiyMVm51GSalscWRjd0YG1mWl480+Lux643nEqBnQFAJ8QcR8TVj94N/xeK4bX/W/GC1f&#10;vQkE69DKqiytNLpjibRUFhBvsKz1yGOFLfGYY7l31450TOLrogMTicDX7BMjwIZDrfjr9c/AbRkM&#10;h24CTkpbAFeP2XAmz5bUsc0wGlZLX9y86GmEfDQPjMk8ScJ410q1hKo4STVoFu/8fAUu+PfD1SFc&#10;cX4ZbCcUoxdJ8skTMav4MSFXhqOHERVpbkXITLyGxNb+2drnKGfmZd+uQW/3AOSYB+Dqy0pwaF9I&#10;5lrKEshc0gYsOpzzP9m52EulDm1oY7SRD6B2Txij+l4vZbeuJPpQUdK8UiQNnBmD8dWnK+KGigG0&#10;NMSwoOoZ5BjHw5OqlIi9Zs6PXLsUuLjspOtwx3Xv4rMla7Fn1+HE2/GnaMcsuGhpDuLn5TtQNeV5&#10;OJKnwWMokS+FiNxD8qZuNjzGGbAbJsBmGYaKonsRaCK5pkGkYX/+fpcoW7JOOafnbHjMs2A3TkWW&#10;cTgGXb0Ah/aTQNiqZLRRJ0Y5HJwq1NZ1wHXudO+j7gN3ibQbbkX13kZcfl45snWUz66C2zhPfE1o&#10;hJaXPhN24zS4zKWw6YphN0yHnbyPVAqu8O/lcOipuzFTymNdhvlw6qjBMRM2Ri8s04StTCEqMpaZ&#10;/slNq4SNfBNjOWx0GjTOFnEdl2EhHPpKZOlGYfzwv2LfdpbXJp5/N70NXKgHVnNfpZCNxtUItgA7&#10;NtVg8FVzRb/CZaHEOqNHzEnOR35qBTJ79EXfi6dj5Xfbxf+klUJeYosegj/AP7tOAIntSK+zJR5z&#10;LPfu2u85hi1K07cYcAitOAxO3o1AQz2iuw5g70+r0RjyozpKxUxlAoUDO7Fh0Tx87nZhS3YG9tgs&#10;2GDric2ulC5g4ff2jQ4LfnHosM5pwS5XDvZnpmG/LQtf2TPw9eRxwMG9iEWi8n1Hg7WofuclfHpK&#10;HpZ5s/D2OfnY/NhDaN1dL1bdgdYwmkXpMyZpHQ1gRGPkX3QNc3fXEo85lnt37UjHJL7OHhHvDQrM&#10;0UwrgqbaIN547muc5pwsTqqMcDqSufmYA4ehFK6Uicg0XY3Fcx9DUw0XaIb/I+r5jmvtKIVdTWo/&#10;Ph+I8m+HUnbRtqGwXkhAyvSiu+Gk/oa+FBk9RuC5xz5DVFSNDyNC9+Qgq8q6nn9ia69gETwiwJp8&#10;jb/d9TgyLOfgqotnYs/OOrE0YDREEeQ1XkhXEPrP9FBcRLGV8uKxeqk4JBhe+8NunOQcCy95Hz2r&#10;4GXkmOZwKYXod1mZRMpJvCeYOrAziIvPnoNs/Wh4U8rE2IzVjB5q/OjKcUrmDPQ9+3ZcP/N1/LRs&#10;K3wtoqH7p2rHJLggKiXZ5dVnf8DYfvfH81QEF4xczBCXPZb5kJnMeurzTx+P9av2SyokGGwQWdaB&#10;l88TVjEJnB7TAliTWUY0Cb3dQ/HN5xtELU7IhCRwokEN7k4lm7/exc3Q3ywhMOpiHDrQiPGj5sKW&#10;cjWyhDhahNz0cqVKaSiCnUp1KcXI6DkWWfqxsBrGIscwBpm6EbAax8BuotiUImZSFY5AhKkel6VM&#10;lENphiNS5QI0SuA0qbIou2jZq/IoJyMkuvlw6BbCa54Pm2ESHCnDBQjs2MrQmyL58YFNvB7pbSkR&#10;le8kv8Lnb0QgGBACmb85ihVLt+Lic6cpYSzjNNj5oKTMFQDntpQhyzgI08beim3rlCKgkEnj4mAi&#10;xCWLxXFwwZZ4TNfemZ9C8mNjLIrGCMf4IcSqt2H/O2/gtdJyfPPoUwg3taCF3y9zDQ3V2PTQ3/DW&#10;qflY48zBrmwLttsYadBjg/OfBxd8j3VuoyJ/WtOwM8eCPdkWrLNn4cPzz0V4zc+y+NW2BuBvrUPL&#10;ii/w3dknYpM1FT/mZuO1E3tj07ybEdy1Ff5IHWpam7E/FkATr5VhCyl5iTvb/kvu5bHTu2tHOibx&#10;dRkbEtvh86UUhKPhKIKNMSz7dCcuPKMcLvMkqWrI6lkimx2rnpubiXBaBqN0/K04uKMFAZ/yOWKV&#10;XHNLDVpZbRG3cG8HF1xgE8AFeRdSKRbDc098IlUr1p5jYdOPwj8eXKIIxa11iLQ2CKmz6/l30+Vz&#10;4wKAQiJvRSDgx8ED9bjr9mexflV1p+vXyK5dK2+6ee/f2ZXDsnZO9QiFa5RNuw946oElcKYMgMcy&#10;C9YkyoNPV0qp5iG47YZnEWymbwpJqBG888pPcKUPgzdlEjwmgosqeHSVah0zTINXX4Z+59yOZx9V&#10;1SN/tnZMgoua6ia89BS9Q/6Ocz3zJBXi1ZfHORcV8IjE7EzkpZYg03AlnntqCUJ+GoBRCyKKB+56&#10;GzbTaFn0bDpq8pPEWYS0noNx121Pw9/McqNWMQsTW3AJ/RH9dkwN/HpnFQb1JwJ+Pxpq/Vg0925k&#10;mE+DN+cKLJ7zlNgCL/1sIwZfuRj21ALYzRMw+LK/4cG/fo+H7lyKO296Azcs/AdmT38IU8ffjoLB&#10;CzF8wHwMunIOrrigEuedOg2n956EU3Mno4+9DPk5xXCnT4YjdRJs5omwmyfCapqEHMNEMc5xpoyC&#10;zTQGWUmFsJIwaiiEI6UAGborcfZJY7Fm1WalchffDSRej3TtuiXMSBOykNRwNzcHRajr2y/W4cIz&#10;aIU+FA7TNDgNM+FNmS8gx506HtnmvphXeT8aDrVITT7vL2XMBahIJ2GPbPOun53YjvQ6W+Ixx3Lv&#10;riUe011n09JIYhVNdaTa/Qgs+wo/VpXikQvPxrMTxiCwbSta/RTzaUas4RCq334Nb5x9Kr7PtWKT&#10;PQXbbCZscpix1pmKDc6uYOH39o3yPmapLtlopxYGVT6N2O204aO8fNR88JbsqOsQQm2sGZHdv+CH&#10;ay4RJVBWovzgteELTz6+n1OJ8PbV8AUOoibmQwPHhwYuRMXweOSiu9eVbgTBF58rpWkTDAQQ8IcR&#10;9gFb19Wg/2WzkGUcAW9WCbKSpiI3le6qJfBYimDTD8b4oTdh6/oa4b3QjZnVKKqMXYtcxOcE2Rwo&#10;0SxtjhDORSQgz/jubbW4+FSafI2W9Mu9N78jNumU7ScICQQoCtb1PnTpWuQivsnhHMvPoadRY0MA&#10;PgoNt/FDVG8Lc/3GvfojXbQEeZ1t5bc+hIL0PIqh/pAPhcPnyRzrTqW4VpmYXlJ3I98xBks/3yzV&#10;I7R0r632Y2bxvchOHgivmVpMjFxUqfXMUCzFCafnzMTIy/+O+2//GHt3/bms2Y85cEESJ0VGpo9/&#10;Ep54dYg3eQZy6bTHfwsphpyLGchJHo0JBTehrpokpUZEw378smIXejvGwKorQq5lHpxMS2SUIVs3&#10;DAMvvx6HaxrF20Pl1ZTjXscHp7uddWLnQxMMHhY/gL0763DlxYVwZv8Fb7/yLYI+pU/PVMnu7c0o&#10;nXynGHPZzOMwq+QJHNgVgK+JypuUymb9uVK2pFYE5bx9TfQHaMaOrYdEHGvLujr8smIfvv96Iz7/&#10;aBXefe1HvPXycrz09DI8fO/HuP2Gl7Fw5qOYWXIfyif/DZNH34IhfWfiygun4KJzRuGj975V+foO&#10;KqHdkSoFWMXLwKQULEJfjxgCLTF8+8UanNZnBDKTBiM3vQQ2Hb1b5sNGD5fUCfBY++K+u55BU4Mf&#10;4YACbuJLEmR6RZWeafuM4+BCtcRjErsGAjV9lNZwENG9O3D4sSfw5Umn42OXE69ccCr2ffIKWkMM&#10;P4cQbmmB/5vPsOSSi/GT3YYdWSnYbjNgg5OaFunYmmPFZltGF7DwR/pmeyq252TgF2cmvs9PxRq3&#10;GTtyMvGF04Ndzz4J0IyrNYpD1EOp24tl40ZjlT1LQMgvThPWuDPwoc2BVdOKEN2+GoFIHZoogtQW&#10;uVDlqYn3pbuWeMyx3LtrRzom8XXRn5H/lHIu/01dHZbDM5oaDgaxZ1c9iovuQpalP3IzSpHdczpy&#10;zQuR9v+bgl6pJbD1GIKh18zEujV7lBCenxL/ms4Ex16cZyFqnu3gQgwJxeqcKWGWuAJ3Xf80XOYh&#10;cJsnYvAVN6OhmhsTzgNMHXdP6OzSJf0S/xxZ2Fm5V49ItBENTP8JeVOrClGpkI4Ri/id6vq+f6Cr&#10;4mhSRXl31eeQL8b5mr5Ta1Zuxum9piE9aQi8aaViKmdLniHR5X6XzBZfGKbM+X1sWL0fZ584AS7q&#10;MTHqLm6xFUIMzTVMgpf+JcmVKLjsEXz96UZl6vYnacccuPhsyRpMH/8M/tJnIbyGifAaJiM3uUq6&#10;l1+GntUiM5RCp6UQK7/dLTnHUGgvgi0NKBp3C2zGkaJ9Qc6D2zIdVuNYZBsHYc33BxAO0Um0WSZv&#10;XwvtN8VGIz6o41Kw3Qy4zt0vGhqRcEi0+7etP4j3XvtOrISDgRb4/HsQDNbD7wvA3wAsrHpWdhGZ&#10;hv4oGDILO3fsRChaLSVhKjWj9B6I1iWSEu9SUx5rQCsf8Bjr07kboGJni+QDmfvktbdFB1m6J8p5&#10;UUX+q6eyXwyRsDpv9TAqQljXa2LXhGzo+kefkjA+WfIzPPar4EgfAIdpIlyWcjgNzOMuEBdAT+Yo&#10;vPCPjxD0KwEymhEF/KxRV86sopFBYSVNXKnLZyZOEF0n0+5a4jHHcu+uJR6T2JnTZuOfXDgObN2C&#10;D8pK8JazD/bZTsaatGxsnzEBsUOr0OTfh8ZICL7q/fhk6gR85vKgOj0HTSkG7LYmy8K/3k7ipQvb&#10;rFldgMLv7vY0bMvJwM6sLKxyZ+PLE9Pxo9eI7dYsLPXkYctjDwPNLUBzAIeot9Jch1Uzq7DUmY2N&#10;LhM25pGvkYQ9aXZ8mePBD/OrEGnYKx4lGgplxQu1HBPvS3ct8ZhjuXfXjnRM4usKrCvALrvsVo4T&#10;evzQX6ge4chh+AONaKiLYXbFE+Ks6jKR4DkfvS2LhZDoNU5BTsoVuPyiCdiwdo/yCqE4Vhux8tfB&#10;BY9hJQg5a5xndm+sw0WnlcKuK4TTXIjP3t8moEO5GjNa2t1mJqFL9LgdXEg0JlSNFt9ehMIUIlRV&#10;a+1VJYkVFrxvR/E5R9EVcFP3V7RAGEmhDhLVbgM++Ft8ePiu92E1DUKOfhxcpllwGRaJ1brNPARP&#10;PPyWCKFRE8jXGMYLj32H7OQC5X+lgQtdCXKNhcjlGpc8AwWXPYYvP9qMhnrKG/w52jEFLmqqG3Hj&#10;nFfgIoFTSjZZwqO610J+BQWzZsFpqIDVOBT33fm8hIujdLXzhfDOy6uQ2qMfctMpAV4Bm64KNn0R&#10;cgwDcd9fXxMNeCkvSiy36tRJQCIAicvcRlnhUI9WIfYo9EojoK6/17lHmaBjWI+cheYQnnn0TTjS&#10;zofVfCUuOm0mNv54ALHWJgSDdRJipAx2hOx/LdIniCeeqvnN3lEb/ze6nFf8d7RITYcejrUgFGmS&#10;EjCidKLv919bDnvycHgMpcjTz0S+sQK5LKFNnojctDE4s9cYfLnkJ4TJDg83IBbrKr+b2BJfP5pj&#10;umuJxxzLnV9n+z6LXwDLCBkCVp2VOIdj9aJkqDS7gaZQK3zcyddswr6n78ZHZ7qx3GnGbmc6frGm&#10;4L0LTkHzqq/REmpEkMS8Jj8O33cvVqYmY0duDjZYU7A5ERT8i/oOayoOZqRirSMHy702Sb3UpfXA&#10;3oxkfNI7H1uee0XKVlj66GPULNCCH267GR/murA1Ox3b7alY6cnA1ydnYr0rB2stVtQtvh7hpl3Y&#10;F6tDY6wVIZoNHte56Pb1ozlGrAMINpqjeOSet+HOGiaKxnksGdXNR2/9tXAIX2AyTvEUYsvafQj6&#10;QwjT6TbUjHDQh4CfAnxd54r2uYdgIIpwcxRfLVkJm/Eq5GeMw2Wnz8aWVbWINBP5+BAh94oR2mjc&#10;I5FpZXEjDSJI3pqYM0K6r5lghNERKrl0dkNOvMbuWuIx/47OSIyvOYKCgbOQoxsCr2kG3Emzkauv&#10;hEc/Hr3ThmLL6gPwB0Pw+VtQW9uIkUNpfDYOHt0csa9gmbAreYZS8dTNwoDz/4rnHv8S2zYfEBDz&#10;Z2jHDLjgl7Zn52FcW/mCAAuqmXUEFy4j81u0tK1Ajm4iLjl7OuoPBURciKhy26b9OPOkCfCkTZT6&#10;Y2tyuUi15ugLcdm509F4OCJ8DDHd6QYMtHfmCLngs5w1jEiIhKdmARgRGgCJaU/i73TTGZWI8Pyi&#10;8DcFxR743VeXId/eH1n6q3BW72n46pN1UhrGag6/r15SO6JgIIuPWpFUmua3eqKzXzddQIqG6ruf&#10;LILhBgRCLfC1+NHSGMHLT38Fb/oQOHTjkWusFIEeKv/lUY/DOBrnnVSE5V9sRZiRkRABGVU7/V0e&#10;xMSW+PrRHNNdSzzmWO7cXXK+UArMihCs9ahIrMcEWESpnEgyGKNYAR9CG3/BqoVVeK+PC8tcmVjv&#10;ScX6HDO+dWRgyw3zEDu8B6HWIKKhIKI7duLNs89UUQV3loCLjbbULsDgX9G32lKxI8eCVe5MLPdm&#10;C5/jQEYP7HSk4K1T8tHwzddSIsvxG+Jq4mvBL3f+FZ+7ndiVmYY92QQmGVjhtWCzLR1bMqz4uNeJ&#10;qH7/VYRDtQiQ7xOmk2vX77m7lnjMsdy7a0c6JvH1oztGleSTWO2rj+L5R79E75yxcPQcjzzjDHiT&#10;Z4qZYHbyZORljscZJxVg9Y/bEKaFAMcT1X1DFBTsfr5Qn8HKCEZvgwjWR/Hey8tgs1wJq+EaDLho&#10;Jjb+fFAqU8IBZRcQZgSilRoYdWhtbVYiW9FWNDcF8NZrX2HZN2ulAkXZJRBcaKaFxxa4YGdVCIsI&#10;PBmD4bXQOLMK7mRuvopg7zkIZePvRH09pdIZUYpgzU87kZsxCvaexcIZ9BpmiF6G5ol1um0eRl39&#10;N/z99nf/NOTOYwZc+P0hLPt6E8rGPSo75Y7AQrqxHG5zJZymaXCnjcZ7ry+PlyW1ipbDtbMfRZaO&#10;trcEFsVS/skcmDtzFD57f02cZETFOG0X/2ud0rOHxfCHob2wn5EKphZYw6wAANMiXX+vc+fDSS0M&#10;EnuYd6TuRqC5Fcu/3YLzTxuDHMul6OOcgtefXSm7C3oJxGIcVNVKWjyeS+gCFLrr3Xx+597xwdBA&#10;SedjQlFGUUIihf7iU0uRl10Ih34yeqXMilvZlyPXOAUe02hceMoUbF19UAEL8kvCvF7WzR85jJ34&#10;+tEc011LPOZY7gQULCUluKBPCzs1ozr2mL9VoldBpsJCh9Cy4kssHTUM3zgc2JZjx870dGyzmbHK&#10;lYH3T+2F4I/fIxoKoJkREF8jttx/Lz5wZmOTPRW/ZBqxxZnxbwMXmx2p2OAwY5UnDSs9/LcROzOT&#10;8ZPDgveuuQixnZvQSs5IKxAIhhCrr8OmO27DN04b9makYH9WKjbaMqWCZUe2ATttWfjR7sQ3gwYh&#10;tPZnUdblro8b18R72V1LPOZY7t21Ix2T+PrRHCPPYzSiDL3o3tkQxcdvrkBexnDkmifCk1ws5lpC&#10;ejcVIS15MC44fSp++HazEN5ZQh4O13WZJ9rnD/U5nE8joVpECIabY3jukQ/RK6c/spMvw1m9JuKZ&#10;Bz7FwV01aI3QHymIaJicEAKSKGoPtuDzJT9j/PD5cGSdg7NOuxrbNu9GMMBUINMDQr45BsEFn9VG&#10;hPzAXTe9CrtxpIgh5plnwJU8Fb1TpsGq64u3X/9KHKvJP2Hp7+KZTyE3lcKI08Wanl5Ybn2FqE1L&#10;N5RgVN+78eXHawVw/ae3YwJccPL94qO1KBn7KC4+6Xp4TXQ8VUqWWmedsJ3dNA6Fw29UCm2kTISB&#10;rz7aCE9OATypFfCY58KmK5MyVJZMzp3+MILNHAxEzg1xXkPiA9PeGU4Mh1rElOeFJ7/G3Te/g9df&#10;+A57dtSKW16IAkBCaOr6u5262JwrLoUQSMNREZMKB4B1q/bgmssmIEc/HrlZ43HPba+hpYmqd4xa&#10;UH8xLq8p+U2NxPRrveMD/yu9025DE8jq+B5h+HxNaKgN4/knvoUrczysujJYe9AmfQ48RgqWEeAV&#10;oO8F07FrXQ2CzSQscXfTIhMZ+RXRoxHL6fKgHvmY7lriMcd2V5EjbuI5VRJM0FiMnYqb7MyItIZC&#10;aK3bi5olL+D9q8/Bd55M7MhOx8HUNNRnZGJPuh5fujPwfdkUxPYdpGAnWvi+e7fhu36XC7lSi1ps&#10;dqbLn4nA4F/RNzroR2LCWpcZGx0m7LCasMVqwefubKy/ZRFivhq0IKj4/3xA6w5h7eJ5+MaVjV2Z&#10;ZuzJTsNGWzYOZBmww5qE9TY9NuVk4NscJ7b/9TZEmvYjyMhfnCvUsXfXEo85lnt37UjHJL5+NMeQ&#10;tE2egno+mZrwI9gUxidvrsQpjjHwWsbCoSuFiyJ8xtnITZ0tVuYXnFaGZV9tUsAkeLjbuULNcfwc&#10;zt0RNDXStM4v6VHOtW+99CnOO3UsHJZByEoegmsuqMINsx7Fi49+jXdfWIlXnliOW2a/iIEXLoLb&#10;PBI5PYfi9BP74567Hkd9Havw1BytwEWHhOIR7gFb4jH/nh5FIFgjFTaH9rbgmotnShmuKC3rWWZa&#10;AadxAi67oBi7tx0WryluUPdtb8AZ3vFwGqgLMh+5RuW9pNY4GpyVYfjld4lHVGMDFWv+s9sxAS52&#10;76jBtZUvCfIjsKCiJf90kbxJ0qCBHiJUmpuCEx3jsGr5LlkwyX9oOBzBiH43wmoshF03C3bmsMwV&#10;sNE75NQp2Lm5VkKD5E6oqINGCOq+c/ddvbcZfS+djizdCNiMFJ8ZgqsuKsN3X61F0E/gwAWbxyom&#10;ZfepFg3da8dQ2Y7hPuXyd3BfHUYPvA2Z+r6wWQbgujlPo+VwRAl+UpirtQ7R1kPdRCmUFLdwQ+Sa&#10;joKA2hbOVPwMCmRR2IrvEwgocNDcEMKbLy2FM32kpJPsSYvg1F0Hu24m7IYi2MwFGNl3IfZtrRPF&#10;c6Z9YjGSvfj7TCV1/2AntsTXj+aY7lriMcd2V2NCXEtjQICdJDyCY5qQhSJoZjVPbT2qn3wC35xz&#10;CpZz8XYmYYNdh+12C3ammXAgw4w3cjNQ894riLUE0NwKtEQj8K34Bl/k27DfmYF12SZstP97IhZa&#10;5/tvdaVim9WIXVk67Lam4GdbBj455yw0fPkpYpFGHG7142A0iABl9at3Y3nZRHztycAWmwlbHen4&#10;xWXFnkw9NruSscKdhB32VGxIzcDnF/0FDSu+RCDShCBJfAn3sruWeMyx3LtrRzom8fWjPYY9GqMZ&#10;IzdVtSK6FWqJ4ssPVuP03FGw6QtFxM9hmA1b0lwBGg7zBPzlzMlYvWKrkBdJKOa8FaAkdpSEcmpr&#10;dCB8MnXFOY2+QVTNDCsl2S3rD+L6eU/hJHcB3CkFcOoKkPU/Q5Dx/w5A1v8Ogq3HUDiTh+NU62Tc&#10;MP1VbF63T+ZzVu8pwnmcod5myt71Grtricf8O7rM462HEQpT7rsVS976Cb1yRsBJ9U6pZpwDj2E6&#10;rIZB+OsNLyDki0r1XCTYimcf/xB28yjYkyvhNbGXwq0vgVM3TcDFgAv+iucf/wbbNh0U7sl/cvv/&#10;HFwwakHBrOuqXoGbRmQdO31Aksvk7y6KRplH4cYFz4j8K3N14SAkupCjHyn1xvbkufCYFwoIyTb1&#10;xYv/+AIRcoI4EEWqW1Ob/PXOKpJZpX+HI3UkrMklsCZRIKocNvMw9HYNwI5Nh9SOqg1cUOyo6/sw&#10;ocHh31H7XgnfUOtBEZtqDjSjbModyDL2Q6a+AFNGPQLfIcDf1IpA8AAi0T1d3jcUIreBIUuq5MX1&#10;79sIVr/SE8AFmdk+X6OUSoneRyCKd15ZBlvqVchNnYqcHvQzuUGUQm3GIuRYhmH4wGuxY2MNYqGY&#10;7FBiVDQV8TEKZEXirOquD2JiS3z9aI7priUec0z3/z977wEfxZVlje98u/9vv90xSJ2V1TlIgHEe&#10;e5ztcTY5Z5FBBIGINs7ZxjnnnPM4AwYMBhswOUeRs3LndP6/c6tbakptS2Yc8K6f546E6nV1d9Wr&#10;9+6799xzxLEMSzqE0YqgoPvjiASiwk+BgB9+31Fse/55zHWfjN2mHBzIzcAG90lY0i4TS9sYsdGR&#10;i32FuXjnvDYIVayU8U+BsMqAH0fnf4p59izszyexVVNn4Bc3Wy522QpQYWqNAwVabCww4GuPB5tn&#10;3ATsP4BooA61iGBv3IsgVTi3rsOX116MRR7yY7A0lukUO7ZbsrHWrcfSthpscmixszAHc1w2rLj7&#10;JsT9h+GPN1W5TNfUfU5kS9ea66M+3tI+UqYq8SMSBRIzVoNIIISoH/h29iqc1WaYEPiR5deTPQNu&#10;0wyY9aWwZffG2af0waY1uxUMRliJgnDOaFJNQueCSggNFXeKc8BFN1Afwa5tR/DOS/Nx55QPMbDz&#10;PehyyTT063Ajbp/6Ij56YwEO7apHqI5KvmpKAH7HpGOhmPr7pWvqPr+OERdVJdVxgYBCLTBu+H2w&#10;6LtIVKLIcB2srSagTc4otLcPwPpluyUtQmpwbuK6XnMdzIYhsElqipU74+BOrHXEXvS58hE8cd8s&#10;VGw79IfWHfndnQvmlr6bvxXjBr4g3Oup5mZ4KXOsmEs/ApecNxpHDzJ1QI6KCPbtqMNZ7UYqtNja&#10;Mti1U4WDwWLoi8F9bhJKXEYZhJCF2AcJ26dxBFKsvs6Pjv+4DoW6vmiTS2dlqjBgWoy94MjphL5d&#10;b0GoXgF1/jznIkkmpSzENO4Mgr44HrvvE1iN5P8fiCvOn4G92ym+FoHfz5znsY4C1Sb9UvbJstcQ&#10;AgFOwMf2aWIq54JIbO5IfN4QfPVRfPHJYjgMXeHUD4DbOBZu/WRYM8tgN46ELac7enQux8F9dYiS&#10;pId8CiGmhRSQVvI7SZFLk4ew6QSgPt6SPumaus8JbTJWGp0LluWGfCHEWW5acwSoPYh1j9yNN9q2&#10;wUaLE9VZ2ThE58KViSVt9VhanIMNzgJszMvFp/2vAPwVoitC57o2GML+BZ9hdhsr9hb+OmkQtW2y&#10;5mGHxYpd+XrssujwnTsPn11zJYJrNyJWx+qqCA4Fa1BN2vf6Shx5/x18eUZbrHKSeEsjaZXVTgc2&#10;2GxY48zHCo8B61wa7HTlYJWtEF9ecAECa1fARwC16lqma+o+J7Kla831UR9vSR8+i1GRsldUWgRQ&#10;GaEgF4HmUcFhrPhuF84+eQgKtT3gyR4Pc4aSerboh8Jm7IfTXEOwbfMB4d8JEbdBDg1GotTORdIS&#10;cwwrzpTNT1AoxhmZSxJqitBeICJRDkZCYtGjiMUOKRHYhvSt8n2S5aWKNY/nYlP3+XUshkDEi3DU&#10;j2DYK2W8O7YcxNmnDIA7dyhsBHbqp8FjGAePaSgGdLlN0kWs3gn4A1i0YDOKrH3hloqRcbK+ca1T&#10;1j3+LEPfqx/B/FkbUFv9x02P/K7ORSAQFl6LiQNfw4Vtb2m4sDS3lgJeZDJjec8E2DWD8M6rcxEO&#10;cDGniFYAN055XjQ03Cbqh4yDJ2s6rLrRKC7si2WLtiLK+mqW+hFcmagHVPLfaZyBhFHQp3zU0zAb&#10;e0s6gHTbRXnD8PCdX8Fd0BWewq44up8Rg592LpKaonzAlYp9KiWE5F+J50zSH2F/RNDcb744D678&#10;rrDndMN5pw3D4rnbEKpL8eYT5q33Y+mSldi394jw0ZN0TN3nR61BN4SOSwh1tUEsnLcGHvtlKDaM&#10;QlvTeHj0ZXBQq8Q4AmZjV3TvMhG7dx1GMETK30phq2OpWhK8qXxPhdSHZD7qB1Hd1Mdb0iddU/c5&#10;oY0lzRxbCZyFpMYCYaCuCvGjuzD/qbvxrcuJVQ47NljzsdlixDabAVtp1mxss+ShosCM1YVWLL5x&#10;BOLRnZSZRdQXRTAcRvW6xfj0tGJsLWjqCPwatsVpwbpCK7YUGLHBbcDHp1pw6PMPEQ2GURuJoSoa&#10;RW2cujQhxDZvxfdDRuAbhw07rEbszc9ARX4WtlicWGcvwkarHRvtOVjr1mKDXYuKgnx8b22DQ88+&#10;j3iQzvWx1zJdU/c5kS1da66P+nhL+sS4uxZWXAXrw5cQMMxjwmQcqYevLohl31bgnPYlMOt6iX6R&#10;JWOMbKosmQr75BUXD8PWjfsFK0bOCpZNK85FkhKcz3ySn0fBY4gjHQ0hSLxHLCTpA6Ziw8LqSfA6&#10;08OMiPA1HCecT1JTYMrnVVqykJvz6k9fAzZ1n1/D6LixCsoX8iMU8SEY9iMYiOHFp2bDrO8Ol2kC&#10;bK3JZTFBihM8uf3wz3cWisMVjtShtiaE8nGPoDBjEDwUrMwogyNDWeuSUfu+1zyM+bPWo6aKGzn1&#10;t/xjtN/Vudix7RBumvBmwpEoh1M7Hk6K7DBvpZsIW8Z4tMmaDId2JHpddQ8qDzKUTwS0HyuWbII9&#10;51oU5VINdCLcpqmwaMajMHMw7rrhbckt0muWHTaTgIwWhJT678aHgT8ViwmOgY5ICHu2HcWAHnfD&#10;Y+6HU5xDceeMt3CwohYdLp0As+EKLPt2tzgtfHCEa7+hUiJpymISJTmWpEES/06w6olJRQmV9yJS&#10;leKtjmLuVyvR1tkJZv21OLNtKZ57aAkqD/pAbiGGHr1VYbz6wqdo3+YiDB88EVVHvAkHKo0jIZZ4&#10;GAgYlKgNSx8VnAYJshbNX4tTirvDltMZHi3LqCbAkVGKImMprIZe6NlhBo4erJYdSIjiPXGCWeuU&#10;GnqSyrCsUrSmErukP52LtMYS02gsJgBMv6RF4ogHA8DRfdj43IN49KJTsS+/ELvMeVhtM2FVcQ7W&#10;OEzYYcnG3vxc7MvPx+58M5Y5HFh5TzlioV2A34dwXQQ+7iYP78DCnp2xwWYWOfQtDup/EHiZi63W&#10;XGy3KD/57y02smsqTsIm0QlpNP6bf1/rysM6Zy42OLKxxU76cJPYVmqKULTMloP1ZgtWOQvwhTsb&#10;B566D+Ej+wT/cYDiatRBYTrk8B5se+wJfNrudKyx27DbbMSefA12kjm0wI6NVhe2WFgNkyfVJ+ud&#10;BuwoyMOaLDvWDh+LeNW+FOySYuma+nqfyJauNddHfbwlfRSKcM40iWeUkc5gRML4xJ+FQtUIMR1X&#10;F8IPi7bjzKKBMGt6w2MaB3OrcfAYroet1RTkGS4Xxt+KrUcR8CtOgQIiTzz/oqxaldA4SYLllXvG&#10;TRedEcF3xf2IMj2YUB3l/CT4CuLWE86QMnfy86c6F/zl50Qu0gDaUyzJGKyYwm7K9+YcnTT1mFOb&#10;OBeMvBCwz5LfEOnBwzh60ItOV0yHzUgtkYnwaKcokQnDQFz69yE4tL9KrgWxFGvXbMdpzlI4tWXw&#10;6KbK+ufWTZD0v1M3Ch0vuBuvPUvsBcka/5jYi9/NuWCuv2LrYdw66X14tKNg10yDnUJcRvJUjIBd&#10;Rzl1io+VwpXbE19/sUoW/oAvDG9NBAO63wSLvoeIxpD7wqmfCoepDGe2HY+9O0gCQzIW1mtzEWft&#10;NGuyYwj4k9UeCQejQV2Q3jNrr8kGF0PVUR9+WLIBm9ZVIFAfQtQXx/23v4is//473n3lW8E9CFeB&#10;0IgrssJ8WCgTLFTbclyhwBUmO5IJyULMR54RDB8iqJOIhjLQlYdtwddrcek5pXCZhsOmGYnOF03F&#10;3dPex81lb6DPlXfDk90HduPVmDD8LtQfVRhCkw9jY4QiOdkolSERigBFYgiEffAFmXsNYtGCtbjw&#10;zJGwm4YIJ0gbPR+GcWiXPU7Q2wM634qKjUcQlV0GCbJoTR+05kzd1Mdb0iddU/c5oU3o14HaOHA0&#10;DlRz0q07ikNvvYzZZ7bDanPT6IDaNtnz8K3bii23T0O85oiUrjKrUkWOkWAt9r7xCua4HNhhzcYW&#10;Zx7W0ZGwF2BHYT52FeRjmyUfG+352GrJxTaL4kisd+RgjUuxdQkHg++13F2AHzy5kq7Y4NRIRcfe&#10;gtbYbddjrV2RWl9jycGXZ5yC72+9FfEqAtuiqA/FUB+Owk+OhCM7sPaFBzDr3DOx2mJGBStEpHzV&#10;hA2OXOwoLBTNk/XOLGy15mNPfgHWOLOxvCgHa2xWLP7H5YhuW90QIUve83StyfU+gS1da66P+nhL&#10;+zRnnAdZ5UEtoIWzVuHs4gGwZfZCMUGGmRPQTjsDDuNw2Jhm7nUPKjbXSIqElW+UJPf56oXAMCme&#10;1pAqOSZayvdqulirm/p4S/o0bfx76iavqSlRVomDJDZ64cR8HEjMyYo6tvq9jrUUJufE92Q0MhSM&#10;Y/6s1bCRzZgpZc1UOAxlcJhKUKC/Cs88+k+EfMQKRoXJ+f47PkBBZj+RbncZZsBlmgi7qQR20wCc&#10;5piEXlc+hcfv/wLbt1B48o+HvfjdnAtKqi+evxUTSl6CW0f10nLY9WPgoGOhHwNLRrnCxpk1FCMH&#10;3oX6aup51AuYcuGcTSjQdoDTOAw2XSmKsifBnFmKAn03vP3qt7LYB4K1CImjQOeBCzdkAoz44wh5&#10;gWBdHEFfRNgzGdoTIihxRpgvVHQxRJwn6kMgUIWIP4RZH69A7l+vxW1TPsLalQcwd9YafPrhUsyf&#10;vRlrVxzAgb0MNUYR4YJPUFOATktIBhIBUUmsRSMdtk8RIEr+nQPUF8WqJQdxbruxcBmHiiBQYese&#10;KMoeDLu2NxzGLijpdgP2ba9CxJuoXDmGJCsx+JPpH4QRjobgDwfhD1BwKIoNa3fjsgtGoFDbFS4T&#10;ufGnoFjPdNRIuHT90OXS6dizsVpUAEM+RSGV6ZCmD1nzpm7q4y3pk66p+5zQJqyunH5J3RBH3OdD&#10;1by5ePfss/BdGwc2WExNnAm1bbXlYpW1EOvKRyLkO4i6eAx1UY5pIF5dCxzZjwUjBmG204r1Dju2&#10;5+ZgR4EJ650mrCgyCScFHRQliqE4FxscilPR4FjYckTl9FBeFnZYjFjj0mN5sRZriwzYRE4Kax62&#10;5udjjd2Oj85oj62P3Q9UH0QkWA9fMIAYKb8PHUHo+yVYNm0C3j69LRbbbNhZUIjduRRPM2Cl24S1&#10;zlxstRRim5WfL1uci735jJYYscpjxGabGV+2a4uj33zyp3OR5nhL+zRnxABQkCsSisl8OPvjZTjF&#10;1gcu/QA4MkajWDNViAspylWg7YKyEQ+h9ggxG0A0rMgVCD+PiJsxiqtyLho2OU0Xa3VTH29JnyYt&#10;ucFSY85SXtOYrk5aTKq4SGaXNPX7NDX2SaRpGpwLglgj8NfFMWroPbBnD4BNOwFWzRhJNzmzB+IU&#10;d2/Z+HKjGQzUY+eWKpx/6ni4KMkukgrlIgppNw5VNtq6cvS6+l7Mn73+D1ma+rs4F8QKzP50Hcb1&#10;fxWXnHwzio10KMbCrqONF00QNxG3mjGw5fbA1vWHZPFnpQRTAddexpKpoXCbpoh4FmnB3TkjcM3l&#10;pfDWBwQoFIwcQTjiRW1NEGuW78KH73yPF57+GHfd8DpunPQapo57Fn27TcM9tz8vYmP0yGWQhJUS&#10;T742HKkR2u+A/wj27zqE+295H07tSNgyKbHbE4X6bjCddC1yMjogX98BpxX1R+9uN+DlZ+ZITTNT&#10;Gf56n0Rc6KgooUShrxBnhx5zMicqEjl0bCg+5AdefXo2rLoesGWMgJtpiswBKMrrj6svLsOujVUI&#10;+wjKCiAS4oOdLFVV1aMnatLDsTpE40Ehydqx5TB6dboZ2Sd1gSd7HBwa4lkmw6MfjSJjCS49YzS2&#10;rt4n1L1MI7EaJRJSPnvTh6x5Uzf18Zb0SdfUfU5kE62MSBxekriFfQj+sBzzr7wWyz1tsL4wGzvc&#10;RpEvVzsUqbbNlosNeblY1PEyRKu3YQ982M8xwzxLNcGdXvi3r8cn3bphrq0Yu/IsOGTNwxq3BotP&#10;1mJ5kRHbzTniXGyxKudMTYfQ4eBxRhhqsnXYn6/DNpse651GrHXkYoPTjuV2J+ZZHFh8xTU4+MUn&#10;iFceQMRfifr6I4jUHIJ/+VJsmDod35x2FhZ7irHCZsOefDOOZmdjf74Bmx36hHORl3AusiT9ojgX&#10;fA89VjszsMOcjXnFdux898k/nYs0x1vapzmTzRY3UgGyvEalEuyTtxeJg+HRD0EbA8P018GunwC7&#10;YSjytR1w+4wXUFvJzRcxE4re0bHpkHTORVNTN/XxlvRJ1xoditT+yc2WEregQrOkq+U/JWrcYA3R&#10;lp+ypHPR+F2V9A/F46LYua0KjvzOKMolS/Q4uE3lsgku1PfGXTe+CW8N52U/oqEwXnh8NrL+2gme&#10;rCmwZU6GXTdRWQvpXOjHon/H+8W5qP4DYi9+c+eCN2d3xVHcUv4JirXXwdl6lAiS2Q0jJWJBx8Ku&#10;mQ5L5kQ4TENx05QXEfRTAMcLv9ePl5/9ArmtO8vNsGZOh8c0HXbjMBSaOmHRNxsESOQPVCEUCmD+&#10;1ytw2QUjkZN5DfIyuyE7owss+j6wm/ogq9VluOCsEiyatxZhn6JOSiEyOgGRaBWCQTLKxbB1w2Hc&#10;OPVJFFs7wpzRC0W6KUKA4tCXC4jUkjkeTuNEuLPHwaovgSePIbAu8OR3xowJz2Dn5qOIBBgZ4Z5V&#10;iTTQuaApCIzE4JZBX49gsEY4/ret349z2w2DUzcZ5gxem4E4s7gE29YdETxJJBhEMFCpSAI3OBYM&#10;UfLfCfniBMFWJFonder+OmBQrzuRl9EXxVlTYMkoQ9usGcJxX2QaiHPaDMGOdYcQCwIRlrnyAeD1&#10;ILo8DRVzS0zd1Mdb0iddU/c5kY21/8zPUrslum8rVpSOwDK7G7uyc7HfasIaW2tsboEU+gZ7HuYW&#10;OxFZ+Dkqo0exEyHUE9BbE4EvEkFdJAz/uk2Y37sE3zo82GjJxianBuvcGqHo3lNAls/cY89LDIY1&#10;R1IlOxLORYVVix0WA3YWZmFngRmb852Ym2PHFxdfim1PPozQzo3w19cBwSBQXY3qhd9gbtkYvHVG&#10;eyzwOLCxMBfbcrOxMz8HR/JzsD9Li90WPdY79FjtMsn32FFQKI5Oo3PBNE0GNhdrsKtAh29dhdj8&#10;1G1/Ohdpjre0T3Mm45JlpqKfVItgoA7RQBifvLUI7Qr7wZ45EFbO0frpAppnyrowqyMeuvstKV9n&#10;pJcR4iQGQzlvusW9qamb+nhL+jRtfFPi65KWUHJsMKVqT5kjkyW1CaeIOKhjUjk/ZWrngnM46fu9&#10;CAQYCQIeuPttFGq6w2kcBWtGOVz6GRIFaucciBXf7ZCyVLKQsjT1qovKYM4sgUM7VdY+u3aSshYa&#10;RqDjBTfj1WfmY8fWw3843ovf3Lkg1oK755snfgyPKMSNEdlZm2GogrKlsIvxBqn6aO8YhO2bjiAc&#10;5iLnk3Kfi89m3yFw6a+HU3ujsHFajT0xctBdiAjFNyXPwzi4rxZXXDgeeawmyWLahKWVE2Ax9II9&#10;uysmj30CFZuOCmaBTgQrN2IxpkG8osJH2u/3X1+JM91T5EbbMkfBoR0NRyYBp5Ph1F4Pj/4muHQk&#10;m7oOTglrUal1DGy6oXBoRsLaugRnOofixce/hLc6hFCAyGmmSHwKYlsQGAmPWRyEevh8hwSIemSP&#10;D1eeOx5mOi8mVsAMwIJZ64SuQ3GvSeBRL2yeyVJXPjR0UITDX9JBxEsQExJEXY0Pt93wLPJZdmYi&#10;4+YMFBuvV7jujSNxlmcAvp+3WSIWogAYYx5VCXe23KNvauqmPt6SPumaus+JbIFYFEFqh3gPYP0L&#10;D+HTUz3YYsnHoRwDdlm0WO1RyjPVzkSqrXNkY0VxLpYV5GHH0MGIHtiAfdHDqIqF4feHQc078l7E&#10;vSEE1q3Hyolj8VUbpkhyUJGjx/6CPOzOL8A2e55EKrY587Cp0CRATxojIyS32kGsRlE+Vtlzscrj&#10;wAKbC8suuAIH77gPoQ1rEfQfxKFIldBzR3fsxfLpt+OL087DAk8b/OCySKplm0UvVOVbbAZsI2mW&#10;jdwWeqx1GRLH8wRjscNChyIPWxqci0xsdLfGvkI9FtvzseWB6wUzlXq/0zX19T6RLV1rro/6eEv7&#10;NGfyTNNk7qhBNFYpmwnqIL32zBzYsq6VUny7thwOsvRmlcGqHwB7Vgd89sESBLwxwZgxjUx+IGLN&#10;CP5WFt+fTi+om/p4S/rw/VL7SYQ4VItQkMB/b0KygeWwYSm/lfQk9XvCjAKQHIyVKpzzSVWQxMgp&#10;n1/djn3vps6Fcg2ZIiJgPo5De7248KyRQuZIcjJbxo2wZkyFzVSCkYPvFEZm0W6JxvDRO4tlDXMw&#10;QpR5vdJPS5bpITjTPgF9rnoQT90/R9ZNzud/lPabOxdMWxBrMW7gy/CQKlVDCfVSOLNGwJw5Vrxk&#10;ER3LHog7bnhVMAhxUtH6gnjqoU+Qp+kIq3YknLrpsFKGPXckTnX3wYrvtyIUUHJ+5HxfsaQCbayD&#10;YDOMQX7rMrhMU5CXMRTnnTYE772+EDVHqB1C4CUfCmItqADIgRZAdVUAjz/wKTyFo+HQToct4zq4&#10;dOWwZJTAYxoMp34onLoy2DLKYM+YBKdmCty6abBnTmyseGk9FScbb4SDCq+mPpg44gHs2kLNEqZ3&#10;KhEIHUiUijVGLigeFgzWyo6iYv1h/L3dUNhNI4TU5pP3liDkJ4A0yZuRpOJN4C3kb3Q0fIJI5o4v&#10;SJImKlPWxfDcEx/BauoId9ZouHVU4psCW8ZItMkajKLsnpj3+XIE65hqITCJ7J10LPyNpF9/OhfH&#10;bQGWBYbr4V/7Hd6+5AwscOXI4runUCuph7Uu0mg3dSiOcS6cOVhSlIUt5nyssNpQ/8JjiNRuR02s&#10;Ej5WLpGLy0sEOwQDEd27Bbsevw8L/nYGlueZsc1sxyabHZscBVI1stGcpTga5iypHllvMWGdPQtr&#10;HTlYYXViftu2mNulAyqeehThTesQO3IAQW8VqqN1qIkF4d+2HQvHTsEX+W2wy1yEPXn58p02OQzY&#10;6GDlhxGrXUasdiu2xkV8RZZESnYU5mJ3QR52mrME3MnIxa6CXKxxaLDG2RoVuXos8zixfuYNQsiU&#10;er/TNfX1PpEtXWuuj/p4S/s0Z5KilbmHcwnLRasl1cHIqa8mgsfuewe5mcR5jRSiLSu5h7LKYNb1&#10;Q1t7NyyaS+FFOhgsx+fGLhHBaEjJ/ngqVd3Ux1vaJ7Ufq++ixJEE/AhzI+dlqX8U/poYDlT4sGvT&#10;UeypOIKqw35hESWtAam5FTl1RU+FEfIWORfy/VJSQHINuSFjxDcmz+Mrz34lG1mnaRzsmuvh1M2Q&#10;CH2RpQcWzluNsMhCUM8pjI6XTZDIt107RYle6LgZHgqPdjTc2rEY0OExLJizCbU1fvVHO2Hbb+pc&#10;EGsx57P1KO33PC48+XqJWHi0Y6Qe2JU1GoWtS+E0TIbNMAJnth2Eii0HhUyKKYvtmytx1smj4cwa&#10;CgudEUO5cFDk6zri1uufFdwEF16hqyWP+85qXHT2GJj1fWExDIIlpweGDbgfa1fuFCCnyAsThEYK&#10;bXEsFJEfX30Yj8z8APn6a2HW94NZOxBnesag48XT0OkfZeh4URlOsw+A29QfDn1/OHRDRXfDTadC&#10;oxCiuHTj0UY3DUWa6bD+11i0zR6HQk0XDO55K3ZvrUQsEkYwWKnCXLBkkaWwUQS9cbzyxDw4s7vD&#10;ntMDTzzwiYie8eFRogn0vBOqkSnkNcoA9yNEjz0cRZDg1UAcn763GsWW3rAbB8ChGw0PK0P0Y1Bk&#10;HICTrV3x3gvzEAuTojaKUIBALZZONuYkFQJz9QPWMlM39fGW9EnX1H1OZAszPFZ1GCunlmOOoxCb&#10;nCwXzcRmh1awFtssVBZt6lCk2gZbFjZ6crGhwIStrKY4vR1q334ekdqd8FFQj/TC/hi84SCC0RCi&#10;wXrEaw7Bt/gbLBk6GP9s1xbzi9xYYc7GVmc+ttiIvaCAWDY2OrmwZ2NFUQ6WerLx9d8uwc477kV4&#10;zXKEvUfgjwXgo4MfJe1xBKHqSmx96EG86yjCbncbHDTqsL9Qg82OTKxzkX48T1Ifa505WOXKxWoX&#10;y1r5frnYYVaqVejQVFiM2GhXAJ07C/OwxpOFNcVZ2J6Xi6XF7bHpsZl/Ohdpjre0T3PWSLDNZ51V&#10;ayyTZFllUNIerJKbMOIJmI0d4coaoRAV6ibDaRwPq7EvLj57JDau3i9VEgSjS5VcjOfhLj4ps9D0&#10;fWnqpj7e0j5Jk/cORxGjw1ATxcGd1Zj/+Trced0rGNT1Llx+1iSc3248zj9lDDpeOh3D+92JB+54&#10;Eyu+24rKw/UI1FOAjRsynzgb6vMfa5wVE+yxDfMvwfNMRyt/56buwO56dLt6muhhOcjXZLweFka0&#10;jX0wsOft8NUq0WwCPD//eDHsnO9F6uI66e80jYRHS/XUsRjY8UEsmPPH4r34zZwLXpBdO47gpvKP&#10;UGQog8swCB79ICVykUkWTIWvgqmFAm0vPDrzfZE8p0dJFsvbZrwiYmRW7Sh4mP/Tj4ZF31cIYLZv&#10;JCU3uSZqEY1XKd53IIxv561Fh8sn4PKLRuDjDxaguirBfOklcNIn+AZ6quGQXwYD5c/fefUbFOr7&#10;wZLVA1dcVIb335yHnTt2IuDlBB6C/0gU29cdwkevLsLw3vfh5ML+sGp6w6EdIk4G9VDIEX9y1gQ4&#10;Wo+EK2MsXBnjUWwcC4umB3p3mIK6o0EFOIpAgh9C2UEwtFhf6xdhs7+1Hw6LtidmTHlOlEp9PoJM&#10;KxEDxYQohRxrTCXK4Kb3zHOFxAkJ+AlSBb5fuBHnnj4OVlMJirPp+IwTkGibnCHwmK7FE/e+jng9&#10;qw5qJf1ExLNMFMSFcBcseERl+mn6kDVv6qY+3pI+6Zq6z4ls3MbULV6MT9uejt1WG/bmabDJ2Rqr&#10;PDpstubjQLZTFnu1Q5FqO2y5qDBqsJGlo85cbHTZ8fXJbbD9uUcRrNqDcMAHn9eLkPC6kOMlhvpo&#10;BEfj9fDXVGD/+y9h3rX/wApnAdbk6bCDjJ+FSpXKKrsJq9sUYK4tEyvOceLorDmIH2UZsh914QDq&#10;WelCHRSpeokiunMnFlx+CZYXOVCRr8Vu639hnec/sbRta6xyE2thw+48G7ZaCrDJWoDN1gJsLyzA&#10;7gLFiWCUZqU7W3Adm+1ZkhapKMzHqqIcLHObsKXAgvn2djj01pt/Ohdpjre0T3OWhDeKg5H4Gzc3&#10;xAPQyWC0zVsVQ0mfW5Gb2RWe7MmwtJ4Kp4kUASNQoOuGft1uwaEDlQgGmILlbp4boMQiK7v79POG&#10;uqmPt7SPfGZhYSYwNYxNyw/inhtexPmnDoJd3wk2bR8UnjRIuJTc2inw6MtR8NehcBqGwWnqC4fp&#10;WnS5Yhw+eGM2ao/4EA0o50s19fspzoUSoWjY4PHvSQwH500CZMNxfP7BUjiyFYIyp2GSbIw9uaPg&#10;zO2Pj975ThwLAmprKwMo6XUHrLqhcBmmwaaZAIdpNIoyp8KjGYtuF9+GN14g9uLQHwZ78Zs5F4K1&#10;2HoIt0x6Hw7NaLj0w+CmhDcJs7STJJVgJztczlicd/oI7N9NUKUfPp8Xm9fvR3tHf1hbD0Vb01TY&#10;WrEueDSyMy7Dc499iADDX0ElLRCKKiBHwRyE+XdFnTQYCiAWp8hWWPJc0QjBm8QthKQKhcI7K78/&#10;gFNcg5CrvQoTRz+Oowe50HInT44HEsUEZHLl62MBIFQLrP/hEG6Y8iLsWV1QqOmNIlZg6CbCIfTl&#10;E1FsmIYiIwfLGDiNw2HVd8WUsc8g6gPCEeIZaAqtrhDURIGaozHcddsrGFFyK2qrWamhSCiTVU8p&#10;CU16zYolwgrkPJXjRC0HfcD+XV5cefFEWDUD4dQwHTJWRHI85BLRd8CkUfchUBtGjJTAsaTuCjlB&#10;Uh7cFMKZpg9Z86Zu6uMt6ZOuqfv8fkbPjrV5LAFKlKUlxaJZm07CoAN7sWT6dCx2noLD2WZU55Oc&#10;SouVHiPW2wuwK8+OLWkcilRjNceuApJN5WCj3YRt5mysd1nxQfsifD56MEKrliNUtR/e2FEEYkHU&#10;RKPYH49jL5E58QBQWwms3oSaZ57BFx2uxIfFpN4uxKGCHBzKzcZmpxkftLfA9+5jAtSMSa6azwmH&#10;Fdm/EmK93hh8i5Zh+SlthExrS85/Y7e9tfBhrCaHhT0PuwsKsDs/H9stFCrLF9tuyUeFWSmFpXOx&#10;xpWNA3km7C7ITkRR8rDeno/VtnysdLnx8Zmnwff9rCaTe7rW9J6cuJauNddHfbylfZozhUBKeb6T&#10;f2PkV9ILUc4HjOyGsGdHJa66gMKRgyX1a21VjlPypsOpHSriXFMmPKyU4IfJLZQCKmd0VYCSTd9b&#10;3dTH0/VhsiIUZZqW2h6cA/nAMQ2oYBzumPEGTjaPQN5JveA2jYJdOwpuA6vhxgmplTVjLJyaMhQZ&#10;Jgv7MwUy3YbRcBnpiHRFj6tmYMOSg0J3ILxFfK+Eo96Y/mDah++d5LlI/X6NlADCaxSJo64qjIF9&#10;ZsBm6g2XaRLMrcth1Y5BfmZf9OxwA+oqlVR3MBjAnM9XwpPfHxbtaLhM5bDrGBEvlzXyLHs5+l49&#10;E0/M/BIV24i9OPEdjN/MuSCAZfH8TSgb8mKDvGzSqHparCMf+zhYWvfEC49+JQpyoTBJXoDJ40nz&#10;3R1tjaPhaj0RbXQEc47EFX8fjX07qmTUsVZbRLwayjJ/zBJ02YmFQLjy40FUHw1hQPe7kKfpg26d&#10;SlF5OCjaDfQSlTBZUqqcGI1E9UQCzBPwxVGxpQYTRj0Di6EPLPrhsJNG2zhJCFIs+olwGctRnDse&#10;jqzByMq8Bp+9u04+AxVFKQImjg9TM8E4/N446uvpWNE7bvrQHWNKToWPJxNPiMcVKt36mjj6db1D&#10;UjuuzLFob6IHPEZKWh2GHhjW5zZU7vfKA8DUUJPz/kKmburjLemTrqn7/H7GgRBiobtScppg4SSn&#10;BcnbwEjZdwvx4YXnYYnFhQM5ZuzPMgq19yp3FlY787DZ2nxahDiJ9fZCSS3sNJuwq5D04LlY6ijE&#10;3FPa4fXitlh/202oX/Utgocq4PdWwR8LwxuJwBuOwR+Mwk+Ct2AE0cMHseu91/BDn85YabNikykf&#10;C+1ufD9lHHBkU4OTxO/CyJXIwtOh5lgJxnHkq7lYWuTEWnsOdtkM2F2oxY7CHGyxmCUKQezFNhvL&#10;a5t+j1Q7kJeDXYXk28jCekcWthbmYKfLjVkOKz7qdTVwZEOT652uqfucyJauNddHfbylfX4JC4Wq&#10;UF9Tjy1r9uHv7YfDqRuOIv0EOFqNRVt9GYpNo5BnuAZPPvwRAvVxeOs5lyWdi2TaoOl51U19XN2H&#10;/2T0LMQoBcs+YyytD8JXG8P8Lzfgb+0UjRSmbBz6Mtn5E2RvIxjVMBEO4xg4jCPg0A5HETU/9HQy&#10;JonURLvsybC1HoY22SPhMDGisFjmYL8vBK/Xq8z/Dc4F14DmOX/oXPAzE4+y7PsNsGZfCzuVvg03&#10;waophytnBMyGzvj47UWSpme0yFsTkuiFO2cYLJpR8l3c5BlJWSv7dXhI0iN/BOzFb+Jc8CbN/mw1&#10;xgx8FhefcjMcGmrYH+tg2FuPFYfhH2eUY+/2KkTDXGh9WLdmN6zZ3eA0jUAbw1gUaci/PhF5f+2B&#10;V5+ajYiXC6yCWm5E8f6UJQZK0jlAFH6/D598tBiO3G4oLhyOb79ZiTArT0IcHIncYTLkJabUTUtd&#10;c8SnYBQiQH11FLM/24jOV02HNbsH7FklcGWNgSVzLGwaUpRPRkHmEHjyhuKKc69DdSX1OiIiKMR6&#10;8VCY3PsMP3PzGEF9PSMVTQeu2qQCK5HzI2mXty6Ke29/Bfbc3rAZR0j0xPJfpWifUwZ3Vh90uLQM&#10;u7YcASVXKH7GahL1OX8pUzf18Zb0SdfUfX4/40AKH+NceGMx2ehzXMIXwr4nH8F7RXasczqxNy8P&#10;uwr02OhQnAtWS+woNDdZeNVG52It8Rr2XCGf2mkxYIeZDkYB1jvd+M7iwmJnO3zd5hRsG1mKAy+8&#10;hMj69YjXHhVW1sp4HQ7E6+AP+FlzjVC4GpH9W+D96p/4oXwKXrqmM7Z//E/Eao5KoFxJ2ik0b/WI&#10;oBo+FkqjLubHxi8/wsI2dvxgN2KzJQP7XVmCo9hoL8Q6R744C0x3qL+D2tY7crHanY2VHr1EPrYV&#10;ME1kwWduFzbefydQQ/rvY693uqbucyJbutZcH/Xxlvb5JSwUqlHUkwNxLPxqM062DJKIRZF2PNyt&#10;qftUBmfuILjM3TDvq3XwexNAzl8BcxFkyoYWiSAUjqKmMohHZr4NW/Y1sOh6wJ09BA7TsET6nBGJ&#10;SUJExUoXm6YMTsMEuMjnYxoJc2ums/vDru2P/NY94DYOQcFf+8BtGgF3YSe88dIsWfTrahNOUmLO&#10;b9ikpvm8amNZKr9GbXUQpUMehM04DHZWFeonwW6iyvdAXHHBBHhrWBJMhWqFINKW3RPFeWUiIqde&#10;Jwd1fgwLv96ImuoTH3vxmzgXgrWY9HYDHiH5MzVyUWScCEtmPzzz4JcIEbwYIbjSj2nlj4pCqYN9&#10;qJJKDIN+JC7722TUHg4i5GfEgmE8ReejeeONb8QpkLed+cJeXSaiwNgJA7s/iVAorCy6UsrJdApD&#10;fUnnQhk4kYhf/k4vPRSuESeDJbD0VA/srcETj7yHts4uKNR1lYHi0E2CTTsFbuMkeHLHIuuv3fHJ&#10;B4ukMoSfnXz/5N4nOCrC/HaMD3ZLFn2Gx/jdeQ6S28Qw58tVMPOBMwyCO3sSnBlTUayfLOmQdtYu&#10;WPX9TqnCERrfSDShrKo+7y9j6qY+3pI+6Zq6z+9ndC4a0yIMVsi+jSHnSBjhw0exZHA/fOPKx3a3&#10;FdtytNhhN0pZJp2LTTZFNySp9/HjlouNNjoXedjMtIhNj21mHbbnGbArPx8HzA7syC3EFnMBlhUW&#10;4ruT22Pupf/A6uum4NCsDxDYsRzhugrE6msQ8XlRG/WhMh5ADUv2qmpQubUC1fsOIuwPyHdhFJC6&#10;CdTAEYLkeAhhjrF4EIcWz8VXbWxY3jYf6y2tsNOaKdojG20FWOcokMqWjY6fLq2lrXDn4oeiLKzy&#10;aLDFkYF9ZBM15+CrC86H99sFiFLiW3W90zV1nxPZ0rXm+qiPt7TPL2Esmxewuy+EsC+GN1+cA3dO&#10;T9gyhsKTMQ1F2utRyOq57EE4u/1g7K2oUnBgKQDzhhRCiqmb+njTPnGEWS7KRdsfRm1lEHfd8jLM&#10;hqtQnDsEHkYmdKPgMA6DK3sUHGS61DMVPR5mDX8vRUHroTBn9sFZ7hHodvkMTB79CO6a8QpumPgs&#10;+l57M/7moexCCQr1XaWggKKaku6hRpVU4jWmjpsz6qooqaWIbFTXLN8PW3YfFGRSDHMSnCYSk5Ui&#10;J7MTPvtgmZCZ8ZmrOhTEyEEPwJZVIjQLxMilrpWdL7oHb730rcixn+jYi1/duSAnOrEWN096W0I8&#10;TgI4deMawj10NIi38GSPwTmnjMG+7XWCf+CCu3nDHjjyOsBlGguPYboox7n0o2DJ7Ib3XlqEsE9x&#10;DugAhCMkguEi2/RGH2vJgazUYtNbXLd6N9yWa2HP7o1nH16kYCHEYfErsudJ0hUZWIl0CgE7wrjJ&#10;WmkfIuTpjylSw+KUBKNY/M06XH7RSORrusNh4OCfIhEMOkoW7XAM7nczaitJM062O0ZAiBFhxCQm&#10;bJqKaqD686uNxBeULg5J7nH7hv04qx1r0fvDaWTEZBKKDdcJR4crtwe++GgZIgQtCWtoEAFWyFD+&#10;u8l5fxlTN/XxlvRJ19R9fj9LOBdS1wdRPvXGYwhR5THkR/X6jZh/6blY6yBw0YBdTpZf6rDabcCa&#10;hK7G3rzCZp0L4hKox7HVQkBklrBZrrdrsNVuwI5CA3bnZWGr2YB1bQxYw9JPRw5WOi341unArPbt&#10;MPeyS7Bm7AgceOFZ1C1ZjOC+CgS9NfD5yc4YQ1QiWAHUh6oFiKYIMCS46jmJhSKAn/WuUcS37MDs&#10;i8/Ft+2t2OQyYnt+a+wqVKpeNtEBagacmrT1dJgcRmyxa7DLpsEmsw6Lih3YdNttQE2t4EbU1ztd&#10;U/c5kS1da66P+nhL+/wSJtUfMdJ8E/geRM1RP26f/rwAJR0ZE+HMmA6nfiKs2uGwGXtjUO/bUX3I&#10;l8CBEXlUp4hHqs6rburj6foQcM6IbtAXxYP3vANbTie4TIPh0JbCzSoWTTlsXE+M42HTjRR6A4u+&#10;v3yuNuYBGNjtHrz78hJsXLkfdUeVsvt4OCZMxIEaYMPy/Xjsno9wqmskcjM7ouvVN2D/7jpZY5Qy&#10;U4o2JqXhm37eY42MnTUiP+/3BRHwxjF+xJNw5JTAznmZVN/aSbDph6HDP8pRV62U0HLd+H7BNlhN&#10;PeDOUtZIrpVcM/n735zTRTH16QdniYNxImMvfnXnop5Yi282Y1zJ8w3el1PDwUDq6dLEhRuDnIyu&#10;eOqhL0X3gzk6htdumvo4CjI7w8OyU800AePYdP1w2Tmj4K9NSqgn2S3pJSeR5Y3vrzgTKSYDIwnK&#10;iQim46Vnv0KhsQMsxn746I3V4qjQ6w6GSCxTL3gIRgcS4Ab50ZBWkfMlQmYp6RchyvL5sWdHFfp3&#10;vxUWU284jaR0JSXsBKF2Pb1NP2zbdFQcMKZYFNnh5DmJPm46cJoO4iDiMb/sLI7sq8fAbrcgP7Mb&#10;2uaOhzVzLMwnjYfbMBZOQ3/cc+OrCFOPhE6YlLQmRNNSyrrTPdS/ZGv6+Zu+X3PH2dR91Jba78de&#10;05L2Y69p/F1JxfEi8k+ECHs5Iun0Bb3Yv2QZZp9ajC02PTZbtNjiIKW2wm1BgisSSpHcqjlA5zZr&#10;LvbmFaCC1RY2AiINWOXRY5VbIadimmW1R4elbTOwxp2JrXat4DJ2FWRjp9mCTRY7VhXa8FVbN94/&#10;sz2+6HANNt5yJyrf/xzh1RsR31sB+A8gHN6jECKxhDYeR5C6O/SbkmM+CMQr67F75ky8V2TFCk8+&#10;tpv12MvvYbZgh5mcGgRyNv0OatuVn4V9BSZU5OlQ4cjHAksulvfshuj6dQiQCO8nrn9qU/dRW2q/&#10;H3vNz2nq/j91XrWla831UR9P1+eXbKnnV8rRk/OFUqZaeyiK7lfeBDsr5Ahaz5ouGyZhmTT1woN3&#10;vJdgEWYkt/q4nQu1BYIB+LxRzPlsNdra+sCuG6gsvpSL0ExFseEGWDOnwGksF3xFoa4HPOYuGD/i&#10;fsH7UaAt4lcijEJ0gToAlcpPIb5Qpvm5n23GeaeORa7mKjz+0D9lA0rnIhans8DS0WM/d2pr/Dfn&#10;cr6G4j9KqnvF0gq4CrvCbhoGh3EKrPzMuVNRoOmMT99fItUuTO/XVQYwoNvtEg1yacfIGunRj29w&#10;NJT0yKNY+PUG1NWeuNiLX9W5CAbDmPPFOowreQkXnnxjg3ORdCo8BuWC2TJH4OSiHji83y8TGMsh&#10;N6/bi/a23nDqhqHYOBXOjClwGwiI7IqXn/1MkRoXtHNC9CvBFc+Wer/5+zHWAMpRFlcOtFElD6DQ&#10;0AOO7MF456UfpNaZ2IVwmCBLOhZcMjjyEqtwKnmK2hLvQ+eCTHFURK08GMbksU8h39hZSL/MmaPg&#10;yZoqgJ75s7YJcFQp40qE3JIOi2wfj23qB47pI2Gh8wP33fwOCjK6oChnHMwZo1BkKkeRaQIs2q4Y&#10;0vMO1B6mTggR3fzuXAIV54Kb09Tz/5pN/fnTvV9zx9nUfdSW2u/HXtOS9mOvafy90bngOFQ0Iqnn&#10;4gMCddjz9Vx8WWTDFpsRGyx6wSNstDMdonA9CDumhamOpotvqm215WB3fh4qzIpsOlMPq91ZWOEx&#10;iS33mCQasslBTRANdpszsa9Qg735GuzK12N7AcXCCrCazJuufKx2WPFdoRWzLU58etrpmNe/K1bN&#10;nI66r19H7OgexKkXEqxGOOpDEBHUxMKojcVA+SQfI2sr1uDz/r3xWbEZ61wF2FaYh4oCqp8WYqeF&#10;oM6m30Fte3IN2J2bhU1WM762W/HppZfAt2AB4vX18EXDOPoT1z+1qfuoLbXfj73m5zR1/586r9rS&#10;teb6qI+n6/NLttTzyzosmzduuOol1M+NzPZ1lfj7KYPhyuoPS6tSFBnJ+jsOLuMwSZvM+nCF4OFI&#10;asW0dXOfX308nXGRP7I/iCvOH4OC1j1k/WD0xKWZDHfmBNhaUZuqDBbtUOTruqKk1134YfEW+L3k&#10;8FEUsJW5nz8ZiWBlIUv7+ZPsmgncXjiOd19fAouxM85sNxhVh7lxZEqQabqIOAqpnzu1Nf6b56Jw&#10;JXNEitwDlbpHlNwGs6EnHIbJQtBIYjKbYTC6XXUdqg8TYK8Ap+d9tQY5mZfBpSuFPXO0rJl0MJKQ&#10;gqRzIYJmTS/nCdF+VeeCYZubJn8Eu0ZxIpLGqIUtY5QMxjamCXBoR+LOO54W6m7eHIb3b5j0DApb&#10;98LJOVNgbj0KRXqW5ozCVReOR+XhWiWikKCmFpXRxqW/hc4FOfEDIhLW8bIZCtGWqQQ3Tf1E+hE/&#10;kSzJShQWpr5DQ1rlGE76FOeCaQemOoRDgw7GIS/KSx9Cbua1Isdr15SjQNcDzzzyBaKhhCR8LJnP&#10;4zkU8JC6qR84lqJGvFF89PoitC3oB4dmBMytx6KNcQrc+jFw6Yfg0nNKULH5gHz8QEABfYpjIQyh&#10;SvQ79fy/Zmvy+dO8X3PH2dR91Jba78de05L2Y69p/D0ZtVLiTJyC6yjhTOfCX4s9X36JTz02rLfn&#10;YY2VIMZ8bLbmYYeZpjgKjGCoF950pnZItlnzsDlBWLXOkSvkVYxsVJizsMOqx3abBtudJOrSY6PN&#10;iI02kmYZhV9ib6EBewv02GoxYKUrB9+3t+MzdwE+Kbbg/YsvwJIxw7HntecRWb8CqNqHeLgGgZgX&#10;NREfaqgpQa6YTevxaY+r8bk9GytdZqy3WbCR3BaWHGy2Ng/o3OwwYLkjG58VOfHBtR0QWbUWsWAY&#10;PrLYMmqSpvw5XVP3UVtqvx97zc9p6v4/dV61pWvN9VEfT9fnl2yp51cI9KgmSrGvhKAjKb/9MXwz&#10;ew3c+VegbVaZlHW2MU6GS0uFz0H4+8lDsGXVAYQYKWUpZzOfX308nRGA/uJTX8KZ1R1O3UgUGabC&#10;ftIkOFuPQ1vTWBSbKK7WCRedU4rZn65GsI4LtQLK55zHKC9TPI2aqMkKQv6NxqfXL9QEdVUB9O92&#10;F/J1nfHP95bKPB+J1gsujvN86udObY3/5lzO9+Nkzr1HTNLtK37YgnbOfrCKIzYFdt0EuE1lyNV0&#10;wecf/qCocVO8MhBFh8tHKgBUVpkk4ASM+nMN7XrJvQ3YixM1NfKrORe8qPziMya9DxflvFOdC6YG&#10;WGPMKpGM0Tg5bwK2V+xVQk6xMDas3YWzigaiTdY4ODPK0cY0EcXG8bDohuDNF+cjFPIjHD0sg51y&#10;uUJ5nFKRKTef9/jHIgwS5quWgRQJAOedNg5203BY9INx3hkTsWfX4YbQV5hqpk2cCw5Ier6pWIzG&#10;GmcaB7RIGodI1FUn0sa7th0S58iqK4HHOA0Fmj64edrL8hkUwpZU50KpUFE39QNHL3v7uv246PQS&#10;EVYjcLON8QY4SUWuGY6TC4fi27lrFfbNYBi1tbUIR+hYUNlEIdBJjY+oH5ZfujX5/Gner7njbOo+&#10;akvt92OvaUn7sdckfxcR58R953Xk9OSVicUP1Fdh/9dz8EW7Iqx2FmKFIx/rHWZsNSs8ECSUIkPn&#10;aldWs/TfVC8lQRXl0ZPaHPtzC8X25BeKrPlWsxUbrXYpWV3rzMYal05URje79NjhzEaFiJQpYNBd&#10;5kzssvw3tlj/ExudGVhPDRCzGbuy7TicY8OWHAuWOjyYf+EFWDK+FBVvvoTgrs2IhapRH6nHPlYS&#10;1BxBePVCbBjVFwvb2rDEacZKR4FIqouEe5rvkWqL3RrMOcOMtdPGIrxhvbDmHorGUM1YoVTfNL/j&#10;ZVP3UVtqvx97zc9p6v4/dV61pWvN9VEfT9fnl2yp51dI9OhgMC4cFkAvF1/Ob3W1Xjz2wBso1PZH&#10;+9xJcGSME14Gl24kLPpOGNbnRhzdV6vw8TTz+dXH1SYAdx9w+XkjYTf0FqCjR3s93ASr68ajWE9t&#10;qq64+bqnsGMzSRXjqGelR2JejUVZ7kmZh5Sy0iQBlqTXEyRY1GeKHRKcxBMPzEK+vidumvamVOCR&#10;jyiZuk793Kmt8d9KmlzWEYmuM9XoE3zbxNFPoyBjONymSVJJ6KaTYRyGXh2ux9GDtcq6EYzgnx/M&#10;gU0zTDbgdCokNaJV1tAz7VPR5+oH8dSDs7Frh5JaP9Har+ZcEGuxaMEmjBnyJBy6ySLKQpVTR9ZA&#10;2I3D4dCOhyerDIWaPpg29lUlShCJClf9vbe9CauhCxxGMqkRlFgKp2kwrr1sLI4cIHCT5UgKLkJ4&#10;5pI54TT11E1MGC3ptTJyUS/e8Pmnj4WV3BRk0dQPxmP3va0IeJETgMRVib6Cepb3SuIrGLlIRi8S&#10;JgOUlSSsjyYVOfU9OKCDCIaq8P47nyMn81o4jTOQm9kD08qeFB56GfQSSkuC2OhcKN62YjymRFNI&#10;LMYIBHPjrI0e0uNO2LS9hBjGlXkdinQUvxkMh6EjXnrsU4mMpLLNKeQ5qZb6EDfdZfzapm7q4/+K&#10;/Vrfp+G8HHiJyTO5F6LDGw+EgNogDq3cgkWntcNWsx5rXHlY7XZgo9mB3Xl27M9lGoGOA5kqmy6+&#10;qUbnIymP3hC9SDFyXjCKwWoS0Q4ROfVsbLCThZOkXUpqhT+3OHKwlcyYwkVBKXRGGbKxzZYneIkK&#10;Sw52m/PE+WH1yVJrIb4+pQ2+6nAZtj5yF4LLv0WwrgrRkBc+fy3q9u/D7k8+w1dDh+Ojc/6Gz4os&#10;+MGlYEO22vKwxVKADeYCrHXY8L3ThrluK779W3t8PWECDs2aDezdy1AhQgS/JcpgGUonIEp93f8V&#10;+9XHwi9k6qY+/mtb6vfhop4k0VMsQSwVJSNyDN6aIMYNuQeu7C7CUuzSlMOtmYQiUylsuq54euZ7&#10;CNSRILBOFngSbRHnxkVXIs7ilJNZuPlruOGHPXAae8CeMQH2k26AWzMNbbJHwabthNOs/fHWcwuE&#10;9oBRYHkNP3ty3kvOfZIK5vxMviKFibgx6sz3oT5JUIQr53+xFdmZl6B3l+vgrwsr5aJRAvZ/nBeo&#10;6VhojJCwIoTVgYvnb0Z7Zx+YNdSuug5uE1lPh8OV1x1zPl0hQNOAj2KT9bj0vBJY9D1F/MylvwkO&#10;ltYaOLeXwKEbjwEdn8GCExR78as4F/Si5s/egHFDXsJ5p0ySKokG5yJ7kGiCWDLGwKofgTa2AVi9&#10;5IDcVIrI7NxSiYvOHI38jB5wZZfClT1OqL4L9d3x2kufICSVcrxpicU3WXPcMDiaMfFSecNrlDxb&#10;FOh4+fWw6ofBouNnGokzXL2wZN5meAXBS0+WwB9iL5RIgoKHSHnf1JRIwrlQ+ifBQ/RcA4jGq1Gx&#10;Yy/OO70UhRlMi3THzdOfFywRH1jh5D/GueD78QQJpBECQiwWDgfh95E9D3jusc+EJe/kvLFwZfLB&#10;vk7YQR36fhhfch9qDgRbtHNQN3X/lrymJU19znTnbe44m7qP2tI1dZ/jsSaNf0pxLnjX5M8BEp9E&#10;UL+nCt9fdpFUi6zzFGK5mU6AFdvNFlQUFggp1kZZ3Js6FL+XMU1DJ4YS7DsLc0UsbaXDijkeJ95v&#10;V4QvO1yF9c88ici+3QjWHJWoXNzvQ3zbVtTM/gzb7p6BRX074Osr/45Pzj0Fn/79NHx58bn46tor&#10;sGzsCOx9/hEEFs9CbO9BoD4E+CgkFUA4FkRYwu8JyewW5OrZ1H3Ulq6p+xyPpWvqPmpL15rroz6e&#10;rs/xNPU5j+e8nPe2rtmPf5wzDDZNb7gZ5tdMkR22XdMP7Wy9sWrJVgQC9YJ7CIVISsj3UuLAnN1a&#10;JC0Qi+OlRz+FOaMn3JrpcLW+CcWGSUIIeG67AZj1wTqEatJ/p2O/H+dRYugSoelkdFuixYl5nc5T&#10;EFg4exOs2Veg+7WT4K0m1oLRXypON+UfatIaUvGN65RIK4QBf10Uo4feDpthmMisWzVlstYVartj&#10;SJ874a8lTQCj3wG89Ow/YTV1Fs0tp/YW2LUTYSejqHGgSGXQufh2HrEX/0uci727KnH9hHfgzpoi&#10;miHiWOjHw2EYDYehFE79BNiILtb3w6hB98FfR0W9WsmPPfHAx7AaektdsjmDmvalsOoH49JzJuLA&#10;3iNCMkXngiU+jWkJLsjNDywxSYvQAVCcC77n2OGPw6IfBAvLmEwTUNC6Ky45vRR7t9aJiBg9boa5&#10;FdSzQtet8OcnIw3JgcT3SA4mqusRRJQMuwURjdehvjaE4QMehk0/HgWGTnj60U/kM0hZa4NzkRiU&#10;iUiJEnbnd60VTg2J3ATi2LRuHzz5ndAmZyQc2lGi3OokJ71uGC46tRS7N1UKOrpFEZ3f0dRNffyE&#10;NqFfV1DFyT1KJCGiBG8IsboQtt44FbOLzVhiycYOJ9MXRmxwUDU0S3RCSKSlXuB/T1vtysM6p1JO&#10;us2Sje3mHGw152ODxYo1Nie+d7rx4aknY/7wEkQ2r0Ws9ghCgRrEY15E6w8ANbsRP7oN0d1rUL96&#10;EerXfI/g9vXA4b2I+yoR8B5BKFiDeL0PqCOpFzkBGK+IStRCknWytW1aivq/wdRNffxEMlJjE1cx&#10;97NVKM7rBbt2GFzaiXBRcMtYKuKOV180Er5apeRZ8BpMy0qaIKqkteXxaXruVGPpf+nAB+HUD0Kx&#10;YQZcojI6DI6sq7Dwq3Uip0B4nPp1TS0ZdVZvDBl1Ts7dTOXE8PoLs2HWX43uV98IX5UioMmIWjjM&#10;8lr1eVUmc26qc8GUDJ0rpmfi+Pab1XDk9oVVMwonF1wnhFlO02h4CvtJZUvAF0YgcBT7dtXhgjNH&#10;JtbN6xRZduNg2I0l4lx0vvgRvPPqohMSe/GLOxe8oCTNum3aP2Elktc4UVIbDhqdDN1kWFgfTdKT&#10;7O6Y+9VK0e+gN3n0kB/nnz4CDmMpXIYZsGmmwpNDIbNueOrBLyRqwZBXRDQ5lOy2AsJJEmi1wAMW&#10;75SOQSJyEQOefXyOKNXZDUQbl6PYWAa7ZiAuPWc8Niw/JIEDDjYF9BMAMfMN8roN0ROF90IZuBxQ&#10;SceHA42Ogw/hSJ1wWEwvexkFmqEoMF6FebM2inPBh035HimDks5JQz6Q37VSdE5Ie1tXGULnq6fB&#10;kzcMltZ0LEjUNQ52IqVbd8C3X20QPEY4mFBQbXIdThxTN/XxE9qSiOKEc8HREGL4mKBf5kEpILZw&#10;Hl45tQ1WFbmxM1uH3ebWWOs5CUva6rDCkyuslCTJUi/yv5etJRGWI08iGBudRmy0kN7biAOWAuzN&#10;ysWhAgvWFOZiYXsP3rrsfAQ3rkA0cBS1Ua/omPjjFDyrFeItwaSwnJU0+tEofOEo6mPAURKMUWyQ&#10;An78HdEExFgpfpQ8J5859fX+X2Dqpj5+QhnTANTGqI/hnhvfgUXTC04dBRwnSBUJOSgKMzviobte&#10;h7ea+iNMWzDNXCPzqNztFkSdSZw1oNPdcBmGw54xSTZSdlNPvPnCHNlAMZUQDbZ0vCjr1LHpkIan&#10;F+HoERmvN055AWZdL/S6+mGEKqPivJBjg5pVTc+ZzpRNY5JMLBSqF2JEpmOOHvGipO/dKC4YgsKM&#10;EbBrJ8OpnwKrfhDKRjwq7xOOHBYw7L23vg2rYYCQapEYzGEYBjuvg248TrPcgD5XPYRnHvpa1t0T&#10;qf3izkXAH8LiBZtQOugl2DTlcGgnw6obIZEISY9orxcHw6ztj35drhfyEFJfB3wBfPDWN8g3dIWN&#10;Qmaa22DLnIbCzEE4p/0Q7K3gwsrBQ04IBdPQID/eoMDXgkVU+vJ1LD1iGU8M3y3YgSJLH1Ghs+un&#10;wKO5TsJ7DmMJ2lp64fMPvwNVsyU/J3lHnkPhz1dYOpPv3wjsVEJvDMFJPUbCcSABDDB++FNwZA3B&#10;mSf3xq5tR2WwMZcnDkbDoFScC76vhNgk1VKDYLgWkRDw4N3vIl/TExaiiI3T4DJOgE0/FGZdV9w6&#10;/XWJbJBng7nOBk89xZpr6v4teU1Lmvqc6c7b3HE2dR+1pWvqPsdjTRr/pHYuEoksufN0LA/ux6LJ&#10;UzDP4sLhwgIcKPgrNnr+H35ol4m1rhxREW1OFfW3tC0kw7LnY50zW8pb13r02Ow2YnOhFnvNWTiY&#10;a0BVoR6bzSZ83caOf/bqjNCuzQhGvKiJRVDDnSavDSduogGTFyR5Ueg3SLROCY0nE4D+GDWC+Ywm&#10;68tbcP1bcF/TNXWf47F0Td1Hbelac33Ux9P1OZ6mPufxnJdzC6POxBPUVcbQ5coZshByvifNdZvs&#10;G+A0jIAjuwOWzl+PQD1B7lWIxysRjzPdnBAFS/NZUs3nC+KSs8uF3psCYBbtMIwa9Ci8tSRR9CIY&#10;JJ9G03lObUmgf0P5prCQEn+hRIoZXSAp4+7tVbjyvOtQ0Go4/l58BwZ2ewodLytH946jsHHd1qbn&#10;VbcmaRGSLXKOJ26DuJUYFs3fCGvO1XBlj4BDdx3Mra4Th8FT0BMb1+5BJFIjUIGNqw7grOJhcGYN&#10;h93AKAZtlMizO3XlKNJPQknnp7Dw603webnunBjtF3UueDHnzVqHMSXP4fyTb4ZdNxF2zRTheidD&#10;pV0zFbaM6QqLWk5PvP/mXPF6OTgD9RDNC6tuEJy66+DU3iwglnxNN8y8/S2EA3QskoFn3ixGH5LS&#10;vqnRg6YD6thBwEp9LtTJxT+O+poYOl85GRbDQDj0E+HWzIC99UR4TMR7DIAjtwtuu/4lUQcM+eMI&#10;BulVhqS6RVQAJVVCU0TNFFBPMgOvfF4JiQUi2L+rDpefPwF5mh4oK70XAS8fTobLSLiSqA6RscpZ&#10;OSg5OpbocmBGol7xmhfO3YD2roGwGUbCpp0Ml3E6bIbRguHofMVkHD3gF2ATy6/40DXkF/8HNfV9&#10;VVu61pI+6tbsa/inBNkKoxWpBW6SIuFS6fUhtGQV5p5zCTYUWLDLrMMWVwbWejTYbMvGXtJ2n0DO&#10;RUVBIbZZqBGiOBcrihhh0WGV24D1ThO22Aw4WNgKe/N1WG/Jxydti7Hi7tsRr2F6RNHHUfLqqcq9&#10;CfXeFBNhtMRIVyoSGuuxlOt67KX+saa+R2pL11rS53ia+rxq+5/XIojGaxReoGAMyxbtxCnugbCb&#10;hsCdNRGFrSfAqR0Ph7Y/Ol1UjkM7qxET5uE6xOL1ctdlL5ampV43zmed/nEzCnX9YdOTbXgwvpm1&#10;RdaPaIwVeUwXNyXramIN+Ar+W4k0U5GUDgZlH7jwc05++akFsBuGCIumufV4JRWR3RFm07l44akP&#10;GxyEpKVrDe+RWAOUKkNlE8p1oq7ajy5Xl8GR1Q82ppJ0t8ChZ+VIX9xy/bOIBInziCPojeH68udg&#10;1ncXiAChAnZWWpKIUjceLs0ElHR+AgvnKpojJ0r7RZ0Lgkpuv+595YvLBWCYnhSndC7GwqqZLHTU&#10;DtMQ/OOC4Tiwp1o8XpYI/bBwJwp0HWHOHCoRDpd+Oqy64XDmdsT2TUeFK6LptJ2wZCqiBWkRxbng&#10;Ip50X6NCgf3uG3NhMfWATV8Kt4ZUshNhz+QNHCkCZLacnrj076WYP2s9aqviEj2gNLngH8iC1TBF&#10;KgOtYQDLZ1XkqwM+SP01BdLoCCyYu1ryb9FoUEBCLHtVXsz/I2I+oKCrEzs4OhmH9teib7ebUKgn&#10;T/1o2BgNokBP1hCcUtwfi+Zvht/HkLPihUeToY//YU19X9WWrrWkj7o1+5qEc5HahyM11Yi/iB2t&#10;w6FnX8bsk0/BD44CwVxschgUETIqiqZZ5H8vI804nQv+vt5pxBq3ASs9BqzwZGO5O1d+bnRqsKfQ&#10;gH25uVhhc+LLKy9HYPn3gN+LiD8sAlMBhMUI0wwJVJORiUaT1FHKk9jk6jb5Q/qmvkdqS9da0ud4&#10;mvq8avuf1mQnHq+W6DPTtayyeO6Jr2DL7g5H1nBYufjpuGEbBbumKx687Q34q5hn5jyZDGf91OKs&#10;GPWf+nW9G1ZTX1gMJbjywhtweF9A6MlDEbJs0rFofv5X+iQ3fcrGlGl2HvP5FFzF1rXVOO/0MsE5&#10;WDLHw5MzDhZDN1xy3hB8/uES0TVRn7dpS7xPQzRbqUlN9qc/EgnF8fG7C2DWXwNn1njYNazymwS7&#10;cShOcfXG0f1kA40J79P3CzbDld8Zzqyhwu5MsjD+dJDLSDMe3f9xL95++Vvs3c1rcWK0X9S5qNh+&#10;GDdNfl/58gyF6UdL9MKmHwGbthQ2jVKSajV1w6P3M3RPxyKM+towRg58AmbdALizymDNHC+5JbOu&#10;J8pG3C9RCwFVNqQekoMo1QttycDiIGDUgvkN5TOT6IqlRUcO+tD1qhth1g5O1BSXwa2nit4EcYxc&#10;OaWwGPrDnt8LU8qewYqlW+GvV4TChHtePldKaiRJriVYCgIz49hTUYOeHWegQN8JvTrclwjpKWE9&#10;n/+ovFaafDb+zpRRICFIxpRKHI/e/wEK9B1hNQ6BJ2cK8lqNg80wBtasXnjgnvcU4TOJqvjF6aFj&#10;IkQu/8Oa+r6qLV1rSR91a+41/IsskjyWpItVmS8Sg48VEfv3Y9Odd+DTk9vgB4cZm6zZ2Gwja2fz&#10;pai/pW2050tJKym8t1mzxLZYs7HRnoe1DjN+8JixuF02tltyUJWVj4oCGz4qduPwp28hWLMHgQSr&#10;J8GZInrW4Fyw6JD/0c1QUoCyrqRaiqfR9Gqnb+p7pLZ0rSV9jqepz6u2/3mNcx9VnWnk9qFaaQiD&#10;+tyCfF03OLNHw3xSKU4Wgq1BOMXcB9/P2Sg08opTzs0P5+SmDkbqdWNK/NbpL6NA3xV52p4Y3Gem&#10;ODLknaCGB9Ma3Oypr3cTkw0pI95JzB5TFSyRJWg0jsMH6zC074OwGPrCTQG0rKHw5PfBLdc9j307&#10;GbmOiVPQfEtWFCbWq8TYTuI8BK8ciaO2KoCz2/eH3TgElswJcBuug8s0Hll/7Yg3n1+UoDOIo74q&#10;iEE9b4VV31dSJ5IVoHNhIN6uFGc7y9Gvw0x8RmbUEwTY+Ys5F/Swln23HWNLXks4F0p+iBfCnaWE&#10;cJyUm9WVoo21J7Zu3IdQMCQ3avO6g7CZBsGVRWdkDGy6MZJbsxo7Yum3W4SyumGRTs2rNSzgSWAO&#10;Q1Tq1IiC00iakg5JTGqM1Mb88AdqEPSHMe+LTWhbOEIkeZ3aEXCKWMwkkey1aMbCYRoDu2kosjKu&#10;wiltOuCWGY+LKFswQOch8RmTzgUjLfLwKN5rTZUf1095CgXGa2DP7okfvjmglBuFQwrQM1qXiDKk&#10;Ohc+BILMT0aEd3718r04rbgfbFn9RLLXohsPh7Ec+ZoSdL/qJlQdpENBZ4WYFIUwhs7G/8Q5rcmk&#10;obJ0rSV91K251yhrYuJYEtypMgIYa+MxeGuPIr6nAltvuB4L2xRjrSVPHItVbg222OloZEsJ6Cbh&#10;qFB+crEXboofETaT/glTHzteW+0k2VeuOBcUJNubn4M9pB4Xoi4bVrpsmHNKATbbClCbVYhDeTZ8&#10;7rZj83P3Ixzci8p4FQKSzxMiAwFmNhIKJITeRElWlRdJBv5SUuMtaep7pLZ0rSV9jqepz6u2/2lN&#10;md+8UglHAUfOvwzkrlyyB6e1KYEzZzAcmWPhalWGNsYxsLTqgj7XXgfvYd5/3m9GDQjwTGysjjl3&#10;8ropqYcvPvoBhYZOsBh7YWCPOxH0xxAM+SVdzH4KjqfxNcda4u+SQidejo4FU9FkUI4gGABqqkKY&#10;OP4u2LN6wGEaiHxNL1x6zmR8O2cTQj6C4ym1oKROmm9JBFYjZUET5yJKPoswnnjgAxTqeyUi/VNg&#10;14+H3TAUV5x7I6orq6XggRvsT99fhgJtD9hZbamdlHAuRghpmYvKtPphuHPGR6ivOzFwF7+Yc7F7&#10;5xGMK3kSF7a7QXJADNW4dORBHwW3jgI3ZXBopqNQU4qy0U+IzDdrhsN1UTx466uwZPQS6mqPfhLc&#10;xjKYtT3R9aryBl4LAXMmcldJr5O6HwyLcWcv0unBGgQClfI7PUzeuNraQ4jHmY+rlLxc4w1Phqy4&#10;wNPrjUqZ0LNPvY7c1t3hzh4OB2+adpx8Hw9NOw4e6qJohsGlH4j8v3aHK6sPrh/9HJbPZ81/HDE/&#10;EKqjbHodolzk+aAtPoShPZ9CfkZv2LO7466bXhAtEEXKnQ9XAtSUdJTkeyYeACKx/WFqYGFw79th&#10;NXaH0zQCNnLSa6aKvLDH1lGU9EI8J8/RQGWbBJq2LKrze5m6qY//0Y0LLCuC/KRf50RZW4sNL7yA&#10;9047C+utbtRmmbE/S4ddZhM2urOxrE0uFrfJwdKiPKy3F2BnQYGIlm2zZmOLjZwYJmxwmCRlsdZp&#10;EOGytS49NjhJitXUWfi5tsX607bRlo/lLguWFxlRYc1AdbYBiwus2PjAQ4j5vYgH4oiHml6Hlpi6&#10;qY//bzB1Ux8/8Sx1bo5K2WjAG8OLT3+FbM0lcJhYDTFFQOduaisZuuDxmZ8h5KXUQwwBP3kjkvNy&#10;6lyYdAboPNSh/ihwumewFAhc+rdbcXhPGEE/N1TV8HnrZbOmOKdK1BcgpoNG4L7C3HXsZyUuTYlY&#10;BOoiGD5gJsyGbsjTXY0ia2c8dN/bqDpKteqUlHzq5vZfNPooxJLs3VWDdo7usGhK4NJNhUszTQTL&#10;LBm9sWj2KsQlul2Lw4dr8PfTRsCVdR0KW0+HRyobR8FFngzRHBmFssHPY8uGA5KG/73bL+ZcfPHR&#10;Cjg0w+DWKgCTRudiBJyaEXBmUp1zCrJb9cWy73ZJrXM0EsDh3TU49+T+cGhL5AJZWxOkUipVDx+9&#10;/R2CfqXGOUyWywZwjFISSpAjud7pqBCPUFsdxvtvzsPMO17H+28uwLYNB2Xw1lUTzRyC38dBmjpI&#10;FG9ZudExBAKMEMTx5Myvka/rCHd2CRz0CHWjUaSbgCJtGdyZY1GkHweHdjg8+tEozhoNa+s+sGq7&#10;4ILTh2PsoJl45M538dwjn+HW6a+hw6XXw5NH0pMBsBi6Y1DP2+GrIQ9CsnIl4Vw0RF9o/IwKjweJ&#10;W8jg+c6r38Cs7wi7gfXNo+A0MCdYhqxWnfHQvW+J8xEUyoDka5Mlui3Dovyepm7q43904w6ecxuj&#10;lUHOf6Eg4pWH4Z/9BRZ0uAqfWPOw1mPBGhJqmXMSImC5qCikhggjGnQoskSLZDvNkiu/8zhJrnbn&#10;52Jvfq6ImqkdheMxRkl+yjbZ8oXOfI1bj53WDBzKNWGB3YnNTz6JqL9eyTq2JESdxtRNffx/g6mb&#10;+vgJaQ0cEWERrAwFoji0148Spkcye8JjmgS7dhws2hFw5QzB6UUDsX7FAYSp4SRsyymUAsdstHhe&#10;pTqPTMN3zHhDquSc2QMw94u1iMnGsAYRijFK1RYvGCML3L0TX0fyCzoWyrFG50JxMCRq4Y/gxWc+&#10;Qp7pfJizr8bgPndh9bJ9IpOuRENSYNqCn/hl7kk4QhHJmFQQTil7GmZdfzg0E+HInIIiwwRYWw/A&#10;uJLb4a8OIhb1wef347EH/4msvw5CkUGReHBpRh/jXJR0eQyL5m0+IRg7fxHngjXIT8z8HE7NWDgz&#10;6VjwS9O5oMjKCBTpykSal0ybV15yHXxeirj4EQ1H8P6rC+Ey9YJTO1JwDtQhsWlLcPm5E3DkgI/y&#10;ApI6UEhWkt6sgr8gYFHkoaNxeL1BTBn3JPI1neHM7ifcGKc6S3Dfbe+j+nBAIhlhom9VzoXQbkv0&#10;IiqhKube6o7G8cITX8FT0Bmu7N5w6FnBMgr2VqVwZZShSDsZjswJKDJMEbASP7NdMwLFOSPgNPaD&#10;Td8NNt1QSe9YdaPgyRmJQn1XDO13Fw7v88PvJTpZUWU9dsAmTQmpSWojEsPhvT6cUtQPruxhItnO&#10;emeynNr0g3DFhRNw9FC9DFDm8ESgRx7UJMnXie1Y0NRNffyPbiJ+E1aohrm5CjPS5q9FpHovwpuX&#10;YvH9M/D+2W3wWZEdq2x2HMy3o86Qj1pTNvYWGLDBqcVKj07ItoiH2GzLF8DlDrMS1didX4i9eYWo&#10;MCsgzF/bhF6cvBwOLXZbMlBRmI1P3S4c/PB9xMPECcX+dC7+BVM39fETzxrnLBojydwQhgIxLF+y&#10;Be3s/SRN7jKWwWkoh0UzGoWZvTF8IKvlOO9yvkrVaUqeM+kMKA5GJFKN7ZsO4zT3AJgNXTGg+43w&#10;1hCTFoDPVy0KrErKjYBRSp3TGh0LZl6S6XN5H64hsTDq63w4fLAWXa4diXde+wY1RwlMVcqlWUGi&#10;zKkpKY5fyLmgRSIRKQ5Y8X0F2loGwq4pheUkrqET4NaX4jRrH6z/YQ9iEWJLQtixrQrO/H4CNyjS&#10;T0Ub/RTFuZCN/GiUdHkci+ZtQd0JwNj5izgXZAe7dcq7cGaWwaObLPzyinMxOuFcTBbeCKu2H155&#10;7msEAmGEIj4pxRnY5Q7YWg8V1Td76zFCwGLR9sJDd72LcJCLJT1TBdTYuLPnjVFIeSjIFQ4Bi75d&#10;hSJzH1i0o+AwjoInrxSn2ccjX98ZD975EQJ1Sl+1c8GJMJkSIUEXF3Mu0mQN/fi9Rbji/NGwm7rC&#10;ZSyRm+3WTkCxfgocmilwaqfBkTkNTu10CWdZ+Pn1Y+A2kTxmCgpPKocnuww2Y2+MG/Yg9u2sQcgf&#10;QcBfC5/vsCCtG50LfqfU76eQD/nro7j3tjdQoO2pgHi0rIWeAGfWEJj114o0b8DPihV+fuI31MRi&#10;v9yD8GuZuqmP/9FNEb9RJjj+CJFMKuBDKFwPf/gIAv69ODznAywYOxSfnnYalls92J1rxaHcXOwp&#10;NGKzQ4M1bg2We7Kxwp2NVa5sESajEirJrmhrHcRv/DKRi2bNRj2TbOy0aLHLrBGMxodnn4W6H75H&#10;POiVqOTxOrXqpj7+v8HUTX38xLNU50KJxvr9Pgn5s/z+wXs+gEXfA1btMKkEtGumwWkchwJDR8yb&#10;tQoRAs9jqXxFybGTnA+V8wcCu4Xl87GZn8Fq7AJ3QWc89ej7idQKN2KsPGG0IkE3QNRoqnPRIFKW&#10;dFrIEqpUi/j9QRzYXyVrjsCFpIqPEXMCPlPJEn+G1EQzFhbVbUVzxF8XQ/+ut8OuHwy3vhyODDoY&#10;42A+qTcevfNjhFmBFSEJVwRDB94Fm74EzsxJKNJcn+JcjEL3S+/HOy8vwc7tR353YOe/7FzwRpEZ&#10;7KaJ78JNzgXNpJTIBZ2LkSJk49CMwhmeIdizsw6RmKKRsXTRBhTnDJJIAPNHbbMmw6EbitOcg7Fp&#10;7R45uXJjU25qyo2l18ewEneE877+Hvn6DrASiJk9FD2uvA8LPtuLv59cjr+1HYS6o2HRQFC80GMx&#10;F7wJMuCEGJDCU6SnVZyZvRVHcdeNr+B0Vwns+r5wG0bAqS+FVTMONrLQZZB1dCpchqlwGCYKh4dN&#10;xxLRESjI7I8LzxiL11/4Gr7acIOAGUN1DOM1Vvc3VvjzsygOjiLws2bZXrgKKeI2GrZM8n/cJFSx&#10;TLFMGPWARGRESEiAUfxeScYinrvpRJXa+N3VLd3ffsmmfsCO9/3U51Bbar8fe01L2o+9Rv37T5lS&#10;GxFT2EYSt5tjKxyPwocw6ohYDx1FbN8WHPrnu/hu+GB8flp7fOu2Yo2zABusRmxxmbDOZcQGtwnr&#10;7Xqss2rl51qnEavceiwv1mMNia7UjsBxmCJ61mgb7NnYYEsxKyXds7ErT4PN+RrMa2vDFwN6Ibx3&#10;F2IBL4KMSkpourGlu97q65SuT0ua+hxqS+33Y6/5OU3d/6fOq7bjaepzHO95WtrSnT/d345tidCA&#10;LMIKWRQ3ctFIRCIBF589CnYT9TAmwam7UViaKWJ59WUjJfLKdG5EnFLyRyjzckPjr1K+eUTm0KP7&#10;Qhg9+HGYjR1wirs7Pnp7HuqriLPjHMiqFa+kEeIS2Q4KN1BM5lOW9Sul/Xw/Ri0iUTo2ynyviLEl&#10;xce4JrAPnZ7UFDOvf9N70vBRf8ZYECE4UWxlRQjw0VsL4TD2gUs/Fh7dJLi1LOEdj2vOvR77d1VJ&#10;ZWM4GsBn//wWzpzeymY+M4FxTDgXZzuvQ/9rnsJzjyzAnp2sQGzuvv167V92LlgpQZW3cQNfSmAt&#10;aMwBURpWCdXQ0XAaBqN06P3w+5RBGArFcePkF2DNKBHvy96aUuxj4TIOwtjB9yPk5+TEhZI3l+mM&#10;VMciEdaKx+T96bBWHq3FoD53wKzrDFveNfj8/ZXYv7keF585DXnay7Bq2Q4Eg5UpHmijc6EMliSS&#10;l9wEXkU9L8EeF6yPY83Svbjr+jclJEfa2QJtb9FGYQmRzTAU+ZkD4DANRr6mt1RznH/GMDz+0NvY&#10;t6sKkRBDf4pTgTj11cn3rdQZNLjUou6qfB7K/XJurquKYHC/O6Ukl3XNbsPNwlpq1g7FWScPws6t&#10;1Qlq8WQOMelUKDXVzbV0Ay/d337Jpn7Ajvf91OdQW2q/H3tNS9qPvUb9+09ZUgWHd0huTVKHjoB5&#10;OhmxOPxRP0JRL6LRauDIDlQt/AzfTxiOf57VHvPdTix3WLHdmidiYnsKsrG/MAsHLSZU5LfG1sJW&#10;2ObIwGanvomj0BKjSmqqNXEu0tjGAj1255GrIx+vtrVh80vPAjW1QCCEIEsS+eCktHTXW32d0vVp&#10;SVOfQ22p/X7sNT+nqfv/1HnVdjxNfY7jPU9LW7rzp/vbsY3HObiT2ItG4yT6yXvfwZ3fQ+GOyOAm&#10;ciqsumHIyrgULz39hcgiMGLMNIRA2oU7KOU9BRdXL1GKiA/Ys8WHAd3uRK72MjjyrsJdN70spaKU&#10;gmdFB6sQI4xGB2Lwe2OorfGh8kgNgoEQvPV0YhSxSKYaknNn42dO/T3l+E/g1xo/ZsvHghLQZARF&#10;uUYHdtfiir9PhLn1ABTpJwjzZrFuOhzagfjig+XyeQPhWlRV1ePCM4dJKr5IS52V8gTmYgRcWkbX&#10;J2Fotxfw7bzN8PsTFYi/Q/uXnYstG/dj3KDncWG7GxWHQr4kTdGdp3mIVzB1x/wv1yBCzzEWx949&#10;Nfhb+yHwGMbCk3Ed2hgnwq0fCau+CxbOWqvoMgjSV8kdNToWqbk9pksYWlLAmNWHI0LVvWZFBSL+&#10;GL76aBWyW1+LC04bg/rKCKIxljylUnWndy6SdfiK0gHDcSGJIgRq46g6EMPcz9bi0ZmfYOzwR9C7&#10;883ocNlkDO0/E9dNfAHPP/kFVi7dD7+XZUYBZaCHKRPPMB0HkQiJpJR1J50Les5BBIMhyfURbf3F&#10;J9/DYuwt1SEuIzVZJgmQ06zvgZee+VyiFvzgyoBvtJa21Afhp/72Szb1A3a876c+h9pS+/3Ya1rS&#10;fuw16t9/yhJupRSniRYJ/b8kf1DCH+QoV+qDIqDweCxcDXiPILbqB1TMnIlvunbHXLcHC21OrLY6&#10;sd1sQ0V2DvblZuFAgRG7sluhwnJ8fBlq52K9LfsnbbUtC2tt2ajIzcJqlwOvXn4BArt2IO6NitNE&#10;t5z6Kqkt3fVWX6d0fVrS1OdQW2q/H3vNz2nq/j91XrUdT1Of43jP09KW7vzp/qY0/p3WuFlqnFsV&#10;XANBk6yyH9TrZtiMfeHJZinlRLiyxkv04m/tR2LLhsMgZIKnogPQGAlRorqc10JBn5wrQFn1AHB4&#10;jx8TR9+PXO0FsGRdgrbOazGxdCbeeW0eFs/bgsVfb8dHb32LJx54D327T8SpbS/D17PIHUFHhYUC&#10;CSB9CgajqTORztR0By0bY00teQWpNxJEJBDHPTe9CaexL6ythwmo09lqCpz6ERja9154WdNODZ5g&#10;BHfc9AqKsobA0aoMrkxFhVacCymgGIeh3aiW+vsCO/8l54IX57MPlzekPxqN/x6jfGENuSIG4doL&#10;JskCH6KHGovj9ZfnwGrqIVgLx0lK2qQ4awS6XzMDNYe4CNMJqEpMy8qbNQ6AxF4wTkpsOhhRBAMM&#10;i5H1LAKft0YIusYMvQdWQy9ccd4MUc0Lh1Lzej/mXCRL7hnBoHMRRDBUh1DIi1DAj2iE2A1FOpfo&#10;ZeYAlbLXmFRrMEXD4RIKMe/HFAeJZYieDqrIlZKTL0eY4lwwLEggFAf/wf3VuPqy4bBohsOmHYuC&#10;VqUozp2Cgoz+6Hrljag+GFbQ0YlJnJ9fPOGWBS2kpZsw0v3tl2xNH7Djez/1OdSW2u/HXtOS9mOv&#10;Uf/+U5Z625V/8xlQnoMkBUSIZWl0Kln7Tn6SSAjRoB8RMR9CB/fCv2g+1sy8B19274GPTzsDsx0u&#10;LLVascXjwIZCYiGaOg7NGqs/rNnH2AZn7jG2zpmDdY5GW8V/F1uxraAQ35gt2PTITClBjQbi8rgS&#10;tMqS29SW7nqrr1O6Pi1p6nOoLbXfj73m5zR1/586r9qOp6nPcbznaWlLd/50f1Ma/55M6yp9Gj+n&#10;kl7gcVaPbFi9C+09/STCKySJGaPQtmAislr1wYwpz6CuOiRzKN+KGy0lvNeY5o2EOdfXIhw5gnCk&#10;CvFoBLWVEXzy3re44uJhMJsuR07rrsg5qTvyM/vCqh+IQm1P5La+FvnaK2HPvRr33P4MfF7O4ynU&#10;KykYDGVtSJSsNrnuCbJEYYVOfz/Uv/+UJedp2SjHvYiFY1i3dC/amwfCpRuCYuN4FGmnwaUvFUjB&#10;8qW7EWJxQzSKdct3om1BP6lcdGWydJXr7HAxp2Y0ul0yUxg7D+zjGvr7tH/JuWB46aG7Pm8g8XAJ&#10;GIUa9SPE6+IXdmvLYNf2xiN3fiTy5SxToofao8MNsOgHwqEdAzeRr8YJyP3v7njx8dkIeXkT6QRQ&#10;2IbIX96BJGo4WZpEVDo9PgJdFPpWLsoMiwUDddi5fQ/Obt8PNmN/tDEPRfVBlvMoeTNK/Tbm9ihE&#10;pqQWJE8Y440OS86Y0s+s2BA0Mz8Pw70h4jb4WqU6Q9FQaNRSEIeCYmbEQCQIvVjNknjGEs8gRzSh&#10;yzICE6VTitMUZYluGHjy0Y9gyblWUY81TIRTTxr1UWhrHYh5X65HRMpmFcpbnoc/jnEuGsb4Mf84&#10;pqU+CD/1t1+yqR+w430/9TnUltrvx17TkvZjr1H//lMmN4WpMBlTpL5OMlfydxlliaolRWY8xsol&#10;1rbHo/DGIxLNqOf45IPDKpN9FfAt/gYHn3oUy4YOwNeXXYCPTynCXJcFK6xmxWwWsR8sBVhuKcQK&#10;mxkrbRYssxZgibUAS220Qiyx5mNxQS6+K8zD9+Z8LLEUYIG9AAscZnzrsmCRx4aFHisWeCxYUGTF&#10;wmIb5pzsxHunefDFyW3x+WWXIbx5vTLWOf4CQIipRHEukoNemZRT/02TnLPKGhVaFGtJU19vtaX2&#10;+7HX/Jym7v9T51Xb8TT1OY73PC1t6c6f7m9K49+TE1viL8nNWtKZjikcE2FfBI/c+z5spl5wGcfC&#10;qS2Hg5tL3TC0c3XHwrmbZe4LhZJgdC70yWiCX4kAx2oQjREMfxTRaB0ilHAPxFB1uB7ff7MbM2+b&#10;g8E9HkGXf9yGq86/Hp0vuxnlo5/Hi09+i42rjqC+mg6KErmggy+Yh1hys0kyRP7OtAmlEzjnK5EK&#10;9uF6o+AvuB7wbwo+jjgN+a68Crw/yf/S3LdUk2lBnBuuaQqZl7c6hJH9Z8KpHwC3fjycmWNQZBwP&#10;q74/Hr+f6SO+bwDB+hD6dbwFDu1QuDTELE4Up8KtHw2ndhT+5pyMftc+iFmf/H6Mnf+ScyF03+Xv&#10;KZEKw0C4DH3hMpTIlyw2TkWRoRzOzFK0swzAyu93i05G0B/AhlX74MkdJoBIq3a0lFja9BPRxjwE&#10;W9YrcrfKDU+GrWhNQ1FNLabk3AIxfEBwTHZP2ESRbzCmlj0GX70PEaZROGAYl5DqiqDiTMSU0k9l&#10;8JBsiwMoQeiSRBkny5hkslS/93FY6rllgNUgFK7C1k0HccEZE2GWyhdGL6jLMgEW/QBMHPMQamu8&#10;CAXrBSyVfID/tBPYEiA35WcyrJqwhnxvMyYsXAzkEaQRRjzsRzxYg0j1PtRsWI6KT97F6nvuxpqy&#10;SVg7YTLWTZyC9ZOmYuv0G7Dt+hux44abUXHjrdh9913YO/Ne7H9gJg48eD8OPfwgjj7+KCqffByV&#10;Tz+JqmeexpEXn8fRV15E5esvo/LtV1H5/huo/OhtVH7yDio/ew+HvvoQuxfPxc4lC3Fw8wZE6+ol&#10;jcnITKP4afPfTXHfFWerUXMk6Xop1uRa/ml/OBPpBs6xwQD27jiCK88pgyNzFNqbboSz1Ui0zSIP&#10;UB+M6D9TohcEVirCYEoVtzIWOCc3HUOpJjTekQi8Xi8qKysbjM4KzyeWPKdkprl59CEa4yY2kHAk&#10;6CwwjU3yLKU0NhyiQ8JzBBGJ1kv/UKgOkTD7KBWHAgSVjCefcI7+dJGPY02JVyez5Pz8PtlcfvjO&#10;N7Dqu8OtnwSnnpwWZeKIXfn3m+Ct5lakUhidX352NmzGgbBnjBKchVs7VaoyCex06YbKujzzls8k&#10;CPB7tON2Lngxd9K5mPiegrPQD4HLMAgu/TC0MU2EM5Mgk/EoNo1BSY/b4a0mqJHI2Djuu+1NkVK3&#10;asph05bBYRoOs64EowY9gtpKloUmvMZjnIumN6eJMaKQIJ0a2u92mLWMjCiVHJQBnjjmcWxav13C&#10;YkxTkLOdZFY0/k4HWyG3UuTUZTFokmtLn3M7bmuogOHD5JWyqLtvfwm2rAGwGyijPgZORi6MY3Gq&#10;awhWLd0pTkUoyAeCvBwtvDZ/2u9nQlOfcq8bQrE8nsj3ph5LZ9zlcHwyhSKRAZLwhBEN+IF6L1BT&#10;h3h9NaLBSsSCVQ3Gf0dDyZ8EvB1FWH4SfU6rFglsOrVJi0TqxELROgSjtfDFalEfr0VtvAb8z0vQ&#10;aV0lUFcDBEOIR5TntJHFW5lom3wHlTGK0yhjlohVqNjTm1zLP+0PaWE6w7EQAvVBvPX8PNg1/eDW&#10;lKGNnszHw+AyjIQ7rw9mf/6DAOBFBj2RSlRcTqbBU+fipkbnQqn0UMpI+Ts3m6nqpcn4N8eeLOiM&#10;VFMRNRCWNDeL+QL1MRzaV4uKLQex+od9WDR/K75fWIENq/fj4N5qVB9lqpsbvDpECcIm7Tmj1RKD&#10;5P8rsRz1NVCb2rmIJOb/A7tqcF77MXBw420YCmfmOLhZkZg1GPNnrRU12VCkHpvX7cff2paiyFgq&#10;yrOuTOq3MGNAaAJTJKNRPuw1bNt8+HfRlzpu50KqRL7ZjPGDXhUnQgGTDINbVypEWidnXQ/LScNh&#10;15bgjRdnC1iFeAViEy46cwTyWw2BNZMqqeUS+i8wdMJnHyxTSLOEsS2FFjuZE0tzg465WVLGCeza&#10;Wov2zr4i8+7W3QLzSTMEEFmoGQBX7jUY1us2fPDatzi6y49QnYI+FiEd5uGEtjgJ8GEkQ+GgV36m&#10;kl41ff+fbbKLPdaBImdIO2cXmHWDYCOfhn6qiL2Rle7uW19FmA9BpF5KrRiJPJZP/087IS0ZnUpG&#10;v2RM81gKkCzN4nvMQhxL4DISMOdaGkXRJJARF8BcKBKFH2Epb6V5EYIvHhbzioXgZaolUQ+lGEc2&#10;lFEeV4yKpqFYFMFYBIF4FP54FPWIohZR1CCCumgQ4boaRP1++U58f2VC5aSdqBbgM5LmexzznQT6&#10;yUk5lJjsU/Apie/c5Fr+aX84430k2WE45EUkFET1AR96XD4DTu1gFOsnoK2ei+IkOAyD0bPjVAS8&#10;jEQoMQAu1vyPDobamVBbqq6UQlNA56Fx3WBTxpxPfsprWGBA7Jw/jsO7/Pjnm4swdugT+Me5U1Bk&#10;HgirqRfMhp6wZfWCI7c3zj55NAb3mokXn3wLu7buEfrxaISOj4Lnk3Gcgq/6KTvWuUgUKsTCQot+&#10;8+TXYM7sB5d+OGytxsJNTiXdcEwZ/xiCQqkQhK8ujtGDH4A1oy+KsyhTMREukW5XyCvpXAzv8QwW&#10;f7MNPu9vH704budi8wZWibyMC4tvTyHxKJWy07am64Wa1KkdijMdo7Fz2yGJKlCAbNm3W5Cv6ShU&#10;sE7ddXDqp8KSOQJnntIdVUeoE8KBpQhvyU1omGBasKAz3BUAXn9hPmxZ3UQ4rfCksbBoypD1/wbA&#10;ouuPIn05XJnjYDlpINrnD0Fp3/vx+duLUXuQYeYY4iFFdrcxVcFplyG5ukTK5BcM1abSf/MBDMZx&#10;/dRnYDZ2hcNUiqLsG2DNoNjbaJzZpgSH91OvhKG4KkQjXinL4ghtct4/7cQyjuGGtFoqVTLvvzIG&#10;GsS8fsK4zydOw48o6hCj7JI4CFz8ebaoeKgMcSQwHoI65k96zQkEG+PBydxFEi9HlceUyhWEE7Fj&#10;ejMh0hQmLBwRDnOJQJIjgM80UfxMR4pbwWeXQOZaIE5kXtPvkGqK087nij+TREXJ5zzVCfvT/tjG&#10;iBsj0vVSNRcLxbBk3kbY9J3g1o1BkfZ6OFvPkCoHs7YDPv9wkVItKGlqZX5syWKddCQUYsRG9mXl&#10;74mIRpzjrVp57vgWIWDzmgOYUfYCznIPQWFGR9gMg+EwjoDDMFoixg7DeOWnsVTKZ0lgVZjRAW0K&#10;uuDG8sewbeNe0f9ojGwrERL151ObkhZMgr05L4RFZ4XOzurvDsCs7SgRiCL9ZHj0M2DXluI0T1/U&#10;14SFNJFR9q8++QFOU084tINhz2ABRTncIripqKUO7/kUFn+z9XepGjku54IX5p/vLIO99TgU6Uia&#10;lXAutPSwyiX3I9wWun4YP/ARBH21CAfrEfLFcMOkp2HW9oNNUyYS7E7jRBRkDsKtNz0muh7MZYUj&#10;lNBN3HyZYBLBrDQ36BiLAMwWDOp9G6ymznDm9sHA7g/g2Yfn4vXnvsEt05/HNWffA0fmcDgySuAx&#10;DIRV0wVOQwecauuOcSUz8dV7q3B4L+nCWXmiqJaK8l6ExF+k7W4Mvf2rxu9IfRShgA3HsXPLEdhz&#10;uqFQVwIblfF0k+HQTkahtg9eeOITAS+RJEb2rnwqEtg49Xn/tBPLiDViWJIhT6F0F3lqLyJRn1QI&#10;BSnJGK9r3mJ1CklQ3Itw3IdAPAB/PIhAPIhgnLLmwZS4RXqL0kkR0rUftwhZC+MhhONBsVDSWDkF&#10;/gwnnAomD5VoCvdsCkbCC8RqgDgdjDTfIcUY3o1EawWYx3wz1S2Z7xYRKzIr/lLYpj/td7XkzpwR&#10;KnE+40EhFRw58E7YdSVwa69DkeYmCeu3yRmOqy4pha+aJfxBqdIT5ejwvzbnJudsYbkMEy8RkRTH&#10;LdNewsnWAbBoeqHINAxu/XDYWc6pHyN05S5jOVyGSbBlUrF0LNwm/hyN9lm3ofD/sYJvOE519sUb&#10;L8xBbSWjM0rVn0II1vRzpJqSFFQcJ8V5Yrqb5bZAqDaKDheNg1NbIjiKIt31cGjLUKDpik/e+x6h&#10;oEIGtqeiEpefxc/aXyovi/WsHCHugtGLUvS8/AG8/fJi7N/721eNHJdzUVvtw6N3fwVX5hi4NHQq&#10;6Cnx93ESsWhjmg6nZhQKW1+NWR+sRCRULeCX6sN+nNWGsuqj4aBTYpwAu2EY7Dl98MOydQpfRTAJ&#10;pkwVsEmGWpveoFSLBIGdW4/AWXAFbLnX4KF73kHt0TCiYUqgK+VQtUd8WPldBe6c8RyuvmAs3Nnd&#10;YNX0gl0zFE4Kp2mH44y2vTFp7GP45P2V2FsRRISy5VEF3augg/+1gZ40goS4AyS3ha8ujCnjnkN2&#10;q15w55TDTDp0A4V+huG800bCXxtOlLfy4Qw1xo1/oc/yp/16xvFCB4KOJMunCRYLBr1SoiwObCAm&#10;41MAFT9l4YQJIo2vUSqRUq0BCf8jJkGNZiwUizdYMGGBFJOAWTK4kTD+LtXVIqPODmk+v8oEBCrf&#10;Q/kZEknrhCMfImujIqX9p/2xTcEiMPWlzOPEJ0TDYaxZtgs2U3fYM8fC2Xoi2jKK/dfhsBm74csP&#10;liLko+4GsRoKuLMxffxTdux7J+XR5XNQTsHvl7G2bFEFrr1oIuyGPlKtwnS+R1uKYnIzGUbCqRsp&#10;ToSDOk6Msmv5k/IOo+DSj4Hnr3fiZP1dsP61HG4Dgfc9cF3ZU6g+HITfx+hy8xFuBUuSmkaJyTop&#10;1YhB4KkH34Fd2w8u7WjZsHsMU5Gf0R9lI54QWQhWKDIbMGP8I7DpOqPIQJ6pKQLuVHgvRuNs5zT0&#10;vvohfPXZ6t+8auS4nIuKbYdx88T30dZAh2JYwksaneC1oK7IBLgNQ3FWUV8crKhFJELO9iDmfbFJ&#10;Lo41cwLsunI4TCNhz+6LS88dj4BfQfqS4lRKQilzmwwlJ0pP1TdHbQTvzP5iEdo4L0PHK8bg8D6C&#10;boIIRxTQGndEsVi17JQCPi+OHqwD2UVvmPga/nHW9XAYh8FqGAqzqQMspi6w5/bCxWdPwvXlr2Du&#10;lxtx9CC9aYVFTv3ex2N0VJS8YBSrfqiAx9wHdpYdaSfBohsLm2GYcIG89vzsBMiJEQuGuZOIISWW&#10;rT7vn3ZimRK1SADMEnTEhw7W4Js5G/Hxu6vxzstr8OFrS/DRa9//pH346lKxj2ivLcEHry/F+68v&#10;wXtvLMG7b/L1S/DZSz9tn7bAPn5laRP7Z9JeXoqPXlmK915bindeX4a3X1+Ot15fibdfX4F3X1uG&#10;D15dgo9f/U5M/fnV9uHrq/DRmyvxziuL8cVHy7F2RQVqq3wIUieCOfogNxlNr+ef9seyKOUOmOoW&#10;TA3/xnneD+6Vxg19BDYtGSlHwZ05Bu0MU+HUjESXS69D5QHKqEcEcCnrQRNHIp0d+95s/CmYD1og&#10;joVztuDsNkPgYLmnYRycGRPh0ZYLuLQNcXriXJAvYpSkGEiV4NbzZ6n8ncc9mnFwtBqPIt10eLRT&#10;4DGNRaG2M6ZPeAI1laFEWr3ptTj2uoQanYtECpCRuxAlrmPAplU70TaPJanD4daxQGIanIZxaGst&#10;wf5djL6Q1TSC72avhyurkwA5HRnMJFDMjBt+8k2NlrLfxx/4SnRJfsv2s50LqRLZdgS3ln+INtTZ&#10;0JDwI0GexaoRzQTJnbmNJZhS+gj81RTVqhZWtYmjnkVh5kg49deLNoczezCsWZ0w8473FbwEUw7x&#10;kKQfGvLUHDANpFlNb1CqMaVy9MgRrFq2Dcu/2yroeu6AwuHDiMcVjzUY9En5KbktKFRGMBpFag7s&#10;82LWl8swbcoDOPfUcSg09IHNOBIW/SjkZfaHM783enYtx8JvfhCJd/V7H5cJL0UcPl8IN05/AgW6&#10;7rBpycI5A87sMlgM/XDZ+WNQX03CLCbHE0RcSVh+Iijd5Lx/2glljAYI8JGiSJE4lizegG4dJsCe&#10;2xVmQ39Y9SNh1wyCXUNVxPRm0wxCgbZEzKwdJJVQ5Ikx6wegwNAf+cZ+sOj6wZHZ/yfNpukHq7bv&#10;T5otc2CD2TMHwpFizgz+7A+btgcsul4o1PVFvq4/CnT9Jd1p1/SGU9MDjsy+Tb6D2swZg+DQDYZN&#10;2xsWfUe0dXRC+Zh7cGBnNYJ1rPr6My3yP8EIIY6gXqnSkAgXo78hhIIhrFi8C20KB8Bj6Ic2htFw&#10;ZUyG/aSJcBn649P3FssYiIQCQhzVEMn+KUvz/kmgJ993+4aDOMU1EE4T161xcGmno63hFhRlTkWR&#10;djw8GlJos9KC6xmLE8bIembPIH9EqVQ/unOG4lRzVxTl9IJHPxqOVhNhPWk82uaOQ4Hmajz+wAci&#10;X6H+HGqLUuk1IW2RvC7k2AiH6wTXFPJF0ePy2+DSl6DYVA575hShJKD0xLuvfSuOF520o3vqcOEp&#10;Q9E2eyw82mkC/lSgCnQuRsGhH4UnH5qNEDFUv2H72c6Ftz6A76RK5CV4hO6bqFTlZiiho0kiQZ6b&#10;2Rlzv1gtA4N5rj07j+Cc9kPhMIyFTTMNNs0EFBUMg9N8DVYu2a5oeiSIhOhkHMv9xIuSAL8lK0iS&#10;nl4CJSxo+iBz2UHZ5TMFolRSEKuhKN9J6Fh2kcrNDRP0QxKVJFkL+0VDOLw3gk/eX40xQx9He+dg&#10;mA29YDP1g9XUF9as3nj64W9QW6WcnwMiFCboMykZrDwEspqoyWUaPnfSYhIWX79qN0529YAjazAs&#10;TDOZJsKiGwyLsQteffEjOZWCEGZVQUppo3w3gvbImUvQXQyxUBThGEF/Sj48nFjckh9FGdQKmZMC&#10;/lMAf+qB/0uZuqmPt6RPuqbuc0Kb3DdOkGEEvCGUDr4VhZlXw64ZjCLS3msnwqEdB4d2bMJILMSf&#10;/Nt4ybU6dCSjGyOgLpao0ZySXhwFO40OCi357x+zZL+fMIecVzG+hxjfL2EuLevqh8kk7GR+ms++&#10;TMYj4daOgFsmZ76e3yN5Lp53BBz64cpP3Qh4WGKdOQEeqRYYh+LskSjQXon3XvkGcdJ8Cs/Asdcy&#10;XVP3OZEtXWuuj/p4S/ucKNZAUJhSyi8LPkHsPmDsiLth1/WXBdyjnwqXbhJsukHocfUNqDrgbYhe&#10;SEWGAP2V+aphjRBTJtfGOZZxkgBCjJqHCSSN4vCBKnT6x3TYdANgy2RkYiI8huthz5wKl3BKlMJJ&#10;afgs6kX1h83AFHVPXH7uBEwa9TReffpbLPhqO5Yv2odVy1Zh1ZJt+Py9lbh58hs477QRsBg6CLeS&#10;PbsPli2sVCILUW5gCSJNqAvxmiSdIJmH+TmT6wGvlwKWlrRKNI4XH50Lh6k/XMZS4YVyZ02CVT8I&#10;w/rfD28Niw+iCHoDuGHic3AbR8LamsJw1G4phYOElpTU0A3F/Xf8E/V1v23FyM9yLvjlF3y9AeMG&#10;P4OL2t+YyO0w/KKUvTg5CTKkrxmN9s4hqDzMhdsv4aivPl2KnIwrYNGMgjVjMpyGScjL6I4eHaaI&#10;joZ6QDZtChJdBk0iXULPVyhLooo6qgKO80rkI4kYThcqa84EYE9SuQiwf7cXrz0/B+edOg45rXuj&#10;OH8Sslr1wLOPfSGl/j4vKcjpXFC3hJ8v1bkQLHDDN2h0KpTPJCqtEeD2G15CTquOcGVTUXWMDAa7&#10;qT8uv2ACjh49ioAwcSr5Q/VnpYlzQdpwXwhhfxCBWBT1lCgmzbQQBjQ6NgoFmIJT5mBXJIl/vdSK&#10;uqmPt6RPuqbucyKbpLJYTxEOIOyNYGDXaXAb+6GtYTzcGWVwteIiPF4x/Tgxu26sYtrxsAvLLXci&#10;fNb+GEanSD47v4O+FHb9aNj1dG4aza0rg0c3FfZWU2BvNVnq+W3annjuoU8R9YcRCdQ0vZZpmrrP&#10;iWzpWnN91Mdb2ufEs0TZtTBhKmrWkRCwZPE6tLONRlGOwnvEqDaxZlZDN8z6eJUUAjDlrcyxnGsV&#10;/F2TDegxOD2WdnoRiR9FJFaPoD+Gu299DWZtdxQZR8Nj4Dgtg9s0SbBtjqzRQlKYp+kOW05X9Lj2&#10;Jjzz6KfYsHofqKEmcyfVVMmDxI0dCMamSFpMjh856MX9d7+GPO3lsOUMRd9Oj6KmkmRcXJuqEY5S&#10;NDOR2k84F+ma+pptXXsEpzmHwKwtgYuklIZJUsnS1tYbFZsPinNB/pCFcwg56CuRbzohdCoEz2gY&#10;BbthBCaMeB5bNh5AmJit36j9LOeivi6Au298Hy7DKFEwdetYV0uOi1JxMpyaCbBpSFU6GKMHPyZA&#10;SCLiQ74wJo97CIW6bnCbJsKmYXhnDJw5ffHkQ59wg9LkojZtHJgJ1szEYkngVzhCBL3iXBAYKUp3&#10;KWVIP9f4+lCYKPZEFUcoLqQqu7f7cOOU15GtvQLugt6w5XfCrM9WIOgjpTnjBBz0jUBU8SBUtNvK&#10;eyTLopR82eZ1u3F6UV94chi+KoclYzzsxH5kd8U7ry9sqNUOEjtCZkbV5w1EIwjyeJi05SxLDKGW&#10;/AZkQOSTS8KwKLOeSqVhY4mUUj3O/8iVqD7vL2Xqpj7ekj7pmrrPiWz0L2PkggjFpFS6dNDdKGjV&#10;GW7dCLgzR6NYP0oietRbUIyLcfJn8neS6kz445huAuz6hPF3sTLYdRMbzEEFR2ojaCeiyDgFbbLH&#10;ITfjWrz53DzEAjEEvbVNr2Wapu5zIlu61lwf9fGW9jmxrJHTRZFZiCoVD0xdB+IoH/UiCjR94DSN&#10;g00zURZ9Lpb9u9wsrJ3CntlQsqzMg8dOr0p4Vv7cEBngxo9smmGsXbkLpxb1hztrmIiCeYxj4aZC&#10;q64EhfpeyNN1wEVnl8p6tH1zNbw1pOHnGqPgNaR6MR5EJKZUNUXjCvCSvEzcIAZ8Udkkv/7CHBTq&#10;uyFHcw3mzV4Dfz2j46wMqzou54LVjyW97oRVPwAe03RYMqbKBtSR3Q1vvzJXKgiJ0/BWRXFmEaMb&#10;Y2DXjRdn3kHHQs95ZSSG9HoUi77Z8puWpP4s52LfnkrcNOkNuAzkMCdBFXdTlFdXCDxIUeo0lIoT&#10;8dHbixGVBb8e+3dU47xTR8FqKIFdMxEO3TTYDaUotvTGyqXbpZ/6ojZtCTrhlJQIUfcsZSOOIuCL&#10;SMqGYSjqlyjgOQ7C1HM3vXlNjSG7OqF4DUdqEaRgWSiEgD8sIjlTy+9HgfFyWIx90O2a61F1iPiQ&#10;JGdFalpE7VskHq4UY5XAw/e+iQJNF9h0E+DQ3ACXYTqsxkG48pKxOHqAjG2Ko0TnIl2VSiAWgT8e&#10;Q000gAPhOmwOHcLmeBX2oR4+liyGalAdDaJK+BEUp0ZB9Cd4QRKlhOrz/lKmburjLemTrqn7nMgW&#10;VhSVlYhYII7Fczei08VT4DT0hNPISqVOKNR2Q6G2hwgtiel6oFDXXZ6lQl0XFOi6oUDb/w9jLJ8u&#10;1ND6oVDTXwjsCjWDjjGLthcKWnWDTdsPhRm94crrg7Lhj+BARbXk2qMk01Ndy3RN3edEtnStuT7q&#10;4y3tc+JYMh2SjFwo0WZ+DZFZD8Sx9NttaGvtDZtxKCyZE2GjGJdpHDwFvfD1F8uEQflY1mT1NVC0&#10;bJT5PulcUNaB5aHAHTe+BlOrTnDoR6NdzkSpDnSbBsGa1QW9O9+ATz9YispDXvjqwwgFFboBof8G&#10;S8e5FlQjEq1GNE6aBJZOM2qhUAgEqfMUVNRa66qiGD7gHuTpr8DwQbfAV88yWr+kZxqLElruXPBr&#10;vfLcHJj1vWHNKEf+f08XJyOvdWeMH3k3gj6uOX5E/HFMH/8y8jP6iax9Q+STDr2+FEN7PSbORW0N&#10;nyn1u/467Wc5F0sXbcXYwc8lnItSQdFK5ILVIZopcJBt0zAMbe09cWAPc8zk3Qnj6082wGEaAE/2&#10;eJhbl8FjmoZCzUD0vOYG1FYGlfSG+qI2aRw0KWEv7rljXgRDNYKCfe7p99Cn5wjMmb1ACEaUwZFc&#10;yFORxuqBrza+LqAIlrFkKsa0TkAWdyqv7t97FJddUAqLfigcBb0w+zOW2vK8CYY1tXMhX4X/l8w7&#10;Nj4c+3ZWi7gatVUsmZPh1t0m3BYWfU+8/MwXoraaTO/8WCSGxElkUqyJh/Du0jnodt8EdHt+OiZ8&#10;9Rie2/AJFh1eiS3hI9gDH5VLJE6hlDUqwFB+Vv6qPu8vZeqmPt6SPumaus+JbFLeGVRyzaEA1U7j&#10;OLizDotmbcRrz8zGG899hdeenyXpt9df+BqvvzAXrz03F68//7X87bUXvsJrL8zCqy/O/cPYay/O&#10;wesvzpbv8vrz8/H68wvw6jML8dpzC4Vz5rXn+Ld5ePWZuXjzhYV484VvsXxRBWqPhgTIRpGqYOBo&#10;k2uZrqn7nMiWrjXXR328pX1OGEtuDBs2VjHZsLFx7uZ05K+LoHTo7bAaesKimQCP4VbYtZNg1vbC&#10;sP63SYRYwdcpr+e82LQl36fRwaA8+cF9dbjgrDGS+ihsNQLFWaWw6frg76cOwzuvLkAlCRRZeh1i&#10;ZSGxbXRi6FQkZSC4IFODhBwzrGak8bMoAG1FtySEEEUtI8DCr9ejwHgZzjllKDav2yeRba5VinOR&#10;iK6kuYds6mvHiAnVZM9sQ7brcjgyb4U1cyocphL8rX1f7NiyB9Fovbzv5x8sgz2nl1QZ2iW9yggh&#10;o4dj0f3K+/D2K4uxq+LIb1aS2mLnwlcfxIwJb+CCk2+EU9i/aGOk9teROR7F+utha82USF8M6nWD&#10;LLjiXASB6ePeQUFmCdxZTImUwaIdJTuzx+77AHG5Oc2XmTakE5KASFms/QiF/ag8EkCPTuUw6U7G&#10;s0+/jlCQLIJ0Epin42BThcuaM3Fgkv9WSFH4O8/LHNszj86FWTsSBbqemDHlBSHcYg6x4b2SDlDK&#10;Z+VgjUT9CIYYTotJ6e2LT86G2dAJTiPz0dNh18yATV+Kc08bib0V1aKT0uSzqY2fMxqDLxrCsiNb&#10;ccFtJci58Vpk3H4l9HdeAfvMTuj3xvV4dvXHWOvfhUrUoj5CTvwwwv6AyPwKeE7VmrzPn3bcJpMQ&#10;hZuEU7NeESFrFOKQkAa1CqKRgIQ5/V5yq/C+JGnDeZ8blUJPSJNnLNXoRPO5pm4KgctReOsCCFLT&#10;JxoW5WKyGgpjaNIYUZOaPALPqJ1T3eRa/ml/QJMxknQuktHX1DmGc2Yc38xZCVd+V1hY5aC/GZbW&#10;U+DMGoWigu5YvXS3VPcxMs3XKFHc5FhLOU+S8Tgx37NCa9H89XAX9oVDSLHGwJndG4O734tNK/dL&#10;mlIR3SMNPZ9Pgi+TzKDKhqBh7WmwZCQmmeKgo0MHggUFMdTXxHFG2/4wG7rhi3+uEOeJ51c7Fy2x&#10;WKxGUiv9u90OG1Md2hslquMgeNPUER+/852iFhuO4cCeOpzZZoA4Hg7CFoyU12CKZCzOdE9Fn2sf&#10;xvOPz8WeXXTa1TP+L99a7FysW7UbTkrA0oTXguWnSgTD2no0nBRN0U+EzdgdLz3ziSBluRATEHnR&#10;6dfDlTUWhRmj4c5SiLPamPtg1ZIKRWgsStxE0wub3hI3RkRniIuIYtminfCYe8Jjuxp7d1ci4KcX&#10;qoSjGgZJSjqlWTtGA4JesjLAyEvBMNji+fvgzpmAAn0vdOswRfKGSt+UAdfwXgpWhN6uyPhGFQfF&#10;WxfGZX+fKpTkVIZtmztDQlgFmt549L4PEfRShK1pRKeJ0TFgCDkWwf5oFW6e/Rx0M/6B//fQlfiP&#10;Ry7GXx67CPqbL4T1+n/g0odL8OSq97ExfACH4/Wop/Ifkdiyq05z7j/tFzFl+SWHZS1iYHiUujCC&#10;rk1wlTDMegSh0FEEA/UIByMIeimkBMVEXE8hm0o1aulQQfin7Hhe05zxHOnOm2oxOvbMUzPiRuK5&#10;cFzCxpxcgwEi+I8obJzieCctwWfToOdT3+Ra/ml/QGvQm0nOM4lNFxdque+cq72oq/GjT9cZcJiG&#10;oPCk8XCbboBdN07kxq8b97qAMtn4WiXlnVzkk5EKvk8iNZ1wLrjBffKRj2Ax9YCFAGP9IHS/fBoO&#10;7vBKKoEqpIqyDp2KRHShwRFKmctTN4tJ/EjyeDyMSLRGqMUZPQkHgB4dbkRu616499a3EeZGQaTj&#10;k85Fmmv0IxaNUmQwjOefmIXc1j1QnH0dbNrJsmaIGOfIZ8ThIuNo0BfDkL43SfSHDgUjF6zYonaX&#10;4LYMozG831NYvGCLaIP92q3FzsWcL9YI8RVR643OxUgUmUbBnsna4Mlw6sehuKAn1q+ukIvPRXfh&#10;3HVw5QyHlQQfhrEwa4bCauiHjv+YKuEoRhcikZ+zQ2l0LpLv8dDdn8D4X90xpM9MkH8kRG80Afg8&#10;LuciOfjloVDybvQ8uc2kWt+ShQfgyh4LW3YfXPT3EmEGbeJcyIOTAKEmhM8YuaCD4q2LYtYX30pq&#10;RQHsjVMGgLEERYU9cHB3PUJ+OiItcC642+MiEgzAF63Dosq18NxyDf7r3ovwfx47D//29Ln4r4fP&#10;Q8ZDl+Cvd10Aza2X4O9PDsNrOxdge7QK9SzdDSt4jlRr8j5/2nFbIhssIl2KTJiCHVKI0Ph/XsSi&#10;AUmZUIxozbI9eO7Rz/DMw58r9shneOaRT/Hsg5+r7LMW2PG8piV27Hmfe+hYe+aRT+QzP/3w53j6&#10;oS/xzMNf4uWn5+CVZz/B3l1UaCV5UKJyINXBSC4WHIN/jsP/GZZwIBQJh9RFOhFpkCo7kkdFMOuz&#10;5chp3QHuLFYbTRJwJx2MduYy7NtNTSVmdRVhMhk/x6RBeL5EtCzxPkF/FNdPeRQWU3c4TBNRXNAX&#10;uzYeRJjrBFlyI9USIRPmY6k44f+SApUq56LBGUo6IPx+inMRjdWKMW3DwGT/bncjr3UJRpc8IoUN&#10;Cn6Dr/t5zgUjF4x0bly5F20tfaWS0KFXqlysulJceNp0HNx3FOGA4lC99Mxnwnrq4Lqi47oyGg4j&#10;gZ1j4DCMwPB+T4pzweKMX7u12LlYMHcDHFI/O+EY58KpHwyPcZSo2lkzR6HbVTOEBY2pDs6qt9/4&#10;Bsy6gbDpRsKdPRZ243Bkn9QRD975jtQ488aQNVN9UZuaOpym4BCqDodx+QVTYNGWoutVtyFQzx0/&#10;S5yiUvGheLLHAkGbt6SwFHNudQLioYMQE880iIVzt8OZPQq2rB74xwVDEUymRY5xLjjQk6qqLKGq&#10;Q5CUxqR7DsbQqxu1VfgATRAv1GEahgJtF9w05TmE/URRs1SreeeCIXdaXPJ69dgb3Y8Z8x5C6xvO&#10;wr/f/zf85bG/4S9PnIW/PHkO/u2xv+PfHrkYf733Clhu6YTx796P9TW74Jc845/Oxa9lJMlJYNkb&#10;J5dkpbI4GBFRDQ7Wx3HrdS/AYuoAs47Azr4oJNhR2xtmTW84MoccY/aMwbC1LvlJO57XNGc8h/q8&#10;1laDYEkxq2YArLqBsOqGwKodIaWFuZm94cjug7a27vj6s7WNJHmp14vPToKCRfTN0lzPP+0PZg0L&#10;ssq5kCeCf2c6wY9IKIKaw0F0uPQ6WTMYybVlToJdOwWFrcfgiUdfQ8BHgHRSkj2Z9k51LpIREuU9&#10;iIkYNfRmEbIszCzFfTd/jHB9DNEAd4R1CIcPAKDuBnekCS4gmffp8KQ6EMnPyggH5/NjnQtuEAj8&#10;FKcnAlxyzgTktRqOvl3uga9eIQ071ilpmUlxQTgshQN9Ot+CQm0vZUOqnQhLxkQ4TaMxb84SqbwJ&#10;+ILYvHYf2jsGwGkkz8V4uLJYkjo8EbkYgZ5X34d3X1uCg/vpUP26rcXOxdwv18Cjp5wr64MVxTVS&#10;jJL0h+IuVB41awfg3ltfS+Ra68V5uObiGeJhWVirb5gEu2k08rRXY9l3FeKpRuWiN11Em7TkpCMD&#10;iqHlGnk9Fd+KCktgN42C1TQAvTrdhbde/A7b1x8B66PpZDCsRFCmolUQRkRQ6EFEKbKUKNBMDiyl&#10;XDqBZRBPNSk2FUIwQFa5CF5/4QdYdWNhMfbFNZeVSjlSww5MMBBJb1fBQ9DzjMVrEYwcFKzDlnVV&#10;KND1gMNIx4KcH9PFu3TkX4N1a7ZKKSzfj+kYdVNfp2g8irB4zqxyiYuA1cqjW9D+xmtw0gPn4i/P&#10;n4H/+9DZ+L8PnIe/PHI+/u3R8/GXRy/Afzx4ITLuuQhnPtcP9257C0fitaiN+xCMhBD1R6QUkISg&#10;vCZEC4SEdjxRXpK6MIpRK4LfvalXrm7q4y3pk66p+5zIlq6p+0RCIVRsPYhzTusrY4OiSeLMM7Rp&#10;GCMse6Llk1masNFwaUYlbCRcZBYU4++/v5FsSyZB4eog+n8q2uTcJjwG+ZpeQvtMwLL6ejT+QTH1&#10;dUrX1H1OZEvXmuujPt7SPr+J0XNOqukmiPqY8RN6nYQxIRgQmmvlAF9HOKdSHs9zMK2mkBwyDfjy&#10;M1/BYuoMs74/nFlcO7gwluGCM8vgreamkmSHjBQElLk6Od8m8RCyMVRSEMT8jSy5S6TTi3LLsWTB&#10;fgH6K8q+yfLVJK4i8XtifVGAnEmHKPmd2SdJZsj1gbV2pOKuQSQYRKg+ji2rDsGV3ROOrGHo3elG&#10;BOsU2oEAcUasEgxRe4TGiDg3oLWIxKoUAKmcN/l9mO4mo7Rf0vEP3fO2UlmYWSpaI27NJMka3DPj&#10;XUT8MfgDVQj4/ejecTLM2sFw6ibBrS+DU0NZDkWK/WznZPS79iHM/XLtj4Bif7nWIueCi9ZHby0R&#10;dTb5oEIrqsirkznQmknyn4lwZA/CgjmrFZrquB8bVx9EceEgISmx6sthZf179mice/pIHNyrsKY1&#10;LMqqQduk8QZL1Io3g4Qk9ZLbun3G28jXUJNjLDw5Y+HIGgSbqRf+dvIwjBx0Fz58e5FIvge81Cpg&#10;5YWCoVBurIKFUJ4OZWHkAG9wDBIRDDojIhkciKK+NoShfR+EmSJnpj4oHXaP8Bco3yPhJMlgTw2p&#10;cRB6EYlVIxSI4M6b3kJ2q96waMfCklkOl3EazLoSDOpzu4SrqNqniJo1vfnq60TWOwELCjaEz24c&#10;h2M1GPfB7dDMvAj//tTp+I+Hz8F/PHC+4lw8cj7+8tgF+MvDF+A/778A/3372cideSlu//wJrKrd&#10;gUNRL7wRir0pcu6cLOjAUE1TUbZqDBMmBXf4GUSYKE0+Ud3Ux1vSJ11T9zmRLV1T9yFOYceWAzit&#10;XQ9Y9CTDGQuHbgoc1OAR54ITymQhrksa+SGc2gkNRjVE9wliThJp8XPLZye53nRYNNPhNk2THPro&#10;gTMlwqm+Huqmvk7pmrrPiWzpWnN91Mdb2uc3s5S5IIlRTvobNO5RaMloHX8m/86f/DpkpVRkxIG9&#10;FT6cVtxP+Ccs+mGykXMYy5GV0RnfzN4om0Wl+iKh4dHgXCScBHEuFM6hUCiGqRMeR4G+G85wT8PB&#10;XYrEhKQvxLlI/S50JDjnJys7UtLpDQs++yXnOc753KDWIcKodCCCQFUMd01/A2ZND1gMgzC0350i&#10;oR4JByQNwzmdJazyHaLcEIbhCxxGLF6V4GxKRr6TpbSkVwjI/LDk282w6LvAbRyPIv00eHSTxbno&#10;fOE0BGsY5SA1QwAP3vc+zLpBcHLuyBgHV6ZS0SnioolCjOce+fpXrxppkXNRdbQej9z9JZyZnNDI&#10;baHIubIM1ZoxFk7ZgY/CxWdOxp7t1UJ3zIv55suzYDb0ht0wHnZDORzGibCZhmDiqCdl1yIeZIz5&#10;/qaAwiYtGU4T50LxAP21cVxyTjms1DgxTRZmN8ktGUcKKMis7wlbdhec0WYAyksfw+xP1uPA3mpx&#10;MpIlRGT0pA/NMFhMJKkTNK3yPkp4jI4Iw13euhj27aqGI687rPoxwkPwwlOzFZrxBnG1RLVIgzec&#10;GIxC6BLAwX01OPe00bAwpWQqhytrCgo1o1BUOAQfv7tEHBERb4spXB3qpr5OPLfEjxOxdzo1dXEv&#10;Zh1ahsJ7Lsf/ffTv+Msj5+LfHlYci3976Hz8n4cvwL8/eD7+7wMX4L8fuAB/nXkBCqf/A1c9MQYf&#10;7V2GbdFqVCMMP9nlCPyRiA6/lAKikrdKbFg4QXBX4kcY4T+di7SWrqn7EPC4b1cVzv9bCVy5/WHV&#10;MZTJ8cyJdYSYU09cU6M5tOWwaxqN/3aQnOoEMD6HLImzGYbApifmagycBkY4R8Ke1Qvjhz8oWKXm&#10;mvo6pWvqPieypWvN9VEfb2mf38K4mWEEgsbbyYiEIqeYUgyVEMltmKoSzogUByWjUyCrsrKpYQXH&#10;DVNeVHASWSNh01HMsRz2rCEYPmCmcEdEwgkMh8y1iflW0i4puAimG8Nx3HPb67Bl98Q5bafj8B7O&#10;XwolADEb/ISKU5GcrxOWdCZSnRd5r1TcBdeHemUGpChafRxzP10Du74r3KahKMjsj7tuektS4RIp&#10;J6NnIA5/XRS+aqZmFCboqBB0EdSdYKBuSBlx88sNKx2vGI4erMeFZ5QqJJa6SXBklKGIQma5fbFl&#10;9UHBGEaiYSyYtx5FBYPgYXWMZjw83HiIc5EUGB2H5x+dL+mlX7M161zwxrM29qaJH8CZOSWhFZ+I&#10;XCR0D1ym8bDoBmFY3wcQ9HLnTg80hpGD7oXNWCLOhTgWhlIY/9oBn36wTIhThAUzGhCPVT1o0zXl&#10;xnLQEIUOLF24E1YTJ2LukIigJQBIAQF5suhscGIuhcM0HHZTCfIze+LsdiWYPuEZfPv1VlQdCkn9&#10;tCKjzptI8CXDXIxm0OmgKTwXHFje6jiuK38MZmM3WPTD0c5egpVLdykkSQ2DLRGFSSKkE2Am4ddn&#10;BOid72A8qaNcD4ehHDYuHtnDcO4ZI+CvU/AOHGwK2K0lzkWD16U4ASKJHcBOHEa3N8rR6o4L8O+P&#10;XCDpEDoX/+fB8/HvM8/F//fA+fj/HroQf3nwPPzbQ+fiP++9ENp7L4fljk64ft4LWB05iCqEhQFU&#10;Th9k7ofCaXQ2GncrnEz8CWmi0J/ORVpL19R9mC/l/X/rpVkotnWFxdAdBZk9UJBJ8qzOyNd0Qk5G&#10;z2MsT9MbeZo+x5q29wlh+ZoeyNd0Rr7uWsW0nVFo6Ils7bW48KxhWLV0hzj4P3Z9kk19ndI1dZ8T&#10;2dK15vqoj7e0z29hkbiyd+esmYxEiPJpg/6RwvNCuSiuZcy2hogTk/lK8S6kT0I3hGuB3wusWLId&#10;xdbeQrxo1ZPZdSqsXFQL+2HjmoOyMDY4FAkpg4YUhvw7AeaPQZiUrdmdcLJ1LDasJgmWot/BhVuc&#10;i4bXJr5Xk2hF4vo2nDcJ0qdxTiSbbByL52zBKbZBKDKNQJFpHAoz++GNFxaJc0HAdsDnx5wvl2DS&#10;mMcwov9D+Prz1VIqS2bpSJSpcF6DpIPEtYNYFMX54XXx1cYwvew55P5XDxRnlcMjmYRSFGcNwuvP&#10;fC2pF752985qXPy38YpOinYcPHQskkza4lyU4dmHv/nVqcCbdS64IFJi/ZZJH8NF1rQGtTXFuXDq&#10;CCoZg5zWXfDOK9/JRZaQTwA4xdUHVt0wWFgOk1UGq2EYHLk9UHOEHiW/WCId0RBuarSmjTdXwT+Q&#10;dIu7npumMgc1AO7cMlh1o2DRlMKpnyQgIGvmFBSZbobbMAPmVuVwGUg5rgBczLp+yDmpI85pNwI3&#10;T3kBSxZsQcjLcrnkgOJnIjCU4JyYeNv1VXF8+OYPMBuuhTt/EMyGvujd6VbUVSa83AbnIlFn3TAQ&#10;E0Qs8biATwf2uBtm3RA4jWSgmyo5RXNWNzz24AfCDaLkmZXB32LnQtz/hHMRIYdGLapQj/f3LYTj&#10;5mvwXw9eiL88ej7+/bGLJFrxf+/7u/wUx4LRjMfPx789SSzGhfi/910Mwy2X4fInSvHPPUtxAPXi&#10;PIRElZXTSBACMgklYqDiZFCphMiMpp9X3dSfPd29bu44m7rPiWzpWtM+IWW8hYADu+sw94tV+Pqz&#10;1fJz3pcrMffLFZgzazm++mI55sxaga8+X4HZXy5PGH9fgVlfLsesL34n43un2Jf/XCWffc7nyzH7&#10;8x/w9ecrMe+LVVi2aBvqq2LKc/UT1yfZml6npk3d5/e042nNnUN9vKV9fg1TN5lyEj8b5iDO7UwF&#10;C44iCH80KEXYe6J+fLl2GfYF6xBk1JqbSla6JZyLaJygecUhYEC5b7ebYDb0gcNUBhtlzXOmwPBf&#10;XfHMI7PhrWXJMzduSnRZtjnJqHHD3BsUJdDtmw/j7FMoQNkTH7y9VFSwSeut6H7wtckYi/L9xJkQ&#10;oDz5L4gLVGIykRjBnIpTQVkLwUREgOrDQTz10Edoa+kNq6Yf2pgmiMDgaY4xWLtsHyIU0QxHMH/O&#10;EuQbz4PF0A02wyC4Crri27mrlc/D1IeQdiUcnUSEPiK8Hsp6wPVhzqcrYNV2g0s/CkUGsmNTtXUQ&#10;Rvd/UKIigRCzBsCYEffBqu+DYuMEFOkoDKhyLh765vePXJD2+rtvtmD8oNfh1kyFSzAXCscFQy3W&#10;jPGw6UegyNwba3/YqyzQ0TiWLNyKvIyOcBrHKmkR41hYDQPR6YrrhPZauZn0dwVI0ewgZphIiE4Y&#10;AYgCvmrg9KKhcGQPhrEVd0Xd4MwhAGgYCjOGwmWcDEvrSbBlTIdTfwPMGZNhy5wsqq10iFxE0hIk&#10;ZyyB09QTF5w+ArdPfwWLZq/H0X1+RLxAzA8B6GxctR/Txz4DV34PuLNIXdxL0i2vvThPbqh40TIY&#10;6NEqHrAyUDn4Ge7yCn3tD4v3wJ1XAjvBevppsOrKYTMOxmlt+mD9ml3HeskJcJG6qa8T0yiN4IcE&#10;x3SM2iJebI9WYtBLN0oJ6n88cgH+/aEL8J8PXoj/uP88/DsxGA8lUiWPnY9/e+rv+LcnzhVcxn/e&#10;dyGMt/8DjuuvwowvnsCy+p3YG6tGXbQK3nCN5AFBTAb9DXH++d4Jus/mPm8aU7fmjrOp+5zIlq41&#10;7cPwqjcRHUoi4pRrKzwRkTDC1EmIcAL2K5VQyV1OwkTrQMBuv70pu0g61YpxvIf9HBYKWI/lzg3f&#10;iWMlkdpseh2au05Nm7rP72nNNXX/dKZu6uMt7fNrWNqWBHhLPiSOGBe4gBfhaADeaD32x2vwTeVG&#10;DHvtDpwxtTc+3bUctewsIQ2CFmOIJkmmkqnlKPD2q/NhzeoOm2GksHY6jdQbGYKrL7kBh/YyjRIR&#10;7hgCIuXNk0HcRBpa0gqJqMKY4fcjR9MB3a+dKqWhHI6MGPh83DAd61woFADEZZCxsw6hcC2C4VqF&#10;tTlGcUy/VK0cPeTHO6/PxdUXj4fV0AkOQ3+cUjARltYjRbek51X3ShqG2lne2hhGldyJfG0HuP9/&#10;9t4CPMpr+x4maAVIxhIgQGRmIki9uFuN4u4OQYJrgeIESAJBSr29bW/d3YW2lFKBtri7xpNxWd+z&#10;9nknMkkLvbe9v7b/773PuaSZycwrR9bZe+21Isejbs3RaBgzHCMG3S86NiqSEqgmCUS9C1UUSAMb&#10;HD+XzhSicfQgxBlHa/5eyTDXGIdbLaNQkO2BR7y1/Hj6iQ9gNvUSkctE3RwtLTJRs5Kfig0rP0Rh&#10;gVJJ/bOOK4KLg/vOIXn442jXaDkSDbO0E6SlMgmdM2EOm4642uPRteNMZF6wiSgW88eb1r0MS8Qw&#10;KSeiMpq1NjkKA7FuxUuy/ilgwQerxISu3Ik5cWpmMS4/tn28VxjFcZEDsWjOk1g8byu6dk5CbO27&#10;Ya3TH/VDB4k2fbxpFmLpe2LSmPf8uaiRCDcVVt0EWI2jER8xHAm1BqHdrZMwqOtSDOu5FL06zUHj&#10;mAHiARFvGo0E0xTERYzEXR0n4tyJPJknKRurwIVG6JT0hDrnALhg+CtlyasSvWHlDFM4FtMc1NcP&#10;RNLYFYKwVWomUFaloh/BR/B9CjQOM8YPxD7d44LdVSBpjRd/2Ya6KXehZkZHXLuhHSqltUJFpkkI&#10;LMjDyGiDEP67qRUqbGqJCptbICSjFa7f0AHXL22F6KVd0TJ1BDb89Bp+KjyGU/4s5PhtcHAACsAg&#10;+YIlJbT//c9KWIOPK73OI/g9f+VW3lH2PdxBlWwqk+1jn5emCGEU/eEuyEP/HO76CD7o1MjGn4PE&#10;rf5XrRjgqkZg4bJR1ZaEtDwRylOSo4FNBcvPr0zkvtLrPILf83dvwUfw61f7nv9J4/MOkCyEcKGk&#10;sG0+Jy77C3HYcwnPHP8At6cNQK3ld8G05B5Mfn8jzrB6zkExOeILRghKchmUq/XZk3loc/t48Voi&#10;+Z28PTO1kiIG4fMP94hQo5/9iAAjELUoAhfc6NmUmKLDjw/e2oW4er0RX78nnnvyM0lx2wtJ+BRW&#10;SIAdIgCD0RNJTftojGmH3U59Ii9shR7Y8j3Y9/NpbE5/A51aT0FUeE9YIobAGj4acaYJiKdtOx3C&#10;w0ehYcwAzJi4Ad99dQi5F/2YN/UpxNUagxjdODSsOwORYT0wYuAyWRuYeqfVRGBzqjgXBDi8z1pV&#10;Con7Th96d5kHq3EYEvg9uinCqYjR9ceOL44IN4PRlp93HcPN1gGI0ychUceMA6tFuHbTwXwy5k54&#10;Hof3X/xTUyNXBBfbPt6DeH0SrGEKJamTG6uBi9mwhs0W4sqiOY/AUcgSHxccNjcGdF8oPAymKVhy&#10;GVd7EmIiBuDrzw5qO1xqRrBdHbjgzWaJJlde8jXmz9yCqPCumDbhASlPYie5dOEyvvnyZyyavQVd&#10;Wk2DtdYwxBhGSS0w0S/rfBOME5BomohE41QkGmcKA19AE1M8LOvTymwtYWMFHcYZCJCGI9E0Hg2M&#10;U2GuPk0c6t54ZZuQcRwidhUQidE6OKOCQlxiB1GEn8sXC4V8ajZNlIiFNXw2LIY5UnHy9uvbFSPY&#10;z5BbIE2kBlvwEXyf2BSu9cGtkZPInvK6XMjxOXHUmY+uz0/DdUua4LrUNqiY3goVt7RXEYsMxcGo&#10;mtYGVVLbouL6VqiwkXoYzVFhS0tUTm+J69M6o+aKzohYehfufnQqNv7yBnbZzuGi34FCPwEfd6lM&#10;HzGiRID0+/Uygo8rvc4j+D1/5VbeUeY9sigzisdnzpr7AMhQboxupx1ff7Qf65Y9haVzHsaaRc9g&#10;2dwnsHzOk1g+52lpK+Y+g5Xznv4/acvn/ks7F9UyVr+AE4cz4XV74XYXwOHIVtcmKTwFMFR07rfv&#10;1ZVe5xH8nv/LFtz/g1vw+8trwUfw61f7nj+jlbmeUqWTxBg+ZPkLcQoF+DzvEKa+mQHL8rtRc10r&#10;VNvUHtXSOuD2h0bjJ9dp2JyUgPfD4dR0iPgdAi4obkUJfD8WzX1MbBbIt4jWTUGsfgrq6YZi5uQH&#10;pOpClY3mSZVfIHhaDC7U5zAykHPRiYE9liLK1As3xg3Dy898g3yWtcoUG4ikqwSPWtBVY0WFrdCN&#10;g3tP44WnvsLIgatxc8IoRJmGSNQ52jAOZlazGKbCHDYRDSgvrh+DO5vPx13tpiC2dmc0jO2Job3W&#10;YuW8z2E1JsNsmISosFGIjegrypsB/qFELgIVKtoGU9TwZS3gXGAX0J6x8hVYTUO0KEQyGhjmon71&#10;QdiS/gYcdhW1uXAuGz06s2orCQ31CxCvY2CAaREGBiZi4uDH8c22o3+qmNYVwQWNuRKMREi8aTw5&#10;ggue4GQ5YbLU69Toj3de+UF5YXhduHQuHw1jegtbnCZlrFGONY7DjXGjkHNJo94KsPh9kQtlIuZB&#10;1uV83NTgXtQL74RP3t2nwlyeQjidufJUuIvLOufEh6/vxdxJz6NZw2mIrz1cXCfjjEMRbxqBOD3J&#10;LpMRFzZVyvoINIRZa2Qp3XxYw2YiwagIM3SAtYSSoUtizGxMGPw48nNYY02ikg9uynRLOEvjX2ha&#10;GTwXMbnx2fHJB9/DGsnKmSkS4rOaSFKahvZNZ+H8Ge7sNN+JYHDBW1F0O3hvAmFwbbDTdVNhfbEl&#10;E3Dhcotvg83nxWV4sfXE26i9rC1qrG2LiptI7mSUojUqbmgtxM5r17VB9TVtUTWVv2P0ojkqbG2O&#10;Cg+yfLUdqqzvjOvX3QHT8rsQff+9uPuBaXhi90c4ZL+MHL8LDpaRkekt1T/BE2rxebKRXc6mwn3a&#10;sw5co9ZKTWYy4ZQ4ynnPX72Vd5R5j2ycAvwZ1vJzt8S6d5ZQ2/H9N3txS8woxBkHoH7N3rAYBiM2&#10;bAgsoSNE1MoSOgbm0JGIrTn0v2+hv7+ZQ4eVavXDuqFX12RkXiyU6AVz73JtWnkzgVTJfvxr9+pK&#10;r/MIfs//XWN/Lw2wPaz+8vngYsSVvwv6G6YEgn8XfJT9nqt7z9W1EhUSZV4rO1aDxzfVMrn5dZLw&#10;Dj8y4cZ+dya2/PQW2m+ciLqLuqHGqjaotKUZKmxthoqb2yJizV14fP87yHMVqCgcgUFgQdeEBxml&#10;ZqXHN58fRmL9YTCbxiM+gnNmMmJNY9D6tnE4efwc4FcChaKRoTk9F6dFOPfSvRRSgfLFR3uRUH8w&#10;oiP6w1ynG6YmpeGzj3bh8sV8qUChp09hgR1ZF504cyIH32zbhw2pz2DM0CW4rcEQAQMxxiGwRIxH&#10;rGmSVEmaDXMQb1yAOMNcKb9uINUtA/DFW8dx6ZQNm9a9jmY3j0BkaE/UCR2OuPBpiKLwXMQoJI3Y&#10;jMxzNrWOUBpBqkZKl78qcMHr4VrJ9/rxzScHYDb0Q2IEeY/TER86V8ibA3vej5xslZ4n7/G+aVsR&#10;W3M0EnUEFzNLZB2SkDTwEXyz7fCfasH+m+CCD/y153YqEqcuWVmrG8i50EpRDfSPH4e4yEE4duCy&#10;GKi4nW58+fEh1KnZA9FhY5EQwZDNdMSaRmN4/yWCIlXoh5NLSUZu2Y4d3BwOp3BAzp3NQtL4Weje&#10;bQjOnckSdTKGd5RiW7F0K9MvJMFcOJuHN175AskTl+HmmDEw64bCahiBBNMYWHSji6IVVgESUxBX&#10;e6JYwpupRS828jNFYdQSMQKdW83D6aNlraCDm1j9usl+JtgB5k55DDFhw+T+MULSIGIs6hruQMry&#10;JwQ9Uyuff1N0TyQfTeJkEQVb1T2LARoXHYZGtEhe0BF8Lofsl9D3kbnQr7wDFVmW+kBTVMy4FVXS&#10;m6LS+paokNG2KEXy642ApLlENkLS2uCaZa1w68bBWPHVE/gmaw8uui/D6SmU3DpzkpysiPq9rF5x&#10;++D0+uHyAfl+WgPJVShOidi/FwvwqKYWWY3HLY3DK2AVLzyEcu7537tpzzwgAAT2HYaHlW7Kg5tf&#10;QZR+AszGZMTXngGzkT4JdDxk2edMWBghpNyvfvx/3SzGCb+7kXdVskXrklBPNxw/bL8Ml8MHFyuu&#10;ZFwK5i7n+v8JzQ0PtXM8LC0WbjWy3E6c9zlwyedGtg9w0IfFR4K0W20KvF7p51zAFfgK/sw/sZUa&#10;YSrXz9SqaqRnszi/SEtP2+BrFR5MfXFjRd8blx95fh/2uHPw+Knt6PT8bFy/oh2u29ABlTe0RFUp&#10;gW+lUq4bW6LmmjYY8vpCnPBnw06PENIJfB6aK2jfTeK+XXxpMs+60e/uFFgozmYcD2tYEhLCubAP&#10;xevP7RBiv9NFdWI2ZTBZsikApABfQUEBVi5+EjGmXjBHDEa9sCFSSdii0Xz0viMVA+9NwZBeq3Bn&#10;s+VoWGcSGoYnI6o6owMz1OJM3gLXQgpHGsaKK7i5+iw0NNyPBoZ5UiViNt2N9asfQ35OIWw2Spr7&#10;cPTgRaxe+gzu7ZyMtk1HYuzwFXjm8U+RlUlRx3KeS8lWtD4GKkhcyM504pYGQ2A2kTe4HNaas5Bg&#10;mIFbEybhwhnl2Epe3ItPf4SYsH5IpHu5rNvFbeDd6Xj5me04f5bpyeAV5I85fhNcZGcVYuPq934T&#10;XFiN49Cp+SxkXyqE28V6Xx/SVz+HaMMAcfgk2jQbpouM8eMPvq/QmNTu/n5wQW5DwJnU5QTyctTk&#10;S+MWp1MrPQqUf2olUKJF74GYuricfuRecOH1p3/A5OEbcIt1CKL1vRBnHI4E0wTE1hgPKyM04cmI&#10;M7G2WhMBCh8NS+3+6NBiLM4eL1Sk1XLOr2Qj8dTttQu55sLpArS8aTwshjGimMYBEm8cg7j63fDL&#10;rjPK+ExSDBwcQeAiUDBe5LrKNIxDokRFC3LQEXwumbDj8f3vQ7egHSoz9bGpCUI23oZK65spcLHh&#10;asBFa1TIaI4KGS1RcUNbVE3vAP26u1BrcRckLuyGAY/NwjN73sUe2ymcQS7O+3KR47GhkDtWdl5G&#10;c+yccL1kz8gAKCp41+bVQNo2AC4IKEqBC23y/Z9OwP+zFphAeLWKwyNCatqObGP686h17Ug0qEsb&#10;6kmIrzUDsUa6EDMqOF1E6qiEqcbqf9fEpvl3NxWJK2omcqz64afvLgnhWXkr/PPBBecfh8+PAm5s&#10;+OzsBfDbs4HsS/DmFyieEsc3nzDdcLUlnn8f6PdlP/fPaRyHqsqLzcPYsAAKoeQGgmiBDYzWGBHl&#10;XGv3uZDjtSHb58BJf55Ulg1+ZhEiFnZCaEoHXLO+NSqm3YqQ9JtQMaNZKXBx/drWuHF1D3zvPMpe&#10;Dp+NhE51Bur7lQgWtZJYzPFoxueoV30AEoxJSGSFhADr4RgzaI0i1LvJkQgQnEtfo6RuZGOqeBx5&#10;l50Y0G0xzIxe1BqBGN1YmA0TYWWZa+3xiNYPgVk3AmZGA8MIZiYhjlWGAiymamvgZDSMSEaCYRoS&#10;DTMRF5aMmJojkVhrABbP2AJ7NsElN4vkfDjF38Rpg6Q0hIvkUJvekumXX23lgAu304vh/Zehbs0x&#10;iK25AA3081D/ugmIMg3C9i+PSQSZqfrDv1xA43pDkSAZh9LgonncfAy5NwOffrBH+CR/xvGr4IJ9&#10;/eSxy1gy8yVt0ikfXMSEDcX8qU/AZffDYbehINeFQT0XItY4HNGhEyUfRX0La+RQfLON6mqaaIjs&#10;XItzdWVuapmmiCqq/IcucFQ68wo6ZOdyuQguSiBxij1xh+Byi2Q3v4OgxOt0wetyw5HnxKWThXj9&#10;2e0YN3gtbrWOQwyVPg0jERU6GmbDOCTUGY/IsF6IibgbSaOW4/yZXLhcNricV3ZrdHnI9GVIzoM3&#10;Xv5SzGQshiRRUkygLod+JPrcO1dCcIo0XdrNL7CLVaOcv2BC0S1ppwCiENVtDvhyvr9kc8KFg65z&#10;6PRQEq5d3xEhm8mraIaQjOYCLqjeWRZMlG4hG1hh0hIhnCSombGlIypubI+K69tL+Wpo2h0IW9ga&#10;jVJ6Yfgb9+OhA29ih/0QLvkLkesogJ+F7k5eKPPuGuJTXsSya+NVBVgGgfQAzz0AMAK7O/7ufzkB&#10;/29bAFwo4RwV/eHu0IennngbkfohqKsbgvg6ExBDzw7TOMQaxyPWOAGxxiSR2o4T1c7/rpUFDlfT&#10;+HfFLa7OWMTUvgsH912QCVZ0DOS6fs+Y/5s1lkb6PMhVtTDwO/Jx/vUX8d2MZOxfsxLZ778D/8VM&#10;+Aud8DkoGKWlEf+PwAU5Wi64pfFnNcY0UKGJRxUJWFAIyueRueSSPxfnkI+fHSfxxL63ceeT41F7&#10;cRsYVrfDtSSMb2iKiluaIGTzLai45SZU2HC7FvlsIZHPaqmtEL3yLjy25x1ks09wKhBwoQEbGQPk&#10;S+RLGuDg7ou4NW64SMo3Cp8DS80ZiDMm4db4ETjwy0WlnkzhwXIIwgEVTqUG7YfH4cPlM24M67ME&#10;0QaWhI5FPDmBRsoXTBfifxyrH2tNFg+tOH0yLGFTESeGncmIkzHGCPdUxJumoGGdJMTo+yGhTg+s&#10;WvgoCrPoMk3bCRu8yFSVghLFDjhiu+FwFsDjoUJ1WduLsi0wVnhnaENhl/XigQ3viPFlfPgCKTVN&#10;MM5AtGEY1q99SVRJWUmTe9GGO5oytU+OZGlwEWiPbf5UqAZ/xvGr4EL0LQ5fvCK4qFezL9588Rsx&#10;7yICOnnkIm5LHCYObBbu0k3JMIePQbum03D+tNJ7UCWaGrgI3LgyN7V0Y8qA+TOnSwmNOJx2ARQM&#10;wXNhLhaeUqRGCfGRXcvdH5XaKOHN93hy4fMWwuuyqxI/J5B/2YsTBy7j1X9/g7lTtqDf3SvRvdNC&#10;dO8yF4vmPIbtnx9EQa4DDkcBCm1n4PXmljm/4MY9uEiMe/0YN3w5YoysNpkOS9h0JJomo371fnj0&#10;gdclrOcjKVKQdzC4UDRNRYQrbgwhFricyOWgKicPWuZcvB7k+fLx0J63cN2i1qJ3QcImB3vFDS1Q&#10;NVVT8PyttqE1QuhVwkoT6mJsaaU+Q8pXm6PihmbC17gmlWHPtqi1vBNabByGaW+uw8uHP8dB51lk&#10;wgEnlUplv6IZyvE6ef0aUGIrOclySAV2d4FGwBF8jf+cpokDSQs8U+DYkQsY0mcVYiN7IL5eHymL&#10;jq/fX7V6AxBfbyAS6g5FYuSo/7rFR1Il9Pe1hMhRpVtUHyy//yHJ6VKqmQZMAi5+R6Tyb9ekUsKP&#10;y3Aj3++A98QevNG5Fb5qEIdPEsx4q3UT7H/2BfgLPfAXuuDjpidovP4vwQVTEIxaBNIg6vcliifY&#10;KADl8cLlcyMPNpz0Z+HTyz9h4bataLtpOOov64hr1jZD1bTmqLyRxohNUWHjbQjJuBUVN92Oypub&#10;osoWRj2pqdMCFcSKoBV0K9pj1KsrcJb6FkyBCrjQhr7IDtBULEsW5YJsJ8YNXgqrjpGE6Ug0LIA5&#10;bApiDP3x1KOfafsUbWYIukYxEiPnxUUbB6VbZC90I+eiHQumb0V8XWoxjZKNsNU4C3GmeUgIn4I4&#10;02QkRsxAgmkW4o1zNPVb+v0ki415fPgU1K0+EJaI3mhx40A88/hbKMy1KwKzixHHQnj92WLDzrld&#10;eUWxbJubzjzYHGfhcl9FWkR7JgEeiZugxOPHl5/uRXzkKOGgMKqSYJiJaMMojBi0Bvn5St2Znibz&#10;Jj6IeMPIMqCiFLiQipk//vhVcOFwuPHN54eQPPyJcsAFd96Kp1A/rDvOHCsQwxluSD/74CdEG3sj&#10;VjcZZkq2GpIRbRiEkQNXiTAKuw45A6XJAuUsiEFHYFcnpBcu3D6ya7XyTy1aEYhsqIU58DtNlltj&#10;D4upGj9DmlYax0WOJbTsfG4PCnO8yLlsR2GOW8JYvDYBIuL3wc+4MudC0Lffh6zLTtwY1xdm40jp&#10;pJZQlr+Og9XYD8cOZiqGs5w3wUUJ2VnJf9plb8FrkJOgXoDHBZvbiXd3bMP3F48jl5Uq2iCS7y0P&#10;XDjdsDvzccR7CTeuG4Cq6zoiZGNrhGxpjYrrm+HaVKY7ygEUpRonCEUEVYTQFqiwhTsR7lCaIySj&#10;CUI23S4TS8WNLVB1fWvUWNMe4as6I3ZVd7R9cAJmfvUw3jv7LQ65zuI8spELG2ycXIiw2MHtXiC/&#10;mBTKXqB2Mpw2iuc72YuUc8//qq2842reo54lo1TcNXqRk2nD7u8PYfd3h/HdNwfxw7eHVdvBdgQ/&#10;fHMEP2wv3XbtuIr2rfr3R37GVfzNj/ye4Bb0vXt2HZdwsHKDZDk2dS1Klguyv5bTV4OOK73OI/g9&#10;/2fNQw8JH/JYNuzKxJHHN+CThCiciorEgdh6eNsSifcWLoY32wYUOOGniFEQmJDV9SquL/gIfr28&#10;VuYI5I3dSj3Q7SKfywMX0zV+n6jzZqEQ5335+LHwGJ4+/CFGvrIUDdb1hH5Fe9Rc1x7XpHFeIKjg&#10;ZoVzg5onQta3QhWmT1PbiNWAqk7jJoYbmlaonNIGDdf2x173ZTh8NF/0wC3p5AB/3QGnKxNeL8v4&#10;3Xjp6fcRVX0wGobPhLnGHCQY5yHGMBxDey8RlWVen5sAI+iaAxGL4kaSJwmgHuRnO/Hua9+j950L&#10;EWtiGp9q0qz+II9okqTGFe9OS/sZp8BsSBJp/vr6Abg1fpS4GB/YcxJeFysluWGiDxUrBANpQOVh&#10;osYx+7umXyGxraupBgwQnxW4YCSEP5875UDzxqw8HIf4sClS8WiNmIzbG4/ByeOZwnejIN+rT32J&#10;+jV6SUEGuSIU1ZKf/y/BxeH95zB16DNo13hpKXBhCZ0kYX1WUFh1SWjWcDScBZJEFLJmxprnUTd0&#10;AOIMc2DRz4VZn4woY09krHtV6nnJF+ADUMsED3alsp2ivEPdYC1sLGCBLcCxKAEsAq3ovQGBK3sJ&#10;WdpACJrhWjKOWS+dKU3IAVzQKQ8b8O0oyj1e3e6CCwNVSN95YweiwrvBwrB1KMVMaFQ2Ev3uXCQ1&#10;04SlBBaBTlM8+XJHYYeLQIrnwXSC2yMDKNvvQPqb/8L8VzbjZIkoyq9FLjiJeZ1OXPDmYM3Xz8K0&#10;4k5Uy+gsg71iRnNUS21aDpgIahtbo8JmggqWq5IESj2MFqgkjqvNUS2tGapsbIIKDzSRlAvJnxUz&#10;WqLqpg6osr49KqW0RcWUdohb0Q09Hp+K1F3PYVvBfpz0ZSKfIVCieOakCx0o9Lnh8Hvh8LjhCUwO&#10;WjIokP4tc41/4Vbe8Zvv4X9KNkxNKhwfApKlTDUw2RSF/VQrlT4r0UomzK/Uiv4uYKjwG+1X/1Y1&#10;2ZELCZnjjuNL800I9G9JkQRP/GXv1ZVe5xH8nv+z5iW4oHx1LtynDuLT/vdib1w9nKttwL7oOvig&#10;kRmnXn5FacM4uKFRGiHBaZHgo8z3lHMfgl8vr5U56BvkVODC43cjz12AXL9N9CnO+fJwxHURr138&#10;HnM+24L2D4xDzMquqLm8PaquaYsqmztIWpXzAKOaap5oj5CM9qiY3gGVUzvIJuaatZ1QeT1L39tK&#10;SlX+ZlNLVMxoj5pLOuGFY18hj6JwTM7IHKa6M/sU9VHork0gcPrYRdwYTS7EaJE/iDdQhHAcbkkc&#10;huNHsmU3fzUcBo+XBMbL4uVBhU+uWRdO5+L1F7ZjUM8FuMHSG+ZagxFtHIJow1DEmkZJizEOQ4xp&#10;CG6yjEO3jouRvvoNHPj5Ilx2wOlQTq2lZME5XgN9XWvFVW6cp9XmM/gIPt/itY3rGctGWZPjFon0&#10;YX1XIdowGIkU0qo5FfER01HP0Bvbtx2SShtGaQ7tPgeroTcSjMmKP6JXIOP/FFy8/8YuNApbXILo&#10;pcAFpU3NoRPQIJxAYzzGDlwrolYel0dEc8YOXYkYPfUhFiE2dB4sFKmq1wvbPtktIW+GhZRAUOCC&#10;hIJc5qaWOYrSBQFQEFB0Uw+p6LWS4KLcFviOkp/DB8YJkDa79LlnmSzRJ0FGAGBo86g2Xwefb3Aj&#10;kZP3ZdrENESG9hBb+jjdAsndxYT1xmMb3pTJSO3s+F1Bk28RuFAKdgGlRrvPg7MoxPjHluLWpf3x&#10;k5cWwtQSUDk9hZKDzodiMx4vHF4Hfig4gtvWDEZY6h2oSCGt9CaouqFZWTAR3DS79oA+BieUihmt&#10;UXl9a4lSVEtvhUrcwZDPIeHPZqiwvgkqpN6mxLkebCfgJHR9B9RY2QaGFR2QmNYLo95cjudPfYZ9&#10;ntO4DKqAFiALHhSoxInaxWgTL69FSlr/ZmmR8o6y79HeF/hRsAJfY4dT5XlqgWYYmTlbhldLpJbE&#10;g4DvU3LIxY1/d7VN+xsBur/dir13VOMiULoFVDuVuVOplIhmVf1PAxf02bCT+5WXh8wXXsK78XE4&#10;ElMHx6LC8XV8FLZ1uwv+g4fhd1CAjoBRAYtAmu/PBhfBzSf+HIDN40SWz4ZT/lzs8Z3Hh4U/Y9Wu&#10;f+HexyYhfHlnVF/SFtVXk1vVDiEkf6c3R4UHqOzLcd5cCfJtaIOQ9HaomN4OldjSqASsWsWMdgIu&#10;Kq0nH4Pggn/fDlWXt8P0dzbivDtbUqU0PgyACzWXs3/b4HM7xdV6dN9ViDMOUQ7AhnlCxKyr74bX&#10;X9wmJMnixfvXG9PVMoY4fjx0G1WcPFGUdZAKcAFvv/ottqS/g/kzHsOMSVsxd9qjWJ/yJt58+Xvs&#10;231RDDOpbsnNIyuh+K9aTwIAg+OhBLjQ8L88J+2Hn6n+AAD/9ElEQVR3ImlT9jGWOd9Sm2dZqyg9&#10;zjJ1YH3KG6gX1gs31FbpdrN+hvgNbd30ljLn5Pnl+XCbeagACQEYrIgUvSoFLjamvAtb4Z+j1Fku&#10;uODNeij9IyRUX1gGXJiZm9IloXGtaah3zQg8vP5jFbXwuHHudBY6NqdY1SSYQxfCqr8PZl0yWt8+&#10;DscPZ2rFAWrCKw0uyhJbyhxF4KKkKVhxZUj54CKwiy9+wCqKoUr9FLgIvI8Lu2rqyQeathsTu/GA&#10;EmE5nSCokb+YdcmFpjcNQaxpGOKZy9MvglWfjITafXByb7Z8l9KT/y1woVwFebuYQinwe7DPfRF9&#10;HpmBOvd1wMrPHisqteL3lhe5cFFUy+eDw1GITBRixddP4vqFrXHN5s6osIF8CRKuygEUpVprUe6k&#10;mqdqrDBpp9pG7kzaC1hhOFTahhaoyMgGS1c3NEXI+tsQsrEpKm5shopbWqPapraonNoG16V0hHFJ&#10;FzTdPBLztz2GD22HcN7rQjZLVr3cUTEdRTls1WSnV841/pVbeUfZ95QHLvg+jhO7hFHZV6RETxh2&#10;gTIiIl5tW1Rcy1vUivr2r7ZifkfR3xWjgF9vMh6KW8CPp7jxugJ6AxqQKOrbnIi1SF2Z+1D6uNLr&#10;PILf83/VHH4/ckksPHgU3/UbjV8sDXEsqg5+SojES41jcWDlEiA7Wx6skJiZDhDGg/r7PxtcBCKb&#10;geZmVYuPtEM3vs8/ibQfX0T3Z2chcmUXVF50G6qntkXltBZC+uZYDtnSCiHkWXHTIKCiBSpJBJMV&#10;ZC0Rsr4FKqznRoUl6xqIoGbOZvItSoAL/u7BNrgmtTPap43BsYKz3IsXgwtpfnhZvixeIz74nX68&#10;+NiHMOu7w8rqB+NcxIVPRbSpL8aNWAWHjePgyveB3Zuls1SR5pjxsyTYbYPDkSeAnYJvPqaaeQ4i&#10;hkjRRuVjQm6fhyWvXNz92XC5c0VugKRrFhnId8jTDPhJBcaWAgfyfXzPfwUu1DzAiMvnH+yFtXYf&#10;JIjI5QxEhU5HjGkkJo9PlxJYTg0+mx/Duq2AJSxJhCMFWJSIXMyf8gwOH7jwpyh1lgsuMi/lY+ms&#10;l5AYtgAJumlIILCgp4ieIlMzhClrNYxHrG4ovvr4iBZe8kguuFHsIMlXmXXzkFhrEWLCkjGoz3wU&#10;5Kr8V4ArodVXBlhDZW5qmYP9okiBjQsOiY3seIG8lirRFNBQROzkA9cwQZEgSYB/od4rJXI+hrVo&#10;puZW8uUUxWI5j6oX0j6L/A3VypsUi5vqUCRyMjxVq0Z7JNSaAAt9TXQcEONxZ5spyqRM9i38gR2R&#10;pVKlJWxZkkX4w/MWKX43UOj34Nv8o7h93SDoUzqi1YYROJR7HjZeh5SnKuEbEj29vH7ec4YMpXmk&#10;fOzbvKO4NXUQwtZ1QkhaU1R6mDlTLSoRaEHggtUiFN2SJv/dTpWwbmyHCpvY2qMCXVbTyeNog0oU&#10;6MpojSobW6NiejNUJpFrQ3OEcMIRMmlLVNhCQNIWlVI7oHrqnbhuRQfUWnMvRv8rBc8c+ho/eTJx&#10;zuNEPq+B6SiHnzcAfoe6RtbZc3dPZdCiVFepBTMAMosXUHkfS1n/h+Ws5R1l3/Nr4IKD3gWf9BHt&#10;WhS6lfy+rcALqii7afdCYU+NmBLgAAs+lqhGoAKF36cmNuljJJpxLLl9IolsywbysoDcLGURTWIa&#10;CWkEdiSI8XV7jvL2KcgCCrOB/Cw/CvNUmF/9jbYgCIgIVG8Fl9UFJt/g+1D6uNLrPILf86c1TV/F&#10;zTJzksUD/UkDUoV+N5wOO7JfewufJjTG4ej6OFo/ArsTLXileTNkf/UFfC7Of1zYlb6FU0qzS+hc&#10;XC24CKzCWvGmjAet8XWS64v6OXfW3IB4nXD5nSj025HjL8B3zuN46Oe3Mexfi3DLyn6otYhqvORR&#10;tENFmQfIkWAJKdMerDCjgzJTnq1QiZyt1OaouoGp1ZaSIuVGRSKWG/meZqiwuSkqbGmq0qkblQJw&#10;iAYuKj7YBtemdYRlwd349Nz3cIg9ojb/cVzzWnxMA7tkB87+fOmMDQn17kFc+DjlE2WcIymLm+L6&#10;I+ci52ytb5Vzv4paiX2jWk+06LFESShVr6IOAfBePHfwPeyzFDukzwjT6IUaUbPkpjDQ5wkKSqbm&#10;1UYg0OeL0z9XeNZFn6GikiSDcjzy3A/uOYumjYaK3HhiBO0kpkmVVpe2ybh0vgBuctjcfqxf9gri&#10;9GMRp5so5bO0vFDgYhKSBj+EHV8e+lPEtMoFF2dPZ2PpbFaJzECijpatk1WtLCMY+tmIo1Jl7TG4&#10;IXYQzp/Ogdttl6qLl57egWhDPxHPSqw1S0rU6lafgGWLNytBK4oqcfcpHUCb+EtOPr/RBG1z8nLT&#10;W4QLP0EAB4wbDkcuvJ4CuN3U2mD+3qa0IKRiRNNeYmZBe6DqoakHRnIpkSg15KU+WM5R/Y6TMcGH&#10;VKpoNeGqLrzkpBj4zJIdyy1od/XSxxCr74F43STE1yS4oDV9f2xIe0m0aIKvMbgpt1GFQFU5GGD3&#10;u/Hx5Z8Qt6o7qqa1Rc2VHbHx53ckT0plTjhIjFKlcC52aJK1iGJFeZm4140zyMOSDx5A3cUdUZX5&#10;0gebqJRHyVYOwPhfNIZdQ1fcA+Oybmjx0GQs2v4cPss9ivM+m5RkeumGaPejkPX2bg8cdic8zB2z&#10;X8lEzbI6TvxMZyneTPHCqmlraGJcwff7b9V8wN5fjqF717G4u+NEdO8yG73vnoX+3WdiWN+lGDs4&#10;BeNHLMPCeSmw20imtAmXyBeIIEj/432hSqINP3yzD52bTUDHm+eiyQ1jsWXDy/B4SEw8C58vEx6n&#10;B+nLn0XH2ybizmYzcWfz6eh8+yzc0Wwe2t06HhtTn4WT5ZU+Ozy+Qrg9qjLsH9M4kYinnBcOFEpj&#10;hUOAZcx76eJ8cikTP44Zg12xJpywhuJ4tAm7YxLxw/AJ8J07Aa8G8Hjw3/8oCid9WKFHEe5iClFI&#10;kdTOYPkyU7L0nfHBa3fA53LC7spDnj8HB93H8dyhdzHplaVI2Ngd+rVtUXNtG1RLaYlq6W1RkWXp&#10;AUPDP2wOYISTnIvWEtFkZINiftevaYs6izpi6TePI5MS9wIslD8Or4nFnITVcu9dSs+ob49piDEN&#10;RpxpASyh9yNONxNRoT3w2Vt74HPw/gTm5rLBtqK5/2/VeM5cJxWfw+OjmjM3xH5kXrKj+12TYTZO&#10;QTyjOCw5rT0aN8eNwN4fTksNAC/8/de/RUI400kTRI2ajerUVNtOGrwVO7YpcFEe2PlvjnLBxTfb&#10;DmLK8MeQoC8LLugqytB+XK2RuKtNsjjgke1PZurcqQ8iSj8A1nCW9UxFdGiS6Ki//fpXsssiuOCh&#10;GLy/D1xI5EByzSpsxdQNd+Qep3Jg9PHznQQcaidLEhCFRATXlxB3LAIB2ncTVIgehlNZ1XIHR1IW&#10;P4PRGHWuyhRMuXcEg4vgpq4t53IhOrcZh8Taw5Cgn4aE0LkiLW6NGIBvtx+C8yoWNwUuWGcVMAUC&#10;8n1OvHT8C9Re2AHXbGiP61M74c6HZ2Cf/TR8ToeAC+7mFdWViymlApXsstovKgb45xd244aVPcSg&#10;TBxRrxC5+F+2KmltUD29A0LXdETEss5omj4E099KxYfnduKU+xIy3Xmwe1xwuFkz7pTnJSkmv2j7&#10;adeuJqhAsV1xCyTD/oNJ/f+0lYzIKHDxy+7DaGDtgqjwO2GNHIBoUx+xc44xDhaiV33DvUiI6STy&#10;+PZCytVr11w00TK0wbp5Dz58ayfq1rxDFGvrGbpjy4bXpDLJ5b4ApzMTHpsPU0aug8XYB2b9YMTp&#10;R8FKCX3TeNSt0QOr7n9cee04KGOsZK3LXsPfuHESkcg2R38hCDH4+4C5JyMZTkcuLnz0Id67/WYc&#10;NIfjpCUU+8wR+NScgOwn/g2vPRvOPwBcSORDE72SyBbvNzcWjKBQEdjHlIsHNr8D2SjEMc9FbLu8&#10;Byu3P4n2W8ciNqUbDMs7IiytA6qsYrVYW1y7oT0qpymvoSJTwz9sHmAKtQS4ICdrU2tck94OusVt&#10;0ePZGTjlyYedY5j5ZPFC9EoykHt+ufdUAvUCD21+A/WN/RAfPhfmmvdp4KI3ls15FG5b4F5q/fsf&#10;BS4U34IWESraqAooZk9bjxj9RFiMyYiLSIbZNFo0lV5/fqcCaj43Th7Kxo31hovCKc06E/QzNXAx&#10;AYO7puOVZ77RlDr/WHRRBlxw0V449Vm0TlwoKZFicEEvEUYuZolXvTliIKZNyBBRKoZdXYV+9Lpj&#10;HizhI5BQexpidZRonYSGdSfi4F6SDhVBTbX/IHIhFRVZ8Pry4aFolsOHrAsFOPDzeWz/7Ah+/v6C&#10;2NE6C5QrK0GG+ltNylYDGOp3ge8n4GE6xIdzZzJx5MAFKUH12PwSiZHQsrCQ+XdMUwSWKA7qX+uo&#10;qhMf+OkC4iP7wmoYLSInDcLmShiq7e2TkZvjlsEvToBl/r7kNfObRGFGRem89JJ0YsO3zyN8UXtU&#10;2dAGVTI6ofaSrnhm/wdwcndqVyFsRVUNSOoWk8YIpNx+J077LmLaO+tQY2U7VNjCFAdDniWalJ4G&#10;TxL/i9YaFTfdgpBNt6HipqaotqEVQte1RcSqDjAv64S+L87EU8ffxxH7GTFIyvXaYfdxqlVzfymD&#10;xqD/Li5Kpqwx+0TZe/7XbSVTDCr6cGDvKdzSuA8axg5DtHE4LBETRFFWCVlNh8U0GrG17pH0RQCE&#10;U1OgaPLl57C82uXDE1veRqyuL6yhkxFp6IFnHv9IhHjc3ix43AXw2n3o2XEWEiMomz9BauutoTRD&#10;moF6NQbimUc+ExVCpZh7dcz9v10jyBcOFi+UaoAqtE4NIhs1ePIu4JvpE/FFQjSOR4XiWPT1+NZa&#10;B5926gzXDz/A6SmA4w8AF0yBsB8XqdYyVEltfa2cngvzJX8+9jrO4qUTX2D4y0uRmNYf1y/vgOs3&#10;3inVG0xRVNtIxd7WqJzWEiEpTVBxPce+Bi4Crcz4/E+acmHm54fQu0jK2Fuh0oY2qL66HRI39sbO&#10;nKNSoOkRWwOmPFk/onq8AnZqk8eS64ToIbJ5TTAtUi7XpqG4p+0UZJ6lLUJJIFFeK3s//9pNG6dF&#10;ZFHqxlCSQGkD/fvJDxFVc4IYulEMjOKPMaZ+WLnwKdlwu135sOU40On2KUgIH60MOsNmaLISSWiR&#10;MBfDu2/GJx/s/cOVOsuAi0sX8tDEOkdkVhPIsSgFLjihzEDD2lMRZeiJJx9+T1TpmKo4dSQfTRqP&#10;htk0RlxQY/UTReGyfbN5uHxRSa8yckE1MHXTfie4EBGtQhQWFKAg14mHN72Fjs0nwVq7r0i5Nowe&#10;ibZNxmJTysu4dLpQijw4mUpZXClQwM8rRrhM19B6d13KY0gwt8eAnjPxylOfwZblhY/FIoHKvMA5&#10;i3ZGSXARACra77TO/eSDX0tJLgk0lGdNCCUoG4XZkx+Cg14oEpL+7YlFgQsiHE4cCmNchA2z3spA&#10;xPLOqJDaHBW3dsC1Kzth4FNzcMZxQZThZJIRZU7pipqpmZbXZWTGboPdW4B3zu9A7NqeqJzWCRUo&#10;C16yFZWXae0P28VcqbVGha23osLmWxCy5XaEsKx1A5VElQ38dWvawLSoDXpumowHf3wdu11ncQaF&#10;IN+cQ6+I/KoKbIq8wAJNUYF5Twjuyt7zv24LsNG1XK4POH0iD22bj0O0aRDiIqbCaqKuzExYdPNh&#10;pRNixBSYa/fGuRNOuElKEztmNUkH+i/dbN02LzamvARz2FAxOapr6InXXtghGw23J1c8g5hhanfz&#10;RCSYxsIaNhnxYfNgqT4HcToSyQbi3Vd+FndHpq4Cmiv/pMa+IhR07ji81HFmnlcDF+INZIft28/x&#10;7u0NsS+hLs7UrY6TVhPej6+HXfcvhO/SORR6CsXkj58nH/Ufggt1PtxsaMCC493NEm4bLsGGve6L&#10;eHjPO7j70Ymoe/8dqL6iPSqmdUCFLR20cvIWCHmQY43jvCUqPdABFTe2QwhNDTkG/3BwoT6rkoAL&#10;rZSd37++uUQpdavb4t8HP8Il2GFjOpr+K1RhVqwHFZ3ROHb2Aj86tkxGtG6M6AYR3CbWGgtrRA8c&#10;2HUpCFwEon1af5ffl72Xf+2mXYeWxhdbdmqCaJH73d+fRGLtKVKGatZPQ6x+EmIMQzBq4Eq4HfRV&#10;KYDXUYjxg1Yj3jRYqkUaGGdr4IJGZhOFT/no5k8FsPyRRxlwcfLYJTQIV+YsCYYpxeBCSJ2UB56J&#10;hPAkNI4diC8/+QFet7K03bFtLxpFD1ciI7qpiAufgljTYIwfslF2NAG+WuC4ErgoOegC0QXmkE4e&#10;zseAbgtRT9cblvDxgmCtxhnSzLrhMJt6oGenqbh8Og9e5uDkcyi6RdKCAhfcvSvuB3XeyeEAUlOe&#10;RGJsZ9Q1tkZk9fYY0n0BLh5zyGf4WJeulQWW3Dmq89O0NyQKQqToR2G+B5NGPISYsHHitkpL3AaG&#10;6bAahuCdl3eKXhSDflcDLpRCJ78McPq9OIk89H90LgwrOipm9gOtcE1GR0QtuQNvnPwchVIXTnIT&#10;Szl9shsolIWXZjbkXvhEhtvlsuOkLxtj3lmLsOV3qV1LaktUSOcEoAic4gfAieF/zMEoqp8XYR5O&#10;RoEdFQmgHXFNehfoVnWBfnEHNNk4HMu/fQa7fedw2e+EjUZIbj+cTHOJ5DvJYLx5pb1YyLoJvt9/&#10;7VYSXCg2e36OD107zkJ8nbGINXAMzFaCPwQXuvmirRITfi+OHrgofYj6MsrXpyS4IOnXj7VLnkFM&#10;jaGw1pyP+qZe+OKjo2rMMRVJIx8n0DxhPOKNE2GuoWye48JmIs44CdGGnvjiw180vhL7tSYIV+Ya&#10;/r4tIFEvwnu02KSbp/QzSkozX5mF7XOm4NuESByICsX5KB32R5vw4k2JKNz+GTyOPOFLsfop+LOD&#10;25UOzmk+uwc+GxWHXXB4bMj0F+Bnz3mk/fIqmm8eg7DFHVEjpQOqplJ7goRrquqyVLwlKm5siWtY&#10;4SGiV+XwrP5ocMHxm9FKAxesHGmDClvbSikryaDXrG2O2e+k46Q/G/kSFdIqHbTNAAGxKBN72Rd9&#10;WDDzMcQahyGx1kxYdcloWGsi6tfogWce+gIOm5qDZRMrMVvFtZJ7+3cGF9rao+XmtI4AnDmZh1aN&#10;F8BM35WIOQIwzMYx6NQ8GZnnGOEogN/pwMaVryAmrBfi9ElCdygFLvQauODa8AceZcDFD98eRTw1&#10;1HXKFS5RR4AxRQMXtCGnROoY3JI4EMcPXZQFm3oOzz3xBWIMAxBHiWvDLMRFTEZdXXdkpLwqudjf&#10;Cy4CR0C3gZ3q2P4cdOs8D5H6vkisPQNWwzwpd7UaFsjPjSLmwBo2RtQvxw5YjPxLVLbUJgTuVCn/&#10;XVSyqXU2LyMXfuTneEVM5eGNb+L22HGICr0bw3svRNZZUvG1XYKEMYLARdH5q9Jap8OPM6cuoNkN&#10;k5FQiyZlySq9pJ+AVg0n4sT+LOEGUEz3yhOwMvEJrIoECT85TqNTxljUXK1JeD/SElU2tYJuVXsM&#10;f2EhjuEyCliq5GGEJVCLozwEqN8vKy6rLVxuZPoK8O6l3WhwXx+xXq+YRv8QDWSkkf39fwMuKqe1&#10;lVr5kPVM13RQbX1HVNjQCRU23IkQ+qNIaVt7XLe2M0xL78AtqwZi5SePY2fmQVzyFiDPb0O+1w6b&#10;u1A4OiAfhYMnUL15FVolf60WABeavgurE/L8GNhjMWLDRyCWarjikDoZFt1sWHRzYDZOQJ2wTvjm&#10;y581O2dqufDfALhQNXEsBpkzaQNiw4YiXjcf5sg+2PcT1RHd8HjyhH9ky4I4CifSlVU3C4kkdeuT&#10;YaUBX63u+OmHE1pFFUvlqHPxz4peSPWCTFxqF837xv92kOuQlwfHzq/xasubsdcagQMxoThlNmFX&#10;bH182r8PPJlnUMC0iZug/0pj/irABc/H5YDH60KOrxA/O09iw+6X0PKBkai5tD1qrL8DldI5brRI&#10;BBd3AnVK9Kc3E8G76uuaoZJEEYJ4Vn9GWkSqTloKuBBOByvMaCFAZd9NzVAt9XZ0f3QSfnGdRg63&#10;QyyLlHk7MPOxLznh9mZL9Pud13cise4w2cg2jGCkbgKshuEYN3ADHIUeMbXkoTysNBVn9vm/JbgI&#10;NBWFKdodaYe9wIeB96yFNXys2tSbqP8xCQ2jh+Kn744LKZspvPdf3SkSCFbdWDSgpDlN2AI2Hvop&#10;eHzr5xJ1/COPMuDi84/2CBqkxHecbnwJcEFnuJmiYW4xjEDXTslwFChVKTKTF815BFG6wbDqZyGO&#10;i37ERNTR3YkP39qt1uRSeTDerN8GF0W12Iw5yk10Y87kR8Q/wWKaALNuhoR+BWAYZ8JqTEaifj4S&#10;jfPRkDnh2t3w+rOfKyY3w7RS5sl/+fnqHCRv5QMK81VUxFUIOHL8WDTuOSQYBiNG1xmvPvOJpFgU&#10;YAwoEJboqHL+ykeECIrzzlef/4y4OkMQq09CA8qt0iZYPwLDui+HK58lVlzuqax5pYmGURFVtssE&#10;CSs9vrx0ALenDEaNtR0RspX+HrciZFNT1FjfDpaV9+D1S98iCw4NSATY15z0qfSp6sgZSuVutdDn&#10;xClvPqY+tRaVUpoJqatSaitUFPMhTi7/N+CiSmpbVEprq4ELVeJagSp/6zug4oZOCKGuBmvlN7ZA&#10;xY1tcU16R4St7oK6S++SEt1ZH2/Cp9m7ccx3HheRCRsXPNrU8+GIVkagzDP4fv+VWyA0SnDBOnqP&#10;qANOGZcmUsQW00zEUqrYOEkDF/NhNU5BfUNXfPDOdgFYPh/BRcmyb6Xj4sh3Y/SA+2DRDUSCYRbi&#10;o3rh6EH2T45RKhm6cPaoDXGmgYhjJNNApVnlEmnWj0Kj6P44czxbgWEp5ys7nv/urQhccHIXjo8H&#10;eX43XBz3l8/il8Vz8UVjCw7GRWCv1YD9sRH4xhKHk5u3wu4qwGXSLylmx1bO5/+exiqVbNhw3JeJ&#10;p498iq5PToNpWWdUX9sR127siMqS7mDkj7o0jBi0EtPBSmnNVEtno/aMlv4san8WuKCir0ptVl5P&#10;Ua322pzSDJU2NcG16begydqe+CLrJ+SQEUVSp8YxU+kopfnj8xNceHBk/yU0aTBexBqt+ikSabfq&#10;xqHdLdNw8thF5Y1I0CzgooTmxN9uzAe3oMVaKml8WDj9EZjDhyrehXG+CFfGmgbhrZe/lU0m++ve&#10;74/jxpi+SDCORbxe066iR4oADAUu/vTIxafv/4IE0wzhWCQYksqAizgd8zpDMXVcmixQ3Be77C70&#10;vpsW0MMREzYTZt1cJNSZjPi6PXHol0uSlyzSoJKmhXl+A1yw8Qhow3/1+S9oHD1MbqLFOBFWaqkb&#10;ZsNKczQS2WqNQHzoPDTUr0Aj4ww0qN0fo/rNhyNPyiS0UkVV1hSQii0osOHM6fM4dPAY9u89gm+/&#10;3od/PfweOjVeKmDArLsHySOXw0UQJbIc7J3lgQullyHVKy4gI/0ZRBn7IoZsesMkJJomII7KaSnv&#10;yi6RE5KHcuNXBS6UVDqZ4blw463jO9FgSS9cv7Y9KmxtgQoP3oIKm25FpfQWCF9zB8a/tQ5nYROt&#10;/mJmI0O5LpmUxFNVhGR84iGQ7Xfii2M/oeralqi8tiUqrVPgokK6xr3g5PA/BhcitiPfzZ1VQG6c&#10;O682qJTRRgR7pJaekRsaqG1qjUqUGU9rh2vWdcT1qzvg9tS+WLf9EfyQuw/n/RdRgDyaYat7wOAN&#10;70OZ+/1XbiXBBdU0XcIpun/+w6gb1hvxtWfAbEgW/wOVFlkkxM56YT3x5ivbpGybfjqlycgE2044&#10;CpwY3HMazIa+Ah5uiOuPsye1enp/DtzOQhz8+SJi9X1FTK+BYb4ic+pmISZsLG6xjsDF04xwcLyy&#10;XPzvPomXbewrDgn00JnYLsWomfQI9RbA/dM3eK/VbfjBEon9lnD8FG/CjzG18O2Nt8P3/U/I8zpx&#10;hgx/O8WgfqvSTPuuILGr4FbodeLj7D2Y9vYGRN/fHdVXdEKV9A6ouKkNQtJuReX0W3ENBa/o4ZHe&#10;Ctesa4Xr1rXCtRxXolfRAhUeaI6KFMfiRkJrFf4sQqem2MtxXSW9PSpJNJLRlKaovPE2VE+/CQlL&#10;OuLpw+8gEwVwM9JMTRvhdipw4YENHt8lmX8ZsRvaKwXR+hFSXJAghpATEV9rMLZv21PU/6hkqcbK&#10;PwFcqI158cH/UAvrC09+hXq6niIqFm9cALNupljHp696BS5qXXh9yDlvR6cm4xFnGIV4Rh25OSgB&#10;LjLW/PFKnWXAxecf7UW8QRE+Ek0U3RiPBOZnwuYgLoyRghmI0g9ExrrXJOfIaED+ZSda3jgSVuM4&#10;WHTzYNXNgzl8NFrcMgwXzuaVihYEWOTFakEBZcASuSSmWjwUM3HB6SB48WFu8uOI1U2BNXwcEuuP&#10;RJS+t6Az5t5ijSNgDh+BOFMSzAwN6WYJa7b1rWNweN8p5Vvh9Uik5dzxAnz8zkGsvv9FDOm9Ene0&#10;no2bLKPQMHoE4uoMRf2wQWgYughxNSYhIXwAhvech4IsVmDwAjSH0kBHFSoEJ3yKqZDr4BUJ9JED&#10;lQR6gwgSY2cg3jgGDer2xfbPDojaJDUYvCLmVRqKBncoRhqcQuhUJWbZcGLr3tdhWtIOlda1RAir&#10;PDSPj5CNbVA1tQMSU3rhy+y9YghGJ0AlNKU0IIQgqk2Ugefg9vlg97rQ5dnJMKzuhCoUwuJksLG5&#10;ABZJk3CnsbFD2UnjT2uBahVOQJphmjT1u5BSrxF4aK+RK8KQ6/o2uH5FM9Re2hK3beyFlF+exNf2&#10;fTiDHOR6bFKaSe884Rto5kYixCX3PVDuGWiln0nJZ/Vrzy24/SdH8GcEUhjqnLQKKC+QsuxxRIX1&#10;lDxqgn6OCOTE6aipMlvcG2tXvxcvP/upVinCMaVK/dSYUyJ0eTkO9LyDIjwjJSLY4rYRyMmkeBYj&#10;crS99mDX16cQHdYHCYapSKB4EX2GDKytH40WNyYh8zz7v8qP89/gNGh5R9lrvIo/KucI/ozgVvJ9&#10;v/Y3VzqYv3fSfI3kVmrJeLzI97nhKryEvVtT8VWCGQejDNhnDsPB2Lr4PD4BO5OnAVnZIsVs83hR&#10;SLVHMo61r5M9j+YRzcatlhQdstw1UFbq9MNv94kr6WW/DXs8F/DAwbdw02PDcN39rXDdmg6oQtlt&#10;lnpybGyiyB2VMpsr4TtWg6xvjSr8V8aHZi62WY2jEI0HoThWwePwj2ra+BURPp4n5y31e3IuKK5n&#10;XNYBs7Y9gOPIEUXhQLkXHw03VpQHp4oxN3FOuw/pq19FlIGyB1OEb5dAX42w/nhw4xtw2dX8ptIi&#10;JT1stLSCRu4s9XyL1qTAxjHQR7QcahFhK/C+gCiW1teL/1x7W6DCI5CaCVaEvnKf++1D+0K/H99/&#10;exT19D2REEFhsVmwmqYiJmwMJg7dAjcBA1V9HcDwngthNQxDgmGG8CeFd8Fohz4Z8yY/g6OHLv2h&#10;Sp1lwMUn7/0iExNLVuKNExAvYRROWPMRF7YI8aZZYuzy5svfabwFmqOcRcN6vZEQPgmW0HmwGuZK&#10;HnhQnwXIz6OCmbqRvKFc6Mo/SoIL8iNsCmD4/Lh8zo1mjSchmuYsdUahUVxvzJ/+ADLWvIENq97D&#10;1NFPoO2t0xFl6IFo0xDE15qN+qET0DBmCL7fsRcupwO2fCfWLHsSzW6aIOYullrDEVdrvOTtlI3u&#10;VHFwpUBYw9CluKX2fERf3x2TR6yGi8ZsMinwQbGVBBecDmivmyeRi5NHstHqlmTE0H/FMA8NTDMR&#10;EzoUrW8djVPHLknHEsEurgxBR/CER/IXyybFr8oJZMONRV89iNBVrVFpI4mP7RGSxsVU5U4rbmiP&#10;8OWdsOjDjchFPjxeN+z0MfiVCTfwPNj+deID1F96p6QkKmxtKVER2rFXJrgg3yGDLXjS+Ou26za2&#10;RbU1TRGW1gY1FjdFq63DsOXnV3HClwM7d58k6lJkiMRPp0vL8yp592JVk7KRpZLP6teeW3D7T47g&#10;zygGF/xZpkABjg9ufBH1a3ZFQugM0VKRXCqJ17rpArajDH2wMfU56ZuUUFPaFvwGBS7Yic+fzkWb&#10;25NgFoL0fNzRfiLysgOKoLQFBj596yfUr95H8Sz002E2EejT8XgUet55PwpylLCPikL+2hgvfZS9&#10;xj/qXpX/mcE/l/eeXzuUz3EO/F6HErRjMNDphu34QbzUvTN2x0XjZIwRh6x6HI2NwUc3N8H5118F&#10;HHS2Uu/PI0ej5DloS1YAVBQ3HzzkclD8zkb9Hjcuu/Kw3X4QY99cgfor7pL0ZaVAxCGdi7TW94M5&#10;FH+TVn1lJ/R44T4c8GeJS6osBxpXjyIAjF4wAqGML/347INfYK49AFG68YgKpe7SdNSuMQDjR6yR&#10;ihKmT9R72Yc1sKDCz+reBz1z1WcVgCia2wO8pFLoIXCUABfyAcFvKanUqYEcjZsnnxv42P/68OP0&#10;yUw0toyEWThXyYgLn4zoGmNxT8uFcOURpRVIKnxB8hbEhg0WlU4BFzJXkEM1FUmDHsa3Xx35Q5U6&#10;S4MLP/DROz8HgYtxReDCysiFaToS6w/H998cViVnPh8+ees7mI3dEEcrdhLC9DMRGz4US+Y/LNEN&#10;hkrl438PuBCDJgfcTgKe3bBE9kWMcQh63jkXp49mwVbgEdK2xwbZheZd9mHbR3vR844FqB82FNbw&#10;SYirPQyfv7cH507k4452k2GtPRCNIscjzjgaVsMEWHWTpZqDQiwsqaOpmISLas5Ego7y5vfi4Q2v&#10;Kc7Fr4ELQajKzIkT+Fef/oJ48kJ0k2CpwV3eNFhNIzBm8Co4ChQpx+VmpOPK4CJQz860EgfaZTgx&#10;6uX7UXNtWwmBkotAUqNiYHPX0g7VUzrg1mW9sdd2AnYqp0o4vPwJN/A82Pb5zqDnEzNQfWVbhEiV&#10;RlMpWZMqkvUaqbKcSeGv2mjrXHVrB4SkNkP1jA6oubot6tzfEXc9OAkvnfwah/35KPDY4aJ/AXO8&#10;rCZxqHpfZbelLLnKu2+Be/drzy24/SdH8GfI5wSBC3KG3nn9a8Tou6GxcTYSapILURpcWCIG4P55&#10;WyRiptwaS4ILNXsfPXgBtzUcDmst1svPwr13TEE+wYKQlBUp+vnHP0ZMGEurpyJOPwPWiKmINU5C&#10;jHEUBvdaBXuBRuD8h4IL3i/6unj8HkmryfDNLcDpJ5/ACzfEYU9CfRyuXxNHYsPxY1Q0vujaDTh9&#10;DB6PvUiSnX2KS0zgKFqPgs9FOAfkSXlQ4LXjrC8XH174Ee3WD0PEwjYwrukgxEi2kGDRK7b/cRrz&#10;j2jXr+mMmzOGYpf7LBxS3xsMLjzweLgmOOFyuaXPNruB6fBJsIRPh8U4FfX1w9G2aRJOHcuVsSGq&#10;vEVpwJLggve5ZDRCRQMDEYrS4KJUJyhx8AV+RwAlBEIWCi4GgEfZpn3uHwQuOOLy8gpwR6u5iNXS&#10;olZTEuKMk3GreTwunioEfPlSrvzMg58gNmygSEwUgQtGLgRcPPTnggte9EfvMHIxRytVGa+agIu5&#10;sOrmCkmxxU1TcOJwlshlM2T68Pq3YDX1gUU/UcicLIeJ1PXBc//6SHQkAoOX/14ZXLApcEFCDvNn&#10;qSufR5SpG25NGIpd355CQV4BbDaVC6aKJrkfLocHtgIbsi+6MKTnWkTphiG+9ji899Ju9L97mfwc&#10;rSf4YXQlCYl6VnDMkpK6+LBZSKBymW4qEvRT0DhiImJr9sHtCQOw5/uT6tTEaYbAokS1SBG4oHw4&#10;Xfb82JL+LuobBiIhfBpiayhb+qiwvshIeUlIo5RFVlr2ZXtWcEcMKE4yBclI4Qnk4s5HklBtDdMg&#10;LClrrwnitFbs660KbBgXdsDmHS8i25cnqp2+Im2R0pNp4HmwZfly8fT+91Bv6R2oTJY5oxdbmB5h&#10;6JST2d8LXIRsbi8h4IoPtkfI5jaotqkNqq5rA92qTqh1fxf0en0xPjv/My54C1Doc8BpJ7pXWvyc&#10;d4gnOczKu2+Be/drzy24/SdH8GfI5wi4UONUpluvF199tgcWU3c04ERRc2YpcMFSVHP4QMydvkVK&#10;rn0i3MJ+zG8IgAvgwJ5TuLXBMMTVSUL9mlMxdOB9At4pouUXzxo/Hl7/NmJCB2qmRzNhjZiGaH2S&#10;RCjHD98Ap01L2fxTwQXf56E+IiOIzOe74DlwCF/16IPtCRbssRhxwmrC0ai6+CIuDsdTVsFfcBmF&#10;flqJq7kikPoIzHJFP5QUYmGTSJoNNr8dhzyXkPrjC7Asuwf6lW1QM601qqYHuRiXBBXBZaV/k3Zt&#10;WmdEreqG9y7uQoGIFGnrtPR1JSbocqlUOTertnwvhvZZgfr6YeKpIS1iAuLr98OObQdlU8tyeyX7&#10;r8aMAhRqp6bouQFAUbLMkz8TWAcsA7STKAIQAVAS6BYactTSNsWNf6+tEWxa9Ys6j0Dlx1X0uyse&#10;fthtbiSNeBAxhiTRtrGyoMGUjIa1R2Hntv3weQpE0OnrD/fihnojpRJUCWJq7qi6ZAzuuh6v/HsH&#10;LpwjkTv4O/6zIwhc+PHR23sQp5unTSIkJCbJSUgOV0+iyBj0uXsJ8rI4+fjgdTgxO2kLLMb+4hVv&#10;Zr7XNA3h19+N73cckxxOAFDw838bXATQH1MpzPm6xYxpQI9liNTdi+kTMmDPo8AK/UQuixw4c8Ze&#10;Wud6bWKyRPXOj98+iMR6I3FD9AxMH/kGLKaJiA2bgsSI+2ANnYBEwyQ0oAVt2BQ0NExHA2p66Ki7&#10;PgYJhhGwmnqhQd3ueCTjNbgKaVfOky9BPi2JhmVCdSp/FY8f44avlQ4fb9RCTsYkxNXqjy8+3C9A&#10;yeWm+ylDdmXvQ/CEp8AF/U5ocOTHT66zuH3DIFRZ20wcCituai9VFeIHsKWtsjXf2BbXpnREx01j&#10;cch+WoUGyxHqCXxfAFxwB3/ccRH3PjwFNdZQbKe1kL74L9MttE4OnhD+0o27OXFrZX5ZAaWQ9WTL&#10;t0S1dW1RLaUNbkwZhEVfPI7v7Cdx0Z8HF3O03DVya1pKPK3sIhT882+1/+QI/gz5HHmOqt9J4sbn&#10;w487DyOxTk80NiUjPpR5VE4W0wRcWOlOHD4Y40akwFbInTAnzcDEqE2sfmD390fRyNwfsabRiNJN&#10;xdyZGcIToPw3NVMIbtOXvYromgMFnFt102AJn4YYw0QBF8vve1aAsyJoa8D5Ki47+Pr+yHtV3mcG&#10;/1zee3714CVpqY1Lfid8jmxceuopfBnfCMfMMdgXE4rDFhMOxMbio5bNkP/VJ/C48kSwOeABrSTq&#10;OXuUABcihKWMj1imqvhVdjh8edjrOI5ZH29A3VV3oNoaciboYHybVIeVSn9Q/Krov8mpaFssiFXU&#10;/q8Ud6+uVU5vD9OKLnj84PvIFKGokuCCPyqTPbeHm06PzKVrlj+HeroBiDFQDZqAl9VRffHE1k9F&#10;0I2Rn+JiATVXF2v1cusQKAPkfKxFpMl3EVMyVlax0oTv5eZMS3FQK8ZHnx6tW2jRPXr3MHotDsY+&#10;lY4pFcgIDDcRdnTDx+o1sbTQOHFX2w+D+jG/xOVwI23lm4gMHYW4iCRYTeNV5Fw/Aq8+8xl8DO97&#10;nNj73Qk0S0iCVTehGFho4KJF/FwM674Jn32w/w9T6iwFLhg6fe25HyUForTHCS4ossHIBUs/OaEM&#10;x/Txm+HmJogPwu5Eny4LRII1jmEZ3Swk1EpGPWM3nD+jjJKUKuBvD2aVi1LhKSVxmi/lRDmX/Wh5&#10;82REh/fFB2/+DCejPJqgipLhDNid8sHniXlZ9gUPOjWfhYTaE9E4ci7MusmSJokOGwWLoT+sxoGI&#10;M9L8ZigSI4YjsRYFWQYisVZfJEb2wl3tx+GVZz6HI98Dp00rYy3lUFEcng7s1hjFyc3yon2zZJjD&#10;JyIxnBM93WFHolnDcThzLFNNHMJcViJIwUfwPSIBky6GBCIFPg8+ubQH8Wt7CNFS7IzpPBqIXLCq&#10;4gG2tqiyqQvCF3XCE7+8jRx/jhpk5Uy6pZrNgwKfA1u+fRF1l3ZBlfVK5KbCA21QmeVtacGT1V+7&#10;VeR9IdGNhDUS3MQGmjs+WsC3FKGw6ikdUTulK1puGY1/HfoYx71ZyHXnSzQMtHAu8ir481vwEfy6&#10;vKeEdLeAC68XRw+exi2W/rghYgriQwNhToKLGSIFHhs+BH26zoW9ULmfqhkvMCmqz9v2yS+wRPYQ&#10;h8n6oROxfMlDcLsUCdjtdsDr9GPmuAdgNY4Q5V4VFeFckARzxDBkrH1J68/Fsezgc7/aFnwEv/5/&#10;1mTRB/KpL+LLhff8YXwzoA9+qhuNC/Ujcdisx35zLewwW7Fz8ljg/BF4fA7ZwzLaIdILPj88bCUt&#10;1smFoYeRi+DPD7vHjVxfNvbmH8akl5chcnlnVE0laKCbMCuk6DJK59GS/Iq2orDJsuw/l5j55zWe&#10;f42V7cXEjLVdBGHsqgEhLaZFAhs5mUN9frz/1o9SlRelG4e4CGorsTpqCGZNflBI2+WBi4BusUo4&#10;U1yRkRDO3xQWVJs+j5daRNlwunKV87ZG+ibYZprLJcUG/LziCi6CHm4wxUiRSrhuPwqzPbh0Jgdn&#10;j1/CpdM5yM90w+v0wWV3aBtiN5xOJxwOh0guBCojS7byjgAY4aE2qi68+uxO1A0bihjDSFjIkzRO&#10;hUU3BunLXoKfRp6ufFw4loe7W5D0zXVduaJKxQg3wXoGEabgiS3b/rCS1FLgIjfbhoxVn0hViHwx&#10;T1JENpIRp58Oq3Ey6uv6I3XFi8IIJ3PXXeDG7XEjYTWMkAWV8sMx+rFocsMokdWmvsLVg4tAeSof&#10;PpGdH4f25sJcezBujk/C4b1nNJtcokz6S2sqK2yCAPPFVpgv97/3fkTrhiPONAkx+hFo2mgcxg1N&#10;wZqlz2Bz6ut4+uHP8NpzO/H2Szvx7ivf4ZN3fsTXn+7Gd1/vRdb5AjgLPbJ7E/dVIkxJUNC0jK2Y&#10;8av+JQL14ucfT6JBzBAhF8UZpiGmxhgkRIxB7y4LUZBFS0WVzZdrLOf5Bd8jfjYjHexMOV4Pnj20&#10;DXVX3aXY4FuaqVKz9e2UpC6rJsTGnKmATrh+dSf0eXo29jlPwSnAK/izg56HSwkC/Zx3DHdtHofQ&#10;FKr6tRKZ3pDN9CD4e0UuKrHkLY2Npa0kpzZXyp+s/9cm4MoZrVGVLqxpXVBn+Z0Y++ZqfJ11EJni&#10;sOu+qrLBP6oFH8Gvy3skkhIAF+xzHpw+fhHtbh2DhgZq0pQFF+bwYejcZhIK85mOY7pRbQcVuFBD&#10;6K1Xv0NsrR6wRIxBZPWxSFv3hKjucjLm37hsXozovQrx9CYg6Vk/AxbTdMSaJqJOzd546pH31Sqg&#10;7Qp5gsHnfrUt+Ah+/f+yMTPqELXSy7jw+lP4+NZGOB4bhQv1auGYNQK/WOvig0aNcf7lJ+F3ZQqh&#10;msEIAgxJsQm4EEko+TwVpVCVSk6PB7keJ7J8Lmx3HsCIfy9ArYVtUD1VVYRV2MIoolKtlfGu9WGC&#10;ZJI5K6a3QoiI3ymSZwiJ2CUl/P/iaZKQTS1xbUprDHnpPpzx58IpmkQlwYU2FgUccHH34tihC2gU&#10;OwwxNOSKmC0qtTHGcbin42zYqV3ExVrARSDSXKxLVPx7aikpYEERKSVfz00xN4BMhWnej6QeiVWE&#10;G3ZbYD7VPp8GmOTIeIGCHB8O7rmAlKX/wvC+i3Bnq4loc/No3NVqCiYMWYF/P/IBzh7LQkG2HQ6b&#10;IqcGgIXMOUF9rryjJLjgeVISfN+ubNQ3DEasaSispjEii27VT8CUERvgcxTA58mBM9+PUX3WIs7A&#10;cUxgQYVOJaIVrycFYjKe2PLlHyYDXgQueLInjl7C/TPeLgEueJIqbBJnoMw22ef98NIz32j5IyfO&#10;n7QhLmIALLpRsqDGh89ClG4ket29UPK8Sgq47CQdfBSDCz4schgo3uPF+2/sQt2wgbiz1RJcOkdr&#10;dU54ZL0zcqE5hkpGhYPfLg6ZJHoO6X0/YowDEVt7GFbf9xIunXHDVpgPD6Me3JF5fXB5uHj74ZIy&#10;Pa0je5VdsUgfe1yw2/MknExwQWChXFEDUZbA9ZBs5MGbr36J2PD+4vHAWuI4/XiY9UOwbPbTIMmc&#10;qEeBC8XZCD6C75GAC1rIez3I8XuRtvNlGFZ0QkVqO2xtJqTFSqLCR10IVd0hAOOB9qiyrp2ISj11&#10;9EPJ+5b97NLNaaePhA9Znjxs+fZZ1LqfCpiMhCiyKE2GgieEv3IL2dBOIheV1ivdjEobtPsjE7NS&#10;/rxma2uEpN6MyhtbolpaO+hS7sQt64bgwR/fxBl3geR+g+/Tn9WCj+DXA66cJcGF1+fGpXM56HD7&#10;GDSOGI+4UEYblcGggAsyx2uPQstbRyE/R4F1xYfg5KTABXeHzz/9Oax1e4v5GcHF0/96S5vYla+N&#10;PdeNEb1Ww6IfiQSm+8hKN02XCJ2pejd8+M4udVKyhBL0l72+q23BR/Dr/1dNogrc0ZFhfvYwvhw/&#10;CB9ZauNITG0cr6PH8bhIfB9bH5/ffTfch3bC6cuDzWYXvMUsGwFGwC22FLhgabrPi1yvE1l+H/YX&#10;XEbXF2ej5sIW0G/ojErrGbHgpqElQgQ0t0Xlde2Ugm46xbHaCEeKDslVUtuIVs01qa1RlUTPgE5N&#10;IHVSzjj5y7TNzXB9elt0eGA0jvuzYBO115JZBS0lKOBCicFlXbSjc9sZSKgzCVbTHESHzoQ1fCoa&#10;W4bi+OEstQgXgYjAs9Si45pKLT1MXE5VIeJ2+uGw+eF2+AVQ52d6ceyAHd98egYvPb0Da5Y9i4lj&#10;1uLBzW8oGf1AmtzvQ2G+CzmZTqQsfQnWev1Rr2YfxIYNQaM6jGJPlCiCVT8csfpeuC1xEF59ehsc&#10;BW7Y7XYtKqLWkOB+V94RDC6Yqsm96ENivdGw1hoGa/go2QBwrHZtOxM+N5N5ufDb/Zgz/iFYwkYo&#10;uoM0Jf8thRuGSdi85uM/TO+iCFyw4x87fPE3wAWlfifAHN4fP2w/LmEnAodvPj8Es76/OCVaQskx&#10;mCm2r9MnPqycSSUf9TvAhTwwFbYikEhPeRmx4SPRs0sKcnMYmbDD470sam0ykQVoGvwOr0d9JyMX&#10;3eajvr435ie/iNwL3DW44XAdhsN7Di5/JjwMvfE7QEErNgec/gI4vblwOvLhdjKYyRwfs6YsCOV7&#10;SoKLktELhbJXLX1c7IBjWC1Tk8pxE1Hn2l54898/qHJS6ZAKdV8tuCCAc7odyPQ7MOedLQhb2REh&#10;TH8IuGipwMVGqvCxbFQRPWlOFLKhPcKWd8aA5xcgS/QNgj+7dKMFPEmjdp8dPxccQsvNg1A5lQJV&#10;FK/ijr+cCeGv3ARAsGlKo0XAgg6NrH7phOobbse1Gbeh0sYmSkFwQwdcu7wzYuZ3x5gnluKH3ONl&#10;7tOf1YKP4NfLAxfsd5xg+905Bwm6UUgUnlQxuLAYpsAcPhK3NRqM3ExV1l0euNi68TVEhXeFpdYo&#10;RNYYjY/e/1q+Q0SIfF7Ycpy4q810JEaMQxy5S6ZZSmrcNBG1a3bHjztO/b8BLrihKszHubdexstN&#10;G2Fno/o4YDbhaHQ4jlrq4cu6kTixdDF8tlPI8ufKJoW3hJiE2fhywQXt0f0+ZPtdAiySMlYgdEU7&#10;XLe+oxKdohgWlXg3tRSwXG1tJ1y7prMACmrQiOjdmuYCKKqvp/R3e1yzphUqrWn29wIXD7TANWmt&#10;cOOqntjnOSszc8C+QDXeswC4yJX1gQq1c6c+iij9SFjDqb3CiompsNTuj88+/FGrkCqpc8GmohXy&#10;s0a2JKft512H8djDL2Dt6ocwZuhSifbdnDAcljpDUF8/CHVq9ke0cSBqhXbFoF4rNPXPQATEj+zM&#10;AiSNWYk6YffAUnu0APv40Lmw1JgHc/UFSNAtRiLVpMMmIiF8JCyG3pg9baWkRQKpkZLci0Ar7ygN&#10;LpgZsMOR50PbW+cIx8oaPhpWVovpk3FD9ED4HLmAPxtemx+bV72D6BpDxG69PHCxYMrLoncRkI/4&#10;b44icOF0erD9i4OYMvJxARL8QjE5MY5Dgn424nULEWdKxs1xA3H44Bm43fTpcOOlf29HnRr9xFMk&#10;NmyOWD1HhvbGQxlvSARBLaRXumn87ywVVpW5T73HZfcgaeQKEcpKiByLlKVP45vP94khiz2fUtt+&#10;qQH3enguLFMiWnXi0ikfWt40CQlR9+K7Hb/A56MaZrYiiQpZx6E6HkV/6L7HMJjXJWAm61I+Lp9j&#10;yIqlfjZ4vDnw+lnCV7L+WRHWRCWRIMXrkcjEgO5kLw9FfO0piGblSeQk1A/vhD0/nVD3oBSKLosu&#10;gu+RLCgOLvw+HPfno9/Tc1BzNatEbpccbNX0Lqi6oQsqbCbyL2aJi3hOaktUW98eYZs64/nT23HZ&#10;74KLaRkqtjnUtSinCjd1BlXdgFcx4vP9LqR9/RL0izqjKgV4Mm5BxYxbyqr2lWSn/w0Z6twJFgty&#10;ab/b0BYV1zNq0xa1H+6J9b+8ib3IxiU/n7MbKHQDNopw+aUKIE/UDwphp01cIJKmEc8lDC6FdMH9&#10;/cpHmb6g9TntVRUo9nIceDC2/2oBFwlhig9BH6AGYjg4FXE1x+LG6ME4fzpfVWDJ4q8BcgH+Dqxa&#10;8hSi9KMQa0yWsbzt8x+UgJZPjZns8za0aMhKsElINFINkR4G82GOmICo8Lvx067j2hgms4AhOtGB&#10;LXU95R3B1yfX+B8cwZ8R3Mo7yryHp01pCT85Eso1l5sV5X5K0z8vsvj8sy5i17gx+C62Lk7HhuNQ&#10;TCj2JdTBLzH18fbtt+DC958DtktwO3LhYk5dDM8CnAE3XIxy8juZdqJip8uPHJcNu52nMez5hahz&#10;f3uEprbCdevpxUGORWuEkFyd0RbV1ndA9TUdoF/WHs3ShmPcK6uxefvL+PDwt9iXdRzHC87iQM5R&#10;fHHiGzz1/TuY9comtF09BtH33QPDis64juRvkpsfbYUKD9+OCg9RrbM5KqxvisppzXBtWitUT2+L&#10;aunK26cCeVfljJs/o1Vb3wohaa2gW3cnPsjZLUR0MIKsPZri6VJD10JGBx7a/Arq6bsjLpymXfch&#10;rlYy6usH46EMJRynuBWMdJCnwaXFKRtK9gr5GM6DDj/WLH8MdY1dEKMbiBjDaFhNUyTFb9XPFXEq&#10;rkFxdbth7PB52PH19/B6C+F20zHYKVGO5QufRj19PyRGJiPGMAEW3Qwk6u5DgnECYnU90LBeTzRP&#10;HIObo8Yi6voBiDOORP2wgdi45h1J4bjoO0PTNmWPp4ZTOV03uN+q1KULzkI/BvdYKaZltAGI1SXL&#10;zxSbPH+SaxtJsH68+vw2RBn7w6qfB2voEliY4owYhjgCDV0yJg17FDu+OgyH/b+PXhSBi+OHL2Ly&#10;yMfR7sbFiGO0QsDFRCQYqdA5Gwm6RbAaJqFdk/G4cJY+AnRA9CB11Yty4+PJ1uUJm6Yh2tQPb7+y&#10;HR6Gm0oixV8d8PzvfG1GDvQfHwpy7WjfjKh0HGJCJyMhchysdUag9U0z0PuOpVg08xm88OQO7Nh2&#10;ACcO5iDrUja8Lj/2fJeNhHoj0an5NFw4Q3ErKruxVJR5OBX98LqURocyM1NSx+RYPPbgi2h6Uz9s&#10;yvgXnE47PJ5ceIUJ/GvgglUtXjDQ0ezGCYg1jYSFpayGqTBHjMPtNwzEpQskpxaH0NQ9KDv5Bt8j&#10;ARdUwvV6cQwFaLF+OKqntkLI5ttQYVMzVEnrhKrrOxUDC9G+aI0K6S1RlWWqqS1RZV1LjH1hBY56&#10;c2GTyVLxKyQMqOpcKOCu6u81C2enz4vvC07jpvVDUG1ta1TceBtCNt72jwMXV2okscbc1xXjX12N&#10;7wqOiEmUy+OUvsP75HJx10nHWUI07iA0DpAww/kMlRQXBZh+71GmL5QDLhgSZQRxxtgMWKoPQaJW&#10;JRIAFw1005AQOh7W8F44figHHgEXZGIH1n7meu2YN2MzonSjEKOfgsiwvtj1wyFFmhZwYUPW+ULc&#10;Zh2LxPBpsIRyXpgOM0u46yQhts69OHWCOyN+qMa5EHR15WsOvr6y88LVHcGfEdzKO8q8RwOEbkYo&#10;aGnNaCRDedSJ8frg9vvg8Lng+PorvHPrrdhtjsSR6DAcjQnDIWsd7IqLxTeD+sCVeZIGRfCT4OdT&#10;cvvqbqh6RM4VbgpkEYc6fHD6fDhgP4+572XAMK8VQteQkE1lzaaolEFOVRtcn94JNZe1Q2xKN3R9&#10;ehoePP4Ovik4gsO+TFyAHTl+J2X8KJAtqbwc0HrdgRO+AvxQcBaPHPwQvV6Yj1qruuC6dW1RKZVR&#10;z2aKwyHEcPK3GLlrhcobWksqUTQ0/ofRymrrmXpti2tXdcBTJz+WqFkpcFGygEF7pIw4fP3FXtTT&#10;d4XZMANm/QLEmiZJpDtp1BZR6pSSUi3SocCFSm8HwAW5g0yBf/fNPnRuPh5RYd2Vm7BhoogqWgw0&#10;4ByCbp3uw3uvf4/cTIdUZxD8eNysVvRjz67jaNJ4hChFx4dPRWLt6YiuMQGxhgm4KXokls95HAd2&#10;ncWZg5k4te8SHkn9EG1uHAdzrYGIqd0Le3adlYXf6eIaqIl7XCW4EB4V1zMnMG3cw7BGjIWZBRim&#10;6bBGjEet6vdi51enJYpGTsj2zw8gIXKIgCZr6FJYaHhYClw8IuDCVqi5v/0XRxG4+PzDPXJCBBYB&#10;cMFqByIvWisn6BciVj8W/e5dgNwsLshe2GwOJI9PgzVitCCleNMCCcXGhvfDzi+PKAKaT5Edg29K&#10;2UOx19UNVXyHMyeyEF+3h3y2Vb8YFoIXwxyxlY4OSxLp4VjjKCRGjkXLG2ajzz2zsGDGZsyb/Cpi&#10;jePQ9841uHiKGgY+ccsTMOx0yo3mw1SDvUCiGT6vA267DzMnp6C2rh3S1zwtdt1S+hTIvZesU+bP&#10;siQzdOzDsYM5iInog/jaE0Q1zho+XURdyNRnGSD1LYrBhQZQgo7ge8TPZUzVTvllzwXELLkH1Sij&#10;++CtqLClieRfq1J/ogS4ELfQDZT8bSMqftdsaIdGS3rj4/N7kOXngKAzI8O8ClwwZsFUj0OU6RTw&#10;IAg76y/Agi8fRc1V7VApozlCyFAP9hz4m9fWX6lxgjWt6oQ6izvi7q1JePPsdpz2ZSPblQ+X2wm/&#10;iyWEjMwpl0yZrAJN/qdSfKpv/76jTF+QDy96VfoSeUB8lqsXPIno6weIdguF4ALgoiHdeMOSYDb2&#10;wv5fzsMr6b3S4IK7noljUoQIF2OYLLuvkyeyNGDEmncHzh7LR8PIYWgYMQMWgnzjdMTQoLBOEhrE&#10;9kVBrjYwZGJURnvlzoxBR/D1lTcmruYI/ozgVt4R/B4B+2K8xnC84kKQiMXwMBc4sq58+Rexe9pM&#10;7LDG42dzOPbHheFEjB5HoyPxgaUecp7cChRmiwMirdB5i3lHxIIpADpZSeCkfLgb+V4njnmzsOSz&#10;RxC5qCOuT22HKkxrPsBUSAdUS++A0KXtYF58F8a+sASvn9yGo55LOOfLQh43Cz47bB6XABTyOhgl&#10;scMr7sn5LidsHjeyvQ6cRj5+8V/GE2c/Q8dHJiJy1V3QreyAKqkkhxJgaH4jgcb/piU7XytnXPwZ&#10;rSr5IxvboerqDkj/6UW4qcni9speSJa5csAFH9m5U/mw1u0pAlJUl2VZqjliDLq0mQVnAZ8rEyr5&#10;JcCFFLUWrd0C9tx2OO0OnD+Vg7RlL6B54n2IIiWg9lhEG/tg/tTHceZYgVRNOe0k+pO86YbX7RYv&#10;qfVrnke0oSes4UloUGs2rKZkNKgzCQkRg7Ap5RXYcjzwOr1w2z3w2v1wF/jx1Se70eq2cYit3RPj&#10;Ry1HYR4/UzqIGpxXCS4kvelXQncb17yBaP0wSclYjdNhDR+PyBq98fKzO+ByEoQAh/eew02WkbDo&#10;Z8Eadr8GLkYocKGfgsFdN+Dlf3+DSxdyg7/6dx9F4OKzD/aICRiJm1TaJNciYF5mDZ2OBMN8ROtG&#10;YHrSejhs6uIJLvrcOw+xBpp8TRXZb4tpMhLrDcCJQ3nKXlhKea4UuQjwJviDqkUmuPjkg+8QbeyF&#10;2LDZiNPfL34GZgNDPpOQUGsqYg3jYTGNgzViHMymUbBE9JMwUIwuCTFh03Fz7Gz0uWs5pietw9aM&#10;l7Htw4M4czQHORftopfBciGVUlGAI/NcIe7tNBuR+jvxwds/iBCLnUxbjVMRiFqI4x53pkXseODT&#10;935CPX0fmI3jYQlPRlwEwcVg3DfrESEMFRGAfi+48Lhh97vx/vmfEXn/XahKsayHb0WFB2hWRiMg&#10;VnWUXtxD6ICY3kqiFyFrmqHO/Xdi5vubcBK5KPTYVMRGXB5V2J5I3i47Ya8aySQ2+d34wXVGpIav&#10;TW8tuhqlwIXoSAQBjH8YuGB6qWpaC4RuaA/ditZonNoba7/7Nw64ziOPoJQiLHYnoEUyJMRalBjg&#10;neXNDKgc/L6jTF8oAy7oT0P1Rz8eSn8NlhoDkCjqmVNLRS4aGiYjxtBLhIWoDCtgp+izSCRzY2Cv&#10;eYgxjIfZOBnm2oNQkKcijj7QTdaBX364CItxEOINU9HANEOVnJtmIzZ8NG5vPFx2iApcBCbHq6uT&#10;D76+8sbE1RzBnxHcyjuC38PYnZioS2pLM81i4ELwNiNUbth+/AKf3toUp2Ms+CU2FLsTa+JYfR2O&#10;1K2H91vdBs+BH+B38v4q7QKS7sVmJQAs2DnENc+FQq8N5/yF2LLnNcSuuAehaR1QMb0pKjxMYNFZ&#10;0p36ZZ1xx5bxeOnwxzjrugw7HWf9TOO64XfZ4LEVwuVkeSTgdPjhZkQyQFJw++Fz0uvIBYfDhTyv&#10;WxyQv3OexsqvnkKLVUNhXNYO167VyNpCEmfpOSMaLHWlpkaQWNef2KqsbynaHFXWdMDCrx6Gg5oR&#10;rKAIlPGWM4QI/HKznejYMhkx+omwGOeKuJvZNB43xo3ExTNaGjpgXkbSfwmdESVn5oLbnQOnMxeO&#10;Ag/cBcDm1dthrTUWsRG9sXDOJuRcIoj3we1iObdHiga4AeMYKszzoW/XeWKcyU1wdE0WNUxHPf1A&#10;9LlrPjLP2uB2cH3JhceZD5fdDrfdCZ/HjTdf+h71TXfhhoTuOHOS5xAo5S4RvQg6gvut4k7ZpY+9&#10;88q3qK8fCLNxEmL1k2ExjkeUbhDWr35NVX/5gEtnc9Gh6RRRNBVzQ4ILE4sxFLhokbAAw3psEo+x&#10;Xxs7V3sUgYsvPt4rfIlicKEc0xKNk2ENnSEtWjcYq+5/TNIHPNG8bBvaNZ2AaB31I2bAop8NiykJ&#10;zRqPgS2H1Rs+KQ29KnDBeyQTnlqwuXhvzXgFUbp+SIyYrwGXsWgQORFm42hYwsdKlCDGMErSJgm1&#10;GcoaifhakxFnmoOYmrPE3z7GOAIxpt6IjeiB+sZuuDluOO5pNw9TRm3GI5vexFef/YLTx7Jhz/Li&#10;3Rf3o0G9sYit3Rtnjtmk9IgDmR2qGFwEUj28BpYrEcECD298XyTPLRQuMk1FVFgS6ukG4smHP1BS&#10;wVqcoBhcBN+A8joOXRRtsHud+Cb3OBqvG4hqNBl6tCkqPtgEFVObohpJi4FFngOV5WkkcqW1RKUM&#10;RjHawJB6Nxqm9MUXBQeQ5S/QSKlU6+At5xBjJp5hfU1AirLqHg/OevMw6YM06FI7i16E2LCL1wjN&#10;kcqRHS5n0vhbN1pWb2EKqomEja9Z0waRyzpjwmvLscdxDHZm5x35VEaDn9EwL6cwVRlA+u9vgYuy&#10;z/rKrTS4IMfDLgD53w9/BGtoP9kMkMSlwMU0NAidgUaGZMToeuONl76E26sibUXggqF+hwN3tp+I&#10;aAMtrCcivv4Q6c8SbgVTiG7s/PIEYvSDYQmbjIbhnCOSEaufBnP4KLRrlgSnrSS4uLqoBY/g67ua&#10;Vt4R/J7gVt4R/J4CFMLFe8OLJwOTVjPcNZMkTrv6/Gz8sno+dtSNQk6dSBywhOK7xOo4Hlsbv0RZ&#10;8OPsZPhzz8BLlVftdogED38OAAvSXRw+uO02nPNl4/XT29EorTd0aZ1QJa2lmI1VergDQlfdgfor&#10;umHpjn/hgJtAliCP51UCoBBR8DRZ1RbIQvF7pAP6AbsbsLvEZE0U3G1euGieBj/OwY5tF/Zh8AsL&#10;UHtpe9RIaa9KV7dSiI//sqydqZOmZcfEn9QqaeCiUmonjHlzFfK83JwquzLJ/pcStOPPKsXkKPRi&#10;1KA1iA2fgBgdF0pVIh0dPgC7vz2n+d1ouhYCLhT0LQYXFOyilXu2zPOZ5wpwd5sVqG/sg7FDV6Mw&#10;h3M8RR25k2d6nGZ/Xqky4Z8f3Z+NJo1GwcwIv3GeCDVGh05ErGmwqDJ7HNzA8qHwGTKNQoDCDW0h&#10;si4UoGunGYgIbYXXXtwGjytQKstzUmts8BHcbyXCSAkGjw87tx2BtfYgWGk4GjFdPEas4WMwZ8rD&#10;sOVzw+5HzmUbet05D5bwJFh0NCKdJWtpnJFlqcxaTJbMxb8f/7LcNer3HEXgYtvH+2Amw7QEuIjT&#10;T0KD8GkKXOimoX5YHzzx4JuCgjhwzp/JR2PLYIkgxOqmyYnGGkbj7rbT4GOvIIIX85irBBfi38ER&#10;6EZ+rhezJz+I+mH9EBc+BZbwKYg1jEOsIQmN682C2TgFZv10xIfPhTlsFuIM88XRMTZsGmJ1M2HW&#10;z1JgSf6WkQ3mxIYhRs+OME7ILrWv74M6oXcjvl4vNG2YhMQ6EyXq0ezGsSDBVlwexU1UiV4FIhcK&#10;+6qTFu6JC5g58VGYI0bCEj4V1nB28smop+uLLz7aJ+DC66PaW6C08erAhQq92ZHrKMQZODHz060I&#10;T+mIium3IGRzE1SWKpESpKtARIHgQtwOVQ08VTwNq7tg4VcP4axkZO2ys6b9OJE8BwmrZQRcqBiw&#10;hPzz/XZ8mr8PsSu7ofq6TpImYB19SMAoKZiD8U9rIkx2Cyo8cJvSFclohdD0Tqi3tBPuWD8SX2X/&#10;hIvIgt1TALvLDidL0si/0aCkyu0qj47gZ/u7W6lqEaZcmOKg268X7770LcyhvZBonKTAhX5KEbhI&#10;1E1BVGgfPP3Y+1KpIK4pEh9W47OwwI52LZheJFBPQvMbJ0l/JedCPt/nxcdv70WMbiismo5GIg3L&#10;dEx/DkffexdKuFhN4qqCRZ1jOdfwF27U0hRw4aGMrtK0sIt5oAcoyIPzwF682+ZmHK4fhdw6Rhw2&#10;18DuBjrsql8Ln8c1hu2z90V1UVwCtMVLgIWiWhRljCjFX+h3YI/nDFptGSYci2vWNUP1LZ1RPa0z&#10;rlvaDv22zsLbp3firD8XBVQhJqmU+QHiCWZKJdKi+ByyJyMJtYDl+9TLoOieC9nuTOT6C5Bjz4Wr&#10;0Ak/o80c18QcPg+yYcMv7tNY//3zuHlVXxiWdUK1te1RMaMdqm1qjSqb6Fb6vwMXIelMvbLUthN6&#10;P7dAWRf4OCuVBBfFfLVAFJgL5srFz8Faaxxi9NNF6yLWOFnkC954cafSRZLYE8ehUj0O3DNxh2bM&#10;1psJlzsLHpcLr/z7PcSYeqH5TeNx7EAWvC5uJLlBYHVinkpBcM4nWdQDfP3pPphr94PZMAUWem/p&#10;58FipDJuf3z67j5ZG/g81LhTDteqY7jhcXixbOHTiNR3wbrlzwtfUIELFhBcbUUhx1uurBVH9+Ug&#10;vu5AWCMmSGrGrJ8oPw/uuQr5OSqFai9wI2nUOlhMo2HRz1WRCwFGSlCLpG2Ci2ef+Er62n9zlEqL&#10;xGrmXQpccKKahAYkhoROR2L4TNQN7YZ3XvtWHpjL6cfBfZcQU6uXlKSRB8HFPFo3DKMGrlIToUY2&#10;uRpwobTXNV0Mrx8Xz9jQpc0MxNUeAnPEAETW7IX6YcMQFTYSUWFj5WHGGWcj3ngfzKxk0S+F1TBf&#10;iKXxEVNFYz0unLmnqeIUZzFMhNlALsRExOomCyiJN81GXMQUIeKIbbuBUZgJGDFwlRBkKG5DP4ZA&#10;uZECF6qTqz2/Cl+RuNq1y3zE15mIWKaWIuYgrtYUmGsNwOljDhElcbnJWFYdPPA5wUfwPeL3eChU&#10;5vUi2+vBttxDuDW1H3RrCSq4syCQYGllULpCAxeBhT9kS2tUW98ON6zpgf3eM0yOSJiXA027FGXL&#10;K9ELbRFz+eF0MF+biylvr0OtpZ2lpl7pRig+QqnvLGfC+Ns3kQ7XFBHJqueEm9YKNVPbI2J5B9yQ&#10;1guPHn0LJ3wXkYkCFDBeEXi+muAVg7Jyn8s829/ZtC2X6juMO5GkzN2QB99tOwJLWA80NLGioyS4&#10;mCn/RtXoh4c3vy79yCf6MEQP0uGQeTkXLW4ZhlghsU3AvZ3u18AFIxcMt/rw9MOfIjp0OOL10xGn&#10;4wQ0EVbKf5uGYvyIdFUVJhVemv5LAIT/jVoh60M4+ZNH41Kb/1yfCx5vIXDxPPakpuKjuHo4nRiD&#10;s3VCcdIaht0xofg+wYrtPfsDly6gQNQei+M2gfJ6kXhmtoXy4R47zvjzMf6VFai1phMqpzXHNekt&#10;YUjphNj77sHCzx7DKWc2Cn1u2Gjvzsipw6XNpwqjkMWjAv2BWJEP+UyzuLOw7cIupG57FPM+TMOW&#10;n17CTvsRnHPmwe6ksZHYsgrvyuG3I9ubj4vIx9eX92PoUwsQvfAO6Fd2wLVrqZ3RElUf+N9Vi1RY&#10;T75HG1TK6IJOjybjki9XgJ2IdKsgcQmQHrAzd0nqmhUQ9XVDEGugxwij59NEqXPd8ldVOqBE1Fjs&#10;24Vbo8AFP9Ptzpe1ypbjw+hBCxBl7IyVi/4FV4EfbmcgHESyJQGCUoXmxpOSJ2+99BViTVR8nglL&#10;GNei2bCEj0di/X44fOCsgBBVtqpF8EtuUr1+PPvEx4jU34MJI7bAkc/z0Qio3NCWk10M7rdKF4rE&#10;azcKs/y4KY7ViuMQq58Is34SLMbJ6NR8hmQZAn3w/rkPIVo/BFbDbJjD6KQ6MQhcTMXTj3z5X5ej&#10;FoGLj979GRbDrFLgQr5MLFlniuxvjKknfvjmqNqJeygbvBdRxt6Ii+DiPRMWA82MhmDx7CdlcS4C&#10;C1ehc6FGpCQLZRI9uu8Sbk0YB3NEX2xY/RZ++PooXnxqOxbOfBhDei1H65smokHd4TBHjECUbrhw&#10;Hcx0ZaUVdMRYERJhuoQucZKyMVCyeDLiao1V5i6G+YgNXYA443wBI5bwMYg1jEKUbijSVr8gD4HS&#10;rz5/nkzkZTqGdHDlMFmQ40HTGyZoVSL8ntkwmyai2Q2TYM9TpCGfn9NBCXBRDioMvkesPnCzyoSb&#10;pwInLvjsWPbJg6iztA2u20D/gI6/Di4C6nxMVzzYDFU3t4ZhQUs88uNLyPEXUFNOhQUD2yzRuldV&#10;IwxeyKW5fMjz2fHeuZ24ZU0/qasXoqiACxUZ+acDDEYrKFImjWkSGrmltRB59KqpLWFJuxdrtz+J&#10;/Z6zyKEzLlcXLW3KyeHXGAjBz/pqWlE8V4Atd1x5Ei4//PNlNAjvgwTDuCBwMQuNDDMRGzYIqSue&#10;kbQNd0VKdlB91rGjp3FLgwESuSC7fUCPFOmbSs2TjrE+ZKS8guiaIxGvnymRCyr/xUVMQ0z4UMyd&#10;9hiczANp5yU/lDO8yzuCr+9qWnlH8HuCW3lH8HtY78M0riI0K3Oyy35KOefAvvsHvHN3V/wcF4U9&#10;MSYciq6B0xY9jlrr4GOrBYfTMuBzUbabi06JeyELhRNe7lIpiMdor78QT/zyHuKW34trVjVFlc2t&#10;US2lOW5M7YdnfvkIFx0FcFII0K0IwlJ1JAp/BKhMtamkJpcrISaytBUunPNcwpad/0bjlG4IW9MG&#10;NVNaInxZe9z9yGS8f/ZHXHbb4ZY8D4GOE25/ochZu5wO5LkKccB2Gmlf/wu3ru4DEwFGWluErG9Z&#10;Zjz8WS2EYmGbWqHypjvQdMNInPPmSHSV4IJBm9LggiRN6kLYhKj4/fbjqG8YhFjZSM6BxTQT0YZR&#10;mDBik1axGPC8Uf6qBBiBaU+iF5yfPVLkg5utfRBXvzN2bNsrSs9UtlXPkiegcXL4LHw+ARcb172K&#10;GMNAWJiSCVsIMx22a43B7Y0G48ypi0KY5hqieB8lI+BKCuGFZz5HPUM3jB64GQXZvDb2GUonMNIQ&#10;3GvL9ltVbJAp58YCmy6tGDkfJWsdN9Ekd96WOAaXzzF1otKhm9NeQL2wfrK5jg2j2B7TIVzvCSwU&#10;uHjywS/+GHBB+dN/PfS5hEjEdlwDFwlMPdSYJKWoVpp71e2P08fphuqFx+XD8//6DHVr9kRCBFMp&#10;BBdTEW0YjM3r3oJLSJ8kNjHXdWVwQeQoQIT/uoEv3j+EmPCeaHHTWBRkM/WgERw5PmxenDmeiZ92&#10;HsdrL+zE8kVPYVi/JWh760zcZCZbeABiTMqinRUuZmEST5OyIj548kIEtYUugLnmPFhosx4xCWbj&#10;KFhqDcFbr30Oqvy63dS5oEJnIAemhX+lQ1JBjhOSH+dP2hFfbxCiw8YhPmKuPDCzaQL63L1CPFgY&#10;FhOTtd8JLrjjZQkc66jddnoaePBl9i9oktYXoantELKJxlyU/1ZlY0UtGFw80goVt7SEcUV7dE0d&#10;g+PO83Bwp8ZcspTnMlqhJG9Z06JltGTL4PQ6ccabjQkvrhDzJEZAKm9kDTxJoyxbI8hQKp7/RN4F&#10;NS/YioFUS4RsaSvRIBqi1Uxrh4T778L8DzbggOM0Ct0sc/bBRy0Rt1+MVhnNoFeC7JQCfUjrR1fd&#10;SkYuOBmCsvB5Eg49fTAHN9TthwSDEr1T4GKqRC4a6pkqHIyFMx6SyVBq6WWCVFvhn3cdRGJML0WO&#10;Dh+HkQPT1GQr/dsp17Dm/mcRVWM4Egwz0MA0VYR3zPpkROkHYX3KGyKNrK5HKzv/i0YuyhMpCjSP&#10;LDA+mde4CLMAJtPrgK8wE8ce2IjXGzfGYWsMdluM2B8XihP1a+JQTCS+aNMazh93Ib/AjkIJlavn&#10;LP5DXNB8ykeCpa02vw9fFRxB87WDEbGiE0LT2qFGSnO0+PdoPH/+a2RSOorutfR1EQ0enhsXQOUL&#10;KpbhosjoUd4bzPu7mN604bPTO3B7Si/UZFTzoWao/FBTXJvWAuFLO2Lw4/Nx0HZJqs4oN+73uuCm&#10;5g/L8VnJ5nQi312AU/5MvHFuB7o9OxPG1Z1xfUo7VKTSbUY70YRhBUnIJkZEW6AyVXvXUxmYoLsE&#10;7+o/nAOoMCxigBmd0XjtQJzyZilpQ2W/orps0SaV90KBC/Ikzp90IDFqJCzcWDI1r5+OKN0YdO+8&#10;QLyhFFB2ytqigB5/p3FitLHIzfCub87AHN4dHVoMw8kjmSLSRQ6Nj0ZexX+gKsN8TGv4sXDW47CE&#10;j0AMqQMshaW/T60xuLPtJFw4dxkuV4GMU+olSQQjcP4Uv/J68cRD76F26L0YM/AB2HL5GmEjpR6c&#10;VwUuFBhhdZcbLhswuOcyxJooDTEVFpakUlE3ciAO778o/ZvX8spzn6NuWG8khs9BdM3piCO4EC8x&#10;jQ5hmIonHvi8XHPN33MIuPjonZ8w8K4NiAubLpbNzNNKY7WIkQ5qMxAdNgW3NRyHrExqNrjgc/jx&#10;aPo7iKk+SEKlnHjiGSWIGITXn/tGpFR5UGyr7A0JBhfcUbFciB1AdaRHtr6McP1NGDPiPnhIgpKJ&#10;seznsHHSoMrZuTNZ2PX9Ibz+0hdYtVQDHE2mwFx3AKJMAxFjGoYYHVnFSYg3cZdHyeTpaKhbhLia&#10;C5AYNgu3RCdj148/SWRGFPWKbnAgDcJGu2sCD04cPvyw/QSidL1gDhuPROMsJOinI8YwBMnjtogO&#10;AXcwPj9rrQMpIl5L0C0ot+PwvYEQnorrZPpsWPhmBsLvb4OQrS1Ff4KRBEYUAlEFkjgVJ4ITQStN&#10;KIq15J2hX9gJ/z74MXJIEvM44fA4kSPckeDvVifIfwkmvzm6G9aV3XF9SgeEbG0vcsTV0pohbE0z&#10;VKXYz4MtUIFKguVMHP/kVmlja1yzviXCU9phxNtL8K3tKC76CmB3u1GYXQh/vl90mErJSvEHAjo2&#10;bbIKPoKfhbTAplj+j2MlH0zq5pwrQPPEwWgYMQYJLB+n+B3/pc6FbjpiQ4dj0uD1cGRr5Sw8IR93&#10;OwX48ZtDaFhnOBpETIDF1B8Lkh+Ex88xrtwnOWHdN/0J1K8xCInGaUg0TUUiuUyh8xBnHIoXn/pA&#10;wEXpaIXsCUv+otyjzPWVMyiu9DqP4PcEt5Lv+7W/oUkdXXEviyCaS/ETcnxwHTyGT3rfhe8t4TgY&#10;a8YvibVw0HwdzsXo8W1CLD6aORnugiwhatLsjqDMJuWgWgmqzQ9/vhsulwunXDno/fkiVFx7C2qu&#10;64A6C7tgzHMr8G3WceSyGsVuF2JwcOQn+FwJLGR65ZfkemH3FGLpF4/iupU0G2yKSo/chgoPNBK+&#10;UI21bXHzkt745MRuuHidQgol4uWGR0uLKmY3XF4Psj12HLZfxoNfvYZ7lo1D9VVdUG1NR1ThpmVz&#10;U1TcehtC0hvi2k234/q1tyKUqresYGPbzO/XHFo554jnUdkxU24TFeCWqLymLWJX98Iv3nNwM3TA&#10;cA9TEAFaXoAvoXI8ApDdNqBZw1GifBnPOV0UpSeL8Ft+FqtpuJFiGpHPJwDQtfsqEQ2mV7z44M0f&#10;UVfXC906zUbWeaYEeb8ZlivU+BLa4kQ7CL/Slpg86gnZ+TNiEc/yT90EMQbr0WkecnPy4Hb4hHdB&#10;LO+hVxHJoF4abF6EvcCB2VMeQJShFxbP/jfc7CuyvcvSJA5K94Py+oIqnaYTq0vKYqcnbUSscYji&#10;R+lmib16rHEgdu08J5E5CkZu+2Q3Yo39kWCYi9jrp6MRaQRhXPenI1EyFQQXn/3X7qgCLnq2T0EC&#10;uQK6GaXARUIYTU1oaDIT0WGT0anVLOTl8iG54HV6sHLuE7DqRsAaOhFxDMPyJOsMwbYPf1bMV86f&#10;RMu/MeDVwZvKsJFWleEBnnjkFTS7/R5sznhKgAqFToI/Q8q9PMr0Re22VC7MxQeqmc3kZ/pxeE8W&#10;Pn5nL9JXv4MxAzej9a0TYal1D6L0dyNGNwCNaiWLdHKCbhzaNJqGrEyiTPYl9Z2BybK4iytwIYRO&#10;L/Dys1+iTvXuMIclwRJKB9lkxJqGIGPNW6ov+qkiwdBYSXARfA/Kdhx5T8BmW2Oe5/oc+Cp7LxJT&#10;7kU1GcwtZFchxE2tBSIYaqfNyEILVNzcFlU2d0ZNSoI/ORdHnefh9NrhdDlRKOpwpb+X95TPjpMi&#10;78MFVw6GvLwINZZRV4ONfh3NcV1qM1ROp5IgzZV+x2TyD2kVN7VGtbQmCE1rC928Fhj+0mL85DyD&#10;C16Gt91w5Dtk91+MDLQf5dkGWtlZJPh5qNLhEhMsg+NMtfm9yL5oR5eW0xBrGC7+P1bjOJHqt3In&#10;Ej4FUboBGNFvCRx53LWyL7FMMlP646cf7kZCvVGINo6FOXIwMlJflUlbCMh0AM3xYszANFiNoxCn&#10;m4KGEdPUHKGfD4t+EF5+5iMxdioLLsr27+Aj+BrlnlzhPeUdwe8JbiXf92t/IxUVPg/ypAaI+h8A&#10;ctw48cyLeOPmBPwcF47D0bHYGx+Bg5aaOBprxOeN43Hu9RfgcRWIJg7stOtmhQPNArRb4PDAYStE&#10;rrcQT+9+DzFr7kL1VS2EFJz8fhp2Oc/igt8Om4TsifvUeC95BJ8rI2E0JxBLAbsPOb4CTHp9Ha5P&#10;6YQQegFtvgkVHmG5ehPUSO+EBkt64uV9X8oMK5x5LnBaqkb2Thq48Hi9cPi9OOfNwzF/Hr7KOYRB&#10;76xCrcV3ovqytrh2Q3uZbypupUowJfObqXQGxwKVgTfRnTXA0ygBLq4mmkFwQdGwNW0Rs7IHfvKe&#10;hes3wQXXFQJsrwDmfnctgVk/GInhSUg0zkCjWqyC6Cf6FLIZ9gXktUuCCyUPLlIEbj/ef/N71NP1&#10;Qu+75omztoq4c4zlF5MxNXBBgiYjG327rkQ004TkXJDLZ0wScDG8VwpsBTap5lEghUCOHERhy8Pj&#10;KRBdjSaNR6FWaHu88MyncFL0q4jQyTm5dD8ory8Ij0Qs6tVatG75i4jRDxJiN9OYVt1k1K3RBx++&#10;zQ2zyiTs2X0a8bUHwRJK/ao5aFSLm5BgcPH5f21gJuCiZcJ8JJgILGaVAhcNDJPFM8QaNh1W01T0&#10;uGsJ8vOcop7msnkwbdRmNAgfC2vYJMTx7yImoWHUUPxIXobGbC9PQEsGc6kjUC6kkcHYXxx8n6rf&#10;ttucqra7zGcUhzr5L8VQXO4CuFgDTnEZqQFX+TQ22kgT5VI6/OLZAnz18W48mPYKBndbhcRaQ5AY&#10;PhAjuq8SUhajFmXAhdSUsXt7BVxI6NgLZKx5EbGGgUgIJ1qcDmvYZDF4e/3FHYpEI5UigbTI7wQX&#10;ssPVNoKsq/Y6cMqXhZmfrUeN5S1VCiQ4LBmwXQ64JqY1QWXK/m5sjZob70LdxXfi5RNfIZuiWrxY&#10;AYLB91YdARvgAr8DL536ApGL70DVDZ1RYXNrhGxsgcosn0vnxKDCmmUmjX94Y4lq5fW34ZqMlghL&#10;awf94rbo9uQ07LQfx0VPHhxuxVuQ2K5sZSW4rVWTaOBCfl/6CH4eAXBRHDvTsu+s9c9yoEvbOYgl&#10;A9yUBIuJ+i+MRExEfO3JMEcMRO+u05CfZ9NEWKlCyXiVC8899xWi64xCVPgERNcdhIceelOiIm6x&#10;lfYhP9uJnl0WIpGRjbDJEr3gRiJRPxdxpkH49L3vNS5IyWsIjJnfPoKvsWS/+7X3lHcEvye4lXzf&#10;r/2N2tEKRRC54jbkA06cxXt398COhGjsiw3D0ahoHLDWwoE4PX6w1MKX994BHNqryHQOpzxnggvF&#10;hVD5bWqh5Lnz8F3BYbRPH4moxR0Rv+QOrPzmMRx0XUCB3w2nWzNQ9Plh4/kUnWX558rnRysqAQoe&#10;Hy77bVj93QuovqyzlJRWYgSRqroPtcf1azuj0fJ++OzSIeGRiMq5n5wNt6RcpetxbpEsmU8imfk+&#10;B7LgwHkU4BhseC/rJ4x4dQXqr+iKa1e2R7WNXVCFfK8tHRGymWW01KlQBmqVaPsuY0MDF1ebKiG4&#10;2NgKlde2Q/3l9+IH96kicMHFOVAZUxJceMkT44LtBOZNegJx4UPFJMwaOlUKECJrdse32w4qUq0A&#10;ERUJLp6DVepK0hU+ahXtQWRYd3TtmIysiypy5/WyBJU8pQC4IDonuMgXUH1n2zmI0Y9HnHE6zGGT&#10;kGBKQmzoCMyd+LgoeYowFitMqKHqzZXFndokJJo+uvF78SuJi+6E06cuyNUVpRblX4703+4LEtn2&#10;qcgFN+FPPfypRCrixB15hngB1a3RD/9+/GMBF5xFzp/ORmLdIWgYMReNwhcgwTi5HHDxxR8DLphn&#10;oRlRvHiITEOibrIGMBi5GCcscZZ+jhiYBruNu1kbCrJcGNV7HeJ045BgmIoEA0tRx+EW60gc3X9B&#10;HpZamMq7IcHDh1NRwHcjgCzp7cE6fJZYcaIru7umRW3ASU59lxNeXwG8NOpieEn+m9UaSmWTlRcE&#10;HexMrDmmkAkrX0/vL8CdzaciWtcVK+Y+V/TZBBfcvQfOkOengBBDUUql1F7ox5wpD8BsHCoPlCJD&#10;CSTF1BmAb744KgNXBoHsG0peQ+Bzi4/g61Plh6Xce+DxunDJk4PP83/BTWv7IDStU1kZbpIPJWKh&#10;UiRV1jdFxQ1NlLPi+la4bkUHDHp1GQ75s2WiQX7ZqJAQEzVwwcaBfsB+EkP/vQjXr+4iXA/xPcho&#10;gUrpyjSNLq1lJo1/etvQHFW4k8u4HRU3NkP1TR0QurwNuj6ejC9z9+KijzX0ZOorVSYuPFy4WEgq&#10;IsRXCS7ULquYiMZeKPwk2kDneDFqwAaY9UyLTFXidyKAxyjaRDSoNRJ3txqHy+dyRGiJO1+Xn+Jw&#10;Xjz+CAllw2AOn4TYWgPw/NMfCpGTKT+OrayLhbin/VxYDWNEoEsABknLNaehYe2h2LPztMpJl0mD&#10;lL2m4KPsNZb9myu9ziP4PcGt5Pt+7W/EEp3rhpcLN8GFDaef/Rc+T2gsCpxHYsJwLKouDsdEYG98&#10;HXyYWB/HUlcAuZlwe91wuLkQqUoE+R7ZFPhgc+fjjD8Tiz/bjKhFHXHT4nvx6O5XcdqXCZvbBkce&#10;dzvKbJFVEZc9XAhLX2fwuTItQpDASgQqP2bBhc/zj6HZlgmouaIzdOksa+2Aa1I6otb9dyL57Qwc&#10;8uUiT8pXGfngeRKaauRtDVx4XW4heHKOocgXS9FtXjfy/W4cdl/Gqyd3YPRrq1F/aTeELrsT16fc&#10;JSZqNde0QfV1bXBteltUoTePjI3fCS4ySOhsLY6vkcvuwU7nCTgJLrSdv9J9VSIAClwo3kIAXDyY&#10;+hbiIwbCquMYmI4EI8FFH7zx0tdwUYdGyJQE6crjRa01CnTIeuDx4uCeHFgj+6DpDQNxeO9ZSYmr&#10;MtRAWkQbrwIuCuCwAW1uZxFBkmy+yUVKDB+PutcOwNrFrwl/h55VEvlANtyeTHjcDgElu749htsb&#10;LBCLiHGjFsHhYiqEbt+8Xu2Zi2LOb/cFvl8k+7jhdwJvv/ot4uqweoXVnmqjG6Mfiq0Zb4g+Fbcm&#10;WZfy0CRhDCy6aWgUsUApcevLARfUe/kvjgpOhxs315+FROMcxIWVBBeTkajXwIVhBuqHjsO8GU/D&#10;wZSDx4HsC4Xo3m6BKHgmUHLYMA1m/Si0vGk8Lp3hDv13gotAGZu8Lr/REBw/iw+YYKHs55Rqsugr&#10;omWgVEk6j3QGLU8m9ulc6FmzzJA14M0HenZiCVF3vPqvHRoaVAiyfBIYf++B2+UR2dZhfZcjRj9c&#10;iDDxJNHoJ6CxeTCO7KOsuLoGEWARABW4H1cLLrTBr00CRN90Lj3lz8bijx5CxNKOqEzJ74zWCBFw&#10;QX6Fqm4IoenYhraouqEFQlizvrGplFNWWt8B5vX98dyp7SjweeDJLxsVKtt8yHRm4aWjX6DWkrtQ&#10;mdELfhcZ3hmtcM26FlKmWXbS+Gc3qR5hSmhzE4Q82BQhW5qh2oZWMC5pi+6PTsG2/D3IduUoUp/X&#10;BpvHBrvfJa6PRe6YZbtC2UPyYlQ302QjuQuh9LjLB0e2H/OSHkUD43g00s8REmeDsBlIDJ2FhrqZ&#10;SNCNRPsbRuDckcsyEUuNPitbXC48mPYeLLoRSDRORIKpN754+3uZtBUo9+HcqSyVRtSPgZWGZQQv&#10;huliYNao7mAc358lQl5EOaqflNOPtRZ8BL9+Ne8p7wh+z3/S8hi94H2xE3i54M0/iU+G9cE+cyzO&#10;1jHgWHQoTlrq4kCkHrsSovBai5uRt+NLwOGAh9wsgkVWW3FlYEjBQeDnRp63AB+e+hatV/ZH4zXd&#10;8cyB93EJeXAyismdIVGN5lfF3TkjEsFXGXyu0tQ6IaUUDr8fp/yFeOnEDvR6bDbM8+9A/JJ70Xhp&#10;L0x7Mx3f5R1HptcuGwkla66AD0EKu57cVomMamlYVqiJ/LtH1eQ6qfvBqIoXpzy5+OzSXix4bys6&#10;pY+GdfFd0K1ujZprWuPaNMX7EoJ3SUL51YKLjS1RcW1bRC7vim15B0UlmH2dc6gquyU4D4ALzqsE&#10;DCTAAm89/xXMxh7K3ZN244bZiAobiIc2viopKxfLegWga0BDiw4EwAVVN0mobHrjcMTWvgsfvvUT&#10;CvOdcDPl5WZaRCvfFgIoS47tOHksD41ih8EsqchkNKyVLIZkUaH98OSWL+B2Ug+DC38eXO5s8bii&#10;zsTpoznod+9CrXR2Er76fJ9sdhXpU6UuuXa6PWV7Q3A/UHQAbcPs8ePLT3YjPrIfGkRMgiUsGYms&#10;4NSNwJJ5T2jil07kXM7DnS1nIjZ0Mhqa5qoNiIHrPgEGwcW0PyZykZdrRxPLHFglJTK3DLhoYJoE&#10;qz4ZdUNHY82KlwXN8WIun8tD+1unabuk6Yg3ULRjBDq3TEZBVnFKQcrfggdGOZOEAhcBgKFSD2rW&#10;5QjSZInK+ZxSTfJogcbfBUJgCqUqpEomtyYQRMDiBU4fyUHLG4ehcXQf7Pz0WIlzKckXKf5sYS1z&#10;OvH5kX3Zhi6t6EA3GvEkukmp3ljc3nAosi8qVTQJW4n5GT+PnxHgbwTfg+Dr0VIigS7G//N44fW5&#10;ke2347uC42i4sheuS22FahvbiadISBGhSoELIXpKFINlZZpZ0cZWuHZ1e4x7PxWnWGrLRSr4u4Oa&#10;z+OBx+PEQec59HhyNq5f1UkcRJlqqZjRGtVSW/0/CS64QxMGPaWTH2qCCiS8ZTSRKpLwhW3R/cnp&#10;2JmzH5d92cjx5SHPkw+bu1DLGWvh2XLGcPD9FzBKno+YaVHa2SUlhRRlIulyzdKnEaXrjwTTNCFW&#10;U6o7Tk/dmukw60eizc1jcGzfZaVuLTn3AomkrJj7JGKqD0QD/Rg0iuiBn788qEzRqDzr8ePkkQu4&#10;JX44rPrxsIZNkyimbCaMybjdOgoXTrLqgFutwPgs79xVCz6CX7+a95R3BL/nP2k2yjsTsJEp6bQj&#10;6/O38coN0ThpicTZujqcIKEzxohj0bXwpbU+dkybAN+F0zIBB8Y04wIu7qRFDt4Hl8eFU/YszHhy&#10;FTotHYQnD72L88iGXUsBF01talsu/8ltVPBVBp9rUUSToE4rec5x2HDRZ8cv9lN47/QOPLfvQ3xx&#10;/mccc1/CZXeuIkdS1ZPlS5ogl1QwaQCXrRQHKNC4qlPeXVZ3VtV4kO0rwCnfJfyQdwgPH34V9348&#10;F1EP3otqa5XxmUQtNBI5m0qTXKHRz2RTK4Ssa4vay+7BFwQXvDhGZ7ziiCPOspx51WnynDVeBGUR&#10;PvwJ1vBuSDCNlXRAvH6uaC4tmf8YnA6msdWGV3h9RfMwP4ubToco1ZJ4OWHUSkQZu2LxrMeRl02+&#10;jEq9aIhG7omkIFxufP3FYSkUoCdXvImci3GwGIYiJrQ3vnjvuKQh+PduF+W/PcjPceLAT1kY2H2R&#10;pCqjw5Jxa9x9ePOl3bhwNkezXaeMO6+NXyXMnd/sCyXBBR/XDzsOoGH0ACRQSIvggj5AutGYnvQw&#10;XHThpcldrg3971kCc9hExIXxXk1Col65KCtwMR1PPLDtvwcXRw5eED1xS81ZSDQskA9W4GISEsIm&#10;okE480gUJRmFRx54VxZW8g3OnchEk7gJ4mcQL+WrU2A2DEXfu+dJ+SV39fIoZXEtO5iDj9ILejG3&#10;oYhsUGIQ/HorBgClW/F7RO9fBK8ZmOaDd+OHHYdxc8K9aHHbAJw9Tkv2ALotHU0pxTIW+Vngwplc&#10;NLuBFr3jYWVJq34KLLpR6NJ6ohB+GFqiEE+AIBeYiFQW8bdRKZtEzjWYJe8mh8Tlhs3rQqbfjclv&#10;r4M+tT2qpbRAlQxqX2heIxzc61uJ8FVFErEIBGhEtLG5GCNVW98Wcal98EnmL8iXcyv73aWaSLl7&#10;ZWp8/MB7qH1/F1RN7aBNHvQ4obBX8YTy/0yTnVo7VZq6tZnyfNnaHJVSboM+9Q7UXnk3+jw+G985&#10;T+Ko9xJyONGT+MOJXrx3yg9c8J4LQbmocWqlCihtvGlZ5kWhNw+FPjtyPX5sfuxV6Gt1Qe36Q1Wr&#10;OwJ16o5DeK3RiLGOhrlhd/x85AwKvH4U+l0o9DEl5sGoEcthrTMSZuNwJNa/Fz9/e0AZhFMLweXF&#10;0f1n0ChmIOIptBM2Awl6TkbTYNUlocOtU1CYzdC8iKIUg6VfARjBR/DrV/Oe8o7g9/wnjWXZdq8X&#10;TjL6L2Zh5/hR+LZhPdG0oDnZYXMtHEqshUNRtfB+bH2ce/FfcHjsAgYU58QHj98OB6WdndSm8Ql/&#10;4suj+3Dv/LF498jXOOe7BLufhu6MqmqbIUnFaIEpiWaV7Q3B5yqhcKV0VsxRs7nhInnUS2dUN7Ld&#10;hWIbQGEwUYgku519TvqdmlQCmy/ORoFW8nvUxENhMSUuJgqPPicu+fNx0p+Frwr3YMvJV9Hjs4WI&#10;frQHrqH2CzlgJX2OrtZdlZywTS0RktYOEUvvxle2IwpceElCDYALKnwEwAWbilzwPPf/cBqN6vdC&#10;gmkcEvRM8c9DrH40kkasg93GvknArD5LlYIH5nJG6ZiOoOUE8NrLn4scwU2JI7Hr2xNSmCA+IoGl&#10;SACNC7Z8P+6b+TiiDWMQq5slRmBxhglICB+C+Ii+OH+UwlzK+M7t8KMgy4N3XtmJFrckIdY0FPER&#10;E5QqrnE0YsL7Ykjfxdj+5V4B9C6XUrUup4is3L7A2YBpEf73kf3ncFviUMTReI2pDsN0kWMY3i8d&#10;+bkKSDltbowZsE5EMhP01LBi8QZpECXBxZf/Pbj46fsTaJEwH9awOYjXzSsFLhJ1ZL6OR4JxKupU&#10;H4pXnv9WUCQXyqP7zos3PQkjJHOyTtZsHIJRA5cJknRrFQi/O3KhLezqSWorqtaCP6NMk66nAQMt&#10;QxeIhASahxa78irtp3Mlt+y0u7H/lxP4YccRFOYWp1SKeSD8/JLgQhFVSco5dewyGkYPRHzERLWz&#10;owysbjiG9lks1SriryLql5oMehFLuUz9XtnrkWsq3uBIXxNGHglgHmS5nfjSeRgRy1vCyBxrehsB&#10;GFIOpoGLimnkRXRChQ0dEULpbgKMzc1QeUtb6Fa0x8LPtuK8iLaU890lm9SCkwLowQHfebTZOALV&#10;V7eXyYMlZBU30MuknEnjH95C1rdHpbROandGFc8HmiAk/SZc/0A7XJfSGteu6oSYNf3Q+4k52Oe/&#10;hBxfLnxEnVyQOWErVeYr7laZJ6dkczbcyIQXF/w2nPdn44T/Ik75bXjgzXdRNbYprkm8C9c1uAfX&#10;N+iB6g0G4DrrAFwX3w1hN7TG23t34ZTXibP+PJzznccFbx56DZ2PiMhBMJn6wxJ3D/YdPSVjL9BX&#10;9+46jQb1+yMhnIJ6FNEiuJgqu7R728yWNIufC9bfHFywrpCLcqHHg/xPvsZHN9yMg5YIHEoIxZ4Y&#10;HfbHRGK3NQz76prwY7tW8Oz7ETl+D3J4ArIXYsjeDg/JE/KZQKbHjWkPpOGT0/vFkdhVmAuf5o7M&#10;OYizAsGJCEXJPWfNohiMX+H6uKBwqdXSBVz7WApL9U27W5RYnS6W03oF6HicDnjdTBGzwojwJSCB&#10;rfEOJCIgsbQiXoPgDymiIfWTHBQSXZ044c7GOye+w8S316DB2p6otbIDqqe0RLV1rRCS1hIVt5CL&#10;xbGgEcrTVQQ1eNyUadz0ZDRHxfQOqLX8Huxwn4T9CuBC9VFyIYBLJ+24LX6gRC4STUzvz5MNX5+u&#10;c5CXQ8IjOXQB4m4xoJNn4aNMQAE8bjdys+24o2UK6ukGYFDPRbhwOr94dycgkhUfDuzcfhyJUYMQ&#10;Qz8fwyKxoIg3TUSMvi/63bEUtstOkWGwFzqxd9dJTJ+wGdERvdG4/mRE68chodZ08aKKjxwJS8R4&#10;mKr3wNABi2EvJEk7Xz2rssHtcvoC7w8J2ErW/9LZArS8iV5fTHUy0kh9pwno3nkxMi/my0bX5fBi&#10;VtLDsOqTkGiYhQbhShuHwEKBixl4fMsfELmgYdnt1jka2uPkQYU/1shPQQM9618nS4mN6dre+PTD&#10;/fKgGYLZt+sMGtQejtgaSbDomWuaItoOU8auV6FXKUFVYiXBN0MGc9DBchqCFi7EHhq8BHb22qKu&#10;uAsqTSGOpGzMkfJfdhpRHwwMj+JhUtQ0cMHzV7+hJbIq4SFgIhAQw6ZSn6N4F+qcS4ILj1gCMyqz&#10;b9dZxBp7ICFchaGseiqjjcaMiRmizaEIpxrY4efI3yuW8pUnEQUuAgkiieHwPrCkiCQnrw9HvJcw&#10;9/MMGO9vjWvWtULlzSwJayXkypB0Du72CNlIcNEBIWk0H2uJkM0tUWkTVfzaovGKrvjWt19K0Dx8&#10;ZuTJuDSpXK2VFH9yUVfBb8eWXa+g9rI7cU16B4RIlYjy3igzafzDm0Qt1reXCIbkjJl2opvk+pao&#10;vKmTcFOqrmqLiLVdMenddTjhvSiEOdEaEMEmH3K9blFXoOvLaWTjODJxwncZu2yH8OGlH/Ds2a+w&#10;8eDbWLnzSSz+6hFMeScNQ55biJ5PTkWPp6eiwwPj0GTtKNSZ2QN15g1A5Pz+iFwwCJHzhqL2nCGI&#10;vn8Y6szvihvS+qLVxqHosGUouj81BoNfnA/L5AEI7d4HYV17IWpIVzx96mNsz/4B+z0ncMKbjRc/&#10;2w5T/Q6IiRwiwLlh2EzcGDYNjXRDMajzXMV1o0SyxwV/oKSZfTwwNgMToLhRKiP6QFSyTF8vZ164&#10;0us8gt8T3FQIPZAe5YaB56l2vYF+7bW74CChMTcHu+9bhG+jYnG2XjgORYXiQIN62GOuhzPWWvjG&#10;Ug97l90HZ9YZ5FOeWqxTVXSJqrcuaiq46bTpxdEL5/DDqaPC5yhwkS+jCTBpGpFkghFg8F8u8RKx&#10;LVvXW+Z6FLjgfpVNZUjktvJPxYiDvBptt81zI6FRyMSMjCjHG6k48rNiRFyGFOBg2kPEuwAflTy9&#10;AKWsKLm3z3cZ/zr8KXo8Mhv17u8qJe3XpXZG1fSOqJJGQa02qLiZpara5obRCxH0a31V4KLi+mYI&#10;2URSeAfUXdYVP7nPCLhwc77mvSUPQUGwEuCCZHM6jHrFKLP1LSOQYByPBMNMxOvmwGoah/bNx4sH&#10;llvzXJGKkcA8Lpkfj6w9Ypbp80qk+e0X9iM+cjCiTfegXdMxePPFXbh82g97DnDmeCH+/eS7uDGu&#10;LxrXH4cEmmRWJylyIRJMUxBVswfefPZL+Giv7lGcvEG9Z6Ge6Q4xFYus2Rd1wwYgxjgIN1gHoEub&#10;ZAzqvQar738Dr7/0LQoLFN1baAB8EEFH2b7AZ6YqOPmM87O8aNdkImL1I5EYMQNWw1RYjRNxR8u5&#10;uHiWYl42uFw+rLjvRZj1E1RljXEy4ik9oVPqvqRGPL7lD+BcfPDmbtwYyfIy5mmThfEqTUfW+Swk&#10;MH9lSEZ49e7Yuf2oRnT0Ytf2E7DoB0h+l1bNMYaJqKcbjIUzn9C0HTTyTDk3gy34kE5CNU+S3Rw2&#10;KZvLvGTDpfOFOHsyB8cPX8LRgxdwaO9FHPjpvOyo9v90Gj//cAQ/7zoMl11p+Ad/z2832WSU6mxq&#10;8Q9+X+nGyhOXP18G45cfHoDV0AeJRuqBTIFVNwkxuglYtvAJAVZ8kEqQS/su+YxA6qf0Efw9bMFH&#10;8OtOvwtfZf6Em9f0xTVrCSxIjGomFRwVace+oQsqUMmTg1hSF0yTtBE79uqp7RC5oi0WfbeJnn2w&#10;k/REYOGgc6aKUjD8HtgtiAgPq3i8Xuy1n0X7TUm4dlVHVM5ojcpbmqNCOmvfy04c/6+3kAfbonJ6&#10;K0QuvwOrvngcF1ii6qIAmxc2txs79+/Bxi+eweTXUjDgjcVounUIGq3tisQVXRC5qiOuT+uEqukd&#10;UGNVa1Rf1UratSmtUG1NS1Rd2xJVSKZNbYFKae1QMZ0Oth1RcX17pS6a3loZzaW3RkWmyDiJ0/gu&#10;/UZUTLsd16zriOtS7kXNtd1w/ap2qLmmOeqt6IhG6b3Q7pGJ6LBxGnQ9u8DYvgeMjfrDFDUckXWH&#10;o354ZySNXg5PISPn3E3YZdftd9KCXsv1qGymLJVcvLgDVrvPwAJfdrwGH1d6nUfwe4JbEQFQllQK&#10;L9kALihcyHmeInAE+PJdyPtqG95q3RS/REfiUqQJZ+pH4AABhaU+LtSOwFs3NUD+zi/gZkmhcAJY&#10;0cCIgIpFKs0ddV2Sxy/x3792BJ9v8BH8+tW+50rNLUbzHOXcdKmCCEZAJPphd8JdWICDKMTzR75B&#10;z8fnoTb1LlZ3RKV0plk5tzDV+sf4j1Si3fzW1qi0uRNil96Lo+5z4tRMQTJWN5FUqoBhSWDglsWS&#10;UXJu5Lp1YYqemkvkvtGQawya3TACZ07Se0Ol8z2+slWHwc2R68OqxU8hyng34iOHIFo/FLfFTUeT&#10;hKlIrDsCcbUHIyF8OKxh45Cgm4OEsIWw6LiQj8SQbvcj/7ITLrta+xw2H1YueRh3tB+L5HEbsD7l&#10;Jbz2wnb8sOMUTh3LR0GuHY5CKiUrUKfWCLX5VDVBVwaaJF/z/QQz9nzgng5zEE3ncFp2SGRlItrf&#10;Mg3nT+RqBFYfUle9imgdizVYjDER8WGqSkRUOvXJf0y1yLOPb1PCHxIOKQ0u4sOIAGcgMXwaatfs&#10;iT0/nVPgwufFF+/vgVk/ULwMWKZKR8X6+kFYu+zl/xBcaK/Ryj3Hg5nJaWjTZAxa3DIBzW8cj9sa&#10;jMUt1om4MTYJN1uScJN1DBrF9kVD610Y3H8i7AVk8JadrK6uaWHgMr8vv3mZtyLb3gO89u/tMFNK&#10;VT8eDUimI/fEmISNqS9Lv5BysTLgQoUjg4/g72ELPoJfp/DPWW8Wpn+QgZqrOypy4abmor/AmnfZ&#10;VZOHwUHMRYY50E2K/Hl9RgeYVrfGjZu644wzW+WLOVkypOpVSwG7uOy16OIsImWUI+cu24mUb59F&#10;+Ko7pb495IGWIqwVPGn8/40VJc1xzea20K9qj7hFXbH5u1dxwp2PTI8dNrcHX3+zAwn39UL4kntw&#10;3epOqJbaXkr7wlY0g2F1K4SmtpGUFwFj1YzWqLqxLapktEYVSjCTuMtU1/pmqLyuPa5ZfbfW7pJ2&#10;fUrg57tx/Zp7USW1CyqmEWQ2QaX0JqiyvgOqpt2NquvuxnXpd+CatDaovuZuXLOqC65ZdSeqp3SD&#10;IaU/IpYPQ8R9o6FLHomwEUOgv/Ne9E9ZgV32Szjuu4TLvouw+XIkzUj5aqYMuZSrVLUmia0ZRylv&#10;DDL1y4654ONKr/MIfk+ZVjT2tBVUgA2bpqsj5eI++LNy8d3i+/FOgzgcsNbFyWgjTkSbcCQmEodj&#10;62NvTCR2Du0H/4XjKPTZKKAvCqnkJTDCRy6MpEu18u3/j72vAI/q2r5PcArEZpIQJDYzMajjmgQr&#10;ddyd4O6lxR3iWKn31d376u5G0RaKOwTiyfis/7f2uRPCTVpS2te+3//1vG8/ks7NyJ17z1ln77XX&#10;4gSgfy+Vjcsdo3+8qsdcLlTHhepO4Edh10+J1YoCVwlyXIXYeWE/Rr+8AualPRG6MhlXresgbqnK&#10;yE8L/l7JNf97o1p6G1Tb3BG1NnZDwuo+OO7KEfBGZtyvggt2BorGgxJNHN5vsXTqUYeF4CImZBzi&#10;w3vj+OEz6jthV0gVwAWFr44dysVdszajkX8PkfemqWVU4GTEGOm6PUW0neKMNPKbgXgSqBuOQGKL&#10;Mdj93WHYrUWwluaUAZ/z54pw4VwRSgrIjdF0uIS4qfSX2EIq1BFvC6qAC1We1w/9e5UslhA/mYF3&#10;io7TgNuXIopWFgIuaPA5BW3iJuLEgfNSSOPf3b/5LTRpMAoJISxzTkAcRbf+bHBxb/pbiDOS2EEW&#10;uOrVVeBiGmIDZiHGfxbigqchKnggjhyiRLdqr3n1ma9gDhwKU+BUmGjvynpT8BBszXxLnTwv/6HC&#10;yVChH2UXjQvIz3Gg101LEWkcjWgDnUYnItowGSYSZwyzEBXA2tYomMP64tqYOzApZaHIrKrSScXX&#10;ujTKL/IMtdBf5Gr8+nv2BttZbZ4SAQ0PZr+JyAZ9EOM/Hs1DZ4sqIgWMnnr0w7L6npeYc/E51E2t&#10;H/rXYeiH/nGm+YqdNrxzbifisweheqpGjspW6nnU//f1toJp4IIpS3aV1MjshHqpnVBvSSs89c2b&#10;yHUXw+EsVeCCuzFNi4HfJG/wYu7CCAJtLtg8Nmy3HUbrrOGovT5RAQuSGiuZOP7XoxbTvWk3om5G&#10;Z/iv646Ilb2Q+uOr2O8sQJ6VtXgbUj7ZggYrbkKtrJtQgynlze3gm94StVJb4qq01qi1oQV8NrYW&#10;6/cyl9bsNqoDiG18WQSU7cTrgaZy/J6ZuajODEZ6IqqldVaRepNwRGpktUM1Ci2lt0b1zGRUy+oG&#10;36xkVNvUCXXW90St1JtQJ5stx11QLSsJvlmJqE5fmbQk1E29GQErB6PJusFof/8EzP4gFc8deQt7&#10;iw/grOsCChxWFHtcoqtAbVpO/lIS0LwyCDqY+OVuX38968flHufQH6OP8txwVVBQxElV/NQedhSj&#10;6Nuv8U5SV3wbY8LuaKOIZR0wGXAkIgyHw5vineYmnLwvC+6icyhy21DKO4NdGPToIclW17ru3XV6&#10;f/+1DEaF93uZx6t6zOWijEugtbSS1HrBWYB9rtN4eP+b6LlxHPxXt0f99e1E4t8360al/rnleumK&#10;8tlCx+A/B1zUyGgn5dzqmV3RNnMkTrmo3kFwQdEwVe7RgwsaS6o2fzpTA1NTUkUdkxzAWJpwhkxC&#10;VMit+GnXSSlPE1x4S+u/FWwLdditOHWsEKsXP4a4JoPR1G+YrDvR5NUFz5POwLjgKTBTFTe0Nwbd&#10;Pgfbv9wPh7UU1tLTsNlOib6FAj+ULVA27STFKxJpsbTHyvvSFKYVleDS9Ug/9O9VgQslMca/548j&#10;BqxGpGEkYkLpeDpDGjKuDR+NIz+fUfQDlwvPPvE5GvuNEGXuWLELoADkRXCx7p7XkHOW6qYVr7Wq&#10;Dp8ls59CHM1K2JISyJ033dEmadyL2QIuhFXadCjOnrbDIS09TjzxwLuIajAUscZZYr/MFEtU8CA8&#10;/tAniixTtlBXdkIqvmH+N4fTIWgp96wNN3daDpOBYOJuRLEfmFbphhQhxPTtkYpNaz/Ax//ehb3b&#10;jyHnTIEwpatWFikPLmTZlPeptDCUi2HFv7k0iJjtHqqAerBp3UuIqNcfZj+CizkwB04UA6h339xR&#10;dnz51Gj50A/941U6hpNCiRNH3YUY91Y66q3poiR4mb3Iao2a6a1RjaZi3EGnaeCCu917aUrUHjWy&#10;EnFVaicMSJ+K/fZTKHAWSH++6ChIHzzDJZ0FxQRFBBclTiGInXPlYeUXj8BveRJqbElWRK5KJo7/&#10;9aiZ3gq1NZGtWpuSUSejJyJW3Il1Xz+P0+5iIZJ96TyOlHdSEbC8C+psooYI/Vo4ebdAjayWqLWl&#10;HXzubQ8flp/43ZJZT5dWkmkJGlMpyXwjfLYmwGfr1fDZch18t9wA302UgW4Jn20t4butJWqwTp7a&#10;DbWz26H6xuvhm9UC1ekVw+zWVoKaVqiX2hFXSRtzW9TIao0aXESyr4dP9rWotvF6VNvUGr4ZXVA9&#10;uytqrm+HwNVtEb0iEYmZg7H4va14++xO7Hfm4QxKUSg29JqIGMslTBxo1uGKC/H7rvfKhv4YfZSR&#10;lli399prSFxkV3nsp7Fn7XJ8Gh2Lw+Zo7Iox4Mf4QOw3G3AsPAy/RITj6a5tgJ+2w1GajwLeD8Kj&#10;4rZT4yhJpyKVgr2WBBd3fnwfXrVi/ajwfi/zeFWPuVzIG9akLz0uB/JRiJ+dJ7HimwcQtaonAlYn&#10;ikZOzU3tUW1jS3U9loEKJdddpmfxB6NWRnvhbFVLTUa3bZNxxpULl4cU2fKW65eCCwUUKFXvkArX&#10;0gUPwRI4GjFM8RvmITZkCqJDe+PTD/bIvEVwcdH87LciDzbbBTjtDliL3Pjg399j7KANaHv1ZCmL&#10;mEKGIiZsJG6IGYthfZbgucc/FLKk3WqDtTQfDls+PO4iOJzUriCHkFl1bybL253CjXqJJt0thj8a&#10;N8/bpVj10jkBC79MAScuYEpKFiKNI2EKniEmbnHGWYgJGYoDu08qKwqPC6+/tB3hASNFVTTeMKkC&#10;uLizYzrWL34V3315QP8Wqjx8po2i+M4MxBuocUF+BcHFRGmpjA2YiXjDXJgDJyAufDBKS3iDKHCx&#10;Ne0lRPuNholucLRfNoyHKWwgXnr2Ww2wewVbKz8h+iF9yKC6ZgkunCvFrUkrEEnAE7oQTfyHIj6y&#10;L+bPyMT2r07CVgQ4Ke4irKSLuxL9a1w+SGJij7BLmL1sv1MKbpW/V+/PijttE6vp1QufFJDVzDBL&#10;NO1NgeMRG5qCLz/ZLxdT+fi15y3//Pq47ND65HPddrxzYS8s6/ugXhonfi48rVErrSWqs1SSzbS6&#10;Ym+Lg+kWzWwom/LgHRB71814/vAnOO2m4JNqpZP5R+Ygr9i0uqnVzOyC1V2KL/J+wvVZQ1AnvavI&#10;AesnjX9CgYvq6S1UxuHeDvDdnAT/tJ6IXno7HvrhTZzy5CLPcR6HbMcx/flliFjWBbU3MP3cDj5b&#10;2otfRK1NnVE3K1HKFnVTO6P+hkQEpXZH4Oou8F+ejMClifBbSZfNzvDf0B1+629GYOqdCErrBWP6&#10;7TBm3ob667ogcE0P+K9KRL3VLVFrzfWoxywHuTppSeKTUmPjjai9+QZUJ5DYdCOqbyb4YMq6lSww&#10;1bNbSch729QGvtktUTOjBRqktYP/qg4wLu+KsGW3YsDjd+PZ/e/joOssLnjyYeOOSayGXbCXsvym&#10;SiUcvM7LL8TlR1XuB/0x+vCCC2YQuQv2AgsbSajMYNhKYD/4Bf7drSMONDXjSKNQ/BAbiO8JLiKN&#10;ONQkDN9bovHWwulA/jkB1qScM3NBAjq5JtIuXJX3Usm43DH6xys7pipD/xyOEiecpW5Y7XacdeZh&#10;j/0opr62Co2XJ6FeGrkULLeprjNpY5cMWXtlKZCehBpp3VA9rVuF6/1Koka69rwbuuL2h+fggqtA&#10;9FgU1VLN8XpwofQdeATdbIHMtS+K11V0/UmIMywQMmN4UC+8+fK3kjVQa4zKGJc/h/rzotRGFO+M&#10;X6rL5obLCpw7VYofvj6Ezz7cjR++OoSzJ6zijEqugxwrKM2rh6Gyype0vcoapTIXik9B9TQGP6EG&#10;MC4BFxW/Z/17vXiMtgi6gPnTtyE8aBjiwmYjiuDCMA+mwOHY9c1REf9iJuWj9/aiacBQxNBFWYQw&#10;LwUX8UFzhOw5ffSDundQ9eEzbuBWUdf8VXARNBcxQZPQLHIIrOLaRnDhQNaaZxHdYCzM/nMQbaBR&#10;1zjENB6It1/frk6wpqkmhK5fPSEXB2u1YjWLPHFe7d5xPiwh02FpOAldO0/Bxx98j1JrHuyOQjgp&#10;QsT8j9brraLia1Qeen6Fen3WXMV75Dd8Nrw/sywidEcbMDNlK8wBo5HAThu6UIYQ3Y7Dd18R8WkX&#10;XBk7vuLrlh/61y3/2r86JKVJQUAHDjpzMPfdzQhc3hW1s5OFd1GT7V3s5tDABVtTZcexqaMCFxuV&#10;RLjfyq6448m52OU8jUK2NtGa2dtPrjWv8d0IuOBHsjMjY8c5Tz4Wf3w//Jd3FRKhftL4JzhxUiKd&#10;9em2SmxrK9O/nRG0tjuazu+CB355G4VFZ0XF76T1KKY+shBRd3eB/1p2miSi9pJOMKzojvgVt6LD&#10;xmHo+eBEDHj6Lox7cQ1mvJ6BhR9sw8Ydr+K6lCEITewDY8d+CGo/AEHtBiGk0xAEte8F/3Y90XPu&#10;Iiz75F+Y9t46pLy5DN3vn4SmC3qh4fz+aLS0Pxqu6InA5a1Rd2MLVM+8Ab7ZbVCTWY10XjMk8fH7&#10;7QLfbP5LzZQ28BEDq5aonsVsRlvU2thFOmQClnaG6a6u6JoxCpnfPIWdtmM47S5CvrtU3DepLyNi&#10;UH8JuFCiU15wIbcMNxT2YoDqi9Y8HNi0BO/FRCInLBLHIxrhm+bB2BkXjKNNw7DfFIW3ro/DL2+/&#10;DFiLYWNniZCp2U1Flv7/UXBh96DYQflwB76zHcKAJ+cgdFkn1NvQTnhCvsyUpXeDT3oyfNIT4ZtO&#10;gnBnVE9LlgxYzQ09USO1R4Xr/UqiJrOqWYmoldoDI19YgQJ3kVIj1laSXwUXBHcsdDmBbdlvIMY4&#10;QtaumEBK1s9EY7/eePpfH2uqtBrD+HLgokx8RAMN4vFBIiQXZnqEFIvXlSq1kMPAd0hwwDdWNt1f&#10;CiouARje15eJ9OIkrmXRf2/mQo2L4GLZwn8hPGgITOSHBM1FnOEumANH4dtPj0obLRsSvvrsIMID&#10;h4iEhIUbYk322wsu2Mxh8Z+BlP5bde+g6sNn8M0ZSnEvaIEqjYinO8HFFAEXJHVSHOTGhNGwimsb&#10;azZWrFv8GCLrpSDOsBAm43SYQibA3KgfPnp3t7YCEZExl/VbJ+TiEMc2D51Dc3HubC56dJwj/cAJ&#10;EaPxxSd7BFg4nUSzhXC5GPQFJPObxTjFmNS/RqUhqUyGakmSTjKHBzlnSlBU4ISdn/FX3qv3Zz6H&#10;w+PgPINxg7NgCUhBgtjbzhTztmuiJmLvzhPlLhwFMhRq5XOqC0w/9K9b/rV/bYjKHssXDhuK3KX4&#10;6NwuNF/XH3XWsU7eCTWYwZDMheoWqJGmyfMScBBgZHdSfgAZiQhbeyuePPopTjuLZT4uuxG0lB0v&#10;XK4HbH1T958LxZ4SfJq7B9es64+66//JXFQWLEVRYEyIl5Rgz2qJOps6oOa61qi/PhENU3virZ++&#10;QK6nCLnuC9h+bifG37cA097MxJofXsDjRz7Dh3l7saNkP/bbTmCf4wQOuc7hJApwFlZx1TzrsqH3&#10;oAUwhabA0nAyLKHTYQ6ZjuiQSTA1HI1wYz+MH5GGnJJ8nPPk4bSrBA+/8wEaWDqg3rW34KpWyUi5&#10;dx3Sv/wXBj+/EB3vTYF53QCErOqDoLSBuCqtH6qvvxU+G3rCN70HqqeTg9FZSmuyo81sCV+myjNa&#10;yfVWK70jArK64ao1nWFc3QNt7k1B5k+vY7v9DM44i2GVFsCLu8j/KLjg65AXQUAhXRJk2LN1tggo&#10;OIOSU/vxxi1tsS82BmeDQnHI0hgfNzNgT1QochpF4tuoSLzTrxvs508AduXczO5b1VSq1HelZbsq&#10;76WScblj9I9XdkxVhv45rG43ctw2fFNyFLc/OhuGVcmoR+Oz7DaoQfOzrFbwyegOnwy2sifKvKH4&#10;PIxEVMtIVoTxSq753xu8XqplJ6Nu6k1Y8PH9KKE1gyb7Tfig1pFKCJ0Ed/w8LuDpRz9GXPBwxAdP&#10;h4WtqEGzEB4wAPdtfF1ImqJmqXHdyp9D/XlRmQeVfVDAgq9rhcfNTS3BRZHYuNMok4J44h8ii7tM&#10;lmWh3qf+u7v4/tUiUD64hl0EFlUGF/JRtDftBtaveBYRxiGICWXHzAKY/efDHDAGH7/1s2QuuDn+&#10;4buTaOw3QIBYXCWci1hq2gTMRP/uafq3UOXhc3unNUrSN/AuTQr0IriID5oFi99MmPxT0PHGKaos&#10;4imWE7piwUOIvGo84smJoKhO6HhYGvfDV5/t01AUU0tVBxesmREFujx5OHHsPBJbTxf1s5V3vwC7&#10;1Q67I0da9xx0OnVoymxlyPL3gIty2vL8kl3Awf2ncHOPoRjQZwp++YlEnMrfq/dnl8cOh9uBwnwX&#10;RvRORWzgRMQHzENcoAJiN5in4MiB8+W0fTVU+h8AFyrBRglc9taX4JjjHKa/l4X6q7uhemYiarCW&#10;LpkLtiPyJlaZijIVPZqbpXaAz9bOuGpNN4x+fjWOOouk9748uBCmkCbuJ4I2/O9OF+wuK4578jDv&#10;3c1osOrPmWj+fwvfzGQhVlZP74Caaa1QK/0G1M5sIeWEGrSuz26PDhsm4dWTO3AKhTjjOI9jjvM4&#10;imLkUJeTFuk0xhINGDLQaVJkg9PmlJQtL39nsQd3T3sAkQ3GIt7ISYJqsTPFIj3Kn6qB/THg5kUo&#10;Pm+Hu8QJd7EHLz/yGWJCRyLCOApNGt6Jp577CEVOK04X5ONwYS7e+WU3rh07ECHDbkLozDvRaEVf&#10;hKy7E37rbka1tB6oxrQ4yaIkkTJDltkKNTe1RfXs1vBlyWRbe/je2xG+W7qgelp3GFfdjv5PLMF7&#10;p3biLGvS2uTJ6/w/Ci7EdIo7NtUBRX0H7uBgywMuHMO3zz6A128w41hkFHKDG2GPJQwfXdMQ+5qE&#10;IT/Mgs+jo3Fw0zJ4HMXi5SIdrELk55LCZsliabP9vwYu8p127Co6iTGPL4dxcRfUk6xUG/hupd5E&#10;S1SX7q8uyqRQ5hDyfVrCZyPLYpqVwJ9E6KwjYnxJqLO+B9J3vyRKoLw8rNp8o+bM3wYXb7zwA+JD&#10;RyAmcDIsAfNhCZqDJn4DkLb6aS1zwflfXWflz6H+vFwCLqS0oYK/iyiiWGDQ1FJZQKguD3kmbe3z&#10;Ft70wfd/cQ24BFeUvZdyAEPWjUuH/r3K+5W/5xtWaqUb015DhGEIzMEzEROyECa/BTD5j8XbL/8o&#10;Jp6cR37afQGN/QcImIgJHF8BXIgar2E2iA+udPh0u3Ep4gxTcXXoPFj8tXZUlkTo7BmoEKDZOB7J&#10;rafCSQMbt0MMWRbM2ITIgJEw078gdBYigsYgPmIItn+z/8oyFwQXNGux23HkwBm0u24Uoo298fm7&#10;++C0MfV4XhAjWbZukatmTUzhWo+H9rj8l5ch+cXcTVCUi2ks/qxkanhxulCk+TrwffBxKw7szsF1&#10;UUNxQ+wQHNh5psJ71Ye6qJ3Iv2BHv1uWwRQ0Roit9HOg/GyH5jNx+phK16lQV5C+3VU/9K9TlWNI&#10;eiIfgmx1XvRUGdxeeATNFt+BWqs7wHdbB1SjuBM1LmiNzOwFa5tiya4MhrgjqZPZDnXTExGR1RtP&#10;nv5S7NhpvkRfAZubktHK6IhZEvmXrVROJ0rcDpzylOCjc/sRv6q3mBdVYzfKFk5GJAK2RQ0R9GJN&#10;lXbMf05f/P+lYKeFfHbu/DIpcEZFU5rJcWKm7DFT0V3R8dHx+CBvB3LdubA5ioVh7nCySwcokI2R&#10;VgL0Tiic+8iNIcnW4UH2mhdgMYwWH5AYThBBM5AQMgMxxtGIazgYvbssRHGuGx57KdxWK7aseh0J&#10;gVNh8R+PuMZ34o2XP4WTr+myiUHhsSO5aNdqFMKa3I4QS280bNUfpttHIGHCeIQtGQr/ZbehzvpE&#10;VN/UUdoIfbckCsiomdEKNbPaoJp0pLAs116ugavSE1FvWUdY0vrgrh8fwz7bGVzwlKCYYk50vyRz&#10;Tz4ep2KnyD/rr/fKhv4YffB6Fal1ynI7lHx6voc8q1Lg8G68O6A7vrNE41jjJjjTJAS7YwLxbXwg&#10;joQ3wpFG8Xi7VUeUfPe5YuNTZErSet7X5W5Y3X/6160sKhuXO0b/eJWOkc0Wz6GbhuEqh1pC1U6P&#10;aFiUuh343LofKa+vQuiyJNRdy02HynBScZfW6dRm8eH9KuZjWrYzm51o3tD4W5Vc85eE3rys3Nwj&#10;wUzIFloIdEKjJd3xyoHPRaJemoy0qpb6XPpzzN+1xdrtwcfv/YS4sPEiZBhvnIuYgOkIbzAAG5Y+&#10;o2wYhMxYhVZUL9dM2wQKWZeaGo5SuJylcLuo7sz1KFe5a3ONcZHE65G1UQzL7C64mS1xusVplhkD&#10;kRgnqZQWDpWVTQQ48T14dS4EVv3291wGLjRikQt4YNM7iDQMEomI2JD5sATMldI9ZRNIP6CUAk3X&#10;mgb2RnwIu0KpacV1n52iihJh9lN8S+KDKx0+HZvdLU/YjCjHK6TBFyK4CKLi5AKYDOPQs9MsuNhr&#10;zNSi1YNZEzMQGTQcJsMMxDacjYjA0WgWNQw7vj+ggQulMlZlcCEnm+QYNw7+fBKtryYhpR8O7rCL&#10;hC0BBVtgWedXUq78MrX6FH0XhJFL5rAXVLAOyi+VHBEydO3SZukQaVVFVpQsjD0P+3acxtVNRiHx&#10;mik4vCunwnutGEpILPecFXd0uwvRBoIsTuZTEReSgq43zEfOqcuntPRD/3jVjlEXFX/mzciaco6n&#10;BLNeTUXASnpetJNaOImcFNBi1oIhev8ka8mE0gn1MpR1eu21iRj11lqcZhuV1S4YscROM2BFNxIS&#10;HhE9ZdRZFnE5cNZtwwm3HRPeWI8Gazqi9sbOqLZROYSKoFcW2yrba4I7/3vgoipBZ9ugNYkY9tQ8&#10;HLQfFaa5p0iZKRU6CO70V8Kl1wJ3UvdvfAMxwSO1djwStbj7oDR/CuIbDsPN7ebhwjkCbTbb27B+&#10;0XOIDZgKS8AENIu4DR++95XculZPCbP/OPTTWbSJHyvPGR02FqGNBiMg/E74X30rGg2+Az22zkOT&#10;1T1RL7UzamQno8bGZA08tUQNdrPQcpt6K1m8BtqgTmZ71E3tgPrrk1BvZWekPLUMX1zYh9OeYli5&#10;QGuGWnwPzAT8eeBCq0xSct3hYKc/8si9KCnBuReewL+vjcKPlmgcjmiKY5FG7In1x/Y4fxyMaoJv&#10;wmKwY+ps4AI1fi62mlbldSuLysbljtE/XqVjpDOFrZzcTrFRR3WVufNKUeq04pj9AhZ9vQ2hS9si&#10;YH1n0bwpU9LkYp/eURZ7/XV6RVEZuCBJ1BsEMZvaoG5mZ8QuuRlfnf+Jrk+XLrr6z1dJfPXpQTRr&#10;QvsFdj/MEinraL9BWLXwccWnk/LV5d21xXRYseQ0rhnBL7OFpbBZS8TEkd2J584UY/ePp/DUvz7E&#10;+lVP4p55D2PauK2YM/lhrLz7SWxJewXvv7EbRw/koaTQqYCGlQ6sXKtUmU59Nh3A4Poks21VdC68&#10;4ELj97mAR7d9iCjDYFiCpyFWpNDnwhQwEk8//KFqx4UdJ0+UwBTWH7HGybA0oJAWEwoTEWuYIFWL&#10;GP/ZaGZcgI7N7tG/hSoPn1bm+fKkMYFsR9VSIxq4oKeIOWgeIoPGoHePuyVzocAFMHnMenGdMxlm&#10;ilgHCZ1XRw/H7u1HrgxcaEibi+XeHUdxrWUIIgMG4pn7f4SrwANHsUeMwFziZaDKGZx4RS1XU80V&#10;+W6R8L6oHS8CVppAieJ/qpqp/L3TAYe9BDu/Po6rmw5Hp2vH4fTRKvhsaL3I504VoluHWYgOHiPi&#10;KtQDiQkahZta34W8sxU/o/559EP/eNWO4YdRrn38TE6XGwUuK97J+QGxG+5EjQ1sWSSIUAJX1LwQ&#10;3Yty4EK4GdQ7yGqPGhs6o3nmQHyeuxc27uxsbOECioQIpzQvvOCCNxm/t2LQ98KF1wq2I3QVOx06&#10;oia7UURkR+kvlHdJ/CcqBstXddZ2gnnVzVj8VhbOIg/FjiJlGMc0fEWDxLLrg/9yV/3Ck1/AYhiK&#10;uGBmLqYIuFDCeOMQFzIMna6ZguOHcyX7R67SPdMeRIwfj5uE6y298cO3PwlApR0Xv+IdXx/BteFD&#10;ERM4WozLzI3HIzxiJEKjeqFjrxHY7yzCk4ffR59nZqHhim6ov64ramR3RfWtFG1j1orAta26DrJb&#10;SltrrcwOqEttlfWJCFmYjKSsFLx7YRdOu4pgdVxUzOS1XFk2oLKhP0YfUnERDM4sA6XW3ShiSvt8&#10;Dj4c3B/fxEfh+7go/GxuggOmEOyJDcSP8UbsjIvC23FXI+eF5+Cyn/+/BS5kAmSmlnlN1THjLKIH&#10;hR0nnfl4fMe7iFrRHSHrOqF+VhfpGKuxOVmBgL8FXLRDvbQktFzbHwdcZ5W1W9mCqz5Pxc94aXz7&#10;xWHEhU1EjGEKEoyz0IwSBgFDsHD6NtiZsSERn1nsSv62fCjjB6r8KCDucJIKYEdxoQO2Qg+O/lyI&#10;9JXvomv7JYgKGYFGDYaisd8oRAZNRGTgFEQGTEVEwHg08R+A8ID+uM40CimDU/HmS1/DaXPDSi0M&#10;K7MezLJ7y+WXkv3VZ6/K91wRXDz98BciLx4TMg1mSqEHzUW03wj8a9vbsjnnTH7mlA3xvLeZrfBn&#10;p6NX42q8RomYi3jjfLSyzNe/hSoPn+vD58iTivw3gUU5cBEr4GIuog1j0P/WJZKx4GTHNSdl6Grx&#10;iTcbZyGKGY6GE3G1aQT27jhxZeCCJQpPkaStdn5/BFebhqNZ2FQ0rTcU10QMQsfrRyCpzRQkt52G&#10;bu2no3unmbi9213of9tyjBmUjqlj7sWC6f/C0vlPYsXCZ7BmyXNIXfU87tv4Mh574E289MwHePOV&#10;z/Duv7/G+2/uwMfv7MEXH+/EF5/8gHmTtsESPBQ9O8zEuePsQa74fi8NBS5OHssVLoqJ0t/G2ZKC&#10;NgUOw83t70LhBf0nrHge9EP/eNWOYar8Irhgi1+JsxQHkYNp76XDsDQJNWSSUB0jwrUQ19SLqclq&#10;JB2K0l474WkELk/Gkg+3ogClKCkuUum+SsCFAAyWsmiU5HHjkCcfdz47F4Z13eU1famb4PXakIXm&#10;H4Dxa+G7sbM41QasSULUkpuQ9eNzOMfzT0Rd4kZlqYuy75/FN6rmvvMzzIZBUhqR+5cEY8NMxBgn&#10;IDZ4BFrFjMf+vafkXiOHJmXgGlgaTEa8cRJuiOmN/T+dkFu3VEqHHnz14X40azgEzQ00MaTq4RSY&#10;QyYgMnQQBvWaJYmAfEcxjrhO49kTH+GmB6YimJmM9bymtHQ6rbSZwdraCtXvaweftBtQJ7sjam1o&#10;g7ppiWiwrjsSVvbCi4c/xQUu+5J+u8iD1l/vlQ39MRVCq06yPEJVzVKWER0luPD6K3g+JgaHoqPw&#10;Q0w4dlua4Bdaq1uM2BUbhk/NEfio151wHtiDfBT8nwQXasehzA6dVivyUYq3z/6IG1YNgt/aJNRO&#10;7YCavAZ5b27UvrO/AVz4buqEq9Ykos8jc8RYj908UiIrAxfeUvavx/ZvjiO+0XjEhU5FQjDBBbN2&#10;wzF9dIY0I4iPShXAheqOUwUlDwqUNoSd5mjFWL/kWTSPGIrwgHFK4DFoIszBU2EOni6bbHZosMEh&#10;JmQWzMzqh8yBxUhn0omIMAxAUtsU/Pu1z1BcSAEtgpdy4o1eTka5Uol+6N8rQw8uXnryO0QLuOD6&#10;zS7GuYhsMBwPbf63lG94c50740B8BP2CaLdOR/Ry4IKJBf5dwBy0iJyrfwtVHj7XNJolrmiKNTrj&#10;0rIIvTIMs2EOHosBty+Bg50UNK8qBUYOWImooDEwGWapkxk2CddaRuLnXSevAFww3U4+Rb6QOnd9&#10;fxjxTUcgRkhps5EQOg6W4MEwBY+EyTgSUUHDRe+dPzOiGYYRMBnHykJvMo6RUkWUcSiijIMQHTwA&#10;0SF9ER3aB6bQXog2DJPHYxr1gaXxzYgKGihqbrd0WoiCc5dHyLzQmQE5dvg82l43GebgSaItH2ec&#10;BnPgEPRKvhsl+bqPWMmFoR/6x6t0DCdj1pRkwReUJvXBc+4CvHNmB1qsGoS66xPhK5mDjvCla6Gm&#10;eyHAIkOZDvlsZGaDhK1ENFifjBYb+uP70gMoYOug3SHlqgrgwk6TM94MrCvaRBL8iRMfwLzmTtRi&#10;twonKwEtfF5aMfM1/gEYlYVvdqLIqNfI4Pnvith1vfDm+e9x3l0ADy2jCysvs3mJkPz5u8+PIiZ4&#10;ACyGEQIY6F7K9HBCKMubo3Bj9Hjs2XFc1Z2dTvTuNg8x/iRwT0CL+D44euic7PKt9M3xuPHRW3uR&#10;0HAYEoKmoZn/PMT7zRJDw8gGQzBt9Aa4ijywlVhhdeTjgqcAu52nkLrjWVy/oQ8CVrFdMVlabgW4&#10;bmoFn403SqlMeBipLVFtC2v7nRCwritarxuAV375GHkeKhfaFf9CVBl/+37g0B+jD68yaLGH5T12&#10;jJTAc/IAvhw/Bl+YzTjTOAJ7oxtjn6UxDpsa4mhEQ+w3ReD9hFjsW7cGnuILyCOP6/8QuKD7qRAC&#10;OTcI18SOEncJ9rhOo9t9kxC4rCtqkIxLszECC3Ex1TYg2rygNiV/QlQFXGQkwn9lMua+k4UzrkKZ&#10;c2S9/B3gYvf207g2aipigieKEVcCU/3GEZg4NA2lxSx3kBRdFc6FDS43N1WFcDmL4HK48OXHu9Gz&#10;w1SYgwbBEjQW5uBxIpYY03A8YkLHwRQ8BpbQMTCHjoKl4WjENhwPs4HS2/NgDlwoEeE/HbFh4xDX&#10;tJ9Ii+fmFAt/hyUSEi2Ve7ZWDtKy7/qhf68MPbh49ZkfEB0ypCxzEUNwUX8Y7s9+TZVjPDbkXXBL&#10;5oJlEWYuFJnTCy4mISaAfmNzcG3j2fq3UOXh07zRTAEXUqPVgwvWXoJnwRwyGoPuWAJnqfogdqsH&#10;Q/ssl4U8itoYDWcjpuFEXB87Bvv2XFnmQpEwC4TFveuHQ7g6iqz3BYgNWIh44zTEh05AXPB0xLL0&#10;YJwqwKdCUJODXS+B89XPVBgNmqE9Tl34iYgxsh7NttEF8rs5ZBhMhikwBc3BbUkrJeOgf68VgwQu&#10;B44eykG76yj3zTrfHMQap8FiGIz+Pe5BaYH+E1Z8Xv3QP16lYwRcaJkLHi/tU24Uu6w4igLMf3kT&#10;AlYru3WmPX3TuZMk+/viJCI7FNllqq4StquGruyC1V8/itMogl2T/eZ0xR2tYlGXYz0xCDo9Dvzi&#10;OouhzyyG/8puqJGVrAEZtmBq8Q+4qDRI+PRmlsiHqbO6E3o+OBl76Q5pL4GntGL9VT9++vEcEhoR&#10;XFAcZzzijTNh9puGa8KoHDsG1zQdh+3fHhHwyTbiHm0niRMiORrJrUfiQg7liunUTV6SB8889gVM&#10;hoGID5yOZgELENtgNpoFzUC030jMm/0AHOKIqto8XU4rSljL9eThg5NfY/TzSxGy9CYY192Euhs6&#10;o46Ay1aafDlbV1srpUd2JmR0gGFlItpvGIzXjn2OM44ClNIinJb0l7kfOPTH6IPlEGYt6E5KWXK3&#10;NQ+F/34B77a9HrvCm+Jc43AcahyKw6ZGOBrdCCebNsHB6Fi83aIFSj54G25nCQ25KzzvlURl43LH&#10;6B+vyjF2WUgdyoTQYYfdXYoDzlOY+/4WBCxNRr3MruIx5LOJmw1ed2rzUQYCSPoWNd8/IaoALqid&#10;EbqyJ+7d8RryiSo1fqJaONnlcflN3+4fT+MGEwGA6phqRiPOoJGYMDRdwIWUOqpQXhGDM2eJEDGt&#10;xVZ8+NaPuNp8J+IaDoElcBwSjDMRS9lslsJDpiMuZCrMhvGwGMYhhnpPwSmICR0t66bZMBkWAwHG&#10;IonYYFrBT0bTgMEYMXApzp4sgq3UIa8l7a6iI0WStqbLdZnvmaEHF688s11URM1cJ4OpczEfUfWH&#10;YWvaiyIkRnBRVOBBbNMhsLAsws6QQG7kudGgmRnBGXHAHDQPm6F/C1UePgkh0xAfzHaUXwMXMyRj&#10;MLT3Mrhtis3NzMXQ3isQTVVOim1Qwzx0AlokjMMve09fEbjgB3a6C4SAuf2bA2gWPgqxhvmw+C0Q&#10;U7WYoImICWKaa7rqYuG/BgKHchE0DzEBCzWAwb+bJ6hNgQkCDZ7AyYgNuBsx/kvl95iQ8dLxEuE3&#10;G3d0W4XSosrf76WhgYuDOWhz9RSYJWMxT8CP2TAQA3suhJUsKt3QP49+6B+v0jHSIqXMrMuyCk43&#10;rJJJcODTY/thTr0T9dMTUYMS0XKDX5q5UOlPLm7cwZCj0Q7105NxfdZA7PXkoJBCMdQh0amMloEM&#10;LTx2B4rcJXhq/0cIX3U7aqV6dS9UyUXFP+CisqieTodJzRdmczvUzOqMoKWdsfzjB3HUdR6lIhH8&#10;2yPnpAutYkciNmSw7K5437CdLJ7Oh8aJiAsZiw/e2SMCQAQXiTekIF6IyCm4vctklJaQJM0MOlGD&#10;B1szX0d4IElfFNlbIDscZjGiAoYhNfUlwbSsISu7dbZ3emB3OlDqKcZPthO4+737EL/oDoSt7IF6&#10;VAFldwzLJOLc21bURyU2tUd16mKsSkLXrePxUe5enHMVwSZeC799P3Doj9GH3B9OFwo9JCc74Dlx&#10;BLtmTcAXlsY4GReJgw2DcapJGA5GNcS+6DAcigjHjqhY/DB6NNzHDoimja2S572SqGxc7hj941U5&#10;xuGhmygXaRLg7cLhefr0p/Jd1NzQETWy22smh96F/z+YVawCuKizoSvM6/qIdHwJF0mulczgS2KO&#10;M0/Fa0Efe3eexY0xXOjHCkExgV2PQSMxblAaSooILtjxdnlwQR5eaUkJrEV2fP7eXtxoGYpmjUah&#10;eUOC8clI4P0UdLe0u5r95yE2cD7igxnz5H6zBHIdGA9z6AhYmN3ghjiYAIPaG/MRGzwfkf7TYAkb&#10;iomjU5F3zqq8R0RBlCDjIi9QP/TvlaEHF2+8sEOBC7aZaoROZi42b3hBZS5gk/OREDlM1LepZSXu&#10;52XggrwLNnfMkW6SKx0+dPGMkxQqvwh9WWQKLMHTEW0cjuH9VsDD2p1WFhnSayWiAsfDYpwHE48J&#10;GYc210zEgZ/OXhm4YN+wdHg48MXHPyOmIdXDqBJGk5gpiDWOV6TTQPbhqjJOxSBS5fsvH/xvFyPe&#10;mII4Zhn8F6l2vZAUqZWF+09C31uXiUOd/r3qg8CC3SdHDuagVTOa18yAhRdY6AyYg/pj8K13ifud&#10;fuifRz/0j1f1GO4ylZG1aokTAGh1CEP8lM2KUe+sQv3lbeGXngTfNE4q2s3uTX9KjzlJeJxs2LtO&#10;rYKO8FvaCQ/ufxt5bPN1qtKLvJ7XKVUXHhJ+7U7sd5zHTY/MRt21XeGbwRZMtl5SB4HmR/+hCez/&#10;eNRKpSgVd5BcdMlRaY2g9C6IursHHj/8EU4qKaHfHEUXgPZXj0Zc6CBpifaCCxK1m7E0EjgGLzz1&#10;mdxj9hI7rjP1F3Bh8h+NQbfPFkI0W1/F78DtQdqa5xAROggmbj5CODFOl2xfRMAAPLj1bWUI6lRd&#10;CSQSW60uEaTj85e4bDjuLsS9X7+MhEV3IGhlF9QSSWmtnXFje1TPaAcfKpeSl7O1PapndkDg6q4Y&#10;9NRC/Ow8iwJRP/zt+4FDf4w+6FrK3XsxuUN2F3LffRcfdrgBe00GHI4yYJ+5EU41CcVP0Ub8EBuG&#10;HZZIfBgdg3NPPAK79RwKPU6qlld43iuJysbljtE/XpVjWNYqtBZIXb/IWYwfrEfQYdMYNMjqIQZh&#10;1bJuFG+ai+2gXOj5s3ZN6gHBHwn9c1UCLqix0/H+SdjuPC1tsmW8m98BLn7efQ4t46bBYhwrm8gE&#10;LpZBozBmQKoGLrRyUSV/Wz5cTmWZfnTfOXRtNUuyfkJ49J+K+KDJaMYOi0Bm+5V0g2zCqa3hPwHm&#10;gHGieElwYTKOgyV0AkzGFPnZZJyAcP9xiA2ZifiwuTCHTkLjgL5Yec8TKMxzCdGTBNIyf6sr5Fy8&#10;/fJOmEMJLqZKt4glYLaAi+x1z6oSjLtUNKuuNtFbZLyshwpcKPI3g52P5Fww+XClQ8CFdIvwyXSE&#10;TgEXRkp7DxeOBcEFe+ptxcDgXisQFTABMcHzES3HjJMSwcGfz18huOBxyuzng7d3Ijp0gGhHmP1m&#10;yRdmDhgJS8B4xPA1g9iLq7m3lg9jCmKNZLYzqD0xFrGGlItojKni4KFygcQxo2GcAEvIMJhDSbYZ&#10;i4F9FsHquPzFJ+DCZcPRAzlomTBZMh8EFwkNZ8Bk6Icht98lpFf90D+Pfugfr+oxvGkopEWimkj5&#10;UPvA4YHV5kS+y43Hz3+MpqldEZiahJppHeFLYzMNXLD9jIuab3qimmRkcWsN343t4LehK27dMgWn&#10;7QVC5C0PLlgi0cnDwF0COM8Xi/pj5v5/I2BDT9mRV8/gQtJGJLBFHVQ/+fwTuGp9ImrJd8Pz31K+&#10;gzrrOyBsWQ90y56MzwuP6i+FCsNWCHRvMxmmoL6IMTBzMRUxATNhCaDexXQBEY/e/7akXfPP58Nk&#10;6Ca7MEvAWIzstxBOCkRpExU5wvfMuw+NDf0QGTIZlkZzBGRQATTa2B8vP/IJdakkzWz1sCTiRjFB&#10;rbhVMqXrRonDjuOeQty/7y2Er7wZV21IVgsYM1mbO8I/PRG10zQPlW1KGr12WhLCF9+E9e8+hDPO&#10;ip1blQ39MfogCvLY7SikZH1+Cb5eshQfJEThQLgfjkQHYmdcIxwPD8YOixFfXNMEX8RH4fMO7eDe&#10;/R2K3QXIoeNpWe3/j0Vl43LH6B+vyjEkRFrdVticJTjvKMDydx9A0OLuqJmdrEpR2dfBN6ON6tTw&#10;hh5ceInffzSqAC4arO2Bga+uwj5PvszBVwIu9u/NQeuE6aosETgJ8dyMBo3E6P4bBFxwbmQWSv93&#10;+qDiZmmBA9PGpCM6cAjigucgxn8urmZ2gtbrfoNgNvTF1U2GI/G6GejTZQWG3rIeo+7MwOjeWRh8&#10;8zr0SkxF+2arERc2DTENU9CoQV9EhwxGRNBgRBtGIzKQ/EA2QkxCZMM78OmHe5UkvoAL6jjx8+q/&#10;5YrfM0MPLt57fScsocMkc0FwYfafjYj6Q5EpYmIO2F0lsJV6cK1lNKI1cMHSyKXgggrdbPaYqn8L&#10;VR4CLmLo504ShyzYBBsEGnyhGcIniDIOw8gBKnPB9CINu5i5iAyYALNhnniLsFuk9TWTcGhfjnYx&#10;EIWRkfUrJ0Q/pHRPpF2Kl57ciaigcYg2jkC/njOx+p4MzJuSionDt2LonRno3X097khah9uT1uHm&#10;TivQtc1d6HzjDLS7ejRuiBmAZpF9kNC0L5o1HYC4xgMQEzoQJkN/RAb0RaShGyL8eiO83mCEN7gN&#10;Tf27o1lDos2JmDAoE07JCFd8v5eGWmiP/XJBK4tMRkzwHKmlmUIHYcBt98g50g/98+iH/vGqHnO5&#10;OO8qwT2vbkLIou4i2UwAUS2rFWpwsedumV4Rm5NQLbMz6qW2R+001sRpgdwDDRbfgqcPfoMLtM9m&#10;4ooMftbZKaIlWgQaoNHsJpm9sLnsOGw/i96PzsZVqxNRbWsSqm3piJoZzF78Ay4qDREWKjcRp7dD&#10;jazOuCq7C+qsao3e792DY85cFDkLgVKqS7rZACB8dgJLfjEehwt33MR062BEc3dFISEpGU5AXMgE&#10;ARdbsp4Vo6Wzx4rQtH4vUZalgudds9bJbK4E4i7IvT5heCoiA0bBFEhi2HSYjZNgCZmE2MYjxOtH&#10;CP0eKxxOToblWwddQvalOG2x04ETbiue/eVztF4xBMalXVBzYxJ8trWWOn+NjM7woxHbuvaomcYM&#10;V2fUTeuKyLW34+ncr2CnTLjdBndpCTwuO2wem2gg2HjNaSRm/fWuDxQA1gI7ij25KPn+TXzZ/mqc&#10;CA/FsYhg7LE0xE/mpvgxwYhfLGE43NSML03XYc+y1fAUXUAuSlDCBYmy35U89++NysbljtE/rtrP&#10;y2QhZW0R6pV2SmS9KQHcRW6c9ZTiwRMfIDS1O+pktJd7kHo2bD2VzYT+OvxPhLTBM1vFciytBpJQ&#10;J7WLWBRUS2fpNAlNF3fFpl3P4jSdTmhG5vXn0Hjq8pkuc57277mA1vFzERdKhc4pqixiGCFtoCXC&#10;udB4KLrn8RJ1vWG35+Ht176COTgFpoCFMAVNRXTo7Whu6Yo509bgtRc+xeHDh8ucb70k30tCU+5k&#10;Ju/smTx8/NF32JL9FPrePgdxEQPQNKgfLA1HIT5kMaLqr8XNndfg3Onz8HguiJCkZJ/thZqoFrdy&#10;yhqD9hdOEexywk6PLQpIipsqfbm4sXfhndd3wRQyBpaQOaqLJXAamtQZhKw1zyixL48N1mIPrjVT&#10;cI/S315wwbIIN+MpwnM01SfJ8z8FLoJmqMwFyyJ9l4vIDTMXinPBssgErVWVE9pEtGw+AQf2nb0i&#10;cCHaFGyBc1nx3L++R5RhLJJumI9TB4vgKvHAXkz7WztKCx0oyXeiONeBghwHCs/bUXjBisK8EuSd&#10;K0LOsUKcOliA47/k49i+fBzcXYCfvs/FD5+exlfvH8M7r3yN15/6Di8+/D1efORzPLrpbbQwjYUp&#10;YASmjcwS9zv9e60YGrg4cB5trplcBi44+ZpDh6D/LYvEd0Q/9M+jH/rHq3rM5aLIY8XHObsRs+JO&#10;1Nng5VW0kbS0Im0lwWeTAhdXpbZDTaaqM1qj+tYeuGppd4x+fBV+sV9ACW9Er8KMkxwPl0zy0kfP&#10;m4kMf/L73E6cRxHu2/c6AlZ0VWTFjeR7/FMW+dXQg4u0tqizpStqrGuLBumJaLS2Kx744VWcRyFK&#10;SgrhLGL3glRoYZdZmLsWF8aPXI1wQx8x/TMb5mjggnwLBS6W3XOvTNR7tx9FpF9fxDSYBUvQCKxf&#10;vk3Kkg4aG7lzxYthwB2LEEkLa5K62ZYu4GIiEpqOwvbv9sBmE29R2OxF6lq7BFwoLxqrh1qGdhzy&#10;FOD+HW8gdjlVPTuKPDgJxEJeTeuA2mmUnG4L34x2uCqzGxqu7oG+T81FrrMExfZiuJ02OGysxjuk&#10;Jm8XH4YqgguuVVY3HNZz+Gb1XHwc2xRHI0JxMJrgohF+iWqKXWZ/HLSEYX90DD5s1gKl77wvRE52&#10;QNm4eNguX6uvSlQ2LneM/nHVfqytvDyc/5TT9hGEYeW9Cuy2nkbvJ+ajwdpOqEmhvMy2ct+LYNZf&#10;Bi74OpqaJ3V2Mjqjemon1NjQCdU592xMxLVr++Ktc9/J9W2nkJKkwNTH01w7KpwH/fh5dw5axs5G&#10;bLCSVrhScFGQX4zRg5cipuE4xIXOk27ERXPvw6F9Z1CY64Cdz8UWfPKMKgMWmoIxJcdFHtzjhN1u&#10;g93mQmGeA9u/PoW75zyCuMi+MBkmID5ktQhSvvLi+0p9mu9DjPaoc6OAilpP2cFSIp00Vopx8Z5w&#10;qvZtBT7YjeDCv19W4EK8RcRnZToi6g3BxvXPSVmEQmKlRR40jx4ha/7FzIWXczFOOh8t/jP/OLiI&#10;JXoh70JMy/TgQhE6h/RaJgqdwrmwAsP6rkR0EGtLXFTpXjoRN8aniDfH7wYXnCNERp0nyoonH/4C&#10;TfyH4I6kxSCItReVwGUvhMt9Dh5PnhwnUuBOKnCyLktp1WJlZevVgqfcL3UYyGmyXQwP/4+iDfyZ&#10;Pxa5kbrkRTSpfycWTr9XWuD077ViqJ27HlyYDAQXQ9Gn5z0ooaSlbuifRz/0j1f1mMsFLyi2d016&#10;IxV1V7Htkcx9JW5FQy06HfpQXTGjM+qksYRBAaTW8L23M+qn90DM4lvx5qlvVe2ZiwYzF9KCqsoj&#10;DCWRS6TugsvhQImnFLtsx9H1wUmon9pNtaWSvPcPuKg89LXubCUXXpP+MGvbov7qTmi/fiS+Kj2A&#10;fDoDUxKfolD0HZHCmFPahadNTEVEcF9YyGBnt1QZuJgIk/8YTJu4WtakD9/+DpH+fRHjNxvRfoOx&#10;ccO/RJ6YrXpO1wXxLLmj2zxEBaUgVrJyMxR4Dh4vnVy7f9yv2gVBTxvee5eCC6rm0guo2G5DiceJ&#10;Ao8Vx1w5WPnJfQhdniweN0IozKJyLDNaraU1leZnNbITEbg+CU1Xdse/f/oC+cyOuKywlRZJzZyZ&#10;Gu7V5P6oQrnCxYneakXpnu/xSreO2BkTicNRIdgbE4zdMY1wJCIch6OVvfo30VH4onc/4ORx2N1W&#10;XHDbiaNVVq6S5/69Udm43DH6x9Ux/ODetMXFrLisxLwm7A4UeOzY+PXziFh+C+puYPeHBuBEdr6S&#10;a/A/FV7gzJ+zWfrrIMJ+vlnKmsAnvTX6PTwXP9lPo8BVDBcFVKzlwYXyBKl4Di4dQug0z5RWVMpZ&#10;VxVc6GP398dxTcwgRFHeIIzKlp8j9xxtL5xwkFdkvQhECDK8GYzyzyEmaW42KRTCSYkFWsgTGNgo&#10;/+1BUZ4DH7y1He2uS0EUuxWDR2LMsMUoLbHBxfIk7x9XnpL3l6+aVzzdqu2w0ead2J028pQYJwCR&#10;9TZPwMVrL+yEKWS0gAvyIS2BMxDZYBi2pL2gZS6sKC70iM4FuyjpiXURXCj6gPAVA/8g54J/7AUX&#10;ccZLwYW0cZL3EKy1okpe3AsuVsBERmwQUy8zYAkt14r6e8EF/4LdlILMSvHY/Z+iif9AdGk5A6V5&#10;tNOlZKrqOxYfEVep0nkn85WMchcnMqaKmCbiMaxtEAGWKP96snDZfid1rPOqdVO8uNywFdmRvvIZ&#10;WEL7YdGs+4Wkpn+vFUNtExS4mKSBi7kilGJpOBy9eyxC8V/VilqFcJfaUGQrwts5OxCx/g5U26Bp&#10;TtDMjAtYGm98yv8momY6U9Ot4bOZrYJtUHdLFxiWd8KkN1bhlDNfmU2R3UaAxrSfLGtKXZU8ZLvo&#10;5ivmcw7ysWXHiwhd1g2+fM171eRSYfL5JypEtY2J8KUhWGp71MlKRN30ZISu6Inxr63HIXcO8krz&#10;yaZU/Bpx5HTD6fJg3conEBXaFyZmGcoyF5MQFzwRJr8UjBu5XCarV559H+ENeiPOfzYsQcPw2AOv&#10;ajL5VF3NR+65UnRpM006wgicVfZikhDT2l0zE8cOndF2ZUpmX3ZX5cCF3WWTdlIHJ2CnEzZrMQqt&#10;ufi59BD6/WsWQld1FY8blt98MmmExTbVlqj2ADsZ2qF2ansErk3CuAcW45DrPPLFw0FJ/jNrIYBW&#10;TS4Vrnd9UEYcpXn4JSMNH8bFY394E/xiCsGPccHYE9MYJ5o0xckmAdgbFYz3r4nD4U1ZQBFzFm7k&#10;c1qXUuCV3Xv6qGxc7hj94xLlwYW3bVPABbOq7Nix4dvCg+iSNR7+y5NRh23hmSx3ti1Xoqh43f1H&#10;gmRxZi8lg6F1C22mciuJ4+1RfX1LpH3+pIjGWa3MWqjNn1S+5B/VOqI/B/qhWlGnw2JkJn56lcGF&#10;fjy27UuYQoeIRtLKu59DcZ5H5L/Fap0GglqLtDd7oX8+hgIHtKOgMGQB7M4c2J0XYLXmS7cWs352&#10;qxU7vz+Ma6LHItowHO2vG4ODP58R0jHpAR66hItyp5eLweyHGz/vPoEld21D6trH5WcpVUvppEiA&#10;5cvPbEd08CjEhJInxQ7LmaLQeW/6S8InIbgoyGcr6mDEcs0PUA6oylNsQpnOBTvE/lC3CHUuyG5V&#10;7aiXlkX4Apag2bCEpKD/bYthL1Gtj7QlHzVohZA4TYbZiNI4F1fHjsS+3VcioqX+RES0nKX4132f&#10;oKnfEJiC++Kzd3fCaSXaU6kiyf4SAGiKlOURu0d004vLBb8QBXK8Cmhg6ki0wrUX9bix/O6H0cjv&#10;Vqy65zHJdOjfa8Vgq5ADJw5fQMfrybmYhBjjXNHLsISOxO1d7kbRXyWiVYVAKY10rDiCXIx4ZSXq&#10;remCakxHZnZAjWx2KrAmmgzfTDpc0gOEDH6lQ1BtU3tcldoe8Wm34aMT23GBuhelxfKcAtCkSsIS&#10;CSd9l5Lt5WvSMdVjxX7bSXTZOBZ1Kaq1ma2W/3iLVBplLYFaGjmDwkJ0TE1CNXIR0jviqrSuCLw7&#10;EU8d/xg57iLYHaUiYiY8KIdDFvLHHnofUaG9EW2cCIuR2isse0yS+9sSMBGjBi+FwwY8/8Q7aFz3&#10;DsQHzkZcyHC8/epXagIldwOlOHLgAlomjIbJMFGyk0plcAKiAseiR/t7pD/f6XSLHoDcX7zWyoEL&#10;B+hr4YSd/gnsNLI54SktQYmrEJ/k70DbdYNQb10nVEtvB19Khd+rVDwlMlugRjYdZDui+eJeeCdn&#10;B86482CnTbqLGTKv5ooqzOuv9/Ipbv7upE320T14t2t37GpiwonwcPxsDsH2+GDstTTG8aZNcaqx&#10;AbviI/BChxvg2vktPM5SmcFojcjJ+78tc6GA1cWsBQncvBaoY+DwlOKU5zyWfvwgGi7sAr+07soJ&#10;2dsSLt06VTQd+zNCwAXLrjRMJLigoFoL0Ty5KrMjwtK74MNTO6l0pPhc3qVD9i/KZ4Noo8I50MXO&#10;70+WiWjFBEzB1RR3DBqOicMzpDtC3HAr6RbhdcLhvV7mTngZpuDRaHP1eJw8nC+bJXIhmDUXe3Wv&#10;w2q5v9dnLgTwy995TchYwLTCKWUMdb8wA2+z2vHAxvdgChmOuCbD8Mm7+0W0y+EgsFDkTjfyFA/K&#10;Y0NhnhM3JU9CePAdaBR4KxLbTMGeHYe016TviQcvPPkDoowjYQmZjWjReJophM4HNr6hyiLuUuTn&#10;ehAXzo5MAolZiA2YoYELdo5OQSy7RwLm/TGdCyp0sgsjTlxQ9ZyLmZKZYCtNv1sWCbjgN+4odSNl&#10;6EpEG0fDEkz576kCLppZRuCnnVcooiU0hjwBFw9s/ABN649CTMgo3NJ5PErO2+EopOMcrafdsFlL&#10;4bBzt0TUSEUz9u2zDVM6mX8l1P+I7rzARLpTXC7cNXsTjFd1w9KFj0i6Sf9eKwZf147Tx/OQ3Gqm&#10;TMDsXY6l/HfwCPToMB8FufpPWPF59UP/eFWPuVwwxeh2uHDeUYi383YiauXtqLU+GTU2U1yrnRC9&#10;hHchpmKaUqd4QvBf1mfboMHqDljwehZOogjF1MTnJMBzJdlL7grsQvDkrlL0NjQvh1x3ATI+ewzG&#10;ZV1RTaybK5l8/olLwUV5Jr2Xh5HVEbXYVbIuGR3uHYNv7EdR5LbBRqKjg+ROtZt/9olPENnwTlhC&#10;pyA2ZB5ipO9+khC0WIfuffN8FOW5sS37RTSt3xtxATPRLGwEvvxgp8oMyETrwP49ObghdgzM7BAJ&#10;nANT0DSYjRMRbRiLO7uuQu55liSZ+vUK/1wKLngl2DTAyQwHPWpYSqMrYw4Kkf7xv9BodTfUWdcB&#10;tbYmwSfjBvjcSyVXgotWsggydW5Y3AV3fXIfTpBrQoMVjVugCkGEtZUvFvzXm7J2Wc/i4KNb8GFM&#10;M5yKiMOxyCbYExOCXTGh2B/dGAcjm+JEVFN8EheJr+dMBHJPwO4hn0jxlNX2Wb94XFlUNi53jP5x&#10;CXngYtbCZeO5daLYUYw8dz4+KdyB2DW3IyS9J6pT14KCWby3hVzpzVz+ReCC931msujp1ExvC9/s&#10;VvC5l2J+HVB/ZUf0fHQSjjnz4ORnp5wLEZ18x2rfyG+au74K50AX3391BAlNJiChIU37pqM5eUIB&#10;QzFz3BYpJRDwVgYueI2oDAHBshNDbrsfEYHDMX38ZtiK+OXzDdHPoUBJqlehFFe2xnjviUqCGQ1m&#10;448fKsSNMRMRHjAMzzz6Lew2KnYWSgna7siFw5UDq/20EDgP/XIeYQFJiGkyFOaw4YhtOhQjB5Pj&#10;54bdQWI18NwT3yDKOALmEK7N0xFnnI3wqwbjkS1vSaaf4OJCjhtxFNHimn8JuJisaVzMQ2zAfFzb&#10;6A8odN4YSZEppkLYjqoHF7PEuIwy33d0WwCHgAuKaHkwefQ6IaHEBBMdTYMpZDyaRw3Hrh+uzLhM&#10;kVaIDEuRvuoNNK1PxDUNzZoMRPd24/HLzhyVuZBUFMsdeUJgIUNWxQUR4tLpOlUIQZBl4MIuzqh7&#10;dx7DW6/swL7dp+FwVOytrxgEFzbknCrCLYl3KX35oDmIkxrXSHRtMxe55yo2KeufRz/0j1f1mMsG&#10;OzusKuV9zH0BE19Zi6CV3VErI0kUO9kmqvrdLy5krPeT9MXdMycj2mXfuGEQPijaIwJH8hVrDpYK&#10;ttEkWy0mIhMuMwPr3U78Yj+F69b2FRnystrrP3Fp/Bq40B7z3UQ55pa4amMyai3ugFmf3ItfnOdh&#10;ddnhtDpQXEovBOCdN76HuXEfaXGTsoiRZQ9OtkqFt3OriThzohiL521CbPAwxPlPx7VNx+DHr2la&#10;Rr0KpVvx4zcHcZ15DMy8twPnIipgKmIb0kcnBSP7bUZJkVq4eR+ouBRcUGJcAQynZLml1Zw8HadT&#10;6uoHik7hpocnInB1Emqsa4/q93WBT3oLuRZrSDaDlt4dUS+tKxIfnIjttuModJaW67hT4EJsuXTX&#10;u4iEUaXSTgEpNxzHf8YbNydjd3QcTkVEY7+5MXbHhOBAdCgORTbGbnNT7DVF4bVrE3D2nZfhdhRK&#10;vpMkc9UOyVe5/M65KlHZuNwx+scl5AENXIgpo0dUec97CnDEfQaTX1kBwxryddrBdxNLIqo7pDoz&#10;YuRciGLuXwguspJQK70jagu4YFaU2bjOaLSkJzK/fx7nmefy+spIZlr9yK9bPqhca5Wch3Lx9ecH&#10;0KzpRMSyo4mS9ex48BuCJbMfgsPO60V1Q+n/zgtCOUpKStC11XI08e+LJx78FPYS/neCC6oiku2v&#10;eZ5U8vqXRBXAhSrbF8Bl9eDWzvegSYNheGjzx7LBJrhghp4UBF7HJaWUInejKN+JPrfNgqFeB4wa&#10;tBY/fnUcHVqPwKEDZ+W6Z0nl8Yc+QWTwcGUoGjQD8cFzEV5vKB6//10NXFhx5pQdpob9NYVOlkW8&#10;4IJr/wwBFgmGe3B9+B/wFmlpoqoYvwzareo4F4GzYDEsQHRQCrq1myacC7qikhM5e1I2mvrR1pWc&#10;jBmIMqQgIWoYfvjmlysCF4IocV5IL8vmPYeIenMRb1gMc9AoxDUagvY3TEDamiel1ZXvg6kjtqaJ&#10;ZKoWVF+TZgZvlKuaeEN2WVIf5g1KmeOzcDpsoktB1OpyV8VyXb1u7lkb+ty0DJGB4xAdMFva9Syh&#10;Y5HUchbOnqxoY6l/Hv3QP17VYy4XhXbW2TxwlFhR5C7Cu6d+QPz6vqibRhJnW/F68MnQarHimpqI&#10;6ulJqLU+ETU3sFaahBoZyQhanIx7Pn8QJ1ECK1PdPKECLpgZUp0DzF7wm+dGlTcXle5yUYzFn9yL&#10;sLXdUe3P8iv4/y28hnJeDQDRHdDABX0fNrVHrU2the1fO70rwlfdieeOfIlcZymsxeQgkVwGfP/1&#10;PjQ3DUF0yHhEB86Ehc6oIoOsRH9IIGPJY8aEtYgLHY64gOloYRqP/buPauBCiWB99O4PiG86TNrw&#10;JHMROB1xDaeKQ/KciU8pR2Jpk6MPgwbIy4ELsETptklphNOyXBOahgz5P4UuK7bsexVNV92M+hnd&#10;BMxWz6ZSYzvUS+2I6gS72bSiT0bo0u54J+dHlLqdcFMRVDaPaifKBUN/vXuD9zMzk2ef+RfeiDHh&#10;uDkB+xs3wo64MOyOCcbJpvQRaYzv4pviS7MZX/TrDefRn1DiKpHlRHbR4gRthZUZz0pe4/dGZeNy&#10;x+gfLzuG06wQOKmq6kKeq1Tk+j85vwuWhcmouboF6mwiMZiibB2kM6x6Ov/1Kub+ReCCWZPsRNRO&#10;74i6aW1QjZuZTeR33QzL3X3xfd5JFHrYZswMtFtK3+xk5ncgPP8qEmq/+Hgfro6YJAJWFFsk5yKy&#10;/kCsX/KUWFYQ7FbGuShf1sjPz0dyq4UwhfbFS09/SfFZ4ex5nac1EkiF56gYKhMiP1cAFfx7Uv/Y&#10;gGCVe2lorw1o2mAE7s14Dw57MUpL8zBu1D24pescTBq7Fm+++gWKC+3Sqcn79/23v8fxo+dx8lg+&#10;bu02Ex+8+4MYTLL19cEt7yLSMEz4FuZgViYU5+L5xz6VzCGB/4ljJYgw9BZvEbaixol6tXftn4UY&#10;v/loZrznj7mito+/W0oi8UY+McGFFoGU2Z4lktqmoHHoeMMEtaizZuNwY+HMrWjqN1SMy8QZ1TAO&#10;CZFD8d2XP2vggkIPVQcXymc+X8od86c+ggg/ivvcjfgQTpCTYDGOhyV0EDpeNxXzp96Pj976GaeP&#10;FIGbGdlBa20/GpCvJDQVSS6CAi44PZH8SaJNsbJz5y7QdbbCe9WHypBYkX/egUG3r0Z0IC/mubDQ&#10;aC10PDpcOwMnjpDRyVe++FkvvfAUUi4/9K9T2XnSP16VKPW4YRXrbqbObDjqzsW4V9agwcpE6Rip&#10;trkVfLmjyOwg9uvV2KGQloTa6xNRY4Oql1bf2AX1VnZGq8xh+MF5HMUumiEpbQuqgnKSVxqhSg9D&#10;GovoU2G1srKIT4r34oZ1/VEnlSlaTjrlWtMyVVSYlP6Xokw1VblSKkEjjXS3qROqMXOReiNq8d/M&#10;JPiv6YE7HpqNn0rOKB8OmwL9e3YcwY3xI2AOZScXs4qzpC3Vwns6YBraXjMGB/aew6RRK2ExDkdM&#10;wDS0bzYVxw6elXo9OaJkub/58pciIWyiEyqfw0ip/OmICByFZfNfKDdJspTi3dWrSVO1aqtypQ0u&#10;sCubs4FgURLC2U3kKMX3zmO45V+zxBm1elYiqme2F3BRP5WS9FwUCWzbw7iyG7bsfAU5jiLVCi3l&#10;OLUT5f/ULlEF1WpLKYLkLoXTXojCM8fx9qhB+DrOgoONI7CvaSP8GN8IO2JCcTSiEY6ZwvFDTGO8&#10;m9AMh9ethrvwLPIdJZJtkdWtlKqOvIa1jpg/GJWNyx2jf1wdoxYuJT5IDiRLkCX42XEKKU8sQsPF&#10;nVA7k504baQrh9kK3mM10juimtznf13nFjvFfLM6o3Z6e9RJYzs6NzKdUHdNT6S8kIGjpUWwkQQs&#10;nAgu9CLjImUpyVx4s6SX2JIzKPqmZTTcHnz4zi7EhY2V7qiEYLZXTkV4g4HIWP28WK5zfqqsLFKe&#10;L1FQUICure9CZNCdePjet0XenuuCZOekgcB7zi++h0ueTxMaVP+dr6XxLsrAhjf439hswLIm0Pem&#10;FQgPGIJHtn4ovAy2d3/2wc/IWP0uklpPQHSjZIwbuQg/7TgNa4FH1mKHzYqvv/gBN149HO+8+SXs&#10;dhpqerAt+y1EGrg20zhtBkx+U2EOGIU3nvsWdic9vGw4fKAQTQIJLrjWz9TAhdqE8HeL3zwkGO5C&#10;p6sX6S/HKg+fLjcslTQI/dtFlUvYojQuoX76XJl8ov3HoPXV40XVy8VGMJcNy+96ACb/8TD5zUdU&#10;AMsBkxHTeDC+/PQnDVxwSqkauODvJSVKjY+vMX3SOjQx3IToELqXTkaU/xxEB7JEMw7mwPGIaDAC&#10;cQ1HIanFVNw9IxsF54qF9Fnhi/6Tovz75BB+gduJogI3hvfaIKqhlvqz0DxkgZCJWsXPwMF9py8C&#10;LPlj72SsARzZy1U8D/r4c4Zwy6XBgzuCQo8L7x37Dtet7IU6XMS23SiiOtXTOqJ6eieRA+e/suBr&#10;iz4np1pZ7RG0Jhnrtz+Js+48SXPza+bNwd0pg59Wvn5OBi437C4HO9dxyl2MVc9tQ9iajqiT1lIp&#10;UVKZcTMVPMu93j+cjF8J8mGSBPxVz2qHGhntEbAhEYu/fxTHXAVwFjngKgEOHTiNNs2GIs4wFlFB&#10;M9A4dDYah01DdMhkJARORkvzYGz/7DAG3nqXmPhF+k1DYssZOHH8nNzXDgGLhXj+8a8RzfsteDLi&#10;GrEjarrc5xH+I5C26kX9BXZFowA2bPrqeQQvuwk+6R3hs5Utim1RM60daqV1QvU0dsy0gd+qjpj6&#10;diqOIE+Kb2q3wPuDhRGNJ0JEa+UO3oNzKEGu+xxcJUdx6oVH8GaLGGyPayS+IfubhmKfuTG2xzTE&#10;D3GN8HNcBH4JD8OLyUko/OIjuG25yHWUCDiW1U17zsJKyi/eof/5t6Kycblj9I8LeJPeLM5EWlbW&#10;5US+uxjPHnof0Wt7omaq/vr5+6JadieRdq+R3hrVslrCd3N70bdouPwWvHToKzik3VL/GSs7D8w6&#10;lNv9cyvj1txqncDrL3wvpb4YSnSH3IMovxkIDxyMjanPK/CpgRHvOb34vBdJnexWGdAzFdGGQZg1&#10;cRtsxW7Rkih1HofDkyOqp5TgKHsTgjS0J9LmvbLsRhkA55zPYrFXz5jXEt/LGeFclFzwIKnFfEQa&#10;78TzT32oZTQccJKjVOLGt5/8hJs6jEVkQE9cHz0Gi6Y8gUeyP8PWdf/GTe2nwNLkdnz/1QE4HG6U&#10;FtmQteZlRAcOVkkDan4ETIEpYBTef2OnVAYIlvfsPI/GfgMlq0npcgEX4oxKyfRpWjZjNrq1WF52&#10;nn7v8Lm90xp5YgUuvK0omisaDU1E62I8rjGPhLWUi5T64OuXPoaoBmNg8p8Hk2GugAtzo4H46J1d&#10;2upS9bIIfy8ttcNud8Na4sFnH+/C1o0vY/3KZzF78jYM6rUSt3dZiKSWM9AybjyujR4Jc8PeiG7Y&#10;HR1b98Pxw+cUM5fM9Epe649G+ffJQfNx2veyaWLy8M2w+KcgLoA+KDMEXFwdOQG7fzyszU5ahqJs&#10;V+cFF3ys4nnQx58zNFCkPM1Q4nHhsPs8xj2/HPXXdFCdIZq3ABnd1SV7Ua4/XQAGuxfawn9tIjpl&#10;jcRR93lp/+WkzowhN3leKOUFF6xN8XspdduRCxs+P7oLcem3oF5qW9RgWnaT4nMQVPwDLi4XnaVV&#10;mF4w1UWfpD3qru+EazIG4uPcn2BzOmSXRTZ5txbj0MyQIv3tEcGz0SRsGqJCOIFMxjVN++HjN75H&#10;l9YpiA2hN9Bs9OgwDznn8rSJmldLMe7Lfh/RRvoiTBZbaXIvLIa50sX1zKPf6C+wKxoUd/s09yck&#10;rO+PWhl00CUPoK3oMfB6oO5KzS0dUW9le/R7fC72u88pwbBy4II0YvI6SGrlLcWdpZU7YEchPEcO&#10;4v3xU/FOrBm7LCHYZwnGAVMQjoiniBG/RDfEzugm+NEcjU8mTRZDM4ctDwUU6uItI/V/dhm42CP1&#10;q/em/uffisrG5Y7RP67AhWrIFX6TVhY5bs/BqMfvRvC6rmJ1X/Ea+nuCxFyWXMUCILONaG3UXt8Z&#10;ne6fhH2uXNhKWeLWf8bKzsOl4EJ5PLFlU7mIPvXwR4gxDEWzEPIH7oLJn+BiAB7e9pZ6fk0vw3tO&#10;vUNpUqj/Tu7FzDGPIipoAFo3G4tDe3NhLWYLaxFs7gvS7WST9iHveyr78dLfyzaTDFXEk+DPZcCj&#10;GE67DV98cBgxYSMR33QgvvjoZzgdJJ04hdjpIm/I6sabz3+Da6P6I6HhCET70xBtDKL86Hw6GMkd&#10;xiE3h8dTtt+D1YueQlTgMMQHzxCuFddyc+AofP7+frh5j3ts+PH702hcf5D4a/GYMtPScuCC5ZE7&#10;O6+99AP+juHTv0eq6gk2zlPCGQQWGrigL0G8YaakmWKaDJJ2HkFdbhc2riMvYgTMAXMRE7IAUYZJ&#10;iAoZiNdf+kFby7h4ql27/qKpcOEw08mb2MFuEJZe+DN7fV1CYpGf7W7Yi4Gzx+34ZdcF7P7uJN55&#10;40u8/vJHKC5k/y/rvn8NuBDEzISsDbhnxiMw+Y/ENcHzYfGfhrjQKYhvkoLvvvylHIz1/j2DxRmF&#10;YvVD/7rlX/sPDa1W6L2omVk+5yrEG+e+hWntzagjOheaKyIX90vaIr3KkRS9aYOrMpIRvKAzXjr+&#10;KYrYKqVxLwhcvN+4+FNoCwAFtXhDFziLkeMqQspHa1BrWWvlcUCex2Y1CbIe/D9fGvmt4LlhqSC9&#10;o5BwfTLaiRBV6KruGP/iGhxHIaweJ2ylbvTqPBXXB49HrN80KVtGhCpwwYkjIawf3nruS7S/dgTi&#10;G05CdNA0DLx9FYqLbKIO6BKdBBtWLHxaROFMtIwOSUFs6AzEh96FJv6D8NYre/VX2BUNm9uOX1xn&#10;0O/phai3njLQbJFUHUre647XnP+6JHTdkoIdJceUZoV2bckErCl2coGQWgbr9bSnL3Hg5Kuf4pEO&#10;A/H5dYn4Li4Wn8WG4RtLIPY3bYBzYYE40ygMu80mvBEdjjPPvwTkXoDTY0MuNw68H1VKQCbjUvF7&#10;qPze1P/8W1HZuNwx+se9ixUFxbgoutwuFLpL8caBT2FZ3BN11v+3gXSWQCng1Q410tqh9vr2MK7o&#10;itQfX8RpnlcreRYVs876oQcXLMcRXAjrywFx8Y0OGIqE0Jkw+8+FJWgmmvj3VmZ9ssfjc2pzeCXf&#10;mXc8lP0hYkL7I6bREMyasE0UOW00gnQVw+4ulJ2/95n4TXhXBQVdvP+F/16c68vkELzvXxT73bAX&#10;uTB28EZEBw9F5xaTcexgjrY7c8FWWgqXM18E8xwlbmxY+gya1O8larukClBFMzZkHJ554l0hcnJt&#10;sZU4sHzBY4gSL66ZMPlPRYJxNsyBw/HDF+RVlUiq+ZvPjyCsAcEF134SODVfsTJwQcPDmRh0c0bZ&#10;efm9w2fcwC2ID/aCixkXTcDoGCpCGjOlFGEOG4jiAtY0VQprW8Yr4s9hoXRoQ9aoJiEyeBBeePJb&#10;bT31JuwquzkqXjgiyMMedpKwpCWOvAb2+RbBxR53R75aqGTyIxhhloOELQ8K8tlzbxe9df3r/Bnh&#10;Hd6flauGTcg+6xY9iegGQ9CcegIEFyFTYGmYgq8+3V92IZf/+4vgQiuXVHi88tf+Q4MTcXnmsgfI&#10;txViv/s0Ul5djoZLuv4muFD96R1RY1M71M7ohKC13dHrgek44siBQ2ydFXjht10GLkQAg06pighF&#10;8McSyUs538Gc3gtXsRV2a1cloiRZES+4+O/Zcf1XhYALBsmeXHzbSYapQVoPhC+9BQ8ceFtEiEod&#10;wJDbFqB5wAhcGzhTBHSigqepsqVhKuIbDcJrT3yGNs2GyyQV6T8RU8dsFK4TO6cILjxuO2ZNvA9m&#10;41REB00WjwWzcQpMQdNhbjgMH79zUH+FXdFwuJzIcZViy/aXEby8C6rxs4krryIWU6XUZ3N7+KUm&#10;o9W6Qfgqb59wOMqDC+7dSSOmaJEIivFh/pjvxuohCzE8KAkrgxKxqVFHPHh9Z7zWpjW+j43BmUaR&#10;OBMWiR/j4vBxjw5wHTkOUNiIxEi3U7JwnI/oqMp5yF4JodM79D//VlQ2LneM/nFJqWufmYqL9Fs5&#10;ZD+DwQ/MRciKbqi5KVGM4SpcQ39bkN/RXngetTd0RODyjkjaPBrf2Y8Jd8stmYs/Bi642U9f8zyi&#10;/IbIJtlM062QmYgy9sW7b/6ocSUU58J7TvXD+992fHMYN8QORXTwYEQahmDVwleQe8YJp90p5H/J&#10;lmjgQTWAe1l9bI1WIEJttUgN8IZa1DVhIAlboQeb1r+DCENfiUmj0mEtpLMwv1c73MxGuvLgdJSI&#10;MmjRWQcyVr6M5hFDEe7fGy1iJmJbxjtwCBfSBbujCLZSJ+ZOvg9R/qMRb5gPs99MNKd5WdAQ/PQD&#10;wQW5Q0589tEhNPRT4KJZ8K+Ai8AZSBmwVX+aqjx8Zox5UO1ojPNg8eeTc4ejwEWc8C5mCEoyNRyM&#10;0yeUgA3bWZ555ANENBiA5mELhDQWFTQFUcFD8dgDn2rgwtufUdnNUckXW4bstJDVsDwlk4RP6qdT&#10;HIvAw0uWIQGIaS0t5VTJa/3ZIRLJVCZ0enBv6msIr9cPV4fMRHSDiaAomTlkHP796vayhZwZGEUa&#10;4vvl++YFeWXgQv94VULVQ9R7UTenUlA8j2L8+9z3uPbuXqixkW2pHeC7KRG+zCawQ4FgQ0hhnVCD&#10;rambOem3R63UJDRe3A0vnPhEWt8I7CRLQYa+1pgqN5EGatTrq99/dp/H2FfWIWgFHRq7absar/Uz&#10;X/MfcPGrQU+GDGZ5tHLSps6okd0V/mu7ouXGoaJ9cdbhwKSx65HgPxTXBkxDPNvJ6TMSolq740KH&#10;YePKt3BNZH8khE1CZMB4TB+fLZ0dLk++XKfMFE4auUXaT1kOIbiIazgNFqr9NRqKn3cc11+WFa65&#10;ykI/mKou8jjwefHPiF9xK2qvp+8NwQWzF5pE9eZ2qLOmA25cNxCfn/9Zuk+81xLnB6WBwEmbJVjm&#10;E5W+24cf7MWNUXfgev+b0eWqPuheuxe6+nfBuMad8LCpM3ZYErE7/Hq8YbFgz4o5QGEBPA62zXKG&#10;UUuDpND5vCKAxPR7xc/0e6Oycblj9I8zKANNcGFzWpHjKsCju9+EaUlP5TxLPtPWSq6fvytogrg1&#10;UTYofusSEbG4GzZ99yxyUCwdPZK5uAJwoeZSkpApbAXcM+c+WAJHw+w/VTa9FuNkRIX2wjdfHBU+&#10;gkNULyu+jj7Isxh05zwxoTQZx4or+JA7V+Crj/ai5IIdjlKlKcJjCcbtDk3ZVhRuqcrJ0oMVHhcX&#10;cipK81+bUpNm4s0KHD94FisXPoP4JiMRHtgPlsa98eZL38nj6trm9czXKPUKu0D2cVYPThzMx/df&#10;HcfxQwUi089zwewaAQzP4+TRmTAHTUBMwHzEBc5D85BZiGs4FIf2npTrmJmuf7+6C43rD0Mcu8mC&#10;piBO5L4vLYswuTBt5IP6r6HKw2flXc8qQEF9cYaQOgku6OfOF5mOuJCpCA/sj0P7qS6mpE1ff/4r&#10;RPr3R3yoYqTTICUiaBiy17+u0QwU6YhD/+VVvHCYSGKWQtkwSU2Rh8gOWGELYeqiAG62j4pqGcV5&#10;WXfkf/eK6Vz+wvkzgqlTO+tlTjce3/YBwuv1QvPgqTD7T0Zs8DSE+43GYw99pLCR9lF5zi7W3RQw&#10;0g/96zD0Q/94VcKbtfDCNC781PModJRgv/Mc5j2ThdobOqAOCYOye6TXCCeGS8GFTFob1aTfYHUS&#10;hj53Nw5R4IWtiDR2IrFK+y5U3o83STl86ARy3KV48+QPsCy/Ew3SuouIl6TBReCHr/kPuPjVYAZJ&#10;wIX2uwYA66YnwW9peyz86l4ccdswc8EWmAIH4uqAKWjG7AXFhILpcjwNscYRWDjpCcQ36otmYZMQ&#10;4TcG98x5UDHXoVmcuzzofdMSRJBlTiJnEH0Kpoig1jWmkTj0M/2Dfv91qR8E5+xi2mc/hVu3TYDf&#10;+s7wFZKvKo2QX+KzhfX5Tmi+ug8+ytktJZDy4EKYfAS3nNjFpRcocACTZmSjYWhvhIcqd0iqlZqC&#10;UtCifm/0q5mItYYueDK2Ox5q3RGlX7wFl8MmbbgXW9gJlrVNC2V7qyDiVJWobFzuGP3jDBd3t5Jl&#10;KcAe+wn02DYJ9VcliZOu72bFXalw/fxdIaq87VArMxkBK5KQnDkae0uOopjdP0znU130Cgid7G5i&#10;hpwgkPpqE0asgTlwrBh1xVLjJWQSYhr3wt4dpwUEqExHxVZUfZC78MZLXyAy5A7EhrIEMQ5m40Bc&#10;Hd4Xg26Zh3s3vIIvPvoJR385i/OnSlFaQO8arYxGbgenP3pU2T3K7NPhQUm+C4d/zsF3n+3HuqWP&#10;oHOL4YgyDEZM6DiYGw7EbT1m4MLpoouVdBHJ8G6gL35mMfhkVyS79QismIkQcCGtTfLaI/quhDlw&#10;AuKNd0nSoFnwNFwXMRJH950RcMENxFOPfIqm/mMQEzgTCcHTK+VcEFwsnfO0/muo8vDJXvu6EtAK&#10;mIV4w9yLEqDSjjoVMQFTER86HQ3r98bOH05JqxcX8c/e+wlmQ3/EsZfWOBsm43REGkZizZLntRWM&#10;FwfPVMUvr9ILp2zhVSfzEnAhKFUJNV0EFPr468CF3V0Ch4f1aQ9effpbRPn1RnzQBFVKMk5FZMA4&#10;bEx9Rc4DU7RycWjZiovgopJzUMlr6Yf+8aoEz5/K/Wi3oribKvSdCwc+P/ELgtZ1Rr31HVFjA82E&#10;KHrDtOpFcFGTglpCwuTk315aBWPW3o63z3yHfE+xmiRIqtU+owIZTB1qGEO7MRwOEs/yMPqZFQha&#10;ReIZ09+aJLFMRnztSiaof0JCaRV4f1diSDWz2qPBhva4Jq0P3jy/D/NTH0cTQ39cbZyKZsw+kowp&#10;4GI64oJTMK7/JsQ3HgCLIQURAWOQvf4VeLjbQq52bXjQtc0sRPhNF08Rci5iQich2jABrZql4Mgv&#10;5/WXZYVrrrLQD94/dpcHpzx5mPHaGviv7AhfKkdu4cLIjhH+3Aa1UjshfmUvvJ+zk3vdi0I2MgFz&#10;K6hq2uRfkHaxd+9pNIsZgMiG4xEVthChoQsQ2nAeIkLmiiR0O79R6FL3FvQNTcIDE+fDffYkbGTn&#10;kxDOUoiUhggu3BIEW1Liq+Qz/d6obFzuGP3jLNewrZylrBwUIf2Hp9Fw7S2ouaUbfLLboBY9fKgl&#10;Ucn183cEnZBrZnFu6YywFT2Qvf1Z5HkK4bLZpGedfAmlmXK581CR0EmCIo/lcwy8cz4sgeMknR9n&#10;mCOyAM2j++HIgRyVIREC6OVBotNdgvPnCjCkz1KYjcOlySEhmIv1KMQEDJO4Jnww2jdLQa/khUjp&#10;vx7TRqVjwaRNWL3gEaSveBrpy5/D6gVPYO74TZgyfAMG9LwbiS3GIz68HyzBAxAdOFDWCgKgiJDb&#10;8N4b26WVXCZqWfNUL/9FHqF3HdE2qsxo0OiThp1yrarNub0E6HfzIpjJmwziej4DCcZJaJ8wAScP&#10;UWyS3EQ37s1+A1GGCbCQ+kDuBoFFOXCRfO0qzBz9KD7/aJ/+a6jy8Hnm0c8FXCh2KN8MJyEFLmRS&#10;8p+MOONUhNTvjc8/IttUfcKdXx9FbOhAWIKmyM6Agh0RQSOxYMbDWjXECy4qX/D1oyzVpZUSLiIL&#10;7z7CrRPH4vJ16f+ED1LJa/3ZwZKIQ+rTHnz5/kGYA/sgnla1FCoyTEVU4EQsmqekxKX+K2Qlr8b8&#10;xfKNfuhfp6rHXC74lTGHxIISq4WcMJ1WuuvZUeR24YzLgdvfng3/Fe1w1YZOqCUL/KXgolZmZ9Rk&#10;+YK7yi0U3uqIgMUdMfu1VJx1F6oJmIZmFBgTzQuvOLN6bQleOqVAsdOGl09+jTCWRriAeP0OOBll&#10;U4a84gT1TygeTBm4kCxPewF6PmktUTejDfwXtsGkl7ZgzTPvITS4L2IDJqIZxa+YsWBJxDAdMYYU&#10;9Gy7EM2aDEKk/0g0aTAcTzz0ufTb07+A4KKkyI2O10+DicJwQTMQFzZB3FBpYtalzUycPV7R8ld/&#10;zVUW+sHrkmWIXJQi9atHELisvQIXm5Vjbz0xu2uLWus7ovm6/vjo/N5LwYUmoanE20qF7EnS//LZ&#10;m3CdcQBaGOchof5yNDJOR9PGExAXPAPN/OeI5Lml4Tg0NHTDM4++CU+JC6UeggsHxKWMIeDbJZe0&#10;VEaq5Dl0+ahsXO4Y/eNCfrS6YXPa8FPxMXTZOgE11ifDd2tn+NzfGXWy26HGhtYVr5+/KcjZqpHe&#10;AbXWJSLpX1PwveMobK5SwEqlLJUtUpvWy50HXVmEslhiaOmSzMVNiex0ZBaeqf7ZsASnoO21I3Hu&#10;FD2ruIZQkfnymQt6XLGE8e1nR9E2YQqi/chfmIxmhhlI8J+D5gF3IT5gOuKYGWSm328cLH6jEcMu&#10;jgZDEe0/ENH+wxBVfyyi/ZhJSUGMWJlPlHtR+Az+cxATNB8RAWMxedQmWAtVp0d5oS7+fHHNuJjB&#10;IN+Qg9kYcUUlHqYlA6woyQdu7jwbFnZ9BqmSR3zwOHRtOQNnj9GjhGUbN1JXvYzwADqgzi7rKCkP&#10;LqaPfBR7d54UouiVDp93X9+B5o3ogDoLZqZQxehEqXXKiSDACJiCML+BePuNnUq0hN4Du4+jWaOR&#10;MDWYivjgebAYpiPCfygmj0rXMuIaBPiV9lD9qPi4Vg9R/WDquWSh1Af7hVXon+M/F5yIimQH8fOP&#10;ZxFtuBOxwRPl/JH0FuGfgnHD1wmKFFtc1gTLcUTkOVR65zfPAUM/9I9XNciH4ETOULtTuskSpbtR&#10;7HLihVOfw7KkJwLWJKM2FfUyaYPdVloe6WhIg7PqrIVvbgWfLS3gs6kNGqQn47q1/fFpzj6UOBzS&#10;6eMQ6Wf1fXDaZ7KOIZlsztmlHpTanThoP4/+D8+Fge6YJO5Jrb2DCCnpJ6d/4mJcKjim8VWy2kv2&#10;om56JzRa3Rtj79uKJpF90IwkzqA5iA6mc/F0xAdNRHxwCq5tOhFXN5kAs2EMGvndiVee/UbaihWf&#10;yYFzp4vRIj4F5qBZsATPFCfU6CDl/kvH38I80a/83delfgjodblQ4CrBY3teQ8MlyQJk6TnBz1SH&#10;wHNTC9TbkIwb1wzBl+cPoESEkFSZQi4otxMOYfEXweay4fTxYlzXdBCa+03A1fVn4dqAeYgyjISl&#10;0SgkGGcizm8+zIFz0Th0LOISBuPUGVp8q1ZOmauYtZDMhWapLWVgTaSrks/0e6OyoT9GOEvcXPFw&#10;bTPl7cTi4sIfeApYYsz84VkYl3ZBdbqeshSyRd1DNSu5dv4joRFvRdU3k7ok/O+dVXdZZnvU4HtJ&#10;a4+66zohYtUtePTIBzjpLhSegkdUltl5Rw5dxXVCd5ZEY0kYXdoazDXC6bSJqGNBjhPtrxuFOCMF&#10;IWdJut8SPAY9Ok5F3nkCEE0To5LX0YfTWQCHnR0adnz4xo+4PnowTP6D0SyI4HQxEhosR/Pg2WhG&#10;x/D6UxHbYAaaG/k7OYoENxNgCRwDU8AIsS/nGhpvmIP4oAWI9VcRH3S3+PXckrQCOSfscNgUQbcg&#10;rwSvv/QZNqW+gDde2AVriWpUEMsLlkB4rkQKXZVH1HXq1PgkTuSedaLj9ZNgCRovXSLcUMQGT8Ct&#10;nRfg/JkilJTmwW5zYfldzyDCLwUJIdSymogEI9tRueYrvuXyeS+iIJ/ZkSsfPh+/twc3mmbBbODC&#10;SHvmKRfBRdBUVY8xzkKj+kPw9OOfSVrJ5SnGkV9O48bISaLtwLoO+2VNhuEYNWC53A3C3mbL5q90&#10;cOjH5R7n0B/z9wWtn4ukDHD0wHlcZxkKc/AkRAfOhYns/IBx6HfrQpF1VWURklE1xCyZGSWqoh8V&#10;X6fiedA/fqXhfS6ZQF0unPDkYdKzaxCwNBm1Mjug2mZlvV5dOhM4WbCLpDV8NrWEz5br4bPpRtEj&#10;MK7ojnveuR/n3XYUUcSFIIKfkSUhGrJq4EImRZGM1rQ24MIbR75Eo7u7o3ZWN1lQfLfSb6BlxQns&#10;n6haZLdB7fQkRE7rg8CYbogyjkF04BxEBi+AKZhCeeMkw6ZckGfAFDgSkcZb8NkHP8FJTRK5Tm04&#10;+PNpJEQMgckwQzgX9BSxUIU3YBKG9lmBkqKqtVHrQz+E8+t2o8RdindPfI3wxd1QI40dIrzWKLpE&#10;/s/1CNjQHR1Wj8aOPArPMytG5j2Ru9IB4KLhdBXBZnUhbdUziDaMQSwncgoBBafAEjwYlpCx4v9j&#10;CbxHlEsjDQOxYPpWqZXTELGytPx/Iiob+mNcsvG4uIPlTMr7iGdd5g8HuSrALnsO2m4ai1rLuAmg&#10;Tg09gpgFTPrrMoACLjqhWlYialKHhVm1DJWJ9GXJLr01am9oD+PaHhj1/HIcdJwXxWC1QacMGLlz&#10;7MSpuOjrzhLYw8NzUx5ckJzOpebEgTy0iBmOmCCWL2YJ78JsHI0Bty1CUb5NZTe4u6/kdfRBp186&#10;lzqsJUKYfPqhf+O6yP6I8R+FhMB5uCZoKRJCJsMSOAFXN1TS2WzbpLKlyDkwm2Ech2aiFsoyDYnV&#10;lCqYC7PfdCQET0N04Eg08RuIzi2mYP/uc7CW2FBcYMPiBZsRXC8RliYj0LD+QCy75z6R/RZCKPJF&#10;4E6JcPG60TpU2GDgomcWcOJgEdo0H48Yw3jp9JSGjOCJ6HPTcuRfsKLEmi8dJdNTNgvps3nIfDEs&#10;ZWYm3jBR4iK4qLiJ+D3DZ8d3R9Ambr54hFC++lJwwRTJFMQFz0LDuoOxbfPrQiRhnefUkQtoGzcd&#10;Mf4ULJmt6rmhY3Fn97ni06G6Of5I5qLi0B/z9wWZ2rwh3Dh7shCdW06CifLkFBMLmiXW1EltJqKk&#10;kPVRfhYv16IcuBBa8OU/n37oH/+zosRjw2uHv0Jcal/UTicBi2lVZi/aaxoUBBiaDgEBxuaWqL6x&#10;A/zWdkHbNcPwY+ExFJFmy8+n1UL4WcWewQsuVHlctRG7XTjouYAe901F7ZWJqCYkUkoD0xGzkkns&#10;n7hs+G5ph9pprRC2rA+a9hkCQ8QARBmnIC5wrlirc5Jj/ZiTIkudFsNoxDXtg90/HtMWV5WC/fHb&#10;A4hpNEg2HAQXMWyvNsxEeINxmD5uE+z8kq/gutQPRQ73oMBRiB22w4hadrMOXLDs0xL+a7vglo0z&#10;cKA0X5U+ysAFBVbcsHOX6XDg3JlC3BA7EDEh42GmGVPQLCSEToCZDpHMLAbNgyXwLpiDp8IS1h+f&#10;vrdHshYX78n/fFQ29MdwAZUj+X9a45WXw8pfWK456bZh/WdPI3hhN9TP7AZfIUTTI4jkaN6/fxF3&#10;iQJZGyktzvKpyjhJKzGznJso9tZWdEri1/bFu7l7cNZdArtkhrwcbxZPK9co0p0lcS0qDy48RBVS&#10;EwB2fH0QV0cMFBNOWVADpyE6aDimj8tGaZFmTibyBhVfp2Kw5dQq2Ty6zTqKXfj3c9+iw/UpiDOO&#10;ENFEM53EjVNhajAFCcELEEcwGzhfuYmSXiD/LkBswF2I4zXnzzWSTsW0Qu+F8YPXIWP5mwg33IpO&#10;rYZh7/Yj2PHVUTQ3D0WzJpMQHjABCWFzcG3Crfjl51NS1nE42S3pBUi8bljqURtX8fdxAz/9eAo3&#10;WEbLGh5vmCXngt5gowZloqiApHsrrMU2DO+zEnHBzFbMRjz/DZiI+CCCjIvgovCPgotDv5xF27gF&#10;ynTLeGnmIjZQgYsYygj7jcCqpU9JWyXba3JPFaN7q/ny5vkGWa+JCxmHpFaTUXCeqX8l9PL/I7gg&#10;qqUYCb/k/Bwrbu86D9HGMYgNniepZKaPr48bjlPHiqStT03aqgvGyyn5K7tFKovyevocLmspTrkL&#10;MPTZJWiwrit8JVPBEoXiXFQn4BDVP04mnDhoPtQO9TKT0Xhxd6z98l8iiGOToqAU02XLJVQMbZcq&#10;v5dSMMcj6fBTKMR9e95G2MqbUTuNzo18zv8eItr/vbgR1TfeiNorEtF4UQrqte+LJo2G4Vr/abia&#10;u6bAuYgxTpGdCqX+uRloHtUPv/x0QlMo5MTtwBcf7YY5dAjMUrcmWKZC53Q0bTAaqxY9rgkSXTr0&#10;11dloR+yLtDp0VWMve4TMK+8rWLmYnMbBKzqgtGPr8IJd6kozCjpfO5gmFanFIULDpsHD9/3GhoF&#10;9IDZMAFm8ioCpiOeO0yjev/mwPkwB81FVNAo3NFtLvJzlO6A01GqvIYqec9/dlQ29MdQPUErjFys&#10;Dgt9jdkl7t/teD9vP9qmjobfym5CrpZFniVFKWPyWviLuq7EH4iibm2UQRrnhvvZ5UNPk/aomdkJ&#10;xsXJyPzxFfxkP4dCh10JPmlyJdJ5+StkfN1ZEm2hMnAhXD61g+E/H7zxLWJD+wm4IIgmFzAicBDW&#10;LXtUXLyVg2/V5ApsNruUHijDTeK7rdgBR7EHO748jAmDl+PqJr0RGTAY5qDRiKMyNRsfyKMQlWsG&#10;+YsLEBOwCM2MSxBvXABL0ERYQgbhhpj+uH/j88g5VYii83bMm7oNjQ0dkNhqDB7M+hhXR86EKYDS&#10;DrMREzwHcVE9sXP7UVk0lEGglzPCM8LmBnKlKIDHcgnwzac/o3nEcMRIJkKVRSICRmLetAdEYI/g&#10;origBHd0WSAJAWZSRCacwKIMXEzF8nkvoLDgD4KL8+cK0TpmgRgUkTfBNyXgguTEAKKy6Yg3zka0&#10;cTymTtgkMt0udwkKc2zo222FqjMZZsMcQHOkFLS7ZhxOH7GqnZAgqv8fyyKsz1rhcthRWujCuKHr&#10;EW0cIReDgAvDVCREDsGeH0/LLt0lTnQaOi8DF1Xb/emH/vErifIugGXPW2RDkbMEzx7/FFGpvVAz&#10;o4uW8uQk31FN+hnJ8M3UyJ6b2qHalg7Souq3qjM6bhmBPc7TKCKQ4o6SpCNpMVPzoqxH5HtaPSKa&#10;Q5BKv4btjlOSvWiwMhnVyb3Ywp1XJZPYP3HZqJbdEtW3Xi+72DppAxA8YQQCTbfiGuNYXBMwC9Hc&#10;QXETETAZpoCJiA0djess/XHkwCnlICoiQy4xLWsa2B8xxvkwBaq0akzIDEQEjEbG2meUuJRu6K+x&#10;ykI/+DR2mx1W2PCj8xAsqyqCC9/NbWFY0RULXt2Kc9rOU2ne0EtIW6QcwMkjBejSfiIsDYciJngy&#10;EkJJTlcENYthKkxBVCmcL5mY6JBB2Jb1OlzkCNlLUCq+RpdfdP6MqGzoj/EysqTXTgPlkgl00RTQ&#10;jtPuQsx4/14Y7umGuhk3KWl4cT/tAF9me8T0ruL18Z8ISnvTD8Y3vRV8MlvAZ3Nr+NzbBr6b2op/&#10;SL21Sbj90TnYZT+LPLcNNqsTbloGsHNMAxdC19efg0rOlbialgMX8pfs6LECLz3+EcyGAYjhIh4w&#10;BTHGyWga0BeP3PsGXHYP7HbqYVTNf4odbcqGnUZlYosqnBsHib+5Vrz32peYMCwN15qHwBzaD1HG&#10;QTAFj4TJMFpKcgyTYSxMhhSYjKNFjCup5XSsuucx4SraeQ5cVjhLXTh/uhRD+81BE0NnNI8cjRjq&#10;0QTPRnTQFJiMKeiZPBGnTxQq1WoKunE99a4hwlWhszdJmgRCwIf//hFxjVgemloGLsL9hmLNkqcF&#10;1BGEFFwoRucbJyOWHCQBQxORYJiC+EBVGmFCgeDiD3MuKGt6YyQJX6yrTkOMYZIEwQU5F/F8UeNc&#10;RBsmYlDvFQIuaORSdMGBCQM2wuI3XnYIbGmJMU7A9ZZR2L/7tOxIVMtMVVBpxRussqE/Rh/lj/u1&#10;v6nK+LW/ufgzb30icCucVmDJ/PtFyc0USNEhBS4sjQbh/Td3imw5a2KqBUi7MMo6Yi4d+tet6vu9&#10;klHhdYqdQjz9xXMOI19aiXorklA9q4tqI6M6ZxpVNEm4S7pYItlCIacOuCq9M0LXJGLr3peR4ymF&#10;jap59P+2kdl7kfwsn0ZRceQUconIgR33/vgKwpfchDr0l2D3QyWT2D9x+ZCS0sZr4bOlNXw39oBx&#10;+SCE3XQHGjfqhZjgKYgImIcYA/vaZ8IcMFHM/zq1HI2Tx87L5KVIb2489sB7olljYpo3hK7I42EJ&#10;mYaIwBG4b+OrlQLjKxmK5U6ejhV7cAKxa+6sAC5qbuqA4MVdsPXbN5An/tecVZWkspOkYWYubMAT&#10;D3+KJoF3IjaMugSqa0s5PFLbg6B/LszUPgidgBvjhmPf7uOyeDjoQUKuiW6O+q2hf1w/R/xWVDYq&#10;HKNpz5U5E/H/Stm5YsMZdyHePP0dotN7of76bqiW3UVT1O0o4mpCiP0rMxdZ9CNqJ54hvlkttZJp&#10;G1EJ9d/QHTFre+ONnB3IYwGE353GTOXH9IILmRuqcK5YQmHBSIELxTXgLyxtZa18DaagwWgWOl0W&#10;1hjjRIT734l/v/yNZivhUIuzdu3qn7/87+r5+R5Uh0mZg528HtOvLgE0B/aexdP/+gALZ21D/9sW&#10;4LYus5DYajyS207Ebd2mYtTgu5G6+gm89+YPAiIuflj+QGlvEjldOHX8PMaOuAuxTW9DRFB/mBuO&#10;RGP/29HuujH4+P09sJZQtdMNq426sV6tC/7EzAU5GGpt4Vt79l/fwBxKcDEDMQGzZSPR1G8Q7tv4&#10;pih/Mot+/nQ+WsaOhsmfRFPFuSARNT5wShm4WLngTyB08v/o4c5UPrMXF8EFe1/ZLTIZCSHzYTJO&#10;Rc8uc1BQSNZqqbi1zUm5Dxb/sRf7io1TEN90KL75VPXGusjkFbvay184l3ucQ3+MPsof92t/U5Xx&#10;a3/j/Zm1PioaSorKBWzLegURQQMQH0bS2zQBF5HGQXjqkQ9kV8XjpB9ZeBf/neCCIlj2UivOe4rw&#10;6omvELXsVtRP645q2UmoubETqqW1ha8oRHZWIk4U1SKrf4sS2LpqdRt03zYBB9x5yKcgGtn8VjpJ&#10;KaV9jaKmsfjUOeDiwgrK3pLjuGnTBNnl+G79i4ho/z+G1L+pQ8LyEqWWeyJ28WhUj++EhuHkHZBF&#10;T8KZ2tHHh43AzUmTweyleIporggPbHoL4X5Mrd4DUyA7RiYiLmwamvoPwduv7VA+Hn/CkEncTaMx&#10;G3Z7jiFm9R0VwIVvamuEL78Z75zZg1IhH/APlWaMMEQ8wKmjRehz8xKEB9IvhW14apPEeY1tidH+&#10;M2ExzhUL6kjDYEwavQ6lxSRlM8NKBcWK7Ym/NfSP6+eI34rKRoVjlF2PSJALdZak8KJSlHhKscd9&#10;GqNfXI36azrhqqxk+G5OEnDhNf8r00D5C71FfDOVmR59YERnI7sDGqR2hWn5HVj3xdM4hmLZSAhx&#10;hBlNteeQzyYdMJWcg8rOVRm4UMIEcHtUOcttA6aO3AKLgZoU5AhOgylwDKKMvfDj10eli40bXYJJ&#10;79A/f/nfVVnKK+2t+UBpIlXk+njcJXA6rZLtYwlFMmC0QLcCxQWATSp2LtjtVtjsJBtToI1noJzW&#10;kawF7AQphbU0H0UFxfjg7W+QseYFEbW7N/NlHDuYK89LcMH3T6Kp5GwuARcFcLrYGk7dEw+2pL2N&#10;yECCi1mIDaQQ1mQ0adAXz/zrE5Wd9Fhx7NAFxDUeJGt2XBBtPwgumLnQwIVhCpbNfRb5eX8CuGhp&#10;mivyvvQRKA8uRBI0aBIstIwSggAA//RJREFUvEENU9Cp9WTk5haIbavb7sSGxU/B7D9awAUFuGik&#10;EhM2RFIzPOGqfPD/H7gQXKtJspG8+MaLP6Cxfy/EhU5HdOA0xITMRIRhMFYtek4pEzNlJeCC50ID&#10;F5Vs/vSvW9X3eyVD/zpsZ3Y5uTuy46g9BxNfWIuAFV1Re2MXVMtqC19GJp0NOemrCUWU97Ymwje9&#10;LRpkdEajhV3w9JHPcBZFKHUUqnx1BXDBHaICFt4sRpG7FPdufxGGlV3/0knx/79Ihk8WDcDI1m+N&#10;atkdUHvFTQibPAJXmW6DpeEExAdNVwCD3KqQoeh982zkX+CEedF2euU9TyAiYBRiDIsQFaDAhckw&#10;EU39B+GHr07CLWo/f3x4wYUNNuzyHINl1e0VwcWG1rgheyi2l5xRVtdSpOckTTVOD0qdwMvPfYPI&#10;4P6q5EF3YgEXXt7YHMQa5iE+bJ58DnPD/nj3je0oLuKEzB2fXUoz+vvht4b+cf0c8VtR2ahwjAYu&#10;irQuEbUo23HOnYcnjn6KqDV34iqC/Q0tlGfHlkRUy+qMGrSp/xvAhU85t15mMagY23D5TZj07Hoc&#10;subK9yRyevwcIhzCpZt9IpRr10BtFc4VqZ8KXChBRXJv6PfBRGmvLosQT7VL/0lKFCpkPKKC78C5&#10;4zaRA2BXCTNz3qF//vK/8715VXouAgyt/5dZDDEuKxKCpVrfvFkvla1nicJup98VW2BL4HAWSRld&#10;kS+9uhVO1f4tHAoeVyj+S9ZiD0oLPSgtIqmU3A/FLbHZz8PlZgmEpZqL4MKDQvnvLKSRU7HirqeF&#10;UxQjWh/sjpqMcP+++Oid/cqGwmPFju8PIaHJUFgC5og8eJyQvrXMRZDSuCK4+MOcC/7fLe1Wwmyc&#10;KEZFZeCC6UQGAUfQHFHgvDZ2mFgze1jjsXrwyKZ3xRFUDM/Y9sWbO3ggnnrkE9gp8M+vhi0yVbhw&#10;Lvc4h/4YfZQ/7tf+pirj1/7m4s/UiSiVehzLP7u+O4NIY1+ZgM1s3zNMQ6RxGCaNzlZCWoJaVY+y&#10;POd/IbjgVOtwuuGy2VHoYvbiSzRdfStqc7HibjizpQCMGplsL+uAaukXTc5qb+mCGmtbo+nKmzHo&#10;4bvxs/00rCS8VgIuOD0oaWVtobCy7m7D96UH0eLhURUnrn+i6rGxB3yyb5V2wGrpN8An+0ZU29Qd&#10;QUtGIjh5OKKMw9AsaKb4CVgCJyEysD9GDVyK4gLWclVLMuffSaNTEW0YB1PA3TBTtbfhFEQGjoM5&#10;dAR2fndGygh/xpAKB9dNOLDLfRSmFRU5FzVT26HvK4vwkzsXdiEKc5VRkz4X3nP5dvS7Yz4ijIPl&#10;vcYFL4bFQGK6V1BprphYCaEzeCx6dpqLs1LDJimbJRFVq9bfD7819I+X/13/PPqobFQ4RtMJ4z0p&#10;iXCCMIcdRx1n0f+JexC46ibUzWiN2swcprdAra1JqJ7eETXTKFalXQt/Gbgg0Ztk7E6iicPvrP6a&#10;RHTcOg6fXvgFheTocaMptR5lBOc1nCM9lwRdL3eiwnnQDT24cNKzw+1BYQ7QKn4s4kP5nU+VLo7Y&#10;kBS0uW4sSvIo385rWwOQ2nPpn7/874Q8fH8KYCiXU3mc4Ft4c6QGUM1WgQaZ30UtlJtIdnNoYEID&#10;7GX0gEuyFkpniBkOmy0XLtd56UAUfQ0b37MDdns+7PZC7bUuwOm6IK+lL4u4qdRJhVkbMHl0FqKD&#10;RitDURK4AyfBFDwIu344L5tHci4+eOc7hAf0EXnwGP+5qlvEWxbRwMWK+c+jqPCP3ecCLuiMSgU/&#10;QTtelS7ubAgsmGIK4oI5GeZGvUXXQcnPevDGC98iMoAMXZI/ZyLWMBORQYORvvpFOGmhTqdSehZU&#10;0v6jH/rH/6tDEy9RuX0PLpyw4erwATD5jUA8tUEM0xHtPxW3Jq2QmprddRZuT652QWmZC2Xq/Led&#10;Ay+p0xsios4MBnXwnS6cdBZiwmPLELKcREuStFoJE121nHVUBlrpHVEtrQNqZnaWye2q7K4IXpaE&#10;189+LQDFw5tEmyjVDsWbcFSMeJlsaBZlLxWdjZVfPImwhbei9ib27LdCtY0dUI2ywakdUXuD1rHC&#10;+rJ4FegnuX9COnxEvKgTfDPIkWmPWulJMK7phSazhqNu+y5obByJhKC5uIaCef79MHvyWpQ4iuCk&#10;KSB3UXZgWO9sRBtHyv2vDI1mIJYkychBOHQoV6y+9ddTVUI/PJzwXQ7ke+z4sOAXRC67HbVTk+FL&#10;Ym9GF9RY3wPBS5Kw9ptncRI2lDDDQF6Io7QMCL33xk7REzAHjFWif3R4lE0RN0f8ma12d8EcMgVN&#10;gm5B5oYn4JRuBTLniSqU6Vlli1tVo3zn1Z8RwkfSwAVN1Bx2urWW4PE9ryJkTXchPgt5U5yMO0gb&#10;t1dc7aLA2p8U1LYhYZNdYxTTS+uMGqmdUT0tETWYscjsiFqbW6NGZlvU2tAZxjU349o1Q/H8ka9x&#10;zmmFmxoiVvLO1JypunKUyB6VgpX4YeXnT3e1qFZUbY3nmuJ2F4ia5snDJYgJHoWEoLuREDAf8YEz&#10;kBA8CgNumQ8HbYKZaWDtROZt9dy//Z1dTpiRj5EA7ZVa8JpnqvKFeky/5nk/58VQgJ4/qwy/AiEX&#10;syDy3z1soVXARUmXl39P/Jl+KQQmdtiKgP63LkW0YZQ0Z0T7s4NzNmKb9seJYxeE0MkszlOPvIcm&#10;/ncor6HAubD4zVJiW2JayurFNCyb/zyKi/4EcPHQ5nfRIpJKXWwppe06wcVkWIhiQmYgmoAjdCrC&#10;jbfjy0/2i3YDM6PffHoI0cZ+KrtBARFxRx2GhTPuV4uotw/3CsBFZUN/zN8W2pbLuzO35jnR+brx&#10;SAgei3h2irDH2n8GrjFNQmEeL8RcuHGhjN0uzyHTxuXBxZ8x9M9Z2fPyvVHciuWRUqcH+R4H3j+z&#10;HU3uTkJt9s5vYw+9ci+tltVJPEHERTVdAQ3af3Nx81+fiAkvLsc5V560cQkrXOZLVQe5BFzwBrSx&#10;7m3HBZTig9xf0GH9BNRir3xaC/hubIfq2R1RK70T6mzoqHZlNOsSw65/Qh/i/UKVRi4wJN1mdETt&#10;zET4r+6GxssGo/6IO9DQMgJN/SfgWuNMRNfuhfX3PCDZRQfyRAGR2aQ+3VNhCh6BuOAJiKN5YcAs&#10;xBonoWWzkTh7rggOzbb6Dw8BF3bkwokXjn+P0EU9RIjJZ2NH+GQkocaGm2BZcjM+KN6PU+5isWh3&#10;20rhdtqkC6uk0IWhdy5CtN8YxLMlMIA7V5ZCvF4JBBezENVgBmJDJ+Nqc3/s+fGI0p4pE0sQl6lf&#10;XeB+Kyob+mP0UdmocIzWya3RCGHzOHDYfgo9s8eg7trOqPZX2qlzY5FFr5cOAiR86THEzGXZPd8e&#10;NTa2QO3sjqJH0nTRLUj94SUcdBWjmFtsb9vLZYb+HFQ8VwQXxaI0zKdV6swExEX46L1dsBjGIj5w&#10;EeL95iM+YAbijMOxYPJmuFlLEx8Oq5epWWHoX7cqUZWh/xt9VDYud4z+cVVWyZVMh60QSGw5Fabg&#10;scL7owheXOhstLx6NHJzC+W653yctuoxRAb1Vu3ogfMuAReqW3Q6ls1/AVYCsz8wBFzs/+kU+nTZ&#10;oMSwyoELvlBs6HSY+MKhM9DY/za8/OynqrfcBhz8KReW0P7K+CxwlpBIog0jMbj3EnlcyCfswb0C&#10;cPHfHUopyuVkrdol2g2D71iG+JAU0ZsncjYHzZRU7YGfc4RvIcpq/NsycMGE5+XBxV8V3A4o9r7Y&#10;KsDqceMoctH/8TkISEtGNS5cGrjgpOPLiUdUAVXbm/q9LRpkJuOaFXfgi3O7UOimB4uYYisCqyB+&#10;AgsVitFJlUUrStxWHHQXYsn7j6La6haoTet3MeZiCaaDpHzL6sni2PpP6IPnizVvpUfCjp4OqJHd&#10;HnU3dIRhTS8Y7hkEv/YD0DCS5M5xiKs3CNmLHhPJVKe7EE4StZ0edLp+AaINI5AQOgkJhpmI56bD&#10;OBEdWoxHzvkiOH+lvfxyUWFQpMjpQD48uH/PewhYkoRq4pdCpcmOqLkuGb02T8Y+9wXkO9n67YTH&#10;7oTDakNpMfDFx7sQG3YnmoVOQ2S9MUgImS415rIuEQEX7GKbAXPoGIwYsAIlVDu8BFxofjhXAC7+&#10;U8H1TzizvBc9bpxGIVK/fAKhi7qgQUYyqv2l4JrdW7wPteA8QLBBbYuN7eBLE8NN7VEvtTOCFyVh&#10;ztubsM+VhzyPE6X0aBFvuSs7t5cOr0Insw4KXIiduduKf93/BqIDRiDOcBfi/OeIPII5YDDuT39Z&#10;NHXKg4s/S8b9vycUuKAEet5ZN66JHg4LheNYiaAMevB03JQ4E4UFPFdKxHD+9CyYjINhkTLIPFj8&#10;WSrVeFgauFhx1wviDvtHhoCL/LwSTBi0TZMwvVgWiQ1mr+1EeZPRQdPRNKAPtmSRpKiUJ8+dKEbL&#10;uNEauJgp4IIOit07TIVDwAXRZeU3rn7oH//vDq3X3kPKlUPYyisXPANLELXkmUqeJq1/TQP74c1X&#10;vylTh1PlFC+4EN3K/5pzIGkLb8nGDZQ6rDjnyscLRz5D1KqeaLAh+SK40LgW4m1BzQtNApjdI9XT&#10;OyBkUWcsenszTrmLxGiK+SvVJaI+v5f0Lz8wRW1lao87WDu+LTqGxhk3o/YG2r/zuQlm2qOGtNnx&#10;9TnB/YU7t/9DQcItAZ6Sa2cGgAvCjaieRQnmZDRYdydMMyagVlw3NI4YBnOD/ng68z017zqscHps&#10;KHU5cW3UFEQFjkCscQKaUeXPf5ZwGG5KnIXcvGIx+NJfP1WJCoNMe5cTOXBg5RdPo8GaRPhuprz8&#10;DfDNbIv665Ox5fOncJz1Zq62Nl4rDik1cpKcNHoDIgJ6IyFkGpo3nAlzIMnn5cGFCotxIhrVvwOv&#10;PfetSlTw/pUVijedclatbI76u0JkvkXbwgObx44vCn9BzPq+qJvJzE4H1GBmp5Lv/z8RzEoKeVvA&#10;RGtRTPXZ3AI+W/g9tRY9i1obOiJsTQ/0f3g+DnguIM9jg41AULvfK7NTr0pcOrzg4qK3CDPjthIH&#10;lizYhuigQSKe1Yxy9UHjER3UFx++vkOdR7FrVG6g+tf4vx8sweTL/fDTjjPSrWk2ThBBTItxOkxB&#10;EzBq0FopcfAWKs53YNTAVYgJHQlTwDRl3VFmbugFF1OxbvHLovfxR4aAi9ISO6YMux8W/3LOaAIu&#10;JiPakCLaDUzzRwQNxqL5W+Ckk53djcILpejRgSJb4xFvpMvbXGFkt0gYicJctv5QqpYCUr8/c1HZ&#10;0B/z94VXyIelDZt0hDz7yCcID7gTzRuNhylgOCwhw9Ek6GZkpz8lu3blseJtQyW4qIgKK75O5efh&#10;9w79c1b6vOLI580w8F8ampXggOcsUl5YjtBFXVUPPRd4kepm26PmnCoqfSxXtJOdsv/aRLROG4z3&#10;L+zCeZTCxlY/IXNJMqsMXEh5iXUY7mycDpRSIMhThAkfZsB/aTLqUsiLAGazsnsXEzWWaDIJaipO&#10;hP/zwXZAgosMTf5ZzOCuh0/WtaiW2QY1MrsheFl/hIwciLqWnggPuRMfPbdbCvtOmw0OjwP5dhua&#10;h08WxVl6kCQYZyHWfwbMgWMxvP9qFBSVwuH+Yyxy7/DY7MKIP+kpxaS3s1BzHWWjrxPvmtobWiMi&#10;7Rbsyv8FJSSxWR2gtrzb6hQ+167tZ2Bu2A9xweOUczN3akzzslOAOjOBdHOm6eJkxDVMQeurx+Ds&#10;cTtcdmoGsP7+x8FFZUN/jD4qG/pjRArCpiyVz7vyMP7Ftai2OhE+W5KF6EpPnwrf/X8oaqYniaup&#10;gAsN+PlsJbggF6M1aqW3R9CSZNz04BR8Yz+k2tCZ+iSJk+VzcYTWf+KKQ38OKp4r1R9UHlyw+8FW&#10;6sDA3rNgCu4FU9AQxIeOQFRAX5hCb8fB3bmK11UOXOj2c+qZK3nty0VVhv5v9FHZuNwx+se5FtHn&#10;ipUCytmLsi6TAuL1NVmEuO6afT/sdoeUEnNOF+PW5DmICR4nEvns8qQuiHJDZ0MHAcZUpK14Vb67&#10;PzIEXPBLmjCUmYvy4GIqYo2TYQkdh6gAKnfOR2TgCEwYuQ5WarU7PbAV2zHkjsWINYxBXBDrNpQR&#10;n4y4JgPxy0/nlB0skVUlN+6VDP1z6KP8cb/2N1UZv/Y33p8JDRQFskTKG1w4t399CH1vvgv9eixG&#10;326L0Pfmheh7+2xszHwSxcWKqXy5oX/dqvzNnzZUR1hZSZKvbXNacR5FePXY12i+qBfqZiSiOsW0&#10;uCvmoq+J98jPLI2Q+LW5LWqld0TIym5Y/Mn9OOy6AJuHpE26ICpUwXtcOgr58bQdGjMnJAqSWvhu&#10;/l7ELuuFBmu6oBqN08iKz6bPCUsz/4CLXwuWRWhV7iM6JDSv4nd0gxLWym4l2Yxa67ug6aqhqJd8&#10;EwIaJeLjd/bAWUJVQpuk4I+ezJHsoyWEk894NA+eI/5BMcZxmDp2E0qsdjj/LHBhZ7udAwedBbjp&#10;kRly3fjc2wLVN7eCYU0i+j53F3I9LNc4AatbwAVBcEmxG/PnPIQIv6GI81pFl3W3TUUM2+rEcHEq&#10;TP7jERnUD0vmPyibIqpcknF/EVxwwfGqLfzxcSX3r/5vip122Jx25LsL8ey+d9FoeQ/4UBl3q5Le&#10;903/6yTya6apNlPluNoSPttawWdrW1TLaIv6aUkIWp6Im++dgrfO/4hz7P/gd+Uli2hk7qrsf/Xn&#10;oLJzxw4O9pqpFlGXNBbQ7GvMsHkY0usu9O95Fwbftgh9b1qA8UNXIS9Hy5pTIpuOqnxe/ZP+B8fl&#10;Ps+VDP1zCrhw0mANeOmpz6UjjC3Z9AKyhExBVNBwbMp4RRFM3VSyzUXHGyiYSZ4k/U/oeaJl+3jv&#10;aAJ0actflTbxPzIEXPBNjuqzSd2kfBFN3Y4tqZbQFHH6jDEsRFRQCm7vMgu559iG6ZF207um3wtT&#10;4HDlDBdIcDENppAB+OSDnYJ8KFxS8YRc2ZvWP4c+yh/3a39TlfFrf+P9WVAzleGkU1u1AVmL3cg/&#10;a0P+WScKztmRe84qLnT5uTYRcaGAiZrNtOW7kreif92qvt8/ZWhzrdL655xLsRZmExw44i7E6EeW&#10;ovaqtqjLVkEBGN52N5LvFMGLu2Pfza2lZZUWy22yh+PbokMohBUlNisTFGoe56RTzuVRdaOxhOZm&#10;5zpOeAox6+V0hK24CTVSaZZGcR4amrURIzUv7+Of0Ad3tG3gw64aSrXzv21sCZ/s6zRw0UlIsnXW&#10;dkP83SmoFX89Pvp+D4ocVtg8nHyBnT8cRJMGwxEbOlH8EJi1iAucibiQCbhnzsOwu5xwiqDQnzAc&#10;DlGd3G49gbjVfVFHeCI3oF5mBzRZ3B0P7f8AVq0E471GOKfs++Uc4qMHSCdLM/+7yrgVXnDBLEZC&#10;6DQheF4TNgOmkN7Y/vVBzaWYPgyaPe9/Kbhwuty44CrBt8WHkbh1nAhSCYinGZjcC39h5qIMXLQR&#10;cOF7bztUT2+L4LQeCFvUDd02TcTbx77FCXcBiijPTQKlpo7FUyudw/oPXMnQn4PKzp20sAuwoEMo&#10;ZQAo/OfE+bNFohide9qOAs7BOVbknbMqmW22GnOOlrla8Vn+qnG5z3MlQ/+c0lFCuQcHkLbiRdkY&#10;sLvTYpwtLeSN6vfD6y9ul85Nrtn7dp1Es/DhyuojkPcOwYWy+ygPLtYueqlKGaffGgIuOCYM2YZ4&#10;qVeVAxfUaW84RuyWqdZHFc8ON4zBqWPn5V5kS9f9mW/AFDgMzULmwOw/D2Za3YYOwtP/elfS3twR&#10;VTwhV/au9c+hj/LH/drfVGX82t94fxYeopCtKLdSIu22otTG9ls7Bbao4KlM27ztP5KS03q6ZR6r&#10;5CrXv25V3++fNTTZCaWaJ5OvG1a7HefdDrx89BuEZXRH/XWd4Lu+HapvSiwDF2SPi4BPRmtUp/zv&#10;praonZ2ERsu7YePXz+CsJx+lbmXHznmdp0AJ4Kp/Bc3QQEolL1HstOKj07uQsLoXaq2jdTNTsBQM&#10;aiOEP6kBVzIR/s8HFwCCCGYu0rugWgYJkmT6t1CmcNz9bmuJ2tmdELK4F0yj78DHJ3/COeSimDkj&#10;pwfffLQbYXVZt52I+OBpiGkwDc0NcxHlPxLbst8U7gNr33/KcNhhc1nxztkfEb7kVtTk+0tvgaAN&#10;yei2cTJ2OwuEECxVSFYvXB5Y7S6sXPsQQgNvxzWGe9C8/lJldS2hZTCoNki1YOkgGYfbkuehJJ/W&#10;3JQ4LxUS4H81uLDZcdJVhOnvbYXf2h7CY6IxWHVe/5uZQfjrJPJrpidqPKs24hviu6kd/NO7IOzu&#10;bkjeMB6vHfsO+a4SlFD7ga2VbHPRRG1U8fjPzFwoDQox62JQsMrphsNGfocTDlsx3C6nWIpz4+tw&#10;EIiUihaES+TiK512/2Pjcp/nSob+OSUzw/Ng92DCiI2ScYwxzkE0PYFCJqKxfx/s+O60Ms90s3Ty&#10;M2IaDYWFxmiBd6smDuN4ZRMfOA0tzfPRp+sGPPf4F3/4PZeBiyWzn9IUOVl7UTsAcXILHStGKjFB&#10;dwtJ8WpTf/y8+5h8iWRvv/XSDkQ0GIBYtr0Y7pIuiejgQdiwikYpPBmVM8uvZOifQx/lj/u1v6nK&#10;+LW/8f7Mf1jKU0iYyyEl0akER/Y7Xery4XJfgMtNMRUFLpQ6HCcxQvr/PnDBt8OJgAu+ZBQ4yZUq&#10;Emqh2429jvO45fXZqLeinWQvamzUDMwo/StiRxTwaY3qnIDubY+aGe0Qsrorbs8Yj9OeQhS4HCjm&#10;eSsHLrzyxoqcxf9GKWj+4MZxTx5GvLQU9ddSt4G77pZiA8/MRXW2xGkdK94omxD/gHiQ/jn1oT/+&#10;vy7KgQvf9K6onp6MGuL90FqVk7hQbLsR1bJaInD1LYi7qy/WfPAQDnmOI9+TLwp/n7zyHRrVG4Ho&#10;oHFo1nAmYgNm4OqQuQit2R+vPbddwIVL6Ub+8eFyosRjxf3fvYrge3qg2oZ2qLmpM/yXJyH12xdx&#10;0u2QihkJ5KyhsbX50NHTuL7lnYhuNBTN/O7BtX4rpN20PLgQ3gUljY0TYQkci0e3fgR7iZJkdjiK&#10;RTWxDFzIxfdfAi400SXyLd46/B1M6wagFkHixk6omdkGV2W1RXVxJGZ7aCXf/58aquOoBvk7zBZu&#10;bC0lzxoZ7RC4KhntNozES0e/x3EXN1bsmnMrUzLphruYBf3zwQUBgwIXNCJz2DXzMkcBnM4cOJ15&#10;cDgIIJVwFrMWLim2/v8MLlxwlnrQp+cSRBnJkZwtAMNknABz6GCcPVEsehjkXDz+0AeIMgyGJYjS&#10;4BXBxe2d1mLjujexb+/JP/yey8DFAxvfFWAQ478cMf6LNP+B8Zo+P+V0ybqegKjg/vjsvV/gtLnh&#10;dBZj1/ZjaBJ4i6rTGubAFDgX4X4pmJ5yn7K6dVMitWJpRD/0j/8vhH7oH/87wysFrX5WBaBXD3+N&#10;uGV9cNWGLqhO07KNrVEjozVqpDObQLDBSYkp21bwzWqBmhlt0GB5O2w+8DryCSNK2ObqVesvE8It&#10;8wvwMrU8dhtK3aV44+CXiFveF3VTe8qCWe3eLqiX2hb1U9ugVlZb1Mpshzrp5Hi0Q43M9iK45buJ&#10;gIekxvbw4Y5Pdn0UHNKyHWWW1JqlPFPMmW1RLb0VaqW3Rt30Nqif3gp+aa3gn9YG9VI7om5qJ9RK&#10;7YjqqR1F/VK1evLz0geFOzuvWZQGbtgqSJVJ6hEIX+S/J9PCTAa1Q3z5vlM7IGhdZ9x78BUcdJ4T&#10;M6a3N3+Ipg2GikJntHEyIoMnw9R4PEL9euDtV77SiL+VbxguuX7KPCDU795uIfl7b9iAs85STHl9&#10;NequbwmfjTeiVmYiOm9NwZ7z++AuyacYp6gWcq5xWN3YtOENRAVR4ItkzbGIM6YgPnAq4oMmII6q&#10;nEFT0SyMJmWTYGk4HC2bDcXRQxSwq/ge/47g4qik5FQnBTceXJDJT+NOu6S0BG9ZD6LTgxMRsLQz&#10;6vO6z2ot50ayd9ksO/5ZmQtewwQP1KqhtH97afeulp4En4xu8Mm4CdW23oDqm1vK/VY/kyJ53dBh&#10;9TB8dnonirmRsleemf4zQj/0j/8vRGWjvKM1N7WUGS/NdaN1/FSYQobCEjpGwEVUwBS0TBgt3iWy&#10;4bW7kb7ydYQHjFCcCxHN8pr7jRPuRf/uW/DMI1/j3NkC/cv+7lEGLj56ezfiggkulmrgghmM8uBi&#10;urR0hQf2w2MPfAQaFDLVcuGcFeaw3jCHjEJsyFyYguYiwn8cenaeJwQql7Oo0uyFfugf/18I/dA/&#10;/neGHlxwv3DAdQ7Dn14Gv3XdFIjYRA5EG8lcVKP4EScsLtZSxmiF6mwnXN0JNz84Fcc9+dIWVl7n&#10;whveBYjBRchFRUKPDQecORj23HJctbKrmKaxv77mJgIBWjuz/sxJlkBCI3mS/Ml/aeS0uTN8qPRJ&#10;sCFdLSQ60gpaAyAbtceE9Og9jkRRujuy/NIa1bQyjCrFsFOlvfJQyKCglxL14mTsy0yBtOyVU0j0&#10;8lGkk+a/CFwQhPEzk5Sb0RF1VrdDq+z+eP/sTuSXerBp2ZOIakBfkSmwBM2EKWg6zCHj0SjgFnz9&#10;yX4lhCJyxxWvmUuun0q+Vz3AoIr47sITaJs9BLWombCxDeqt7Iy13z6JC7SStjLLQLvsEimvHj98&#10;AZ1bTUSzsKlShlXZifEauJhYBi5iRDxoKiKC+2LBzHvhtFV8f39XEFp4RaVlS6/UsOFwuVDotKLA&#10;Y8P4jzJEMyJoXTKuomgdsxXkztD1Nqut0gKp5Lv93SEbAt5XBORKI6UMuJAQnNUFtTa3Q82MtvDL&#10;TEbgskQkbUnBWzk/4py7BDZeB86Kc/ufFfqhf/x/ISob5cGFknooxZkjLphChiGm4QhYQsaI8CU1&#10;Lm7vNh9OJ8FFARw2N6aM2YLIwJEXwYW0bU8vBy4249l/fYWC/D9e+iwDF/v2nMSN0XMR479YS5cQ&#10;XGj6/NRtCKKz4BQ08e+HtUufFj1+mqiwha3ttaMRaRgq5ROLYT6iSKSKHgZrAa1uS65IofN/IfRD&#10;//jfGXpwQZ51kceG1099h7CVN6M6JyZ6jmS3U1bP6Z1VdkDAhXJHrJbdDnU2dEbje7rhpUOfo4Ay&#10;vKwneRcab6ai/OvylZxulDpKcNZdgCeOfoDI1beIiBZbK33vY7SHz72d4bOFLbGUPu4sdvDV0pNR&#10;M7M7qqd3Qc3MZNRM64jqG9qhRmoHUfmsm9kZtTI6o6b4MDALkYTqtJHPTJKdvC95JFsSVcZhE1PB&#10;7FRpq4JtnVwApSW2HWqmtUPttHaoldYe1TWBL29QFl1+poqhBjoqTOx/U6jF4+LiVCczEYalHdDr&#10;/pn4JvcUFqy/D5b645EQNAvxAfMQ6zcXloBJiArshSM/50t91+1mmrXiNaP/HisFF16AwQyW2413&#10;z/6IsPU9JNVfK6MD2m8cgR+KDyOP6XYK1bE0Qg0Ohwf3b34FkcG9EF5/tDg6Nqe0sbg56sHFNEQH&#10;jkHzqCH46J3t/1XCSaQiMqQNW+oGHrgdLrm3TnuK8dTOd9FodXcYNnRB3dSOkpGTTg0CjKx2wjcq&#10;A/J/MCTbKADDq2NBN9022n2tQHrd9M4ITO8O45Ik9H54Fj44vwtnPIXIt1MYUNOuqeRz/hmhH/rH&#10;/xeislEeXIinibME335+Ak38BsIUMgLmkLGIDJgKc/AkzJiwFU4HDc+KUZDrRK/uSxFDsrZG3FTg&#10;gt5gSt12bL8H8fVnB6Xc9EdHGbi4cL4IrWPmIyZgoWKRlmUu6JBKZuksWIKodTEME0dmwEFbWQ8F&#10;bewY1mcZTKFDxNI4xrhADNCaBt6BYwfy4XYqYuPlTpr+8f+F0A/9439n6MEFFwWHzYqjznz0fXYh&#10;6qxL1sS0lMeB7OBJ/PKWGjgZZrdDrcxkGFZ0x7DHF+MXxwU4RBL44gKjzAK019RMiZ0OpdNf4CjE&#10;XucxDHxqPuoua4dqzC5saQWfLXRf7IrqaV1Re31XNFjVDUHLuyN4aXc0XXkbotb1RvPMgbhh8zC0&#10;uW8M2t4/Vv5tvW0Ubtg0DC22jkRCaj9ErLsTYatvgWFFN9RfkYy6a5JRa30Sqqcmo3o6fRMIoLSJ&#10;nROuAAx+rrbwzW4jRFPu9sQorHzmQnw9lCx6DemiqTix/21BlUW2q0pnRpK0rvqnJ6LRku4Y/9oW&#10;9Fm3HNGBYxFvnKl8GhosQLwfOQz9kXeareV2uKCpzf7O0IPKItiw8ouHUSe1E3y2tEH95R1w3/aX&#10;UeC0otTtwgXNZpqdVqeO5eOWLtMRZRyM+OAZSDByrpqFuKAZGriYhDivEyr9kIwj0Pfme3DupCZe&#10;V8n7+TvCqoELue5JSLCxO8SBs5SxzvsJXdNT0CC1I2qltkVNisdJWY2LvVLCrU7diQy631by3f7O&#10;ILj2zWCGQgMXm1urdlNyOrIVkG6wrCsiVt6OwY/fjS8Lf0KupwildtV+X8ZPr+Rz/hmhH/rH/xei&#10;snEpuKDuixVPPfQJwv2GC7Cg+i51LqKNKYqE7WRHoxVHD7INdQbMwQQXiupwEVyojpGFU5/DmVN/&#10;vCTCUQYuaKDS7caluLYRSyILVEuXkWiGL0pTs7nCMDUFj8OtyQtw4SxFpNywl9qxdMHDiA7pB5Nh&#10;EsxBc8VyvElAL3z0zi5pf7l0obpySo3+xOuj/HG/9jdVGb/2N/qffyuuZOif40qfp6qjsuf3/rdL&#10;3wdFrtzw2Jwo9FjxWu53MCxTGQJmDqptTkQ17uC9JQZNKth3I1O6Sai/viuilt6Cl85/i0I3leLU&#10;8wm7iq1rwtq/aEPAt8DdptNtQy4K8fQv76HJPV3gn8rdXHtctb4TwpbeAvPK3ui8KQVDHrsbKz99&#10;GPftfAX/j72zAK/i6rpwcSceoAbEQ+Wr4BAiSAs12lJKgeLuBC+uCURxqVN3++uKVqhTwd0C8eS6&#10;vP+zz9wLYXKBEAJNv4/dZzUhc+5k7tzJnDX77L3Wu/u38NmxX9icvVOpff5qPs5vlhPqq+DHwsP8&#10;kH+ADRk7+L8jP/DGvo2s2f4eMzesY8A7C+jw5AhuTX6UoIX3U39uJ2olRFE7KUZNgLL8U0Heo5CM&#10;Va1Uv79Uz4vdtcraiO6HW1zM1apbnrIWGoQcSVYmlmuWx1BheRsqySSyJI7rFnbDb1gX6l3Xg+sb&#10;DCS8/kRC60zkJu9x3HptH0xZ0i4s1Te5+svmgqGMqux2RRTkq9wHDjpOce9zo6i6VIhca6KeGsjO&#10;gsPYTDbMViennFLXZcBQaOHVFzYQcm03wusPJ0Rki/1EtjieJn4Ti5ALzdEx2HsojXweZWXKB6qK&#10;XhOwK/63Vdq/M/34ov/W71cPg3hASPugPBmKDpDFQq49n9+th+j12gwazOlIpXSpq2iudGO0Lh9X&#10;nVC6ZNraKxT/XC8eKnMnRb5y7co1vbIllVe3pvLSVtRKb0ftJW0Jn9ONoe8k8bPpECfEnVP8YEQW&#10;WpzVtArLMgn9edKf45KGfh96FB2nf11pQv86/e84H0obZ9Vc2K1YTGYWTn+dG70GEtFAhC+HEBow&#10;lsZ+/fhEKURrzq2//LCX/wQPVisQmnOwW8VWvFhGKQPS+ZPfJTenbAq2T5MLifGDnyWqyTzCfSdr&#10;johSRSrZC5W5mEKoIGAUd0YOZs+Ok0p8SzokXnjyMxoHdNWqU6UKVZGLbqxb/n9KvVKlAF0n+yq5&#10;OHfo91Ha/ZQ0PO3f/TP9cajPUIp4nTb2ObPp9tI06iR00lK0MpGqp2FXOlWJarnVO2OovrQTtWdF&#10;0fejBZxwGjDLpGHXnCm1NlT5haeXoLWKbsU07FicJnaZjtHr6Sk0nNqJm1K70/Od2az68R0+P/4L&#10;u60nyCCPHHmicpqwYMGECYvTrjoNzgeT00Shw0Cus4AsCjhODrscx9iWv5sPDmxhxQ+vMviDeUSl&#10;P07j2Z0ImBtHrYRYKi2RbI1W16Eq+WVyFCdPdyHnKtdX+fcldK9cHogAk5DA9lrdhZCN5S1UMV+t&#10;5M7UWfgg9do9TO2wrvjV70NogwlE+o4hpsk4HAVyM5NK/RKQC7mMilxe8q0QDNE7EbEuyVJ9nPkT&#10;4cn3UzOlHTXmtmTNjg8oEC19kyacKf4UZouBglwH9981nYY+fQkLkJuiPGlJd8gEIsT1VMiFzyhl&#10;Gy01YpGBI7kzdBC//XgIizipKgXO4n9bpf07048v+m/9fvWQ926xSyrbhsNmodBp4IAzkyU/v4zv&#10;dCGyQvqacs1y6ZCSpRCp9ZFsmBRexqolPJVRK/a5XjwqpsZotUxKQ0NqXqQ4uhV+aXF4T29F+KLO&#10;zP/yOXbYsznpLFRLVKKqqlzVNDfCS9ZCcIf+POnPcUlDvw89io7Tv640oX+d/necD6WNszMXdgwF&#10;Zgb0SFdSEcF+wwkJGEZo4BjCG/Tn958OqG5Gq8XM5x/+RkiDPprIlq/IS7gF6MYTqTqsxjJ/ymUi&#10;F2vTPiXu9nmE+UzQHFEDBmuFHopcTCNUlkwC4wlp8Bg/bNmhyIWUPG/64jcaBd5LZIORBMtr/eO5&#10;0ecxpo5djblQ8yGRkBNylVycO/T7KO1+Shqe9u/+mf44lKOe1alYcp6jkLf3b6LhvPuoltJBZS5U&#10;jYIiFtoSQUURcpLU+4o4tbZbJ7UDN6Z25tus3cp/U7rPpYhNWxaRX3imfe00uVAeNnblVfDl3t95&#10;9ueP+cVxlCMYycFMntAI6a+3mNTyG/I0KHLiZpdntUo7nw9irCQ6B+L9YsFiM2C0GyhU/xnJo5CD&#10;ziz2OE+yJW8HK355m4HvLaT5in74zYjFa257vBM74JPanrrLO1BRumbEDt7t3FruiIVAnoYlxR6n&#10;Fe2potjbuSbtDiqmRSsn0ogn+lEtJo46Nz9E4PUDtWxliydwGOS6MGN3Zusvm+Ihl1GRy0vIhMjA&#10;m6X91GbBaLMy6+f1+M6O4saku7j3+RHsc2Zikc9DVPVVu7Isi9j54O2fCGrQi4jAyVpmVHWyaelc&#10;EfjSkwuRKh/VZzmmAgdms3SKGItdz3pcTOjHF/23fr96SNZOWmpFdTTHls8hcnhx31c0nHMXfks7&#10;UkWWJ1YIsRASKMRCc4jVoHV2aJ4++s/14qGW6wSSbVwuniUx1F4SQ4PpMbSa+zDP//UhmU4TufJA&#10;4DDhtGkFnKqoV+zFXX0vZRH686Q/xyUN/T70KDpO/7rShP51+t9xPpQ2zirodNjJzMij3R1jCA0Y&#10;T7AUYgeMIMh3OC1vHkPmcaUcpLqS1iz7hBt8ehLqP15rRVUEXXMOjlAaV+OYN/ltCvLLRiTvLHLx&#10;8Xs/E3v7bMK8xxHqM5xwfyEXg0+TizDvmVr/bL1evPrCJpdXhoP9u05xa/CjhNUfppELv3jVPfJg&#10;50lKLe0quShZ6PdR2v2UNDzt3/0z/XFI8Z1FOjnMdozGQo45c+n56kxqLIihkniNKGtmKThrpwoc&#10;K6dIkaXrRrYyjoqJLfBOaseCT57jiNNMriiEKBEcuVHJL9S+uHVMi1bSm+x2smwW8kQgx+KgwGhW&#10;yyuFQizkCVD0AVyy4soYzWWWdPoH54C4NTpE5EwIiSzVqN54Gza7RXniWCzSL+/EIk/Q2Mm2Gzjs&#10;yGaH7SifnfiBhZ+spuuaYTRcEE3tmc3wEV2JZKm30JZDhGSJuFh5WhpR7raqs0a6RYRcCNm4lQrL&#10;bqOi1M+kt8d7UUcazuxF1VYd8Ap6lOv8H6dHx4UgPn2ieOjM0V82xUMuoyKXl3xrcUgmykGO2UC2&#10;sZB2L4whYGEHQmfE8lXmNjJF7EiuPyXfasNpLaQg30LPh2bQ0GcwYX6zCPV5wkUuZLlWLKPH6siF&#10;+CoM4Kv3pF1ePktxJRZr7uJ/W6X9O9OPL/pv/X71UJ4bFhuFFgMnnEY+zviVpok98E1oTzXVSt38&#10;tAqnqmFKiaZianuVsdCWRmSZpIzkv9V16eqSWi5FzjF4z4qh88rhfHPid47bc7FYCrFZDJqyqXi8&#10;KMVLkeEW6qfJcZdF6M+T/hyXNPT70KPoOP3rShP61+l/x/lQ2jg7c+Hg4L6T3B46QHmAhQaMU2aj&#10;Db2H8EjnRMwGKYrOUe3OY4al09DvcUKl8cJHSHoRcuE7VtUvCbkwGpS04SXHWeRi/54MusYkEOY3&#10;nmCfEcoJMcJvKBGq6GMSYd4ikjWOoMDeJM59Sa2Li5hWYa6dmOaDaezXnxC/iYT4TCDYfwC3h/cg&#10;43COpvZYtHK8lKH/cPQoOu5crylJnOs1+u/Ph9KEfh+l3U9Jw9P+3T/TH4fc9EXgSiZbu9VOHhbe&#10;3LeZhnM7U1WyFKtaqrSqdEooQa1kmVyjqbAilmuSW1J5WQzVUtrQbvFAvs3bT5bTgsFqVEsj7gYC&#10;uUrcX08zDZEKdykzWq0O7Pl2bEJwxK9E1vGVVbwco1YnKKUc8qchPiV29ZRtOSfcr5OZ7wznkCUg&#10;kT4XWV0xYHKRHIv2M4vNgslhxuQwkmfLY6fpAO9lb2DOtjV0fHYoNyy6m5rzoqiWHEvl9GiqLIui&#10;krtlVmodJMOjvpfalLZUXCptvLKMJJOHSzdDtQe6JgDVyupaatJPDqWA1IxUUORCumxkOUfqSEQi&#10;vCnXpDRTvjHVVrahzoK7uSG+P7VaPIB/w66MHLQcUf12mixg09yA5cNx9YSc4RLub9yE0Z2YEpJm&#10;s2F12jnlMPLFvp9pnPog9eZ3ZP7G1RyzHcdgN2K1O7DapN7GoSa0LRt/oEHd5gR59yLCfxINvccT&#10;Wj+e0HqjCPEdSaTvONXZcrP/BGVSFuY3hI4tp3HykEFdp9KGd+UyF7IvKV7XQ65x1++xaN0h+U4z&#10;3xXuoevTYwmYF0dNJdkuEttSKCxtoS5J/dRoTWlVdXa4NFzU0lbxz7Y4tKVJISkK0tW1NIrKyyRr&#10;IURGOqGkZiiKWskduC7hPgZ9mMTGgj2cRJYMLUqiXdQvVXZPSLd0CCpaoUEk1coi9J+H/hyXNPT7&#10;0KPoOP3rShP61+l/x/lQslBVaEXIurxWlvm0xzC5V2386lca+j+o6iiEYEgLaiOfwUwY9hwWo9Qt&#10;5WNVIluT1BwdJiJbPpK5kOVFbVlE1V/4j2PR9LeVqnRZxFnkwlBoZkD3FYSoYpAxqutDeyoQG3FR&#10;8Bqr3AaD/fowuPcirCYRgbEoBb3e3abTyLcPYVLF7T+NRj6DCL22K7//eEQpiJ0+Sa6Qc6uh+Em/&#10;ivIILQkqS61y7ZmccNxawODnZuA3P5rKq0SauCUVU9qehjI5EzMqt5hVehQNFnZm3vfPkEEODptR&#10;PaEKoXD5HLnWcc/+3cLULwT9azRtFRFjcUGKfxRcaV1XavcMXCmPs9pjXZNkESgTzSKQdehCZz75&#10;zgIOmzL56ugvzPhqLS3W9MMrSQrwWlElvTlVl7ekolThi16BQguuSW1G5fSWVFU26e25Jr2D66uQ&#10;DDexcOuGlHRCKQOsExG0aHyXdKPBuEep2aYlExakYciz4siXVJLoquZp6VY1xYgYmqt8RhG1My2K&#10;SpBVzqPMTwYrBlshByhk7Jer8FsUy13PjuDXvAOqMFwVODqtmLAqNwjZ5x+//M5rz75D+pwXGNgz&#10;iTuaTsGnwVB864+gUf1RqrjzJt8p3BzwBCFeI2ns/QhpCa9hMUnxqebTUfzauDwQ92fN0FCTiBPl&#10;T1UAqWpM1NvDahO3YSu/GA/wyKsT8F8i7aaS9dM0LCpI7Y7+8ygVRChNI5KqVTy9LdWEyKa0oEq6&#10;+IO0pMKaplRe0YI6CbE0XdyH9M3vsMdYQK7I/stKvQfxw6u4wqBQ66FzPfxoNyJZNxRY1d/as6s/&#10;5TqvewmrN5IQ3ymE+k4iyK8f65Z+7jLrg4z9BbT7zyDlIhwhqpziKeJyQpWiTtG9iGgwniVz31Xa&#10;MmURZ5ELeTNPjH6JqNtm0eT6CQSJu+BpcjFSkQtZmwkN6E9MiyEY8sVHw64MYhbPe4XggD6E+E5w&#10;dYyM4Aafe3jt+a9dmQt1Zor8ruKTyFWUZ8hNWjIFqs5SNXlkY+L1XV8StKgzleXJWqldapLgpyFr&#10;xqeVMqOouSCW2LVD+N28D5M1H6dV/nA0A3pVb1FG14UkbM2a6K+2dq+eseQmr/0nY7QtMuJsiA+B&#10;TJoq5atnE0rg5QycNouCEhqzy+RpINOZx+/mvby09yOGvjudm9MfICAxhrqLo6ipdDDaUlF1lEjW&#10;QDoBhFxIxsKlOyC6HSoF3lYTvZJiWVUwq59ALhOkkDAtmuqLO1N/7qM0GvMwY55MI8tmxWyx4TDJ&#10;1CNVM3K+5P9nyljke5laJaOkfQ7a56pOnTyx2wz8ZD5MTNpQIhfdz3MHPueYoxCL1MnY5JOxYBUI&#10;OZTrwlqoPEEKDXAg28kLX2cwJHETTe9PJaDhQEKuH0qYzzBuqT+B8IAhhNV/hJ3bT6jXWOVzcWXb&#10;9NfH5YBdCpVdrp2aYpw4UUrhsjz1S0bGQabdwh57LpP+L50b5rSnpnjnqKJaV41FGS2hVUprS9WU&#10;1kquW1pKteLQFlRcHUOlpSKh34bayW0IXBRN+yeH8V7Gjxx1WDA4nBQaRT5AxMvEprz4+7yKKwjl&#10;vF2UXAiFF2IhIld27FYYP3Q5jfy709hnOBGBTyil7YhrB/D5+9tVlldu2j9v/pv/NHxUrURocvln&#10;k4vmYVPpfk8ar6+/dE8Rd5xFLiReenojwx5/klY3zyBUZS7GaOuZSu9iNKE+owgLHMxNwd3Y9ccx&#10;5S8ia9bvv76VoICehAfEq7oLEfBo7P8wC554RjMeOivkxqOlC4udzKson3A90QtPlCyp1HUVOi3s&#10;tZ+kx8tTqJMQTSW5sbndUt0QglGEXFRK74DvvA6s3f4OObYccb/T1qFdbfPS4Kz/3SUJ/WskE+L+&#10;E5TaZ/m326HRJa2hJjELZqyKhmjQhM5FjUBTJDiT8XBBJo0iUIRL0vgmOw7RLDBYsVksmK0Gcu3Z&#10;ZDpPsblgO4k/rSduxUBVuOe/qBPVRU9D6lKSRTvDpZJYFC5FUJkk3NBPIJcLSlQsNYYqSztSY0kn&#10;/Od1pmXSAD488huHrNKVI0TNlRR3CW5KRkvzplFOO6pbR06y2q5kip2Y7DZO2PN56fevuHnaQ8z4&#10;dAV7yCLHacds1ryKRGZK2ddJga64CdvzyDYUcszi5O0d2cz75hAzvj5O4lenGJ+2kZuajuaWGwcS&#10;LCJ+9XvS44FZmAvtyp/DZpPJUbIhV+Y+I0uHboKsrfFpyVrl3mmzqpzGXqeBOVteJGjWvXgtjKGq&#10;285cdFRk0pdMn4fP5GJRNbUN1VNaKJVcVVcjZmeC1JbKVLBGSgxhc+5mwocp/Gw+RIbDhFHOv9sQ&#10;RGTJzRdWYr2KywwhF4po68mF3NGc5GVZuS92NmH1B9LIWzRephDkO4JmEUP569fj2NTygpW3X9hI&#10;k2sfVWJZEb4TNYJRhFw80D6JFSmf8Pf2w/pba6mjGLnY8s3fTBq1npim8wiRtq7T5EIT2ZD2lRC/&#10;QYQ0eJhP3/sepzhROZ38+sNebg3qT1jgKIJ8x9HYZ5jS9n/0/gWYxLHq9Byh5UiVq4Tr5nw1i/Ev&#10;gDvVrVYUpIBS1tDNnHTk8cqBLwmdew+1lkiBoFSfu7olBDJRushFxRRZ542hdkp7Ypb35xAZyqUS&#10;q7AVaXPVeLr+d5ck9K+Re6T8+amn6TNaXYocnV7mUCJewpbccC2XCHuSRwLB6eUSd6Xo6fU8BZlY&#10;DQ6tQUVeKjdnh0WUaR1qshHKUuA0kUkB+8nkzQMbGfDmfCISHqbu3PbUWdJREQ1VB6GyP0W0QtQT&#10;Z5RaE6/oYQK5XKie3IHKIrAkBZ7LW1B1WRvqLozmzsSevHboBw5hxqTyPrLme6Y2Rr6Xp3fJPYhj&#10;sPZZaKdZPo9cp43DzgL6rZzGwysmsNt0lFynmTyLlYICs9K/kIwITu2akO4kWUI4brHx7s5jzNq4&#10;izHfHWXUtkymbDnFok+P8PUfZuY98TyN6t9D42s78+5rG5Sap/T1i0bGuVyZLwfOIheulWBJcMk1&#10;IoJhJ515zPv5Fa6df69yO60qtRTyt6LIheiNtKVSctmQSBFHqyCeJKK4uVp0WaRwM5paqR2oNa0F&#10;bdb04c2933DUWUiW1BDJQ6KsdUoavdCudGhENE//Hq/iCkPItvwtuW492iOSPDJpBpgH9mTSPEL0&#10;p4Yrye8QqZf0H8R9cVPIzxJSYsZhNrJw6nqCfbsTGTCWkLpSxDleE5xziWg91CmF19Zv5cSxEhRr&#10;lzCKkYvdO44zZfQLRN8x+wy5cKvfidRuYDxh/sNpHNidtEXvKB8Iq8XKqWMm2t05ipDAwVoveuAY&#10;ggMG0Pa2CRw9mK9OjtybLVZJqYpdlTyhCMG4Si7+FVDVkq6iR9eTmc0qHRwF7DKf4PFnn8B3XhxV&#10;lsWodWNVqChtmermKX36UVoNxso2VF8Rh+/MaF7d9yX5jnwcZmkltWO2Wskrq3Ve3WqGG9pM53oT&#10;7ny+a03GbnJgN9mxm204JDVsk44Wrb5EQUiEXMMuyL8t8oTnIioOqRmQ9lmLVgyqTpmk5VVrrBAO&#10;i2rrE5+VTYW7mLvlWWJXD+PG6Z2pnhhFjbQ4qkrWQATJVogceTQVVmlKqBWuYFtr9cUdlBtmhZUy&#10;Md1GhVW3U215a/wSOhI2/2FSf32fI1aRN7OodmKL0aydR9fM6nRIwawsD2gZKTkPUgycabfxzcHt&#10;RI97hA8Of4/BIbbZDq0WQS23CSExq1ocyWJIZ/EhG3y+L48FX+xk0tZTDN6Wz4CfChi1OZM5X5xg&#10;6xEbhjwnLz73OW1adCczQ26o8pslhyKFnMXVgS8XZAlGOqqsQm5UITLkmEycdBr5y3aMpZte4LqF&#10;XaiS1J4KKdJW6iKRbhn91DZUSi4b35CKq6KosLwpFdZGUXlVO6osb0+thbEEz+7MtE/S+c0kOSMT&#10;BcqJWCs7ctXoaiRRVY1cWHzsKi4zZJFROZ9qtyy7Qx6ZjFisRpUx/X7zfsLrjSaiXjzBvuMI9h1F&#10;I99ejOifpO5nDnshdksBj90zgzD/xwmpO4pI30lal0hRctExldde2EpuzqV7irijGLmQHtdVqZ9w&#10;d9uFBPsKuRjrIhei2z+KUJ8xBPsMJ8i/N4N6LsEuE4PDjtUAvR+aR2O/x4msP45Q/zEE+w4jrN5Q&#10;fvr+oHoI1JiX9kyp/fHLiZM//qvkotxDZS5cHRlqDtHSAJK9yHQaeH/3d9zwREdqLRWvjnZUdC+L&#10;6MnF8uZUXNYGryXtuffJkRx0ZqsiP9GpMFnMyky52O8uBU4XcbhvmGJ7b9Nkxa12M0Z5qlXttVpm&#10;o9DhIMduIdthUr39J4UEOHLZ5SjkT2s2v5lO8qspg9/MJ9luOcVf9hz2YuSUw4LNKq6d8pScj9VW&#10;iNMu/zZitZmxi7GTsBCjlt6Q91loKSTbYeCII5ftpsO89PunPPj6ZEITHsB/fkfqLumorLYrLYvl&#10;mpRWqrpfnkT1E8jlQvVk8WmRSa8516y5gwpPNVeS0DWXxlFH2lQX3M/0T5fzi+UAORgwmQyaaqNR&#10;SJRkfdyVBy6hJanRAQ5bC5jxfBpPfvUah+ynsNpM6rFeLasICbHZcVoNSnUw3+bkhAM+OWoj8bMD&#10;zPzyFBO+NTPoeysDfzAxZnM2s784xncZVvIMVvILrPz51xE1satlEHV/kWWt4tfG5YLU3Cg1UCEY&#10;dieFDicnnVb+IIvZ3z1NxPx7qbFEzrGrA8jd+aGyVG00ciHn3cNnctEQ2fCVrVU2RBRmGyzoSJcn&#10;R/POvo0cd2RhtOQrMTuZqpQelrtYucjypKcs4lVcYagHcI2ky1eH+DNRoDJzsmiwZukH3Fh3hNKW&#10;ChFRrHojaezfnRXJ72Ixyv2ugMIsA60iBxPmO1DJTET6TnGRC/ENk0aNcQx89El+2LpHOfOWVRQj&#10;F/IGvvz4dx69N015hUT6yMEIuRC1To1chPuPJTigHzHNRmEuEJ94M3azk8TZr3GD9yNENBijVDob&#10;eY1QqmGvvvC1OhGSThexIodT+LLizK6lkavk4t8BbZKQy1smDslaSSuyVCfst+TR/aWp1E1oSy1l&#10;5BVFRTEC05GLikubKvfLyslR+M/pyPsnfuSUI19N+HaHHVMZPWmeJheSmhYCgYNChDwY1BKFtkxR&#10;yG+2k2zM3c27R35k7d8fMWPrUwz7aDGPvjaNu58ZRfS6kbReMZhmaf1pnj6AFksH0nLZQKLWDOfu&#10;5yfQ97W5zPlwOcu2PM/rO/+PDYe/5ff8vzlkPc4pey5ZzgJybUYKLRZMNit2Mf5Sk5CIdpkw2o3k&#10;2grZZc3grX0bGfnWYm5Pegy/uR3xSu5E7dRYqqS0oaoST/IwiVwGVFaFuKKnIGl1aZttTsXVmsaC&#10;TIBVl0RxXeJdPPjiBDbk/sUxW5ZqUZQ6CafcC0QsS5XFuj4Hl1r0j0f2Mf3pFA5YjlPoFClpo8oy&#10;qE4TtVqqvMcxWq0cl/vQyQKmf32MJ77IYNZGC+O/MjNqs4URW/KZtCmDuV/sZVu2kUKbGYPVRqHZ&#10;gUlahlVmVMiFpKNc7cUerpEyh1pG02puTDY7WU4b2x2ZTNn8FDcs7kId0TwRMiHnVNVYtKJCWivV&#10;zSGQpTFteaz4Z3KxqJDcijrpcfgujOaO1O7M2/QUvxoPKEM4yRDZDJJ1cnX5uFb5VDeUu6XblYAv&#10;9h6v4srCnT1Sn43kk0zYHQVYrRbMBiejBqVoSyFCFuqNJzhAujS7s+HTP7BKx5TDxN+/HiUisCcR&#10;/sNVvUWY9yStBfU0uYhnyqhXOXkiX08HLimKkQuJbVv30PuhZapf9mxyMZJIEeDwHUNo4GBuadyX&#10;HduPKhYl9W2fvPsrjfwfJTRwhDJOaew1RrGqiWNTsZm1pWyzRVpr3ORC0pZXycW/BZI5leJI+QRl&#10;4pCbqOhUmGw2TjlsvHxiIwELo/BarLmPqjoBHbmoskxa7pqplLD34rvo+/p8DtlyMFuN6g9GjM30&#10;v7c0cGssyE1Sppk8bByzF/BH4WE+PfA9T37/Jn3fmk+n9aP5z7Ie6smu1tw2VF3UmkpLWlJBiuGk&#10;jXRJW6okSeW9OETGKJfIaqLjkRSltlVNiaFqSgeqCqlKiOL6tLu5Y/WjdH1xHBM+XcYzuz9nY9Zu&#10;9ppyOeU0KXlrs9WE3WLFabLiMFqwFVqwmqRS36yWTD7K/IVJm9cQmfYwgYmx+C5pR60lVy5zIV0F&#10;SotDakDE2VUMzkR9NLUZFVa3ouKqFlRa0ZaaC9vQIq0nr+/4ghOOHAwivy6CY06baiWVp183yZPJ&#10;/6UvP+LXUwdU267DniuiGapzRyYxVfOt/GusmBxONmZkM3/Tb4zfnMm0LQVM+9rIlK9MTNxoIH5D&#10;BjM3HWDhF7/xa0EhubYcCu0WTJItkCUtRS5MGqu8ouRCWp7NOKxGzA47uw2ZzPrkSW6ccw81U8TH&#10;5U6uWa1piojpnRiTVUkXV11pDZWMhbvWRv95XDxqp8Rw/bwYHn9rKv93dAuHnSfJtxVisYgXhV2J&#10;K1mtMllJqP5h1/lymaq5lxL17/Eqriw8kAurLU959Jw8XkDn2DEEeY9THSLBfiMJrTeQlrcOZe+f&#10;J7WlWruF19Z/Rrh/H8Kk61OIhbgdK3IxgpahU+lx1zJefHoLhQVlo8zpDo/k4vdfDvDYfcuUw2mE&#10;7xgiZG1GWI7fKMKU/fpoIgJGEuTTj8/e/wOb2aqWPf7+7SC3h/dW2ubhAZMJrzdB6V3cf1c8uZmi&#10;xigPJ0bsDql2dS92a9CfVE+hH1Oe4SkuNEa/vaRjrhSUboAUrbmK1+QClydPi0UErZzscWbywLNj&#10;8Z0XqyrSVUGZPPWmyxOatNxFq9ZKMcsSRcDKydFELn6Qz0/9rDwWhFzYpahBFVRqrXyqnU9V/Lvm&#10;KVlhsIuIlmhuaNU7yqtCjkkZVMkfoGxzUICNI/Y8vi3cxbI/36TPR3Nose5xGiXejd+C9vgsiMZ7&#10;UTReS2Kpm9aBamkxyoSs4spYKkgxqhQ0iu6A0ptwdXGkSbugTALtqCjGX8pPRNxa2ymjtspLtXZT&#10;r8RofOZGETgnliaJD3DXM8MZt2EpL2Vs4GfLMQ7Ycsmxm7HKUo0sl9hF7MaK1WEh317ICfLYZtpN&#10;0rYX6LRsII1ndNTEyZQniHhBSNpbzqMIl7WgdlorqqdKC6koO2q6BpXc/i7S9irHKZ4nbrJXFMUm&#10;J80jRvxThFyIpb2cl0oi8y5P3NI2uVrEnaKps7ADwXMfYM6G5/jNeIQs1X0j6/hCMqQPX5ukjGYr&#10;B7OyyMZGjsNEvsOguo1E08IuqV6HZDGcZBut/JxlZvGmnUzZsItRW3MYv+kUUzeeYsqGLCZuyiZ+&#10;w3FmbjnIgq9+4TeDEau4M4uXjMqMyrXqFq/SlvP013HpIEstkrMTT1NpU7arolWrdFDJtSkFvRYH&#10;JqudU3YTP5uPMPLjJALmtqdGUjQVUltSca10AWl6FqozRDpzJMugshZuLx75rOQ8u+TzTwtpue3R&#10;Y1QRaDVZskq/Q1u6Uksg0VRMiaHWko7Undeeu1cM47WfPuSQ5SQ5dlkCkYySdp+1KkE4D+9PalUU&#10;hCiV5bkrDn3ot5dkjKfQjynP8BT6MWfqEl3fSy+W3YDN4mD7T/u4M7IPkQGjuaXBVIJ8xxJafxAP&#10;3/MEOadEY0XrYps36TnC/Ycqjaowb5H5lmJO6RQZRdfoRFYlf8rvPx/S7DzKMDySi2NHsuh5/zLC&#10;/GZorSpFcFO98UoJTwpBGtYcRNr8jxAhN7mJ5Jwq5N7242jsO5BGdScQ4jeO0HqDuS28Fzv/OIpV&#10;LY3Is+/pZxXXV6m9KMWJL8fwFBcao99e0jH/FNxS7m4hq0JsvLTrS26c20VlLq5Z04prVtxJhbRm&#10;VEjTWi5FFVLdNMUxNb0tXrNaMfnTFE44RVRLqiQl42B1QS2+qMJA90OVqHXKV4vdTr7ZqFoeDTYz&#10;ufZC5TVy0p7HcUcO3+btIWXbG9z/5BhCF3QhYGE7aia2okZqW6ovjaZychv1fbW0KKqkSqtnlBL+&#10;kmJK1d0imhPKOdQtZqU5nVZYLsWVMknIU720i8pE4TJsk7qI5JZKQ6CyLB+kSGajDbWWtKLWopbU&#10;XtgG3wWxhC15kL5vzuW53z9hp0WWT/LIcRgxOa2YbWbVPiYFWzLxnsTAHlsur+3dxD1vxuM3J5bq&#10;i2OpsjROc2hdrjmzVki6UxVduq2yJd1eQZY2RDtBGZWJm6uLaLg7etxEoxi5uADkdTKhSXdDuljV&#10;t8d3Wns6pQ3l7b0bOU4uJ03ZmJyyXGHGogpctXuECLBJK6sBm7I/k64TzRGtgEK7k99yrSzZtI/Z&#10;3x5n3IZDjN6ST/zmU0zZdIzJG08QvzmLcRtPMWPLMRZ8s50/TGVUAHwBSB2HVR21UbUry7UphFY1&#10;OomljaYBRpbdztacA3R/4QnqzBWBrDMFmxoxLcHylku9VUnpp0dTSbJHp83LpGBaVDb/Q+VVzaiw&#10;vBlVlrelRlp7vBd24pakHsz+4QV22zJPT0oSqhPHw/v6p6AP/faSjPEU+jHlGZ5CP0YjFy7ZBtfi&#10;rsyhkiT78K2fCbu2B5EBwwjxGkuw7wQaBvRl8vhV2KSQTJJRBgePdJxBsLfW7RnhN0Z1jLjn80c6&#10;JfPqc5vZt+ek0jYpy/BILnKyCxn82BpC/aYVIxeRgZpKZ5PAcdzcIJ5H752t1nZsIs9scjJ2SApB&#10;fv2JCJxGkHc8of4jVNvqFx//qrIbctPUyIVbVOsquTjX9pKO+aegJxfyzLrXkcnDr0ylWkKU9mS9&#10;Up7UmqsnaiEVleQpTJklaUVtdZJiaZHSg81Zf1AonUQWyEeyDg51G5c/J8lFaN0qWuWf0yRtilal&#10;DmvGTIYjj71k8XHmzyz+7mU6rxqJ/5xOVEmMo87STlRboqlgVpce/8XNqbu4DT6LpSakpXZ8opyp&#10;vpfjFcgEoGkCSMGdWF9XWiqkQcaJNbXW9VJxhcDlzaBUNl0kQ03kZyAiWJWkMDOlNdVSo6mVLFmT&#10;OOpNi+GmWffS/9XpPPvzh/xiOMRRZ75qzyywmDDabErUKNduI8tp5aDjJBtO/cqYdxdzU0I3NZnU&#10;TO9ElZXtuWZtHNekieGVayKT9kYlnCSZjDaqbkPs6lU247xZixJAUvcr79TO3cpWSkLcKz2OgPnt&#10;aDQjmkHvTmdjzq8ccYiGhYk8q2RoHDjlhucWHLE6Mal6GPF4MWCxm9ljsJL89R/M2HSY+E0nmPBt&#10;FuM35zNxk5CLE0zadIrxm3IZuzGb6VtOkPDNDnaai2c9LweEXBS4VFDkilRs1yZmfnblb1Nos3HU&#10;buT9Qz9xV8oIrp/TidpLpMZCSLXLMdilUlvsfOpQKa0lFVXNi+szlPOtxNZEwjuKimltqLiyFVVX&#10;tqN6ajS150URtvB+Jn++nI15f3KMfAqd0oprwyJ1UWIyVkbLjWUFfei3l2SMp9CPKc/wFPoxp5dF&#10;XORCSgmkEFrIxbwnXuIG727c0mA0IV6jCQucyA1+j/Hy+o3Y5Nq0gSHLxq3X9yDER0obXLoW0iGi&#10;IxcH95065zGVNjySC1mLG9Z7jVLa1JOLMDEL8pOlEVkiGcWtQY9RkGtz+YzAM6s+5Lo6jxAWMJnG&#10;XqLWOZYbfR9h/oyX1AlxSOO31rPm+m1ao7z+pHoK/ZjyDE9xoTH67SUd809BTy7kDyDPls/Tuz+i&#10;weIuyr9ACfdIGj29lRKCqpYcTeVU19PZCmm/i8J3bizzNz1DltOg2jilpkMq1V39RKrzQLU2uhQx&#10;pcbHbCsg05LNn/n7WfPLW3R7cTIhi7vitSCOWsniLilZhhZUXNWKimtaUWGl+GY0p+LSVlRZKiZN&#10;csNuqR3b8taqg6WKSCRLZiMlRqWyaya2pXpCa2otbkvNxNZUXdiC6otaqp+JsmJt+fnitlRLjKJm&#10;SqxqJa2SGqN8ICpI5kOWVCRb41bidBOO5ZrqZuW0ttRY0hqvpHZcP/subl/Sg36vz2X9zs/5MW8/&#10;Jx0Wsq2ik+HAIC2vJqtqZ82xF7AtdyfzNj5Dq1WD8Fp0F9US2lFtWUe1dq+KAoXgCElaLstRbaiW&#10;0po6S1qrjIrKupzGhSe7YhDyIuRitZCLplyzugVVVrWi+tIW1E1rRd3FLbh5QRfmfrmOTfk7OeI0&#10;kGk3YjBbtdVQl8KZyFmoSk+rOIQ6eO23fczbfIBxG04Q/20B4zblMnlDDlM3nGLahgwmbcxm3CYD&#10;4zYVMnPTSRZ/uZN9V4xcyDWpdVao5yFVLGzDZDWoZZ591iye3P4hdyb2IGB6NL4p7akq5EARV61+&#10;Rem8lECBs0Zac6qkS+FzM80hdZUQ31aKqFRJaUuNlGhqyDLevCgaLujC6I8WszFrO0ccJymwF2Aw&#10;F2A2yxOuRig0YlE2XVhlBX3ot5dkjKfQjynP8BT6MWc+Nze5MKnl44IcBw/cNV11ZzYJGKnM/EIC&#10;xhB6fS9++uGQtqpsgZ837yHUr5s2b/uPUYkBgXs+H9x9FVs37CQ/r2xs1ouGR3IhMaz3WoLd1sZF&#10;IAfohhzkDd73snfHSWUSJOvGP327j9AGPWnkNUZlPkSts7FfPx69fy5mKbWQFLc8np4mF9pfq/6k&#10;egr9mPIMT3GhMfrtJR3zT0FPLmSSMJvy2WU7TteXJ1FrSZyqX9DMulpTJbUV1ZPaqeJI1VqpjJPa&#10;Um1JDK2X9ePXgoMUWg1KK0IJYIp5lXIkFa8JE3kYyZYuD+sJPji0hSn/l0ZUSh+um92RuoviqJrW&#10;XulDKBvxtNuoJBPg0v9QcYUU0UkRqWQh2rq0I2Komdie2gvj8F7YkeuW3Edk6qM0Xfo4sWuG8uDz&#10;E3n89VkMfGcewz9KZNwXqYz/Mo1xX6Qx+tMkhn6wkH5vzqbnq1O579nhRC3rxW1JD9EkqSvXLbob&#10;n/ntqb0glrqJHamaFEPFVNf6uspqtNKEjdaKuFFzRXwqL2tFtaXtqCOW1ws70W7lQEa8uZh39/3A&#10;b4bjHHdKIZdDreuLjLbFYeaULYefCnax4re36LJuNMHzuuC/ULPNFp0KlZlYJRbwms+E1GGo9f0i&#10;UPLsZxGH4pNdMcgTtHupRQjaytZUWCXLM801MreiJXUXt+PGeffQdsVAEra9yqa8vRzHhMEhtSWi&#10;BSIkw6ladOX9nLI6ee7nQ0z76jATNxUyYUMhE7/KY8bXp5jx9UmmfZ3BpM35jN1iYfwWCzM3ZpL0&#10;xU4OXiFyoeB+LnJlXiwOE6coYLNhNyM/TVPvt/aCttRMdmUfRCdkpfjJSOairboGSkIuqqTeQaVl&#10;d3LN8ju4Zm0LrlkrCpvSVhpFrSVRqlYoaMGD9HxzDh9k/MghRyYGaeIWjRCrGYfJrCTHVU2U6++0&#10;2Hv5h6EP/faSjPEU+jHlGZ5CP0aD6+diSyDLp0Yr+3dlc0fkEMLry8P+KJoExqtGiuiWYzh2JFc9&#10;6NtN8MzSDwjyepRQ7xFqzi6atRBMG/0ix4+KuZ/n47mUOCe5mDPpVSX/rScXetzo1Y0Xnv4Ym1lk&#10;kK0cO5RFu6YjlQRpiM9kQv2mEOw/kpa3jObIvgJsqkLZVXh3WuiwOLm4ivIPN6k4nbmQtXWDgVxn&#10;Aev3fErDRfdSY2kHTS1wRVuqL9O6LqomawZKKmuwpi2VlsXgN78jqT++zklnIRTYwSBtrlZMTiNZ&#10;FHCALH4w7mPlr2/y0PoJXJdwD94LOlB7SUcqp2iFmNesilHLGsqddUVTKq1sSqX0ZtRI1zIMdRbF&#10;UGdeLIEJnbl1XR8eWT+TSZ+vY/n2j3l1/3d8fuovfio8rLwfjmHkBDJ5nB8Z5HLUcZzd5v18n/0b&#10;Hx/bzEt7PyHphxcY/f5iHn5qPHeu7Mu1yfer3109MYbqabFUWxGr3FKlLbeiPJmuu41r1t6mMgKV&#10;lrWkZlo7vOZHc8OcjnR6ajhPbFjHZyd2ssOSTTYW5WFithZgcxZidOZyzHiEN/7+mJ6vTiFswb0E&#10;isR4UgdVDFhBlk1Wt1dkQGmQpEZRQepMVMGgEAypnyhSi+FhwisKKS4UIahKKe2pkBbnMlpzCaap&#10;mo4oKi2NpbIUyqZ0xmt2HC1X9Gfa1+v4KmcH+xx5nHRaMJuNWM0GjDYLmcCT247wxJcnmPhlIdO+&#10;NDLnKwOLvslg3tfHmb3xFOO+zmTc9zbGf2dnxjenWP71Xo5brtC9Qwp9DC4FS4sNk93IQfspXtz/&#10;FbHrR1E7sRNVkuTctjzjFbJKrnGXIZmQOyGXxc6ni9ydJnVRVE1vRuXUO6i6Vshbcyqtku6kttRc&#10;0JZGi+6mxxvTeG//NvY78shyFGCxGXFKQZsUgIiPiUjSl7NMxVWUFm7hQq3+QkS0xKfmk/d/Ieza&#10;gUQETqKJvxRojqWhT1/GDFuBySjE0oEhx86oPmmE+w0oNm+7MWfia+RklZ1wVtE4J7n48J2fiKwv&#10;XSLFD6goQvz7M6J/GqYCzSLZVGBn1IA0gvwGEeQ9nnD/KQT7jSekXn82fL5dsS4p0jubXJyLsV3F&#10;vwmazKJTtZXuMh+l+7MT8V/UURl1VVglwlpyk41yLY9IDYOk1Vuo7hGpj4hZM5wfjYewGAzqWpIU&#10;72FnJhsM25mxaQ3Nlvfg2vntlY9JRelgUA6SWqV8hVUxVFoWRZX0KKont6GK1EAkt6BWciwB8zpy&#10;W8Kj9H9xNiu2vsbH+7fwV+F+jjlNnMDKCYeJLLuVArsTo1W6XyRDoNmHFHVE9QRNsyIfu70Qi6MQ&#10;o6OQPGc+meSTQR5HyOY7237ezPiRpX98wIhPU4hbN4yQhPvxmdkO3zntCEiIo+LyO6mw7A4qrGhK&#10;hdUt1NN/1WWtqZEWRe3FbfBe1I6Gix6h0/OTWPjdy/xg3M0RWwaF9hyMllM4bLlk2TPZwTHeP/4t&#10;8Z+kc0tid3zndqJWSmcqpsRRYXlHqqTFKIlp0SERx1qtI+TiyUXVJOle6UillA4KFVLbc40iGi6I&#10;AFi6dEJIUWMMNZfE4j03hojEh+j33kLWH93Cn9YDHCeTDKeBA05Yte0w0788ydSvDczeYGLWZ6eI&#10;GbeSR+e8yNzNGcRvymTUdybGfmth5oYTrNu4jwyp5fBwLZYFziLPdgd2s1UpDOc5jPxpOczMjesI&#10;SrxPFdgqwzHJmImDrXh5qK4aTctC1VuoNlO3d8z5yYUYi4lwWqUlraiTEodvYkeun3M3/d+ZyxtH&#10;NrHTeZI8kex2qdlqlc5axbPUhkidkpJm9/CeruJfBpeniPpeZPXtRpWVmDPtRUIChykXVCWI5TuW&#10;a+v04PmnP1PqwGLal5NRQOsmQzR1bQ9z92lykX2FycXhA5k83GExt90wodgBFUWo3zDa3TmWzOOS&#10;lZDWMwdPLv+AG7x6KMWwUP+JBPtOprH/IFIT3sMui5aKVbvIxWm7Bg8n9irKNfSh2gBVCY2FPHMu&#10;b+/+mhtndVK1CJK5UPoWK7WUeu2UltRKbqokpgUyYQUuvIfUP97nEAXsdmbzYdbPjPxwMSHz78Fv&#10;QTTVk6RWoRWV5eadJksdUi8hNtWt1RN5lYTW+CXGUH9eNNfOjuOOpb0Z9+UKXtmzhR22LLLkaVn1&#10;DMoSjgWL3YJZIMJPUvIv78lNHNzr6koy/HyQQlMpStT8GOT9q5ZaV/tsodlEttlIntNGFhZOYFT+&#10;Gj9bDvL63m+Y98WT3J8yjKDZHQmcFY33whil4lhVOlqWt6XistZUlveX0pwqae2olhpHrfnRNFzQ&#10;mW4vT2L5r6+zrXAXh8jkuD2HXMxkOgpUx8Zf5kOs+/VdOq4cynWz78ZP3GsT2lI9LZraKzpwTUIL&#10;zWzuIsmFQNL7CqJnkiYdDVKsK8s/GoS4XFOkdbWiPI2nt6bmkrbUXhhNrRlRtFzRg/GfJ/P8oa/5&#10;zmEh+ad9TPn6BJM3FjJ1Q67KVlwX15/OU1Yw7bPdTPkhl6FbCxn1rYHZG4/z3Hf7yFDKv8WvzUuF&#10;EAqpWXBDbtYnrZkcdmTz6v6v6LRmOP7zOlBLSFuKy7tDii+VkqrUuYhgnLt12VWQKcXAimCcn1xU&#10;S+tA7aSO+MyNI3TuvYx9N4mN2b9zkjwKbAUYRRPGorlRm0xS2OyyUFD/aQWn2gNc8fd1Ff8y6MiF&#10;3HTEP/HBzlNp7D+KoLozuDlwCiFeIwkK7MX2nzNUe7voR23/6TDBPt25OVDUOM+et1uGTaXnPWmq&#10;mNNQKIVQZR/nJBfC1McPfo52NxdvRy2KEFn+qNeL3388plUl2+z89XMGDX0fJSxQyMc4gn2mEhQw&#10;lK53T9YKTVSBkcuM5Sq5+NdCHya5Ics3ZqlSL2Sf8SiPvDSJ6onSQucqblslSwFtqZvSCq8lsmzR&#10;lGsUwYij5sKOxD4zlhUHvuGe9VO5fua9eM9uj29qJ1WPUEFev6YpFVfeSY1lLamytAWV05pTbUUM&#10;tZLa4Z8YS5P0Bxn4+XzeO7xBKUGK+qfBYcMidRwi2Ohqm5a0oXoKcIhKrHQraS6aoi4phaMOp3iD&#10;aGqP54WLJEuodllXy6VbS0D5ncnvLHTiMIj9tuhxOJX0suhwZGLmuL2A3w2HefrXjxjw9kJuXfG4&#10;8oG4ZrF0rLSmQmoLKsoTsQgwSYHfslZUlsLTxbF4ze1Ik+Qe9Hp3Ac//8hlHsk9itQvJt2A05ZJn&#10;y2KP7Rgv7vycni8/wfUr7qeSFKWmxVAhSbQWXEsjF0MupBh3lRBF19KWZKSkI+a0i2uU8piRDqGK&#10;QgRXynHfRoXlt1NtdRtlAy4y8TVTo6iX0oHQhQ/SfNFYpmz+hQmbjjLpu0LGbz5Fr9e+58Hpq0j6&#10;8m8SvjvGmI3HGPptPqO+LWTOpmO8/ONeTilOWPzavFRo5MJ2Gma7ma1ZfzL6rUU0mfeAcvatrbI2&#10;bai6IpqKqc2pokTH2lBRtY4K4RLxMVfhrOqwKRm5qCIeICseY+yWVXxT+BeHLSexyzUqk0CBHWeO&#10;FDdrvjWiL+NyaVIt25qzoMvu3cP7uop/GXTkQkjjvj0Z3BL6qNK1CPebT7j3BIK9RtD6P/HknBId&#10;Ka34/ZlV79PY6zGa+Mmyydnz9v3tEliT+il//HZINXBcjjgnuZBIXfA+7W+fRUTgYMID+hIeMMgl&#10;FzrhtB98iO84Gnr35aVnvsQia6iWPHKz8mh2U2+C/YcR5jddLYsEBw7l5qB+HN4nFa/CrPNc1rFy&#10;5orfIDyFfkx5hqe40Bj99pKOKS/QvG61m57V7iDfaeWTvd8RMvUuqqVHU+GpZqorQ1LxFcXtUwoN&#10;lQCQ5tgoT8HVU+Kovex+Ki1pT6XUWGWAJpmKSqtaa+2fS1tRdYVm5FUlKRr/ebFEzr6Pnmsn8MwP&#10;7/Fr3kEOOvPJE5l5l3vr6SI8l02qMjBT2QlXe6tAqRK6lQndIkKa1LkmnaRBrl75Ez8NlYYWA3LP&#10;EB0OldFxa4K5hBDdZl1uE7QcRTTsHHaa+c2YyXuHfmPaF0/TfvUIwhMeIGBONFWTW1AlpaVSDpXu&#10;E8lqKBXR1FbUSGmFT0Jbbln6CIM+XcQzOz/ld8txjjska2Kn0O4g12jkh8wdLPnqOWJTBnLjgnup&#10;JUsyqWJ0FU2FFa2ovKI5dZNiqJUSQ2UpvJWCT9W+KjUVLu0PRRxk0pTJUApHpTOmSHurq0NG1RpI&#10;Z4lb50GpT0rnjHx+0dRIiaJ2anuqJ91L1dmPM/qX35my+TCzvj7OnG8O0nT8EuLf38X0LzOZsbGA&#10;CV8WMumbPGZsOsKS7/7g67xTHHJKXY5FyY+LGqHTrEkBixukFDlmYcRosYlwpmpzFqGtAoeVfKdZ&#10;KVYa7ULxCpUQm8zJ6lopcGI32zE6rBwmm23GvSza9ixBa++n5sIW+CxtT+VkTYdCnRNlMCcusjFU&#10;EiVOEbxaKufARdbSW1FlWRuqSVuw6gCRNl4hi3K+YqiY1J5aCV3wndWFqKfH8uymD/gj5wjH7Pnq&#10;b0iuL5UJsztUdky1Y7s6WIpC//dYnqEP/faSjPEU+jHlGZ5CP0buFUrFWs2VRnV/+uDVH9V8HCam&#10;on5TCPceR3jgIIb2S8Fo0DSCzCYbY4ekEu43hLC6YrEuBGM44f6DiPAfyqOdUnnl2c3s35OhMl+X&#10;I85LLr74+Dc63jmHcP/BhPn1JzJgqOYBr8iF5gcfETCRRj4DGD8sHYuk6GTt2WRhRP8linSE+0+n&#10;sbzm2lE0DOjOh+/86HItFHIhWuZXycW5tpd0THmBqBYqxUz5VF1z+kFLFt2fiqdGQhuuWXWnIgsi&#10;CKRS6q7JSE02UmgoT3ziS5IUp27S6olP2lVXtKLi0hZUXR2jxK+8lnaizqL2NFx8P73fmMX6HR+z&#10;23qcTGcBeSKx7bRilCc6F29Qjo+uicNtzqT5sMlN2wWVTNYSyvKn7IYnQlF0u9Lg8HAuzoImA+bC&#10;GaVTxXtcEBIkXdqS+RCyUeB0KmLwp/EY7x7cxJyvVxL3zCDCk6RYM446i4WItaOKnEchHaobpI0S&#10;BJNt1yfcTav0PsR/tJRXd23gV8MRjmAgx1lAjiOXvYWHefnPj3j85SeIWPIgtRbFUjlFJsn2VJYM&#10;hFuKeqUIZmnZCukuEVEwaYfU1CTdhEIyU67PUISf1OcrJFJqbCSrobXHah0q2lKKoEpSK6qmiqBZ&#10;Z2olDmT0r9uZufUEc744zpR3t/Of4fOZsyGP2VsMTNqQy6Rv85j47VFGfPkdIz97l9X7t7D+4Bbe&#10;Or6NzzJ+5buTf/F7xt/8nbObHTl7+DN3D7/l7OHHnN18m7ODLdl/sjljO5sP/8bGndv4df+f5Jnz&#10;lM+LdFaI0rCoFAoxPmkqZLvxOMt/f5foVQNpMCeOyiktVdZFshXisaLqIpZFU0HI1IpolQWqkqJd&#10;x1o2QoiZZOykBbWlUumsLNfxspbUXdOeKkuiqJvQkcaJD/LA+qms2fkpW81HyLKblXx6gVN0NSQ7&#10;IWqgrqJpJc/976+n0Id+e0nGeAr9mPIMT6Efo5ELuetI77YZmxFmT3yByHryoD+GCJ8J3BI4gRtr&#10;PcILT32hlkTsDivHDmfSoeVQIv1HEekzVZuvxXzUfyDhfkN5pEMKrz67VZGLshbPcsd5yUXG8Vy1&#10;LhPmO4Iwn+FESveIz1itgERBdM3HENFgFHEth3Fk/ylsVrPqHHnhqY+5tk53Qv0mERIwnrAGo7nR&#10;7zFmTX0Wq0VusVJEcjVzcb7tJR1TXiDLXVLJrA5beXs41bLEm4c24DO7HRXF+VEmH2nLTG2nbsRV&#10;XF9F+8L98+pJbdUEJloQ8tQrZk+i5lk7JQ7vxPY0WnQfA16fz1uHvmWH7TgnnbkU2vMxSfeE3axS&#10;giIPXgDqKnPrwbptE9wPqKKAWRTS8mopApt+CcSFs6iGMBe3++o5IEsUDqdRORpKG7ZSH1X7Ugoe&#10;miiTZtqiQQ7cKLUbNowOI9m2XE46s9hlOc4nh35gwebnuPvpMTRO7Eqd+R2om3o3lROiqCJLR6vF&#10;eVbaFttQIz2a2ovacmNiR1XfMPjDOTy762O25u1gn/04mY4sjltP8H3G7yRueI4Oq0dz45yuVFwq&#10;T99tqbIqTpNrl89tmaiOSitxC6pJp49km9wCYlJfIIWbKVFUS46ielKUIiGSVakkk7F0pijIZy0T&#10;cIyGdJls21AhqRO+aSMY/+tfzNhwnISvsoh74jkGPf8l8zaaif/iBFN+PMnQb/+g56YvCF8+jTpP&#10;dCVw7r0EzruL+on30yjpISKSH+HWJd1pnvwYbVN7E5PWh9iUx7ltdTcar+rCrWkPcMese4md+CAT&#10;ls5i6/afKTCYsYjhmbUAk7jcOgv503SCZ3d+Qfs1o6k3rwu1EjtQI0UKVTXZbiVKtrQt1aR4OK0t&#10;NdPaUDu1DTWUR0hr7boVETbVduzWOtEyPDXT4qg1rxUN5sfRellvxv9fEh8e3soB+ylVK1Ngl4JR&#10;i9J4kYyZEFshF4qWyh+WTASXUZb7SkEf+u0lGeMp9GPKMzyFfsyZzIVRnkCwGux0aDWKUL+BNAmI&#10;J9Ivnv80EF+Rbmz/8aR6OLHZHWz7fifh1z6g5u5InykuL5FhhPsNJtx3BAMfXst3m/YqF/TLFecl&#10;F8Jo+j64nAi/ccpNTbEfIRfSK6t84EVMK54Q/+FE3vgoP27d7UpFO9i5PYPgeo8SKsIegdItMoag&#10;wH50iBqLMV8mILnly61fS8noT6qn0I8pz/AUFxqj317SMeUFpy0VVVGnNqPnWfLZYTvGXc+MxGtJ&#10;B9XlIU+4QiZE86JGkvZVUvBKuXOp6GC0orKSrpYn3zZUS4vGOzGO62Z2oOer0/ggYxtHKCBLpgOH&#10;BavVhNVsxGEygcWsCkrFXdU1R6s5Xg5JHV6RWkyZ3iXlbHNBy2RIvYUG+aNW1VPng/w1eyAUZ5ML&#10;t4G1tsCiij/cR+E+b/Ijqc0QSH2VBUXSLVaxLxddCysOiwOz1U6208o+Cvg0bwdzt73GPa9Oo+HC&#10;h6gzN4bKia2ouSKWisrvpBUV1shE15TqS5tSI+k2qi6KpuHS7jz27lye/u19/szZSaY9kyxHDkcs&#10;2Xyx80f6f76I29Mfw39WHF7zY6gromRKmyRKEwOTrghZzpIiXaUc2VplmcTZU2pBhBhK7YVMwkIK&#10;VR2G/Dy1HVVTpSg1WqHi8qZad0VSe65bFc+EH/9i1lfHmfHeYe4YksKsr3cx/SsDk7ecYNSPf/DI&#10;lnfxSX6cSol3UyUxitrLO1BtcRtqLY6mhoizpURzTbJkRWLVklqVlFiqJcdSKy2KGkktuW5BO+5b&#10;M4hX//iIo45scrGSY7eTZXMqAart5n2s++N9Oq4bhc/MjtRM7EBlaaWWpSG38uppwtuKSuktFUGq&#10;mdaC2qnNqZ7WXBmSaaqamtFcBdG8EGO7pE5UXhBHg9l3cd+zY1j262v8bthLli0Lk2RPTAYcZguY&#10;ZJnHgcFhp9BhxaLqfjQ1IO0GoEH/t/dvgz7020syxlPox5RneAr9GLmdauRClvucHNyVRXj9R4gM&#10;lA4QWUUYRYh3P6JuHYIp34ndptV0rVr6JiGBj9AkYAwR3loJg2QsFHxHMXXka5w4lnfO4yiLOC+5&#10;kHhizEs0CZjATX4zifR9gnBfqTwdocF3HEFeY7jpuniu93mYZUnvaPdcuwNR+Y66Yygh/kMI9h9D&#10;SOAYQusPo3HgwxzYIyIfmiiIdpMtflI9hX5MeYanuNAY/faSjikvUDc+N7FwuYzZ7CayKOSFA18S&#10;NOs+aixvr6zYRdtCJpvqqTFUSpLKeldbqXiOiMhUanNl/V01MQqfOTHc++xY3j70DYedJzA6jZph&#10;lJslCAcwCqlwFTYgE3IRt033cUnaQr1OExgq4pt3Jp0hL1JwFUVIukN7fFBQRcvqSVJb5pBlkbOX&#10;TNy7OvMzd0ZEciFCZlQdhvuwXB+x0Gy3ML4chhTHSrGe3FYsytQM1EqiQYw3pWXWLqUBnMTCXnLZ&#10;ZjzEU7/9H73WTyV89j14zYqhRnKsUh3VCgmbUmHFnVRe3k4Vc4qiZ53ZIsZ0H52fHsvcb5/n7VPf&#10;8wsZnKCAP+1HeXffVkZ/kMIdqY/jN68zlRbGUTW9M1WXdaKyONyqwkXNI0ZajKUl+JrVUoMg2Qyp&#10;r3B5sqgnd8lcaWMVhHwsv53KK1tQKbkjEU/NYMqPu0jYmMPDCz+h65J3mPfdfqZtyWTsdzu4/9NX&#10;qbnwISova68KeyuvE6G0O6kkk3qyqK7KMYhyaDtlqlZhZQyVJAOTHEX9OR3p/sIU3jy0mX3OU0o3&#10;Ra7JYxRwGAubcw8x/Zu1NE3pgd/sWGokCaloT8W1HTTDN1nWUF078lXemxSxSjGruMcKQWpGxRUt&#10;lAKsInQrxf03llpJYnneEf/pHbk1qTdDPl/GRxm/spdMTpCNVbJZFoOmT2EWkqp1GEkrqZAKdSW7&#10;NSvOugkU/YfrRx7+Hssz9KHfXpIxnkI/pjzDU+jH2Owi3S7lBvIgAy8/8wXBfo/SpN5oIv2lBXUk&#10;oX49mT7mSSzKYh0MhXZ6dZtFsH9vbpJOES9XQkCRi2GKaMwc9+Zl07dwxwXJxUfv/kyE/yjC6k4j&#10;wnu6dpD+g10MKJ6b6k3hxrpDCAroT6+HFmJU7Elu8jB9wpM09utNiP9YgqQtNXA0Deo8xEvPfK4V&#10;1alebKnOL76G6Cn0Y8ozPMWFxui3l3RMeYF7oj+dHlCFkuJgamaPM4ceq6doDpGqMyGayivjVCtk&#10;lVXtqbCkOZVXx1FpdSyVl4oRUwx1FsbSbFU/Vu/5kL9txyl0FOCwFoI84RUlBap9VI5Bbs5CLLQu&#10;Dm0dxKUBILCIfLisSdpUR4VDyU9rs7kU/InZz+lOVbt4X9jJspvIERlurJzCzEnMSlzrGCaOYGI/&#10;+ezgFH87T/KnI4M/HMfZbj+uvv7lyOBv5yn2kMMBCjhEIUcwctRp5LhSd7SShYMcVX1k0uA0kOfI&#10;V8shUsHisNuUJLrDJDoLmuqeOyskxRqivWCzmHGIxozFRK65kN0FJ3jl768Z9EYit6Q8htfcOOom&#10;xlFzSQxeCa2ou0QyQ5qHSoU1MhHHUTEpmtrzYwhf3p2pb6/k2Z+/4KPsP/jOeZwN1sO8kPE94zY8&#10;SfS60dw4+x4CFkTjs6AddRLaKelzNemLWJcUMK6J45rVccrds4JymJUiUM1lVlP11BRbr1l5O5VW&#10;tqJa0t3csT6Rad/uYv4Xp2jaL53pX+1mwuZfGbPtd7q8+yJ1F/SkcnIHKixrRoUVt1JphRCT1lRW&#10;2RMtU1BpRSzVlrandkI0vjPb0iy9O2M+T+SrQ7+QabWQJ9kAp40MWw47zId5ZccXPPriFELn3qeU&#10;VKssEe2UOJd7rCa5LVmKSumtqaqM6LRlHnXsojq7WrpmNBl5ITaVpe5CSHNSO3wWtid8YVcefX4K&#10;63d9zl/mkxx2GsjGpNxi7ZK9sgmk0EYIhDKJV1Vo7lqesyp19H9r/6L7gifoQ7+9JGM8hX5MeYan&#10;0I9RlgeqWNlBQa6dkQPSCfbtTajPCJoEjCUyYDiR9bvz4evfn+5O273zBC1vHU6wryyBSF2GW5lT&#10;sh1CLkYzc9wb/zy5yDiex0Nxi7m1/mwifWeo9ZrwgH6qCjXcZyLBXuNpcu0EgnyH0eKmUez+8yQO&#10;m/Re2/j0/R9oHNidYP/RBPuJPOl4QuoPZEDPBOVHIk+QsgbtSaHTU+jHlGd4iguN0W8v6ZjyAjXh&#10;uYol1aGrCd2uuohysPPKL99QL+Vu9cSrMhUr47Riv5UxVF3VnippUdQUvYuEjoQsvI9JX69iq2Ev&#10;J6TuXyyjrSZtGcIs8sbaGof8HvlVcgPWiiylmkHYvsu2XWUobOqalOUTs9OiCj5zHGYyLRaybDY1&#10;yWdg5ihm9jpz+dlwkC9P/s67B79l7d8fkfrTm8z+5hnGf7yMwW8m0PvlOXR9ejKdVowheukQWi/v&#10;R8tlfWi5tA8t0h+naUpPmqX2onn64+rfbdMHErdsKJ3XjOGR56bS5+U5DHtrCZM+XsXcDetJ2fYW&#10;b/z1MR/u/Yqvj3/L97m/8LdlD0fJIIdC8p0msm0m9ZQtol/ZDs3YzGwVfQ6rknrGKr4dNtXlYLFI&#10;at2uxKl+yT/MKwc2MeaDZXRcOYrrEjpTc5EoScrEH6PEzSqtaEfN9Fj8l8RSf05bas/ugP+CewhO&#10;fIT260Yx9rOlrPv7Ez7P/ZMvTH/zbtY2pv/0FA+/OYUW6/pSb35H6i5oT41FcdRKuYsaaXdRLbU9&#10;1dLiqJYeq6TIpSVTPms1MafLkpeIpzVVy17Vkx6gw5trmb55NwNXb6HznDeYsvlvxv28jS6frKPG&#10;nG7UTetK1RSpK2mmfDeqp7Sk7pJoaiaLO2wsVZJjqDkvhpuTu9Hvlems/+t9thfs4oTzpPqs83Cy&#10;z5jDR7u+Z/4n64hL6cuNs9rjtyhaaW+oIkzV+SGEQeTMNXVNWf6oktqa6iniz9KCKmJpL8WtQpyW&#10;x1IpvT3VUztQPSGWWrPbEZzYlc7Pj2XelufYkPU3+y2Z5GCiUPxwHDZ1XzxTlOlO9GlG7gbleSkE&#10;ufjflh760G8v79CHfntJxngK/ZjyDE+hHyPFmZK5sFltHDmQS8tbxBR0iFoSCfMZSYT/EO4Mfoyj&#10;e6Uw2aw60z56/2eC6/Uhsl68KmmQ8gVtWWQ4LcMm0PvedF5f/+1l07dwxwXJhcSoPk/SLnIhEb7T&#10;CZOMRUBvwv0GEu49hRDveMIDx9LYexQhgf34+N0fsJgNOJ1mjh0o4LbQfhq5EDGtgAmE1hvOHZF9&#10;2LPzlMpYSNpc9AX0J9VT6MeUZ3iKC43Rby/pmPIC92SvPVi7WjvNWvtcns3CPkM+XV4dQ535raiR&#10;7OoYEe+R9CiqpbTDZ3E7/Ge14pF18bx9eBOH7TnKKdViMOM02TGbzBjFa0SUCZU6oVYXIc92WmHk&#10;mWMRcmFzWBQsTimQs5DvtHASEwecBeywZ/NV/g4+OPEz63Z/zBMb1tLj1em0f3oYTVf3JjztAW5Y&#10;fJfSzvAV2fCEdtRaJGqZ7aiZFE21JdFUFZ8UwRKpGxGRL0EM1WXb4nYuRFEtSdCG6ovbUntxFLUT&#10;2lF7YTu8FkTjPS8avwVxXD+3A40W3kVYyn3cvPwhWq7tTcdnRtL7jbk88c1zLNv+Ma8c+pZPTv7B&#10;D4b97HGc5IQjX1m1ax0yZvKdNgrtdizSiildDwYTVouZAps4xxr523CSD078RuL2N3nsrdk0X96P&#10;Rgn34j83Bq95bfFNaIvfojZUWCVGbq2pnhZFnYS21FsQS+MFnbk56WHuXj+WUd+ks3TXO7yYsYmX&#10;c7fw/JGNzPjxaR57fQYxywdw+6JuXDe3I3XnRVFrXltqJ0RRJ1lrPa2SLs6sIjalEQyRJ6++qCvd&#10;P3mdOVsO0GLYKsa98yeTtv3Jg5+/QZ2ke6idepdaPquSJPUNbamd2BafeTFcN+duwhc9RMuV/Xn8&#10;7Tk8vfMjNmX9wX7nKQ7ZcjjsKOCvwhO8d/RHpn6zlpiVQwhN7IrP/DhqLo6m9vI4qgh5EMt6abGV&#10;Dg/xBFnWgior5GtzdawVlNaIHLeIjmlS3lXSYqm5OI6ARXfTaM49dFo9krkbnubjw9+z25pBFgYK&#10;nEIATaoGTUifUnx1abXJt5KpkOSZlqOSOh95QpU02pnCTU/Fm7pFknJ/X/AEfei3l2SMp9CPKc/w&#10;FPoxMj/KvcxktPDlJz9xvc89hAcMJ9RnNKFewwnz7U+f++dgzpP6jELV7fTEpKe53qsvEf6TifAd&#10;T6jXSFdB53C6Ri9gbdon/PX7YSXEdjmjROTi2VVfEvufhYT7TCPcfyjhgb1c5GIq4X4TCfEfSXjg&#10;JBr69GfquNWq39xhN2DOd9KnWwIhgaNoKIWg9abQyHcwN/jfx0fvb9NU5qwiZHTVct3T9pKOKTdw&#10;dWNIzYBM+comXdUtODE5nGQ5HSzf8wZBCzrgI+ZaIuG9Up5s2+G7OJbwhLuZ/cNKdluOky1/KFLf&#10;UGjDmW9Xdt0WKb5z2tQyhdNhUupUkjKUNTat+FIjNJLVkKdEqf/PxchJZwG7zRlszd7B+j8+Z9r/&#10;rebRNdNomtqD4IWdCZwdg9+8dnglaiqgVST9LcJVysK8GRXkCXZFcyqsak7Flc2ouKoZFVc3o+K6&#10;ZlRYIx4SLvVFEYxSBX2asJRKnSsL96Zcs+oOrlkt+gZiSCUQl9YWVEhvpn5PZdFIWNGOii47d5Ey&#10;l6LEyos7UW3BPdSZex9Bcztza8JDdFg2gP4vTGfmRytYu+0dPjryI98V7me79SQHHPlkY1SiT3az&#10;BadBg2SRLDY7BosZg8VEvr2QvXkH+fjgZhJ+Xs8D/zeN4GcfJXBtF2qsuJ0qK+6kUsptVE1tTrXk&#10;VlRd0pYqye2onBxNzUUxhE/vQvOEHty/bjQTPk5hza53+Sh7G18V/Mp7xzayYvc7jP91Fd0+mEab&#10;Z/tx04qHaJTamcCkWLyWRFE7sbWSaa+1pAO1Zz9Ivy8/YOibW2kzfh3zthym70efcu38UXgtbodP&#10;UjR+KbFcu6ILTZ7sQczLIxn0WRJpO/+P94//zB+FBzjizOQYpzhoyuCnU7t54fcvGfXmctqnT+S6&#10;BV2otqA5VZJaU2VZW03YS4zjxNBOfF3WiH6KtJBKZkTaeZtRJfkOKqU20zo/XLoclVOaU2lJc6ot&#10;bk1gyt20eGogY75cyluHt/Kn4zgnKcDsNCpCq3UR2XDIuXcX97rIt9zSXcawFKgyXxEUtGnZJ9P5&#10;yYV7mUQfxf4Wyzn0od9ekjGeQj+mPMNT6MdYbeJua8FqdjJ94kqtScJPTMjGq06QYO/ePJ32IbZC&#10;uSoM5OQUclfMaBr6DCHUZ6KqlwwXF1RFLkbwSMcEXnl2I/t2n7hs+hbuKBG5+PO3Q3RqsYgwvxnK&#10;zCxMLYsMVpmLsIBhBAf0IqJ+vMpedGozmZyT0g4oa8EOnn/yYxr59iE0cJRCsP8QGvo+xswJz2LK&#10;l+4aUcKTTMfFn/jyDE9xoTH67SUdU57hDlUI6XDwt/EI9y4fRUBiFyqs6ECl5VptRdcnx/DlgR/I&#10;tUuBm0YSJPthUuliKYSU5Q1J/VtwFFoU2VDVj2YnTvGrsdnVTd2MRZGKA45cvjcdYvWfH/L4O/Np&#10;/vRArk3rQpUFLam8uDlVk0VOW/QzZPKQzgdXWlx1ssRQMymWOkmSVYlVmgyquyVZ2mFbUzO5GbXT&#10;mlNLUvRL76SCCCJJweTKFlSWdXghFEIsXPbqqutFdA7StLV58VKRAkHJDogomNomHQhixb5MU7ms&#10;nBqtUv3VlsRSfXGc+loxtZVCpZRWGgFadCfVFjWj9uJWXL/6LqKeeZzhb0wnZeuzvHd0I39ZjnDY&#10;cYpcRwFWUe2TzhPprnEVmBZKNgcz2U5pwTRw1JLLj8d2sOKPT5n97cv0eXsR7daMICK5O9cmdMFr&#10;USy1EqKouTiKmgnR1E2MxWtBDHVnt8NnejtumHsXzZb35qE3pzLls7U8++tnfJu9m/22TPYbTrD9&#10;+G6+3Pktb//2Bc//8AEJ3z3L7G+eY/onb7Ng48+0mZZG75c/JGHbLyRt/JS0T17j2c3v8fb2r/l0&#10;1/f8krGfg8ZsjjvyOWHP47gthwPWbD7O/YO0395l6KeptHh6CNem3k/VRVFUSpJujdZUX9JSnaPa&#10;Sa2pldqaatJKKuZ2YmOunEvF4+ZOTdxKjMaWCwlpR6XkKColimtvHNUXxRE29wHuXjmc+Z+tVdfq&#10;cesp8p2FmJxmTOoaLV47poenuNAY/faSjinP0Id+e0nGeAr9mPIMT6EfY3dkY7fayDhUyD3Rs7jR&#10;SwQtJxDsN5Ig/0E0adiLH7b+hlUyY074ftNebm7Un/DA8QT7jiaswRBCpITBlbno1nExLz8j+hay&#10;cuD5GMoqSkQuLGYb8YOfo8OdKdx64wTCAsRlbQjh3pOJCBxJI5/ehIqWReAEwq7txXebduCwSU8d&#10;fL95J/9pPJzQwJGKXEQ0GENwYF86tBrDsYP5ioDYbFfJhaftJR1TnuEON7k45Szglb++IGja3aqS&#10;vsHizkzcupLfrAfIsudhLyJbrDolXARDq6OQ1LKoTMlToROb0YLZZMTgNKl17X3IUscfLNryHN2e&#10;m0LIE/fQYFonAhbcTZ3E9lRNiqbqslgqprWmshipKQ8Il3KkuHkqaWapDRBztSgqiwqlkmUWEaQo&#10;KipxqTZUkIxGWlNNint5SyV9XVFUM1NaafoOyW2okRqrCh1rpcRSNb09FVLbcU1ia4UKiVFUTIii&#10;cmI01RbHUC0xhloyUS/phH/aPdRf2pWGy7oRtLQ7wUt7ELK0F5HLetMyrQ+tUvvQOrUPbVL7EJXa&#10;l5aJj9EuqQ8xyX1puqgnty16nFvn9+KmGT247YmePLJyOgs+eYlXft3E95mHMJjlCflMJ6zokkiG&#10;yOJwYrDaFa8T9UqD06oMuk6Rz35bBj/m7eCD/Rt45ue3Sdm6nokbVzLq02SGvbeIke8kMOKNRYx8&#10;dQFjXl7IhNeWMOO1paS+/zyvf/sp24/tJt9hUqRPsipSGHuQPKV+KYWx+412Vr2/jdb9ZpP82W98&#10;m13IIfFicRZygFx2I4ZsJ/nReoD3j23lyZ/fZ9anq+mxJp4Wsx8haEZnrpvRAd9Zsfgm3UXlRNHc&#10;0Czur0mVJRjXMoxaipHsUhvlSKuphp6BZC+qiDZIipCmWAJnx3HTkofp9sY05m97iU+yfuMvZwZH&#10;nNnK+VfohFaQblPXrd1DYboenuJCY/TbSzqmPEMf+u0lGeMp9GPKMzyFfozVloXNYuP7zXsIv64X&#10;kQ3G06juaCIajFcuqF2ip5GZIQJbWmf8iuR3CQroSXhgvNKgChVzM9V8oWUuBnVfyXebdlOQLwty&#10;lzdKRC4kXl+/hZH9nqPNzdMJC5BukWGE+0wizF8yEsOUA2pYwCQaB/Qicd7zKiMh6WlDnoWuHRbQ&#10;0HsAwf7Diag/ltCAgURc/wibvvhTeTDY7QXFTqqn0I8pz/AUFxqj317SMeUZ7nCTiwKrkT2GY/Rd&#10;Non2Cx/n1f1fsM9xnHyRYbaYsRks6ilQ1qClYVP2oWpzlIeC1rJpcDqVNHOe1PU48tmc/TcLtjxH&#10;3LrhNFjYGa+EjtRcGItP2t3qib9KenuqpMdQweV3caaoULIKriJDNem4sEKeZmW5Q75K+ryIfLXS&#10;OXDbuwsBaUfdpA74JndSE5LXnBj8ZkRz/dy7CE/oSqsVfem6fhz935xJ/KepzNq4lsXfv8DTOz7i&#10;jUMb+eTkr3yZ+Qe/5e3mL+MB9liOctB6ksNikmXN4rA1W/tqyeKoNZ8jLhy25nPImstBay6HrHnq&#10;635LPrut+fxlzeJPaw7bTZn8XnCSnzMO8dOhvfx94ggGEc0xSqHtma4TIfgWi5hzOdWylrPAoHXk&#10;SO2G3YzNIYWwJgodRgpE1MtRyCFyOEg2+51ZCgcd2Rxy5HLEUcBRZwH7HLItl+POAk5RSK5Tlqik&#10;5sXIYQrZRz5/O6Xl1ciG7FzumbmE3k+/SvKOv1n4+zcs/e0jpn+aTo93ZnPXC+O4bVkvrlvUBd/E&#10;u6i1OI4aKbFUT49VuhnVZclmiXiWtKPKyhgqulVFleBVayqsieKata7uDvn5ihgqL4ujalp7qqZ2&#10;oGpyR2oldMJn0d0EpTzM3S/GM/nTVbx26Bt+Nx9inz2Dk4jTbQHZzjysTikotqjCYimiVYxMainc&#10;HhDngae40Bj99pKOKc/Qh357ScZ4Cv2Y8gxPoR+jHJetdhLnvKD8uhp5jeDma5+gsc9wGvr2ZsG0&#10;t7FatIJPSyE8cs8Uguv1JdQ/nmDveLXSEOonyyJS0DmKqaNe5MSx3HP+/rKMEpOLv7cfZurol4i5&#10;fZZW1Ck6Fz7xhPiOJEw0LHwnE+I7iUa+fXmg4zjVMqdklm1OkuZ9yPXejxESMJzweqImNpRGAY8w&#10;Z+qT2C0yeVwt6PS0vaRjyjPc4SYXUmyYbzOxZe+v/JjxF3nSgGnJx15owGmwYSnQyIX8p/SwJVMh&#10;S2dCTHCSiZOj2PnDepKXdn7N0DcWceuCbgTO7UjNxZp+RoWVUZq9uxCCFVLDIJbvkpVwuVaKW6eS&#10;rdbUJeXJVrIRFZdKJkIMuZppJmFrNN0C1ZKoliuiVPFmzaT21EiUDoH21Eu8lztTeyvFzP7vLmDu&#10;t88pTY+PTv7Ixrw/+cV0kKPWk2Tbsylw5mN2GrDYTVitsmxow2GSZR3Nz0TSlFKnon1fdNndvc1l&#10;jiadtdqKEAaHk3xpU5NWRpvWjWB1ipaGFYPdjMFhxOgwqN9rkHoMp4FMjJyQtlhnLgfsWew1Z/KX&#10;8RjbDUeUgdqPhl18n7+Db3N38H32brac2sWGkzv5KuNvPj3+Bx8f+YWPDm3lwwNbeX//Zt7bu4m3&#10;d23ijZ0bePmvL3n+t09Zu/3/WP7HOyz95XWWbH6eWR+tZNJ7aYx8K5FeL8/i4fVT6fzsE8Stnspj&#10;b6zkuvH96Pzh0/gt6kud5EfwSowjILENNRfFUT0xjqrJcUrhU4op1bLT6hZcs9aFVc25Zk0rKqwV&#10;4id1MkIcRfeiHRVF0Et0NpaLSJu21FQjMY66czsQOPtubk7pRYfn4xnz2SrW7P6Cz/N28avthCJG&#10;2U4TJrsFi1nqV4RkmVU9md1kwunKnrkJmjTsyOeiv/718BQXGqPfXtIx5Rn60G8vyRhPoR9TnuEp&#10;9GOkAyQzI48H755ISGB/GnuPoUmDqap2Mfy6x/n6oz+wWY3qnrHv7zyaNHyUkMAhhPhOIMx/MqFS&#10;m6HEtrSOkZnjXyM7U6p9Ln+UmFyITOjcKa+5yMUozV3NZyyhYrvuP44QHyEXkwn2H0rYdQ+z569T&#10;SsvCZrPw/Ya93NK4L6H1hijmFVk/niD/PnSKGs6p4wVaO10pTnx5hqe40Bj99pKO+TdBpC8KHWIV&#10;JZoDmlS3KvqU2gmzGJ45MdukQloUKeUmbsZmMWGwm1RL6o8FR0j78X3aPx9Pw4UP4jPnLrWcUDU5&#10;WvmWXCMCXLKGLpOPTDqrpbiyuSZ8JE+xsryxTHwg5Ok29rSxVMU0l0Pr0jupuKo116yWrokzNRC1&#10;kmLwnRtD0LwuRC3tR++XZ7Dwhxd5+/B3fJe9m7+sGRwgh2OuJ9xCzJicJiwOWY+XbhXNgEqMzkSe&#10;V4qpRE3PKd21ooZl0cSxFNm2gcWqiWi5XS8LnQ6VqclVSwuityGtqfnssp7it4Kj/JC1n40Zf/L5&#10;8W28ue9rnvzzfdJ+eZVFPzzDtK+XMfrD+Qx5Zzp93p5Jjzen8+ArE7n7udHErhtC65X9aLm8D82X&#10;PU7z5X2IWPUwESu7Eb7iEcKXdScsvTshUvya8hiNl/QkaPEjhCV0IWxRF0IX3UtIwn3cOK8zN8zr&#10;wnXzOnPt3C4ELOiI1/wovOa2xXteFN7zo6i7oC21FrWjhti+J0YRMKcTDWc/wO1J/bgpeQDXp/el&#10;Zur9VEmTzpI7qJN0E9WlpTU1lhrpsdRcGkP19LZUTRNPkuZUTW1KFSGEanmqhSrUrLyiHVXToqmT&#10;EkethdHUlW6c+bHUX9CBsKQHaLd2II+9PJ15G5/l9b0b2Jy1kx22k5yUpTWnjXxRx3Q6tLIfIXTK&#10;/MWlbiZEVxwklX6LRio00aszAmj6610PT3GhMfrtJR1TnqEP/faSjPEU+jHlGZ5CP0buE1u+2c4t&#10;IfJwPoxgnwkE+4wjOGAAndrEc/xADjZZTrY4ePmZr2no9ygh/qMI8ZtAqDRb+I0nVMiFUtSO1/Qt&#10;si+vvoU7SkwuJNalf8Y9UQsIk95ZWcPxlZSLvJGxhPhOVJmLEL/R3Oj7KE8u+1DZW5tM+WRnFHJP&#10;7HiCAnsT5DuayHrTCKs3grDrurHl699wyk22FCe+PMNTXGiMfntJx/ybIDUU0s8vENtxJabmUsWU&#10;Jz+57O02C1abGavNhMFZSKYjj9/z97P0u1fpmDJYiThVTupIldROVEqN0+oZpF7CvawhyomqUK+l&#10;RjZkPV3qIsT7QZ5kUzX58QrL41w1FfKk25Qqy8XCvSU10rQW0lpJHamzMI7ABZ1oltaL+I9SeGPv&#10;V/yat4dTjjzynAYleqW5UpiVhoZy53RnXFykyWZ1qpoGk8Ou3rNZlnXsDowOgZM8izwN23AUmrAV&#10;GrFbrZisJgqsBZw0ZXG44AR/5xzk/azveXrPhyz67jniP0+j92vTue+ZscSuHEzLlMcJW/wggYvv&#10;xiuxPdUS21FxcWsqJbekYkpLKkr3S0pTKie11Lomks+gkjovZ1AhpSkVU5pTUYy2xKArua3qEqmc&#10;FEvlpDiqpMRReXkUlZZpZmkKkhmQrorTtuwtuUZ0LKQrRjptVjanopA9Rfg01E2NpUFKZ2qNuonw&#10;NY9RbVEsVZfGUnVVW2osv4MaqTdppnaixyGtoqKPktyW6slR1E2Jpu5iMf6Kwk/ahRNi8F0Yi//8&#10;9ty4oAu3LO5G7LKB9HltFgu3PMULuz7kq1M/87t1PwftJ5WBmxRimq1GRV6F2Kp1N7dEqtbypK5P&#10;t5Ot5pbrWv5wrSrJS4rYwRS73vXwFBcao99e0jHlGfrQby/JGE+hH1Oe4Sn0YxwWWLr4LYIDH1Ni&#10;lMFS51gvnuu9H2Ja/CosBitWSzZ2s5OBPZYS5DuIEL9xilRoXyUBMMrlZj5RU+Ysj+RCukYe7ZJC&#10;mHJFFQvXkYT6j1CEQnsjE9VaT2jgULrdMxtzgQOr1YDVZGPBzKdp5P8wwX6jCPaZSrC86fq9mTPt&#10;WUQBV39SPYV+THmGp7jQGP32ko75N8EhT4XYlcuG3L81pUkN0hlVKATEaqXAYSETE39Zj7Pq93eJ&#10;Xd6fBjNl8oimrnROrBBSIUV5YtYV6+rMkFS4rL1LxkGKMcXeW+oioqiSIt0DbTSp8RSXO2e6WGML&#10;KZGJUFpCm1EnPRq/hA5cN7sLQTMeoOczT/D8X1+wzbRPyWILmZBlDRHlcpqtOC3SOuhawlG5cZcV&#10;a1Ep8QK7rF+A0Y7TaMZuMWOxS0bDqPQ3CjCy057Jb/bjfJX/Fy/u/4qF37/IiE9SuPf5eJqn96XJ&#10;4oepvziO2rNbUGt2S+osbEudRVHUWNhaZQJqLonWfFqU+ZtWa6CIltQZrHB1syyTIlQhXdIe66ol&#10;UfUkkt05A9WKKRDRqJSWClWlHTWpNVWTxMBMlpaEwAlcy0aiaCktntIlI0tQ8m+RxpbfLUtL0vqp&#10;alg0cSo535XF5Ta1DbWS21E7vaOSFVd1MSIBv6wt1aRmYm1HKqyKo8LSWCpKcWxyR6otvotaiZ0J&#10;TH2QW5b2ptuqcYx4K4EFW55nxW/v8uHRn/nBuI/dqj01X0l9FyjdCQNGuxGb06LSzUpkTRitReS3&#10;i5AL11KH/Plpl6cm4y4y3AJNrE2Gam2kAtGq+Dd2i5TX8HRsJTl2/ZjyDE+hH2PKddKty3SC/AcQ&#10;ETiNxnUnE15vLA397+PLj3/GapJ6izyyTtiIuG4gwb7jtQd9vzFKIiJE1VyIVcdIwn2mMHPcW+Tl&#10;Xv5iTomLIhei6DV7wqt0uCOR269/QrW2hPoPIyRgpItgxBPmP4UbvYZzc8N+7PkzW4nCyFr7lq//&#10;onHg/aqFJsRnOrdeP1u1qHaOHkte5lWdC0/bSzrm3wS3IYi0mboU4E+TC3k6lMterKYP2w28d/hn&#10;7nl6Al4zYlVraI3lUVRe3kJJRlcVErG0DZWkQE+KM1XmwmX7LVmJdHcbaaxqLRVTq0opUZoJlTxZ&#10;L5cMhub+qSbVVS2ovrIt3ovbcd30TvR4cjrvHPhRFSFmWQspsBmVH4nIbTvFd0QKkc0O9cd9tv+I&#10;xi1krjI5weiS+hCNCbNNa/88QR57OcXWgr95YdcnPPFpOrGvjyViVU/8Eu+m6vxoKi+OpqKQHyke&#10;Fc8OcSBNaaGyBVVWxSryUHWFWH6LYqRWbCqTfjXx/BCTsLQ2VE0XPwzRb9C2VU9vR1VliR5FxVQh&#10;WaKlEUXlVHExPYMayW2pltxGkYnKCqJxUQQpbamaLu2ykhlpRaWkVsoNVcTCJONTJaEt1Ra7TOkW&#10;R1E1oQ3VFrWhZmIUtRa2oebcVtSY04LKC1pTKyGa+gs64jutHQGzOlJvwb3ckPAQt6T0JmrFYLo9&#10;O5K+r01lwmfJLPr+OZ7c8SFvHv2er/P38KMjg93kaZ+Raqm1kWuzkyfETVqTTVYcZhsW+cxcf0tK&#10;FVhIhcOuCoid0t5sdxUOu2pcZKQ4H8l/Is/mdq5Vrr/KF0Z0YOUnmuXdGafc4krDeniKC43Rby/p&#10;mJKgvIanYyvJsevHlGd4Cv2YHzbs5dagfso6I9x/JpGBswn2G0bUHYM4dljaSU3YbQbefe0H1TTR&#10;uO5UQn2nqvk4NGCoqnOUObp12FT6PfAk77zyo3JbvhJxUeRC4qWnNjK674tE37qIUP8hhPoPV2s6&#10;2teRhPlOINRnAjfU6cmLT36svCBslnwyj+cR12o0YYFjCfWdQWOvCUReO5zQax/myw9/1ZZGHNI5&#10;otlYq/v0aWlnEQi58B9ueYKnuNAY/faSjvk3QYimZC/EB0T+LXdz6eO22uyqAyTHaeY7wx4mfZRO&#10;6Mx78Z4n8spidibLGC2UaFXFtNuoJDUSSzUXyoryFK4ErFwdHdIBIqRBlktSo6iQ6ppEhXgoIy15&#10;mm9DxRWiLyHiWOLe2Yqqi9oSsfhBlv31Ab9ZMzgpuhlWC1a7TR2jQ/l4SDbOoXymzOJBoiYlDfJp&#10;CWkSFVFZ9ilQviE29jnz+MVxnPdP/Mqc71/k0XfmcMfKPtRf1Im6C0QvIga/Je3xEiXLxLbUTGlH&#10;9aVRWrukZADE2VSMukSSetmdWg3JitZUXC4Eog3V06OUvXrV5BgqJbencnJ7qqR0pEb6XVRNiKFG&#10;QntqL+pA7YXt8ZvTkfqzO3H93M40mn8voQsf4ObF3bh9SXeaJfegRUpPmq/qS4vVfWm5pj+t1g0g&#10;6unBRD83jOjnhhDz/FDinhtG52eGc+/zo3jwpfE88spEur86mcdem8rjb02n3ztzGPzeIoZ/kMSo&#10;j1IY+0k6Ez9dxvSv17Bgy7Ms/fl11v75Hs/t/oSXdn/Ge3s38MWRH/ihYA+/mo/wl+UU+615HLMW&#10;YLGcxGrPwebIx+40YFd1OlYcVqvqSJOCcdFPU8sXAvm3VX7m+mrRvncxBlUwK5+VFAjLV9H/sNit&#10;6nN0r4ho3h4ardAosAatKFnuQ9q/1Tb1i12ZqyJt1OeCp7jQGP32ko4pCcpreDq2khy7fky5hiKv&#10;py9N7ZqSrJpDZP3tqiYrafY7BPn1IjIwnnC/6QT7TKKRTx9mTFyLscCCzZaHsdDAiL7JBPuMJLju&#10;E8qpPDRgEKEB/QmTedl/OF1jE1mX/jW7/j6mP2WXLS6aXGz5ZgeTR75K9O2JhNQbrKS/w70naaJa&#10;/gNUVerN/rNVZerA7nPJy8zAKe1bRjsJs96iofdQVfzZyEuMzIZwg3c3po15UXtytcrJFQlc6R5x&#10;rXWqgmwphTMX/3CuotRwx7l+fr4412v0358PF4o6s5tTe4nIRYs6omQaRJeinVriqCxOny4VzAqC&#10;5a6vRaBZXrtbTUXPQtO0ULoWyiK8NZVW30bFFberlL9vQkeiVg/lxX2bOOAoIA8rBocsXGiCU/LE&#10;Kp4QakJziAKok3yHA5OshChDVpmc7GrZ5KQjj13W43x25CfWfP8eQ99bRLP0x7h2Xid8EjpQLSla&#10;eVlUlK4VJbLVkmvS2lBBESithVIVkkp2ZWkrKi9tSZVlIuzUhopiR7+4NTUWRuG3IJYbEzpzS0p3&#10;Wq3sR8yTI+ny6jR6vLeAQR+nMv7L1Sz44WVSf32LtTs+Vl0sbx75lveP/8Qnp37nm6y/+DZrJz9l&#10;7+H3nH3syD3I7rzD7Mg/zM6CI+wqOMqewuOqdXiP8Th7jSfYZzrJAdNJjppPccycyTFLJsespzhm&#10;zeS4LYsT9mwyHNmcchSS5bCQ67SqTJTRKS61TjWJS1uxGHWJ46cUuBaFtuRwBoqMXgD6a+tC26/i&#10;DMpr6I/zvxFaDqxoV5iUbhfgcBSoe40pz0HcHRMJ8xtEE0UuJqn5s1FAN7789A/lIWSzFXLiYDYt&#10;IwYQUnsskT7TNYOywJ6aTYfvKEJ9x/Bgx8W89MxmDu0/pT/Vly0umlycPJGn2lmib1ukUi5hYvsq&#10;NRgiqiUEw2ccN/nOIrjOKJqF9WLPn4ew23Oxmi38+v1xtRQi1a6h/hMJqzda/bv1LePIzzRiM9tw&#10;iBuk0r2QG4ObXMjHUHzp5CpKD3ec6+fni3O9Rv/9+XChCJzfAa+EDlRZ3J4qSe2psiSOaolx1EiI&#10;o/aCWNV94DW/Hd7iz7EgWutMKIIaiTGq+LDSkhgqLZZlhhiqJbdXLY1VXKiT3AqfJVEEzovlzsU9&#10;eefYT+xzFqiMg9FsxmqxabbncsyqlkJzV1VKl1YrVptNLXXIuAK7kZ0FB5TQ1NTPlxK1chDBqd3w&#10;W3QPNea3wjulLXVEnGtJUyoud9U5pDejwtLmqsuh4rL2VFwqx6WJatWV4sS5MVw7K46wBV24I7kb&#10;MSsH0u3lyYz/chmLtr3E8/u+4t2jP/B15k62FRxmh/k4RxzS+ZBNpjOHXPIpdOSrFlSjU5CnPC+k&#10;00TqWaTVUvQnxI210CliZEZlZy/FqQYFE4UY1Tb3dvmZUTl7mlQ3jECqR0xO41k/MzgtqiPIKIW7&#10;LjE0RR5cdQuajbiW7SmKok6gnmSuPcWFri399qs4g/Ia+uP8b4SeXMhficORj1MyFxYH33/zB5H1&#10;+xEZMIJQn/E0qTeZsMBhtL5jCKeOG7FZHcpj6f1XNnBj3fu5yX8qYcqSYyThAX0ID+iv6Vv4x/Ng&#10;xyW8/uK35OZcmTZUiYsmFzabg2dXfcU9UakEB4whRHWNSHGn5hUf5j2eCO+Z3BQwjYZ1H+LlJz/H&#10;YRMmZqEw20qXdtMI8R9GeMAkgn2FZAjB6MdnH2xWbE1EQxyOPMXi3CddVjXlY9B/OFdRerjjXD8/&#10;X5zrNfrvz4cLRfIvr7Po19eY8dMLPPHTC8zY9gIzv1vPrC3PMWPDk0z6fDkTP1vGhE+XEv9JOqP/&#10;L+ksDPoggT7vLeBxwbvz6f3OPB57czaPvj6Tbq9O5+FXnuDRVybQ7dmxPL5uMu/s3swxm3huSF2F&#10;q2jC4FCpdnfaXa5Pq91CgVkm7UJybHnsKDzMG3s3MfG9NNqn9SVoTnsCFrWjdmo0VVXnRUvNYXPp&#10;LVRY3VRrkV3RQulwVE1rTe3UttRIbI6XdHks7Mh1Cfdxa0pPuqweQ/w7KTz903t8vn8b2079zWFL&#10;NifsBWQ5TWSJ06fDgsGlrimyC3YpKJXycpsJlIOsBSzyvRmsIvpkUi6LqlLAaVVS4NKZI2q6qvZA&#10;2X/blM+FWpp0QWP57nWHc0DzvXe1UmhVClKFUNQ+/KxPXf62dUTCE/TXzVWULcpr6I/zvxHFyYUV&#10;iyVfKwQwwbypawj17UeTgHEE1RlHuN84ggMfZ+aUdVhNDuXNZSi0MqrvEkJ8exLuPZGwulOJUIJZ&#10;g9QDf+uwmfTtuoaVqZ8qs7IrGRdNLiR+2bafx+5bRrC0u/hIW6pm5yoVqRG+E4n0mUGk31SVzun7&#10;QBK5WbmYjAVqDTR14WsE+fdS2hhBcjICJim99HHD5mExCLkoxGbPxu4oUGvzGrlQK57FPpyrKD3c&#10;ca6fny/O9Rr99+fDhcLgkC4KSaublL5DocOKSWC3kO8wk4GRDEycVJoPZo5TeBYynYXkYFDGZXmY&#10;yMNIrvq3QdmYCw7ZT3LYnkmWw0ihzYbJZNMErQxOnAXSuiKaBhqxkBZSWSo5Tj47bRm8e2QT495c&#10;RIvUx6mZcBdVE+OoJg6fS0UKvCmVVzSnyrLmVEy7k4prWnHNGq1rokJqK6qnxOCTGEu9ee259olY&#10;mqX14NGXn2D2d+tZv/8btpj2c1BlGCzkOsSq267aWdWSjCpSdKhaAofJgVOqRqXLwSy8wrUUYLdj&#10;s1mx222qCFXkvWWCl7+j054s6usZESgFqU0oCqXx4HK3Vdtd7ZlKjVIT9TrNKVyGccpKXOCurZFl&#10;CReK5H81eAj9daJf4vCEC71Gv/0qzqC8hv44/xvhiVxIzYX8qRRm2Wh1S28iA0QJexyRkpXwG0nD&#10;gHvZtnWnylpITcauv47RMnwIId4DuLX+E4TWnXjaR0QyGF3bpbBu6Vf88eshZeNxJaNU5CLjeC4D&#10;uq8gyE8yFrIkIqJa0u4ivbTx3BwwnVCveG6pH8/N147gj58PukSDHOz6M4NGgfcRLOP9pxHmO0W1&#10;y9zS+D6OH5CshRWrNctVDmcvQi7+XRecp9CPKQn0od9eWpxrfyWJc71G//35cMEoqjfgbut0eVQ7&#10;pYvQtW7vhixdFIVMcJq657lhcZo1XQoZK7/DCA6RxnYTCrsNk91GtkMTrPoi8w9mbX2G1msH4Te3&#10;Pb5JnVSx6TXSPrkqWmuxXNGUa5b/hwrpt1J5WVOqpTWlhhihpd9NjYSO1J0eR/CcB+n61GTmfr2e&#10;Dw7+yp/OXJe8dKFatsjFrJYUJHkiKzFa9kQmbuls0LILWturSxbSBRF9kuUHWYaQVl+j0hRxUqhW&#10;cjXIS90aDkWJhSvhoMFVp3guKJVQN+c4B5Qjrh7ysReB/prwdF1caLuEfkx5hqfQjykJ9KHfXlKU&#10;19Afpyd4Cv2Y8ozi5MKmdVfanHz89s808ntArQhE+sUrq40Q38HEthyI2WjBYjGp28GLz3xNqO9A&#10;IvxH0cR/IpH+EzU1TqVtMZqHY9N46WkxKsvQ/iavYJSKXIjZ0dDHVhMk2ha+kq4Z6VLsFJnRscrm&#10;NbjOSCL9x3FDjcGkJ76J+JjZlAa6k4fvmUQj774E+05QSmLh9UZxo88DvLjuG6wih6yqwoVcWK+S&#10;izLYx78RrodxBfcDtHqgdk22pydHN4oSEa278PTrzgVlc+0mFmre1hQxcxw2jjoKOUIh201HeO73&#10;j+j21ASC5txLnXmSoWivrOLFybRKmrikxlBpSSsqpbekYnozKi+XrIW0hbaiWko76s26mzsT+/PY&#10;S/NY8/tn/GTIYK+9kAyng0wHZCuZfGmLFMgyhdQeCVk4rcOFRbJ4ysJNFBXMCjYXNC9YM3ZJKejI&#10;glsA6vSkXwTyt6VKSXSnUH9q9ZAxRT8fTxDC54lcFOUXxbaXgIB4Cv2Y8gxPoR9TEuhDv72kKK+h&#10;P05P8BT6MeUZenJhd1hU1tGYb2N4nzTCAvsQETiYEK9RNAkQfYv+JC1cr4o4xeyzMMdOz66LCPUe&#10;rVYPIgJGK5IRJg/5rvn44dgUXnp6iyIXVzpKRS4knlvzFXHN5nJn0DSXz4hGLCR7IQUoqv7CZxQ3&#10;BUzm3tgnyM4QGWeLaul74enPCQroRbDIkgaOJSRwEJH1RvPIPXPIyTApyfB/O7m4ikuDMijTQUqR&#10;BDLZFukQ9AghCW4l0HPB5nS7WWpdDHlOm3Lp/MOZxVsntzF10zplPHb9rI4ELuygtDaqiHeJkhJv&#10;qjxIqi5rg1diO+osjqJ2SjtqpkThlyLeFdEELXmQrm9OZ/lP77MlczcH7QWqmDLPacckip3Sfmu1&#10;i7YWThFykv5zgap70FL6UgAp4kzSiaLpKogEmRjQF4dGLs5kMjQTkrOhiUCdgUvB4aJRdB+eIG2e&#10;RUmDfKZSQ+HuApEMS2mzG1dRdiivoT/O/0Zof9Fn9FVE2ddmtbNvx0luC+lNuHhxBfRTc2qE/3hu&#10;vbE/f/wiDRKZ2OwF/PL9IW4PHU249xS1FBLhP4wIf2msGHaaXAzstpLvN+/FYBDKf2Wj1ORC1nqm&#10;jnmJ1k2k9UXUv8a6yMVwQn37c8u1w4kUdbC68dx0w0C+/nineiITk5XD+3JofesYtTQSVn84YfXl&#10;BE5Wip0/bd2vCtMcTqkz//eSC/26b2nXfstiH/9KiLBREZwWMHJB08k4A32IFoFUUp8PmueHTSEf&#10;Gwcseby1ZyuDXlvELUu64zczjmqL21IjLYbqK2KouLSV6u6osLIllVZJe6h4W7RSol3VlrenckIr&#10;/JI6ELWuPwu/fZZNJ7ZzyHKKPJfduFmMr5ziNCqaCA5ssjRjF7ogWQY5XlcxpbrutX53m9OkIPoO&#10;Wsah6GTsTk1oRZViWCZ5DTF+E7hph5RwnvlP/iUExVpE/MkKTtULXoZwGW8UIRbSLSJEScu/yPV8&#10;8eRC//dQHv4mzlxznn9+vjjXa/Tfnw8XCv34i3ntPxX64/QE/XVQHq6Fi8FpOTa59FXxsl0tiTy1&#10;8l0a+T2kPLwi6/dRD+sh3iPp0zUNk8GO1X4Mm6OAxfNep6HPYMK9phMm9uq+Awjz6+vq3NSWRSaP&#10;eJ6M43n603tFotTkwmy2sfCJt4i6dZZGLlQqxlV74TeMCL8RRPiNI8x7AkGBfXgi/mlVsCm5Wilm&#10;Hz0oneDAPgSJ0VnAaHXyGnv3InHmy5jy5aKXm6ysGEuRi+u+4+EDKgp36L+/VFzu/V7MPksT+n38&#10;K+AuDFTql6cvgNPQkwv96yUTYVZLC+51ATtOUW102DXjNIcsSUiBponfLEd58eCXdH99CkGL76Hu&#10;3Bh8U+6hdtJd1EkTgao2XJN8h2aQJfLVYmyW2oIqS6OpkdaBuomdaZTcje5vzODJnR+z03aCXLtR&#10;U8IziTaGTWUV1HEKibBpmQnVbq3gbsk8owupvSchUfI6gaQ3zp549VCiUKfpwpksgSb35OracP3O&#10;s4mZ66sO7p8VP9fFxxaHiyi4r0FXm2nRY9F/ZgJ96LeXBkX3Vdb7dX/1tM+SxLleo//+fChtXMpr&#10;L3d4Ojb9+y4Niu7rn96v9ncvX4VqF6olkdyTRrp2nEKT+kMJ9RlLpGQjAoYSWq83rzz3jcpsiKVG&#10;7ikjXdpOJMx3BBE+krkYpelMBQwg1HuIymRE+o9lxrgXrpgLqj5KTS4kViR9TPTtQi7cxMINd/2F&#10;aGDEE15vCK1uH8qJgwbssojshE8/2EZwvUcIEVVPsYb1HsJ/rh9JbIuxHNqVr92gVDJcvNvd96vi&#10;H1BRuEP//aWiNPv1FBcao9/uaUxpQr/Pfxs8hX6MHu76T8l6qZ9JG6lVbMit5OHghMPM75aTPP3n&#10;Z9y9ciiNFnakdkJLqqaK/XpbKii58FiqJDVXJl6VVotseHMqrGitHFVrpooOx100XvwwQz5M5e2T&#10;P7PDman0IyxKcOtMEYPqrPBwjEWhD/12T2NKE/p9uvfraf9Ft+lRFqHfp6f9Xmi7hH6MHkXHlfQ1&#10;JcGF9lmSONdr9N+fD6WNS3nt5Q5Px1aS960fo0fRcSV9TUlQmv3KM48i7xRgd+Rit9j47qtdNLn2&#10;cU38ymsc4d6jVcFm29uHcfhAHja7E4vZwabPf6fJdY8TodxOpalCGiQGurSmRhImWlLeo3li9HoK&#10;8q/8kojEJZGLI4cymTLqBe5quoA7bph8ZmlEwVWDIQgcw/V+D/PWyxuxyoK5w0l2hoHO0eMJljWi&#10;gGnc0mACQXUH0tj/Ed5+eatWHX+6PEw+qAt/WO7Qf3+pKM1+PcWFxui3expTmtDv898GT6Efo4e7&#10;OFGekOV6E6dRo9FIod3KIUMOb239igeWxdNwQieCFt1DnUWtVRvpNcuauQy4RCZcPD2kCySKa9Ja&#10;UW15HHXTOuI7J5Y7k3sx+es1fG84xHGnOKSKLbxRtVyrJQFpzXQVoaonlAtAH/rtnsaUJvT7dO/X&#10;0/6LbtOjLEK/T0/7vdB2Cf0YPYqOK+lrSoIL7bMkca7X6L8/H0obl/Layx2ejq0k71s/Ro+i40r6&#10;mpKgNPuVkCJOuyNPNTFYjU4mjVxJI5+eqogz0ncKEV7jCAvoz+TRqzAUSB7SqZZTRw1aQpBPbyK8&#10;pZPERS6UtsVQIv3H0zJ0Nv0eXM17r/+gxv8TcUnkQuLFpzcyrv96Ym6er71Jt2Oqqr8YrTIZYX4T&#10;CfYfRI8HZmAq1CS+xfBpRcq73ODVi2DvSTSqNZxbr51AsF9fej0wl8JcVUfrrj3XMr8ePiD9hyWh&#10;//5SUZr9eooLjdFv9zSmNKHf578NnkI/Rg+Venety6qshdmM2WIhz2Liza8/ZerSRB596gnaLR3M&#10;LcmPELgwlroJramW0Jzqi1tTKymGWslxVEiOpWpKHLWTOuA1K5rbk3swd8tzbDMe4pjTRI7RhNVg&#10;xmG04DTZwCBtUZJm00ofpa9DijL1x6eHPvTbPY0pTej36d6vp/0X3aZHWYR+n572e6HtEvoxehQd&#10;V9LXlAQX2mdJ4lyv0X9/PpQ2LuW1lzs8HVtJ3rd+jB5Fx5X0NSVBafarFkKdYnVRqJY9d24/Qsub&#10;BnLzdWOU83iY9yQifeOJrN+XrV/vwmqWWkQre/ec5PawHkQGjCTcSx7qNYdyrdZiJJF+k7i3VTpP&#10;LfuGnX8ePX08VzoumVz8/MNepo58ibj/LCDCd5KqsdAIhgh5yBuWAs8phAeOI/TaR9ix/agSCrFZ&#10;Tezcfow7woYqu/YmAfGESlGK3zBuvqEv336zQ+MWqubi4hwH9d9fKv7bQv/+yjs8hX6MR7iIhfIE&#10;EWEpp4NCp50cu41jNiM7zLn8WHCUDfm7+TD7F547/CnpO15n9tYnGfN/SfR9bTaxT42gzbL+tEvt&#10;y7QvVrIh92+O2AtkhVRrxjA6NFErsxOntH0oYSohF1phpjLiVrUTHo7vPO9Rv93TmNKEfp/u/Xra&#10;f9FtepRF6Pfpab8X2i6hH6NH0XElfU1JUFb7udw4V5xv2z8dno6tJO9LP0aPouNK+pqSoDT71bIW&#10;RuwOE2ajg6dXfkaQ/2MEeQ+niZ8obU4mxGsI/bomkXVcKwa3O2w899QHBAd2J9RnNJHe07TyAzXX&#10;DlMP9BG+U+gatUzpW5w4lnP6eK50XDK5KMg3sWDaG9zdfKEiFMKaVJ2FUu2UVM1Qgr0mEuI7gRt9&#10;e5Mw+yVsFruSOTUV2hg7eDU3ekmFq/TqjifMdwyNvHszc8J6TcXYKifUVWXv4QO6kvhvCf37+ifg&#10;KfRjLgX6LgT5mXQrSKeCEIN88bywgdnmxGh3UOCwKiXQXKfxNLKdRnZbTvBb3m7+KthPhj2HAqUp&#10;ocmCS2GHKGaLrbrJpUmhKWEr4QrpL1XQCjOLH+NZx3sZz8W/CfrQb7+KskV5DU/Hpj/2fztMZoMS&#10;jRQDsqwMK/e1n0Rj7/6E+sQrYiEdIEF1e/Dqk5uUJYHcRwrybdzfeQIhAQMI8RpLuJeIZsl86xay&#10;HKuRi3bpvPXSt1it/8ySiMQlkwuJF5/cwAPR8wjzHUmIl9RajHctiYgE6WBClUz4RKXE2eLmYare&#10;wmIpUGpkX360ndAGwsIGqxNzU70phPgOp/lNwziwK0spCp6paC/+AV1J/LeE/n1dHL6g4PoQskqE&#10;+zHu1b9eg6fQj7kU6D0qVKeCy3lTBKkEzqLiGa7a4bMgktrSZaI6O2yqSltuBiqj5vIcEet1afQq&#10;cO1CCknVn7OrQ0XYh/b64sdYFPrQb/9fgT702//d+IKCG0I9/J14RsGnF75uLhXlNTwdm/7Y/+0Q&#10;yQWxVjcW2vns/74npH4PIgLGEOE3heDao7ip3mhibh/KoZ0yD4qwnp0fvt/H9f7daNIgnpsCJ2g+&#10;IrJSoB7mR9I6bDoDHlrH2rQv2fHHEf0pvKJRJuRCUi/9HkrhpvrDXdWr7noLEfMYTJDPMIJ945WX&#10;SL2aPXj/zW+x20yKYGSeLODeDmMI8+9HqPcIwnzEYnY8QQG9Wbv0/5TEqRi0qKYdDx/QlcR/S+jf&#10;18XhYsiFYDLmYvvwfC4vtP1/NfTn7r8Z+tBv/3fj4siF+tspATG9FJTX8HRs+mP/t8Pu6vywGKFn&#10;t5mENtCyFqE+k7gpcDwN6/ZkwdTVmPPkAUUyHDamTXiG672HECy+XOLl5S/dIbJaIEsjo+kavZin&#10;l3/J39sPK5PRfzLKhFzIiZo35XU6tZhK08YuFlWEXITXH0aY/wQa+04lLHA83e6ZRm5ODjabtN/Y&#10;eX7dhzSs8wiR/pL5mEiId7xK+8S1GkpBrpiZlazi/nLjvyX07+tiYY7X3wTPj9zV+4rtw1NcaPv/&#10;aujP3X8z9KHf/m+HecLFkIsQssZ/XqJW5tKivIanY9Mf+78dyhrICj9+u5vwGx8gJGAQEf6iWTGF&#10;SJHx9u/NXz8exGGRrIWJA/tPcUtYH4JkFcB7GhEBI2gS2J9wHynq1MjFgzGLeenpjRzYe1J/+q54&#10;lAm5kNi6YQdjB60n+pZkQnyFHAwlJGAIIf4jCBU/er94gn0mE+I3mpAGXfnlx51YzVZsFgenjhZw&#10;e2hfwhsMVBbuYWJo5j+e4MBevPvaJiwWIw6HobhOj1urR31Y7u6Ssy9M/QdakijNa84V+n15QlmE&#10;fp+XG/bV9xe/EZ4TxZdHPMWFtv+3hv7c/lMoi9Dv0xPKIvT7/DfBvuYBsm7Q/42cG5e6PPK/Gvrz&#10;cGXPhQjcG7Tfe3quksYEsRSUTITmn2g0OHli0hqC6j1GiN9QwgNE12IwTeo/zqBHUzEYDmCzG1TN&#10;xdq0b2joPYBQIR6qC9OlK6XqLaRTZAgPxiTz0lNbOXY4W39AVzzKjFxIYee8KW8Q/Z/FilyEBgwn&#10;NGCYIhOhgSNUR0iIz1RCfMfT0PchZk9bjsmgOcCJWdmCaa9wvVc3QtXJnUyo/0SC/Pvw2ANTMRSY&#10;le56MWJxFrlQAuHqWIpeRKW5uErzmnOFfl+eUBah3+cVwd515Hq4GXpE53WqNbTYPs6B/6XQv/d/&#10;CmUR+n16QlmEfp//Oux9ktySLpF0XquUZovto4T4Xw39ebiy58JFJCTr5DYSVORCvIq1uUzKsg4f&#10;yOfW8EcJrt+fUP8xNKkXT0TAYK6v05nvPtmHzX5cWQGcPGrg3pgFhPgPJ9R/pLJfV+TCtUrQOnwy&#10;A7otZW3a58qaQ8xF/+koM3IhsWT2u0TfNk8jEv6jVAGn9r2QjDGE+kzTCEbAQO5s0oPdfx/BbnWq&#10;orldv58i/PruhAQOIVjWnfwmEeI/lOD697Nt8041Tqu6L4qiF86Z4yh6EZXm4irNa84V+n15QlmE&#10;fp9XDiWvwfC0PHIu/C+F/r3/UyiL0O/TE8oi9Pv8d2Ifxi4lIxi5q/aWennkfzX05+HKnguXTZ8m&#10;eeMiF5LNKNTE+SVzYXayKv1dGgY+TLD/KBpL54f/BIJ9+9Cl7WjM2U5s9iw1P773+jaCA/oSIn5c&#10;KmvhciKXTL/veO5rl8CTyz/nr+2HMZtEPvCfjzIlF4f2n2LC0Gfp2HI+/2koSyDjlaV6sJ9oWYxS&#10;5CLUZyah/uNo6P8wq9LfwmETAycDDjP07T6PRv49Ca8nSygTCQscR0PfRxk3dDnmQrdjgnxAbogG&#10;hpAMl1q469opehGV5uIqzWvOFfp9eUJZhH6fVxolq8MovjxyLvwvhf69/1Moi9Dv0xPKIvT7/Dej&#10;ZHUY92Pc4zl74SkutP1/IfTn6cqeC5cPj5tcKKsds4tcaKTj2KEC4lqNILT+QML8phLqM5ubGzzB&#10;jXUf5sWnPsJhsmOzmcjJNDO4VzKhgYMI9nGRCr+RRPiMJsJnHGE+k+gak8ILT25k3+4MzRCwHESZ&#10;kgsJKSYZN+RpWjWZxc3XziTIW5ZIRmhZDFnu8JlJiO8UgvwH0Dl6DKdO5GOzGZWR4tcf/05w/W5E&#10;NBhFsPcEQvziiWgwgtBre7Hz90ysVlEzs2K1iaKZrF3Jh+XSv1DMsPjFVJYoTej34QllEfp9/iP4&#10;bLKHm6IOJVwe+V8K/Xv/p1AWod+nJ5RF6Pf5r8dnUy5ch3GO5RFPcaHt/wuhP0/nOhf6MaVB8XB9&#10;TqeX8KWA04jNnq88jsRj6+2XfuAGr66E+I8k1G86Id4zCK83nqaRAzh1NB+71YjVZOe7TX9wc8Pe&#10;hPoNVWagET5jiPQZRaR8lRIE3yncH5PO+ic3sX9Phv5A/rEoc3Lx3aadTB37PB2aJXJt9VFE1JPl&#10;jTFqWURlMnwm06jOBG66bgKNAx7i1fWfYbPYsFpMFORY6dZlGjd69yI8MJ4bao8kov44RUQmjXoG&#10;i8WOzSrWujZsdlm7EoIh2Yur5EK/z38MJajDKPjM83suup//pSh2Dv8hlEXo9+kJZRH6ff534MKt&#10;qp6WRzzFhbb/L0Tx83slIRl1V+ZCzU0OrDYp8LRhKDCRcSyPLu2mEuo/SCltSodImP8krq3TgyVz&#10;X8NkcGKx5uEwOxk/dCnBfr1oUm88Yd7jNFLhM5omPmOI8B5HiN9EBjzyDN9t2oPJKEo75SPKnFxY&#10;LTZmT3iV6P/MV9oWEQ3G0VidAKm9GKlqMYJFiTMgnkZ+fVVbakG2TbWlSufIGy9sIrRBT4JEgCtg&#10;AqH+YwkNHM4dkYP46/d9qvZC+oOlyOXM0shVcqHf5z+LfRg7F78xnoZkL/Rv4H/4hlj8/P0zKIvQ&#10;79MTyiL0+/zvwYXqMIprX3iKC23/X4ji5/ZKQpbwzRrBUE0HNux2EyazEZvFyesvbaLJtYMIrjOC&#10;m+pNJDxgLCH+A2hxy1B2/pGhSILNYWTHz4dpfctAzYLdeyw3+U8i0mcsTYRceI8l0ns8EdeOZ9SA&#10;5zh5Il9/Cv7RKHNyISFLI/dGJRHsO5Yg/yGE+k5VSxwhAYMJCRxAaMAoQv0nEFZvDKH1e/DJuz9h&#10;t5/CbjWTdczMvbHTaOTTnyDfkUReG09jv8E0DuhOwrxnsBgdmI2uC0fVYPz7ycV/K87ZrloCcnEV&#10;V/G/jHO3q148ubiKM/AU+jGlQfFwF2+K/L/LZ8huUkaKWScsPHTvJML8RnBzwDRCvUbSpP4QGvrd&#10;z8zJ67AYxHDRidlqIXHmy4T4d1OaUZHeE2niO4kmLnJxk9c42oTOYGDPlbz6/BYKC/4Za/VzxWUh&#10;F3k5Bob2XEOoryyFSCHnVKVzERowiNB6fbU2Vf94wgLGEezfjz4PJWGzisSpWdnOvvzUVoL8HydY&#10;tNLrjaexzxCCA/vS6o5+7Pk7A6tZhLWEVMgHaFMCW9LWo//AyxqlCf0+rkKDp9CPuYqruIqruBxQ&#10;bskefn6pcO9Xy6wLuZC6QPnerGoGHXYnn7y/jbAbHla26mFek7nzxmkE+T5Gs5t7sm3rTtXkYLU4&#10;OJGRQ/OIPsoVVQo4bwmcqizWJXMhSyNNvMbxQOslPL3yS3b9fUz93vIUl4VcSKQufJ97WyXS4to0&#10;5ZaqVbhqiAwYS4S/W8VzNE3qjebnH0RUS06qkYP7ThDbchDBAQMI9ZPCTm1ZpZH3INIWvYXZZMLm&#10;yMSBQRUH2sSI8rSEljZJuUP/4ZckSvOac4V+X1ehwVPox1zFVfxvwFOthXSHfH6On1+eifF/AUXv&#10;Nfp7T2lC/zr3v+WLyqar7LqYF+Vjs1rIy7DR6775hPr1I9JPaigmqeX/6326M2ZkEvn5BVgshTit&#10;TtYmvU2wV39uaTCWcJ9hRAa45kyx1xBFTp94HmyXzotrvlVdIuUtLhu52P7LAaaPeokOTZYR5i1+&#10;82fIhRsRfmK2MpoQ76GMGZKAqVDIhVmZuaxOf5tGft0JCRijajQiAifT2HsYLf/Tj+NHs7HaxNfS&#10;pEwv7YpcONR/EvqLyNPFdb4ozWvOFfp9uVGy1s0SovM6zOdagvCEEnZsnAtleuxFEf9Fsd8lOOfy&#10;Smlx3vd/gXqR88HjfkuuA3KxKPjs8u07d/VeD+emrOFpUi0bFHzqaWIuG3gqqrxoXFBE61zk4mxc&#10;qnpnqXDBYz8/yuT8lRJF78v6+3RpQv8697/l/+p3upQ6cZqwW5x88+GvRDToTrj/UCK8Jyr301C/&#10;EYTe0J3vv92pajLMJiOFmVZibx9AmM8QIvzFc2s4kf5jCPMZRbiPmJUJuRjPg1GpvPrMt+Tlim1i&#10;+YrLRi5sVjvzp75Bh1sTifA9m1yEiVyp+M5L9kL+7TeCRvXuZfefmZgNIgluI+NIDm3vGEBY/cGE&#10;15tEw9rxRPhPoJHvgyQvfA6zSVpQHZqjNg7sWNX/JfQXkaeL63xRmtecK/T7UihBR8VF4WLJxVko&#10;ufbEZTn2s+DhWC7T75OOlWLvrQx+n36/ZU6Mrhhkbd/D+SlD2Fc/4OH3/htQvO6hxCjxxFwycuHG&#10;FSUZqm22ZMflEedoqb0SKHpf1t+nSxP617n/rRltunWZxF7ZgTkfHr1nKkG+PdXcF+E1VZGLRj69&#10;GTYgkcJCMza7CavZxjsvbuKGOg+oWosQr2GE+47gpkDNP0TIhbifDn5kDU8v/4odf/6z7qfnistG&#10;LiTeefU7OjWbUyxjodiXZC7cTMxvNNd79WD6+Ocx5NqxW61YTDaeXfMBDercQ3i9CZpRi+8kgn36&#10;0DSyB8cPFWq210IwFLEwqPoLCf1F5OniOl+U5jXnCv2+FC5xAiuGSyIXbniY2D2hrI/9LHg4hsv2&#10;+zy7tV7q77tKLkqO/zVyUTKxLDcujlwodNEyZ+e875QR1PvwWGxaUkzCbL/481cWKHpfLhr6f5c0&#10;9K9z/1vpL6k5SQo6RY4TvvroZ4IDuhIRMJRI/4nc7DeTUK/RhDXozs/b9mCxGbFYDWSfLOSuqHHc&#10;XE/zDYk4PW+6VTnHcH9UonI/FVv1f9r99FxxWcmFyJDOGv8y97Sez+03TlC1FqGnFcaKLI/4jyHY&#10;bzhNGvZl1/Zj2Cx2HA4rJ47m0vzmXkpIK9hrAmGSRhKZVJ9HSJn7GuYCO2azGYfTiMWWi0OYoocL&#10;qqxQmtDvQ0MZp7PLhFxouLBEdxkf+1nwMOFf4mR/Pnh+r5fy/jyQo5IIi5VHnGOJqkwh5+aSJql/&#10;CPEX61RamuWfUpALha6Y9uh/f9ni0smFZFr09g3/XbA7ZV4qwGozYbc5MeTYeeieyYQE9CTMexhN&#10;/KcQ4T2JIO8BDO+bTGGBtJ6asJitvPzc1wT7PqYEsiRLEeF2GXfVKErm/4F2iaxf+025rLVwx2Ul&#10;FxJbN/zNxGHPEnPLTHVihFy4l0POQr0JXF+3F3OnvYQpX8SyLKpwc1XamzTye1SNaeI7gQjfeCID&#10;R3Fb474c2JGNxWTR5MMdBuyOfwu5cKGsJs4yJBcCz5PuZTp2ha6Y9p7nXJXp7yoKD2TAhYvNOFzo&#10;nF3s/s4LXW1Hme77CmQs9CjTDIZKuev2fYkT4RmUJmNx8cSi2BJHiZdS3Oh6WYs+y4Jc/JN1F1cG&#10;FuyOAqwWCzYzfPz2H9zg15UI0avwGUWE70RurT+eIN9ufPvNHlVnaLObOXwwj/s6TSbUdxBN/CYr&#10;eW+txkKDEIsQ7xF0jU7khSe/IeN4rn7KKTdx2cmFyWhlwdTXibt99ulai0j/scXIRUTgBIJ8h3JH&#10;2BB++/4ITpsYmlk5caSAZjf1UWYutwbGc4v/VMK8xhPk1ZtFM57HmG9VWQ6HXUs/Ff+Qyw6lCf0+&#10;iuNSnpRdOGuyuYSCxNM496Rb5sd+/WTcmnLF969HWbw3HTwWYV7M+/OQbTkXyiKLca6MwuXc95VA&#10;WWQxzpVRKIm09oVwrn2fFxdPLM416Z5b9+JcuHxdJRd/LB4wvjTn898Du0NaTwuxmG1knzDz0D0z&#10;ibh2kOp4jPQfrwSxQnweZ2jPJVgKRNPCqLQtXl6/gZD6vQkXjSefeMK9hVy4MYZWYdMY+tganl7x&#10;RblsPy0al51cSLz41AY63DFXkQhPxEL9vH68Es260bs3cyavx2pyYLdZsBjtrFv2Ho39HuYW6Ryp&#10;MY4m3tNVBe1/gh5kx/a92C3iMifjL88fkxulCf0+iqMMJsxiE+Tl2KcnlMHv6fLkaUGt4vv3hJJM&#10;+BcHfZ3EWThv1qSkJKwk+yoZzpkhuZz7vhKQ47/ECeucHS5q3xc3yetxrkn/3LiQ0qYnnIcQXHT2&#10;QjCpFJmWEqBUx6LHP1d3cWVgw+6Q+cvJu69/z/V+XQkLlHbScQTVGc7N9eOJbNCD77/ei8VowWwx&#10;cjKjgPs6TSIkcDBNAsYT6TuWCN8JqitEIxdjub9tAk+v/IK/tx/GavUkRVh+4oqQC5EynT7uJe5p&#10;tYhmjWcp1iaiIFIJGy72sb5jFKOLqDeeEP8R3BY2kN9/2o/NasNu1Zhfm9sGEOY7gjDveMK8JxPu&#10;P4obve/lifilGAucqk6j+AdcFJ5s2i8OpQn9PoqjDCZoT0Tgkp9kSzJxlsGxXzS5KIv3psf5sw/n&#10;bL292Cf9y0kALue+rwT+y8hF6Z7uz0MuSpEFUbgsGYIvKLixFMdyFs73Xss75Lhd0t5ybt1QP3d5&#10;ijjt2CxmThzJpkvsOBr59lSikOII3qR+PDfU6s+YQcuxmZyYjKKs6eCVF76iceCjSngyIiCeMJ8R&#10;mqaFqrcYqRVytk3mpae2qlqLUk5JVyyuCLmQ2PTVn0wcup7oJouJ9JtCuHiH+A3WSIbvBELrDaaR&#10;90jC/CdwfZ1eTB69GmOBDbPRoDxHnl3zGWH1htPQexhBPmM0/YuAAUTc+DDfb9qh9NptNq09VbsA&#10;ZLJyQ36mSbBeytJJaUK/j+IogwnaE7kogyf8C082ZXDspSEXZfF7dTjfez1XTcN5Mx6ecDkJwOXc&#10;95XAfxO5KPWT/fkm3FKSC081HKWE/bMvMCuso+CiszLFcVHntFzBjpN87at0LNrc5mTyc5lj7FhM&#10;ZiwGK8+seI9GPvcRHiiq1BNp7DuGhj6DuCNsLD9sPYxFeWU5yDpVSPu2QwnxH0y472TC/SYQIQ/f&#10;Usyp5sohimQ8FL2SF9Zs4fDBTN1MU/7iipEL6RyZO+lVOty+iDBJ86jMxXDt5PlMJKTeQIJ9RxMq&#10;RSz1x3JrWE9++eEAFpMVi9nMqWNGukRNJyRwEGFi8uI7QZmgBQX0YGjfhWRliB27+8MVkuGGMMmi&#10;3+svlJKjNKHfR3GUwUR5mcjFhZ/My+DYS0UuymYyPRvnydR4zJScZ/y5UAbHfE4CcDn3fSXwX0Qu&#10;Lq7ltCguD7ko2qJ6KWEpg0LOs3BZsipXAjLPFGoPqkIuBPI+lKaFOHXbcdhh7/YTxDUfQHhgP4LE&#10;vNN3CqGBY2kU8BgzJz1Hbo4Ru92O0WBhzcq3Cb22OxGiZSF2GSq7P0RbDvEbRevwKQx5VHQtvmHP&#10;juOqPqO8xxUjFxIvP7OBuDtnEqaEswRS/Srpn0kE+fcjNGAMYf7TCPaJp7H/4wztn4CxQNpSLdit&#10;Jt58cQvXed9LeP0xBHlPcX1YQwm5risfv/cTdqt86G631KKuqZdOLASlCf0+iqMMJuj/RXJxvuWK&#10;0uJc7/cqubj8+G8hF6XOWgguE7lwZdkuLb4sg6UQPf6tdRcOjUS4ycXprIXoWgjs2IyQOGM9wX4P&#10;Eeor/lrTCfWVh+Oh3HFzb/749QBmswmbzcLJ4wW0bdaXIL/+Sg48zHsqYd6jiQwcQpjvBML8xnFP&#10;2wSeWfkVO/44qpzH/w1xRclFdmYBc6e+TJe2c7m98RTlGxLqO5FQWRYJHER44HhChLX5PqGIRvi1&#10;j/Ldxr8wmwxYrQUcO5zNY12nc4NXLyLrzSTcfw431h1FSIPePHj3JApyrDjcyx9YcDiFRcramHu5&#10;5OInsKIoTej3URxlMEH/r5GL0+lZT5P+pcHjUofH33OVXJQp/kvIRemzFoLLRy4uOXux9ynyLuX3&#10;e8T53m95hpALmVdcbtynsxYuF1QH/PHTEZqG9SUycDBhPpMJ952r3MGv9+7O4gUvYjCYsNoKVFZ+&#10;9dK3aRTQTdVZRHjPoInvDCJ9x9DEf7A2N/pN5L52yTy/9hv275Fai0v4HK9gXFFyIfH95p1MGP40&#10;MbfPVUsgwT7jCRF/kYDhhPiNIcR3oiIYsuxxg3cv+j46l4I8YXiFWEwGPv/oFxr6Pqh0McL8ZtKo&#10;7nhuvmEMDf0e5qXnPsdmdWA2WZQDnehfaK507lqLi5jAPKA0od9HcZTBBP0/Ry6KTPbxky/9fRaF&#10;p3N5lVxcfvxXkItLJADnnWwvdd+auFZpw772Qd2SSFfyuuh/x8Xj3ymmJeTCNaeorIXYUBiw2Quw&#10;2exYTTB6UBohPr1pEjiWSP/phPtOJ8h3FG3uGMG+XVmKWJjM+WSeMHBHeHdC/AYT6TeNCK9pmrW6&#10;zyia+A4lst5Egn0ncG9UCuuf3MD/s/fe4VGVXffwv9/vfR6T6ZMESDK9hKaIir37KEiHUJKQkN57&#10;paNUxQaK2LAroDSxF+wVRVFAiiK9p04958ys79r3mYEw6Q0ps732FUk5c2bmzH2vs/faax3YdzLw&#10;rblg47yDC84tYFbJG7jlyjnQK8qgJUChyvA5n5JFO2URjPIymFR56BVyPz77YCt4FweH4xQjeRak&#10;PcaABwEMqn5oZVkwqNNwdb+JOHWM3OcAp9MJt9vRqDUSBBcdzbY3m5469zay2c2++7LJ82728YLg&#10;olvzUgAXXdbT6ElwoUfdclKqC1yh2hN/wzm0a4/dYl6UvAs/uCBgRGs8VctJzNEFlwP4/su90MhG&#10;w6LMgUVZCF1oLvSKXPSRxOL1lZ/B5RTBiKPeiTlVzyCmVxJMsgKYJGVM28IizYVVmg2rNBdXG0uR&#10;MulZPLN0M/buvji4Fv447+CC4rEFm3DLlXNhUJRDp8yCPjxJrFYo8mBQpvmqGPnQSQvYRMh9txWj&#10;5kQtXK7TDGTs/v0YTH3GwhCWBKM6Fzp5LjSh2YhWjsHc6c/DZfPC5fLCQzPeZ8BF1xFyZyLwGE2z&#10;pzboroOLZlsE5+Xc28hmN/vuzIDR1GYfLwguujUvAXDRtZYIZc+Ci863RnqCb+HLf9HErPPpa4uQ&#10;fwj7N8+sJ2jqo+YEj/vvmgadIpmRMnWSLFjUmTCGxWHYnaVs8IDkwEnXYuevB3GVfgp0oemwSMsR&#10;Iy+BhWww5CkMXMSEFuO+W2fj+eWfYedFxLXwx78CLogdO6t4Fe698WFcqS+AMSIBBskMBi706kTo&#10;1UnQK7JhVpXDqMxBH9lovPrCh3C7auB0OMA7PZhd/gJ06vHQypJhIGEuRQV06ikwRo3A1h8PweUQ&#10;4HYRycY/guq/EDqfnYnAYzTNntqguwgumj1mYPbUubeRzW723ZyNW0LNPl4QXHRrXvTgojOiWYHZ&#10;w+Cis6JaXXVBbTVbe84XavrBxdnJRJ6nqUYBr7ywGZqwidDJcmCRlcKkyIZRlQCNchg+3rQNtnov&#10;3E4v6uttyEl+BDppPPqHV8IqrYIpNBdWeRKs8gTESDMRE1qBe2+Zjpeeu7i4Fv74V8AFxe9b/0F5&#10;9krcdeVsmGX5bGLEKCuEUZ7NLNgNMvIgyYdZmQOzKh23Xp2Df/YSaHDCQxrs+07hKvNk6JVpMCiK&#10;oZMUQyPLQrQiAclxi1FzygUH/a7XAa/XCY+HLgCqZgReKO3PzkTgMZpmD23QXdxs2q5a9OC5t5XN&#10;bvbdnY3AQ7OPFwQX3ZoXO7johsdofaPtDnDR2vFbzua9ROhYnTFWa5oXI++CtJdIFdoj0L5CSpwc&#10;/vrzFG4anMn0mEzKYtbq18kyoVWOR9zYcjjttHfZ4bJ78PmH2xDTKxVWRQEMEjImy4dZng2zPE1M&#10;WSYzLBt541K8suILHPjn4uFa+ONfAxf1dQ48NHstbu83A32l5TCRjjqTOc0XneDkebAoc2GQpKNf&#10;eD4iQ8fj4XmvwW33gOfI857Di8s/hFY9hYlqxYRXIFqSjyhpGoy9J2DDW9+C47zgPSLRxuW2QfB0&#10;7SLuTAQeo2n2zAbdpTHNNomcPXvubWaLm30XqzWB6T+3Fh+vmXNrLXsSAPTksc9HXuzgost8C8rW&#10;Nv/uABedEdRqoSLja2c0Dzw6mBch78LDwwcwSImTg7OBZy35KNU4prCplRQimhzAw7JgjZqIX37Y&#10;A85dB87dgOrjToy9bxb0svQzst6iWFaOT/8pG9ebKpEW+xReXPYtdu04HLitXBTxr4ELijdWfoV7&#10;r5sDc2jpOeYsLMkFVZUPvSQDRlkmTIpkDDRNxs7fD6Ch3gG3k0ftCQH33VYOrSoVJnUBokMLYFAV&#10;IVoxGf+7LQeHDtSyUR831wCv1wHe4xM+aeZiaU92JgKP0TS7f4NuSVGyXdmhzb77z71d2eJm383g&#10;wl/BafHxmjm31rInAUBPHvt8ZBBcnBdw0ebzCMyWdDt8gKBzMucBeTHyLjwCPDzPLCqcdg7ffr4N&#10;pqgRiIlMh1ZaAK20CDG9ChApnYDZ5S/D7SDvKzu8ggevvbAZBtUUVpn330yLX8/m0OsW4oUnN2P3&#10;jqPgeU/gtnJRxL8KLnhOwMyiNzDixodwdRRVL861lmWmZiRAIsmETpqJ3qFxSI9/GPZ6AZyLZyM/&#10;X3/yF/R9YmFQp0Mno7GdUhjDMtFbdj/mTHue9bd4wQ1eqIMXtV0idnYmAo/RNLtpg252A+xYdnxz&#10;6aZzb3LcNrLZ5+rb7Jv9WVeyrAU9jSC46Na8yMFFt2yy5wFcdLRK0NLzOlMB6RY+xkUopuUhYqaL&#10;VS9qTtoxZmghImWjoZWnw0D2Fsoy9JFMwi2DM3BkfzWzVCd5hH/2nsZt1+UjKjQLFmWxT6GaAAVV&#10;7YsxOHomJtyzDA+Ur8NH72zD4QOnA7eUiyb+VXBBsWfnEcwofA239Z/FtNNj1IUwkt+9Ig9GKfWg&#10;8mCRkxRqEYzKEmjDJ+K9dT+Cc3nhFbysTVKetwIaZSyMSpJYLWXTI3pVEq6yJODLT3bDw3vBcw0Q&#10;PCe7ROzsTAQeo2l20wbd7AbYzuzMBt+d597kuG1ks8/Vv9l3wzkFZO3yT5o55r8HLrrU8molLwVw&#10;4Srq6kbXfF6u4KL5tkfj8+wOE7OLi3fhoaqFt17kW7g8WP7YBujDR8OoTmZaFjpFCYzKXGjVY/D2&#10;G9+Ac3jhdrnhcvCYW7USOmUi9LIKtqexVggDF+R+WoY7By7EA+Xr8c5bv+CPrQfgdHKBW8pFE/86&#10;uKB4fMEmpMYux91Xz0VfdT6sygLRCa5xJUNKap7l0MhTcPdN+Th9zMlQY31tPXb8egTXX5kMvSIF&#10;Blk+rCr63UzoFPGYPGouGk5xcNsdEPjqYOXiTLbuBNq+7KZzb3LcNrLZ59pos++GTfzcbK7lEgQX&#10;3ZoXObjo+hgq5YUGLloADue0MVrgZHQw23p9L6z0wO2uh9vpxvatBzDYmgS9KpE5epuUBTCHFUEj&#10;j8fEUdNQfcLG9inKX777CzHRExEtTYdJOQNGGd00+5xPpaUwy8px79WLsXTh+/jh6904daI+cDu5&#10;qOKCABfHjtTg4bkbMGX04xhiLIdZngsDkWHO9KKIUVvEFD0NijxEymPx7LJ34bLzDBFyDg9eWP4O&#10;eocOh06aDKuawEkBjPIcGFTxeHHpx+BsHvBOB2P4Nr1Y2pedicBjNM1u2qCb3XDbk53YJLv73Jsc&#10;t41s9rme+zy6fQMu+iTgmJ143YLgouUMgovzBC4+ab+QVguS34FiXN1iaHYR8S5IP0ngOKanlDJ5&#10;EYzhidBIMmFWk5lmFgyqVPTXx+GHr/+EhwOrWNjrPEicMA+miDToZPnQy4thVOSKBE4fuNCHFGPU&#10;zY9g5VOfYe+uo+yxLua4IMAFxYbVPyI74WncHFPFeBZmaoUwcEEkz0IYZAWwhFG5qQgGdSb66mOx&#10;e/th9ia7HTxqTtow9t4K6OUTYFVlwywthVVRAbMiG1ebknBgRw081EppZYFoKzsTgcdomt20QTe7&#10;4XYkO7FZdte5NzluG9nscw08/8BKQ9ez4aPGxwx8vHZkEFy0nEFwccGBi6aS32I2MUH7+DLkXQjA&#10;e+u3QKceh0hZKoxK0mQqhk6RCo16HB5ZuBpOG7mjEhDxYtNbP6FPaCwbTyXCp1GVA6Miw9cWKcD1&#10;xtlIn/AcAxZ/bj8It+viEsxqLi4YcMExcidZss+ESZYNo5TaIn6iC8mBk3pnNkyqEtbX0qrGIytt&#10;Buw2O+uB2et5bN+yHzr5SFiU6TCRu1xoFayKEmhCY1GQsghuW+dbIpSdicBjNM1u3qCb3Xg7kO0e&#10;Q+2Bc29vNvscm272XZqaaS7vfQauM8ds+nhtZjeBiybH7eljn4/sJnDR5Lhnjt21ze/yAxctSX6X&#10;wh0oQd1ChaOjyXgXrbzGF0x6vMwTZMigidCq4mAJL2cu3eQBYgxLwQ0DM3D6CBE+ScjRieNHqnHT&#10;1VOgV6RDTyBEVQK9KgUGRcoZcDH0usVsOoTGTi82Jc6W4oIBFxQ7th1AefaLGHnzY7g6iggvaTDJ&#10;aRa4EGZJKSzSAlikJez/iWUbLZ2Id9dsg9vpgdN1Ch7eiYVzn4FGOQ5GRTkM0rkwyCuhV6YjWj0K&#10;G97YAp6zoaGhGi6ni5mcicJaAO8F6C3l0dKHu12fyCYReIym2RMbdBfv2tsNMHri3NuR7QQX3XJ+&#10;AUnkTuGvv30Z+HhtZE8CgJ489vnIixxcXDyEzvaCixYkv5uVEG/hdzuYbb3G5yt5cODZf2B7gyCQ&#10;poWXkTdJutthc6Mk+3FEyyewyRBd6EzoZWXQKRMQHXYXPv9wK7yCC7yrFq56N2YUPAutJI4JZZmk&#10;JaKPiDwbFpnoH2KR5mPYdQux8qlPsefPwxft6GlgXFDggtQzN675EWXpND3ygEh2kWeyCoaZGbrk&#10;wSItZi0PeoPM6hTcfl0mDu6rBs+R1S2HmpMu3HJ1FvSKHBhk06ENLYUlgsaEJuD6KzOxe+d+uF0c&#10;BE5gyFJk/nognAEXLQOCzkTgMZpmN2yAzW3QzW7A7c+LT6GzOXDR0u92JbtAhO1JANCTxz4fGQQX&#10;Fxa4aKHVEci38MelxLvgIbCk/2hvIAIn3YTShCLvAt7f+CU06vthVKfCqKiEST5L9MJSj0dJ/mNo&#10;qBGYnoXgdOObj35B3z5jYJQn+6rwjcFFJizSHAYuqHLx4lObsffPo4Ev7UUbFxS4oKg+1YAZhW/g&#10;tgHzYPSRMo1M74IQHmWhCC4IZKiyoFGOxtxpL8BeS6iSQAOPT9/7FYbwyTCp8mGQl0IvL0Tf3oXo&#10;dcUkFGUsQO1JBziXAM5th8fbAC/s8FDNwgsGMgIvNn92JgKP0TR7aIPu8mbTnk20h869rWwWMLQA&#10;LnqI3Bn4GO3KLr8nrQCAnjz2+cgguDgv4KIlcBAYzYOFlm3bW+JndCwvDN4F7QEeIm4y00s7BMEO&#10;zu0G7/Lin10ncdcNSTCoqc2RB4OsEjppCbSKJNw4aCr27jjBKuJeDqg57MCY/xVApxgLA02IMBVq&#10;0rYQp0TM8nTcYCxHxoRn8MKTn2PPrqOMHnCpxAUHLiiWP/IBbhkwB0aZyLUgrxGqYFik2aw1IoKL&#10;MpgVBbBGpKKvdhK++mg3eJcLnNsFp82LsrynECWbAJOqAFpJCZNjNaoLYe09Dmte+hzOegE8ZwfH&#10;HYcX1cyIhkpgHqFlQNCZCDxG0+ypDbqLrZF2bTY9de5tZAfBRXdsvOdmK4/VWnbDebT4nvTksc9H&#10;XuTg4mJR6GwfuOgA38IfLVQ6OpbD4djT0vM/f8n2Afp/OOFFHYAGeD08bKcEzC5bCZ16NEyqQmil&#10;JTDIK2BQ5MDSZyJWv7IZAkc3uTw4m4CnFm2EKXwMrOoUNqQgalkUiTIL8kzmITL0+rl44cnPsGv7&#10;4UsKWFBckODC5eQwq/gNDL/1YQzSVkArS4dZnQmLPIuVkMxUWiI/EhLMkqVDI5+EMffMQfVxjs0e&#10;2xqcOPD3Sdx6TRq08iSYlBVMtMSgKINRnoSb+mVg929HwbvI0OwU1Uvg9RIw8ULgWgYEnYnAYzTN&#10;ntqguw4umj/u+Tj3NrKj4KKHyJ0dPu+eBAA9eezzkRc7uOiGxzgf4KLJpEdz0RJBs9WWyqXDu6DK&#10;g8B74PE44PHUwe2qhdsu4MO1W2AMGwujIhkmaoeoqtj0h0Y1GVlTF6HutIuBCyJk/v7TAQw2pMGo&#10;mAKTPANmOU09+vyzZHkYrC3GpPsexvyqNfh40284epj2oBZf3IsyLkhwQbH5wz9QWfgabh44E3pl&#10;FgzKdOZ1T7wLM0OA5TAryqEnNc+ILPSSjMMj89+G2+EF5+Zgq7fhvQ3fwhAxCRqyvw2rRLQkh7nQ&#10;aSSTkRH3EBpOcEzGlS4gp7MeXg/AuVoGBJ2JwGM0zZ7aoLsBXLTZGumpc28jOwEuuuf1aJxtPV4z&#10;2ZMAoCePfT7yYgcX3bL59zS4KIW7PetYt1QhOplM5Kul1+D8JM9TBZuEr0io0cHGTvftOI6brpwK&#10;gzwBBkk2zKoqGBSFiJIkYHBMInb/cZT5XRHZk0ZQR99bgqiQKegb5leabuQjIsvDbQNnYv60tXh3&#10;3c/YtvUf1FTbAt+Fiz4uWHBBb/Jj8zchafyTuGXQTFypLQ4AF1SFKIVJWQidIgOWXunQKsdg24+H&#10;4LS7WJ/MaeNQmvsMdOoUaKTp0CmSYQwpQYyiAHrVeLyw7B3YT/MQ3CIBhympcU0vNn92JgKP0TR7&#10;aoPujs20rQ20p869jewUuGjp7zqb7Xi8wOxJANCTxz4fedGDi+4YR+1hcNHspEfTaJ5vcb7y3+dd&#10;UHWGKuA0YOCs98JdA6RNWgSjYiL6KXNhkuTDoCSZ72QYIsZi7ZvfwNFAbXaB7TnLH12LaNloWBT5&#10;0IZmol9Ysc8ni1JUnL776gfwxIIP8cM3e3D6VEPgW3BJxAULLihOnazHQ3PWI3XSMxhiqfBxLghc&#10;iKxbs6IUOkk2TOpsmCMyGIoccWcVTh6vA8fVQuBc+PvPWtw5hMZRE2EInwRLaAX6Kythlk3FgMhY&#10;bP/pCHiHAM5JM9YeeISWtTA6E4HHaJo9tUEHwUXT7IbzPZPtebyA7EkA0JPHPh95CYCLrpM6exZc&#10;tI9v0UJ7475n4CSBsi49v/bkhcC7cDGOhccFcHYvXl/xGXTKMeinzoThvznoS0MC6qnQqWKRl/Eo&#10;GmpdZ4YJ/vjlEMyRY2AOS4NRkot+4cXQhWbAqiKeBXEHc5hXFrmePr/sS/y99wQE4dIYPQ2MCxpc&#10;UJBiWU7yc7h5wCxYZHmw0AgqTZFIyeAsHyZlHkyqHNY2MSiyES2bgKVL3oTLbmPggrfz+ObTv6FR&#10;j4U+bBIs0kqYQkrRT50HrWQMRt9TjJOH7PByHmahS+OsTS82MTsTgcdomt2w4TW7QQfBRbPZDZtw&#10;hx6vmx+7RQDQk8c+H3kJgIuuP05PgouWJz3OiRb5Fs/A2Q0eIu3Jdr3WnU5xtFTMln5mY46nghPY&#10;9tNBDDIkwaxMhlGSDcMV+TBLiqFTJWDIgFQc/PskBN4Nzu1E7Skb4sfOgFY5CUZFDvShucx4Uy9J&#10;h1WVBaMsAzeYq5A16VkfifPIJaHE2VJc8OCivs6BxbPX4VZS7pSUMFBBvSujLFvUZWcKZ6IHCfXC&#10;SPrb2isRP33+DzgHD56vhc1WjwVzXkUvyRSm6a4JzYdJXQBDWAp6S4bhkflrYKsVGJGU511glTFK&#10;T6Nsx+eyuWh6AQdmT23QQXDRUnbPaGr7H+9M9iQA6Mljn4+8FMBFl1sjPQgu2tkSaWmktOGjv1qY&#10;IOmB7FHeBVWmyRnbX6H2r9H0eDy84FjVm240Tx6tR+yI6YiWT4ZOngWjgvxASqGR5sEQloh3126F&#10;y2mHy30KDbV2PLf0AxjDUxAty4KRHE+ZdUWeb5/KhFWZjXuvnYuV/umQS0SJs6W44MEFxc7fD2J2&#10;2esYfuPDGBRZCYMkDxYFmZPRG3fWPZWs2i2KXOhkiRh9TxUO7atmo6kuF6FKF+66tZD5kmhlWbCQ&#10;c50sHTG906FVj8DH7/4CRz3P+mbnolof0GhF/6K59Efg95tmT23QQXDRcp6P16aZ7EkA0JPHPh95&#10;iYCLro2k9hy4aF9LpBMjqAHhLjZ24fn7skfFtPzgwn98+iowUOFPslK31brx8LzXEakcjX6RRejz&#10;30wYSNZAlgGDOgUzy16Bq4Gs1B3wCC5s+W4PBujjYArPYoMDej95k4EL0aAs+j8puPe6B/HCk59i&#10;z84jzADtUo6LAlxQvL/+F1TlvI67rnyQtUPMMiJ1EjIkQRJ683IwIKIUhlByVM1En/+OwaLZrzHm&#10;rtvNs6rElp92wBoVBw2NB6lJYKsEBmURtIpE3DI4Azu2Hobg9iFYH4olvTbxgqTvN6poNLloz01/&#10;BH6/afbUBt0dG+iFOS3S/Fhpxzb75o/RkezY47HsSQDQk8c+H3mpgAv6THS6fdBT4KKdUyKt8C3a&#10;U/Vg0S2TJueDd3G2UhGYxL/78J2f0E87GSZ1DiL+v1xYw6ZDr8yGpU8S7rm1GIf2n4ZX8DIbiWOH&#10;qzF6aDGilROhJV8s5nhKI6dnb3wp+6qLMHTIPLy4/DMc+Odk4Ct3ycVFAy5cLg7Ll3yA9InLcdeg&#10;B3BVnyqfKInvTZRnQxeSBauiDBZWvsqEPmIC3lnzA+pqHHA46+Hmq/Hcsk3Qh41hfiMm5TQYJDOg&#10;kxWhV+g4JE9eiJoT1BZpimZFwHGZgYtmj3s+zr31bKmt0bHNsavnHgQX3ZqXDLigx3u2k4/XM+Ci&#10;XdoWrbRE2lf18EVLnI0OZs+ZmPnX5ID1nd1Eiq/9nj+O4br+qYiWJcKgqIRF+SDzDtGrpqK/fhx+&#10;/nYPPJ5quFx1TOl5waxXEKUcBVNYDlODjg4pgInAxZmWfQGu009HxoQVeOnpzdi980jgq3ZJxkUD&#10;LijIMe6hOWuQPvEp3GiZKeq0M4BBpafMs8YwzEU1H3pFCm4dnI99e2h6xAmH+wBqTzlRkPE4omTj&#10;oVcUw6SYDb20EkZ1NgzhE/HQ3NVwu8DMY3heYBwMj9ftAxfkiHeRgIvzstn00Lm3mq2Apo4eq9n2&#10;SnszCC66NS8lcNFp7kUr4KKzgKVV4avG8WmL4KW94ESMFqofHc0e41341+SzVQvBwzNDMhJRrDlt&#10;Q/zoBYiSTYJBWQiLajb0kumwRBQx88vnl2+Ay+aGw7kfLqcNn32wFdboiTCoUqGX50IvL2LuqAYS&#10;zaLpEPLDkhfj3mvImIyAxWE24no5xEUFLijWvvEdcpOW4dZ+BC5IBpzAhB9cUJuEtNvJkyQPenkO&#10;64+lJTwCWz0PN3+aaWD8ves47rwhF8awNGilRdDLK2BUFkKrSEZfTSLeWf81OCeY5oUgkHmNv3rh&#10;a41cBOCi62X/tloiPXfurWVbz6t9hmtns6UqSNv574CLFn1NevLY5yO7AVycLqINqaVjd3HDa+nY&#10;LWbn2iMNH7awoXaKy9Hedkgb2hbtBihiXDS8C7am+9rmDtGUbO6MZ6FTJcKkzoVBUYLo0CJYI0rR&#10;K3Q8CtKfwIkjdmaS6XKdxqljdbj56nRo5VOZBDgDFwradwphkNOelIXB0RWYdO8yzK9aj4/e2YqD&#10;+0kR+vKIiw5c0MUxvfB13DawCmYZAQtK0QhGBBdUjqK+VzZDj3plPqIVcXjxmQ9hs7lYJYJzePDp&#10;e9tgiBgDozoNBkUBDPIiaGW5MKgyMHhALP7ZXQunzQOOTGj8/bmeABfdsSkEbtBduiMXs12bdHec&#10;e0c26XY+r3aduz87/Rw6cN6+bAsYtSsD3+vuPDYByg5toN2XwvIRzZxPB5Nem2bOnx27q5sde206&#10;utl1opXRwqbKKiEdeg7tHD1tC1j4siPVi24BFz3GuziXa0FVBLqJ5J1eppap6z1cNCRTFMESVgqD&#10;Kpt5VN15fTb2/HEc9gYXmxCpr7EjM2URjL2SoWNV8gIYlJkwKDOgV+QycGFRZuOOgQ9gfuV6vLdu&#10;K7b/doCdw+USFx24oDh+tJZ5j4y6ZQkGR1MFw1eCInBBrREFabqnwyDPh0ZaDGNYIXQR47Dt53/A&#10;c/VsLpm04pfMex0RV9wPa2+6GAhtVkAvL4Gu10iMG1GCk0cdcNioNRLAMO4OcNHpTa2ZpEW1nRtv&#10;u7KtO9juPPcz2dpm3ZkKSXsqL2J2bmNu7XwDsjvfG3/63iMXCRsF/qzLeR5BBr02Xd6IAtJXZehc&#10;a6Kt7CjI6ATAYC2Bs8fouDhX+4BFe0BFx47b0rRJ57P7uReNuRakawRwTi92bD2BvoaJ0DM3bapk&#10;V6DPFamI6ZMKXcT9+PqTHXDbPXDYxMrF6y9shk41HpEk4qiaBp0sD3plCuNlGBRZuDK6FJOGPoIH&#10;K9Ziw6qfsWPbITaJeDnFRQkuKD58Zyuqcl/Dbf3mo5+S2iOpsCqJc0EAIxsmGamhFcCqLoc2NAtG&#10;VTKG3zoDNSfqwDvdbITI2VCHhPGVCPvPSMT0KocmtAIW1SwYVZmIlIzBwpmvo6FGZHEKAlU96O84&#10;eAhkoNEEyRkehv/CdRI9ip1n04u7Bzbne5+Bq1MbZDP5rwALfzazYXfp8Zo5XrPZCo+jxWzfsTsH&#10;XC6AbKEK0J3ZLdWKfyNZdaHp82k5OwEwGP/i4078XVsAgKJrIKDZKkY3ETmbzy5KgjfSK6IF2+22&#10;Q/A4wPN29s1jh+wYd38VTBGJ0CgyoA2dztoh/SJz0Et6J5YueYMBC2eDqOT88/d70TcyBQZZOizK&#10;UqYUbVbmw0g3tcoUGOUZuKXfdDxQthrvk3fIz/tw+uSlKfHdWly04ILiycXvIXviStxz1TzcoC+G&#10;9r+pPuc5cUSV5Fd1IenoG1bASlS9/r94lGY/BWc9B4e9hhmWnTpWi2v7T4VGmga9jIBIOayKadCH&#10;piFKcT9Wv/IJHA0cnE4nBIGHw+EAx7vhhZ/k2RhcULmNbHrpQuLYOTa50Cm7tGE2k90ELtrVTuju&#10;cz8nm9mwu/R4zRyvpexwdaF9x75owcV5qF5ctOCiw9ULMTtWSekEuGj3yGjL5M32ZLPTIz0KLjrb&#10;IvFVm/3rswAIHOlYuOB01MPlcqDmVD2KchZCoxqOPiFJiImYAb10Fqtka5TjkJE0F26nh0kZUIVj&#10;/5563H9XPnQhZIJZxPYY0lfyyyGIgllZuOuqOXj0gXfww9e7UH2qge0Tl1tc1OCiptqOh+esR/r4&#10;p3GzeRqsNP7DgIWojEbGMeRIR2+4KMGaA506Fiuf/og52LlctWios+G7z3eivz4FemUmjMoCGEKL&#10;2IViUCagv34iNn+4FQ6bB06nGxzngMfr8IEIH8nTp+DJLmhWuXBdVJWLDk0JdPe5n5PNbNhderxm&#10;jtdidrT10r5jB8FFy3m5gQsx21vF6Ai4EKdM2h+XCbg4IyPgU+P0AILgZBULIvbzLi+WPrwG2rDh&#10;THHTElYIg6IURiJyyhLxv5sLcOifangELzO1JJmCkpxl0KjHMAt1o1TUsTBKSMBRVIm2yAuYnsWw&#10;IYvx8tNf4K/dR9ljX45xUYMLim8+34milOdxW785PkOzs8pohCh1oZmwKPOgC02HWZ4DrSwN18Rk&#10;YPOH2+B2OeGlakSDF88v+wRaVSx0ikQYJKT0SWWubBiUU3H7NQXY8dtxuJ0CXO46eFDvAxeNqhfn&#10;qHgSsBAvqCYXvC87P6XQTHYCXHQIUPTkuTfOFloynX68Fo7XYnYIyLQPXHSu5dK+bPioJ4/dicW8&#10;w9nejbbj2fBhezfmjmeLEx0dyramSdoDLs4dXe1QdFrsqmW1zo5zONqXHR0DPpNsjW58IyjA47GD&#10;czvg4bxYv+pH9NMlQq9Kg0GZB62U1J3zYVAl40pDIr7dvANuBw+3yw3e7cWKx99h5pc6eSpThyZw&#10;QSDDwqS+xbxOPwtZk1fixae+xO6dR5k+0+UaFz244DgBi2atxV2D5sIsKxRlweW5MCtE2VWr6uy/&#10;qYqhk5ZAK0/G0DuKsP+vE/AIRNJxou6kCyXZS6FVj4JJmQqzMhcGWRGMsmJo5KmYNHoBTh13ML0M&#10;3tMgAgvGNqZsrFPv7+2J59fkgg9mMIMZzIBs2jJpAVy0ME1CebFE4Hn3WDJgYYPHa2MAQ/CQZpGL&#10;2alv27IPQwZkQyPLhEFeDr2slAEMvSINhoiRePnZT+CyeVjFguc8+OrzXzHAMAkaWQr0smKYZfk+&#10;C4p8mGSFTDHaoijB0CFL8MKTX2Dn74cvaVOy9sRFDy4oGuqdmD/tLYy/6xFcrSk5Ayhi1KTemSem&#10;r5phUc5gCFWjmICCjMVw2ni4ybDM6cHhfTbEjiiHXj4O1rB0GAmNyqfBIC9FpGwyKopWsOqFm3PD&#10;bnf4OBh2cJxf1ZMu6iC4CGYwgxnMfz1Ba3QDBMEGl8sGt9vJ1u8TRxpw1w250NB0h7QSBulMGGQl&#10;MKhTESkfjZkVT+DUMRvcDuJoAMcO2nDzdQnQKGNhVBfCIKtoJOstDhEM7F2GuGHLsGjGRny8aRsO&#10;H6xm53A5xyUBLiiOHqrGzKLXcMeVMxCjpoqFj29xBliIF0E0WeaqymBQZiNKPhbLH1sHp50H5/JA&#10;cAE7th7EkJgEmNWTYFHlwaysglZSBq0iCxHSYVj26AZG7HG7vHA4eGY+w3FiFaOxhKw/mlzwwQxm&#10;MIMZzJ5PuMALZP1gZ3oWbrcHDdUcpsbNgU49EQZlATRXVMCkmIY+VyRDHzYeSZPmoqHOCc4p7gf2&#10;agHJcfNhiYpjKpw0ckqeVExPye9tJcvFbQNmYX7V23h37Rbs2HaQ3fBe7nHJgAuKJxa8i5TYJzDs&#10;+gfRv1eBWMFg4MI3oiothCU8j10gmlASzcqGVjUKH737A6tguBwCOIcX33++Hebew2FUJsFIxB1F&#10;BfTqQsREZkMV8j9sWLMVTpsXnMvLZGN53j837QMZXiqHNUWtgRc/j8u7bHahhsML2MCDg0skgXnB&#10;3inWauZpMF4khwUjGMH4d6MOAjgPfQVqQBIB/nVYXItpbSZgUVfjgq3eiZllz6OPfAxMYVkwyIsR&#10;EzYNOnkO+kUn47qrJuHEYSfstloInICG0x4seWAtNKrJ6BUyBaawPJhUpMKZfdbXiqlD5zBRx0fm&#10;vY3vv9qB0yfrA0/zsoxLClzQuNCTD72PtAlP4ua+0xCjIvfUs8CCCDca+RSYwwqhCamAXloBY9hU&#10;XNN/NH7+cQe7+Fw2L/gGL1556hPoVbHMFU8jKYBeXoxoWQZ06qm4MmYKvvr8D0YEFXgP3G66kF2N&#10;yENu2ooCT68JuPB46PeCcaGFHYAT1J+1M1RBoILeXY7+wXOAmwcuM0GcYATjQgw3fQxJroIqDUwK&#10;gD6plCLZ3u3mGG/Caeew7LFXoY8YjWjpVBiZLkUJdGQToUrBAPMk/Prjbmb7wPG1cNqdWP3yZmhV&#10;42FUk2dIMVPu1ClSYQwjyQPRw4qI/33D8zDsxtl4+ZmPsW/PsebuKy/LuKTABcWxI7VYungjUsc/&#10;jv8NXohBfUSDM2L2GqXpMCkyYJTnwMjcVAuhl6VDIxuLCUOn4dDuWggOLwTOAc7JY1rpE0yFTRtK&#10;QimLmYENIV59+ATcPCQD27YcgNMOsTXCi9LipMJG1QxCy4FgIjAvy+HniyBIK4AJpdEIm+999Pi/&#10;R2Q6XwYjGMH4d4N5P/EeZn9On0ki6Hs9bng8VD2oZ4JZ1MbesPp7xERPhDEsARppOnSSKpgUcxm4&#10;sGjHYf2azXDa7fAIHAQnhx8278C1lhSYlGkwkW+INIuR/MUpkTxYZGkwSbIxRDdDnA5Zvhn79h6D&#10;IATXBX9ccuCC4vet+/Ho/HVIi30aN5oeYAZndEEYpRmiTDgJnvh4GGYSPVEkoc8VQ1Ge/RgajrvA&#10;uSk5HD9ci/T4xdDK02BWzYJBNg1GFZFB46ELj8WYYVX468/TjE3scrsg8BxcLhcEgcBF4Fk1rVwE&#10;48KMwPeptSRgScTexhkY/t9rLQOP21z2VAQ+TmD2VAS+Bu15HZqLwN9pTwY+bndFW48T+HPKwGju&#10;b9qKwGM299idicBjBD5Gc9nc3/RU0KSe/zGoikzgwiM4GbjweGzMEv3LT7fjypg4mCKmwhSeAQNN&#10;AsqroJWWQKdOwOMPvY2GWlrz3XA53Ni7/QiG3pgHrWQC9JIMWEj5me0b5HJKlfBC9FVkYmBEIYYO&#10;Xojnl4k26pebvHdbcUmCC4r31/+MorRncXPfmTCyykUxjH4PEgIUjItRALMsF0ZZGmLCkqBTjsIj&#10;c9fARX4iLgG8W8DBv2ox4t5y9JJOglldhKjQbGjlWdCpUxEROhKJEx5A9QlS/BTHUYmV7PEQwCDu&#10;RdMPXuMMxoUZge9TW9ncYhrMtjPwdbsUX7vA59dcBv5NMNu/Np77dwQs3ODcNiZ26Ha5sP2X/bh+&#10;0BToVHGMK2FUFcEoL2IAQxsWj2klK2CvJx0Ljgkrnj5mR8LoWdArR8OsTIdVWQRjKPEqROVN8aa0&#10;GIMjyxF331LMr1yHT977DYf2nw48tcs+LllwQTGvag3uuqYKZuJeyMthohGiAHARo6D5ZEKmabCQ&#10;6YxyAt5Y+TkcdV5mUkMysdu27sZ1V02AXp0Ag7KQkUENEYXQh6cjSj4GGYkPw9lAEyQ0PeKCy3UK&#10;XrJpb+ZD05kPUDDObwS+T13N9kTg31wOGbjJns+NNjACf95d2ZnnFxiBP29vBkbgz9uTgRH48+Yy&#10;MAJ/3t7sSNDvE4eNc1PFgofbweHQvmrccs1UaJUTGbAwq6ZBE1IKS1gJeoeORXxsFU4eqwHPNTCv&#10;KZcNKMx8FHrFGPTvnQkjs5AoRYyizCftnQWLIg/91KW4c8ACPFD+Nt5f9wt2bT/M2uDBODcuaXBB&#10;b/icslUYdfd8XGOcBT0DF6IcuB9c6ENJYY3Et/JhkGbCrMqALnwsfvzqHwgc6VicgMt1Gl9//hNi&#10;tGOgV2bArKqAWV0FjSyXCXJFykZiRskLsNXwjGXsdtfC4xFHkfwfFOoNtvXhCfx5c7/TmQg8ZnuO&#10;G/j77fmbSyECn3NnsjMReIzmsqci8HECs6cicONtz+bbXAT+TnuypyLwcZp7fj0RgY97Ph8nMM9X&#10;+F9f+iqurzx4zg7B7cXRA3aM+l85NPIJMCqzmVaRjjQt5BWIkibjvtsLcfTQcd+NYAPsDW48Mv91&#10;RCpHwqhIYjIGFnkFDCEVsMjPgotB0aWIG/Yk5lVuxLo3f8Afvx4IPK1g+OKSBhcU9bUOPFDxJm6/&#10;ZibM6jKRlMMABvEu/JMk/iRtjBwYwpLRTzsJO377B5yLlN1qGDHonbXfQx82AQZFJgySfJiVxdCG&#10;ZsOoSIUhbDweWbAGjlo3OAe1Raj/LpzpwbfnQxf4IQ1mMIMZzMs1AyPw5zxPukKkX+EGz9HYqXhz&#10;d/RAHVLjFiJKOQ7WiAIm6R0dmgdzWBmiJMm46ap8xpVz2IjwWQtbgx1rXv0cGtVIGNRJMMkzxf1A&#10;UgFTaJU4FaLMRt/wHNwxcA7mV67He+t+wZ/bD7MJxWA0H5c8uKAg/kVB+nLcfcMcXBlV7HOw86Vf&#10;wdMntkVTJQZVJqJk8Rh+Zzn+2nkcbiJ4cnY4bG68+uxn0ISNEVnE8hxYlcUwywuZ3a41ciJWPvke&#10;3HU+9rLXC45c+Hx3LW1F4IcnmMEMZjAv1wyMwJ/TmkqAwiMI7Ctt9CeP2JCX+hC0yvEwqfMRHUJm&#10;ZEUwqrOhVU5hniHffb4bTpsAl8PJCJxffLwdV5mmQiNPgEGVDiMDF4UiuKCUFWBQdAHihi3BgxVv&#10;Y+Pqn7Hzj4Nw2INSAq3FZQEuKD7Y+DMyEpbi1gEzYVXn+7xHfC2SM60SEXAYVETazEYfSSISYxfj&#10;yIFa8ByNmTqZ2Nbiua/BFDERFlUajJJ8WGWVbNzVosyAtVcs1qz8Gs4GmrNu/kPSUgR+eIIZzGAG&#10;83LNwAj8OYELunmjCjGRN2tP2zGtaBkMEeOhkabCqKiEgdZmVSGipBPRVzse7679Fi47TZbwjLT/&#10;24/7MWQA6VdkQivNhjEsk8kVsL1AWiqmLBfXm0swp/R1bHr7Z/y+9QDqakgNJxitxWUDLiiefPh9&#10;JI9ZinuvnYdBUSU+cmemL8VRI6MsGwZiFROJR12GKFkcSnKeQH2tHS5nPZx2G+w1XlTlP4toRSxi&#10;VEUw0cy0hCzfi6CXx+NKbTze3/ANnE5qj/i5Fo0MR84E/dufTT88zSf1GNvuTQczmMEM5oWbba9h&#10;gevkuX8rVoOpJUKyAQ31Njw4ZymiVcOYfbpRUQy9ZAZ00ioGHMzRE/DaC+/Dw3ngdpLHiAN7dx3A&#10;sNuLGBAhvxCruhLRihSYyPWUbjaZ0ynpIeXg5r5lWPLAOnz3xW6cPtXQ6NyC0VJcVuDi9MkGPPv4&#10;R0if+DRujKlATFge+oYVNtK98GnFswuL+BglTGhLJ0nAvLIXwTXQBMkJCFw1Th6rRU7qfDYtolfk&#10;QhNSDqO8ivX3zGE5MPeegK8+2g3OBgi8AJ6rJYs1wOsSxTtJ+RHV8KIWgoec+wRwHA+Xiyx+qdwn&#10;SouLTmj+z5dPjo4lD9A/2+62BCMYwQjGvxe+9Y59ZaCBFi5OXM986xvvFsVv6Xc8vGj+6KHWMlM7&#10;tsOLBrhoTYQHNlc1PJ46uLkG2G0uEHd+0azVol+IKhNGZSF05HJKREx1FqKV9+OFFWvRUF8P3uWA&#10;1w2c2u/GuHsqYJBP9o2Y0tpPYKIYVnkyLCzTYVXkYGCvUgy7aQFeeeYL7P3zaOCzC0YLcVmBC4rq&#10;Uw14fMFGpE1cimE3zEO/cJIFJyDhMzhjrZFMHwdDlHg1KzLZ3PPyR1bD6yI+BQ8P58Wpow1InrQA&#10;kdIJ0MoyYY0oh0aai2hJNnTKBJgjx+GLj3ay+WlSfgPJg5OktIc+WCQr7YaHJGu9Aux2Jz795Cu8&#10;9MIarH7jYzz/9Dt4/cVP8MrzH+OV5z/BK899hlde+Bgvr3wHL7+4Hi+/8D5efvZTvEL5/EfBDGYw&#10;g3lh5nO+9Yu+vvARXln5oZgv0Nr2KfvZGy9+ilfp3y9swgvPrsYfv++Gh2EPAhjiXZST58B7OXBC&#10;A3iPjZE4iTvx0Nw16C0bAXNEOrQykuougElVAK08BRGhw/HM0vfRUC3A6bDDywuoP8YhZcJMmMJG&#10;wahI9N1M+sFFIazyVAYsLLJcDI6uQm4CKXB+hj1/HgncToLRSlx24ILi1Il6PPLgOqRPXobbBsyF&#10;RUktkkJRFpy1SKjnluMzpymFSZ4PiyoZhvARePPZT8DbSCIczDXvxOFaTBpTBX3YOOhVyTAqyeiM&#10;QEYmYx5fbUnC5x/+Dt4tInav1wmPYINHIEF86huK4J1Q+tafd+KGa4ejl+IW6CPGIloZy2x+Ncp4&#10;aJSJ0CgnQRs2BtrwEdCGjYVWFQ8t/Uw1IZjBDGYwL9CcyNYujZL+P9aXE6BRToZGSVbmidCqJyJa&#10;PRxREbdhcmw2ThyvFYsatD5SCoBLqGfAwsWJWhaOBg6PLVwFU69YmNWkolwEo5KqFQUwqKciSn0/&#10;Fs99A3WnOeYtQu7V1UftqMh9HEb1/bCo4mCQpfr4FWcnBi2yLMTI8zAgrAL3Dn4Yzz7+GXbvPAye&#10;DypwdiQuS3BB8eGmX7F47mqkxD6N/12zCFdGUVuDuBY0BZIOk8zvfFcOs6xM9CaRT0VM7ynYtGor&#10;nHaBGZ0RyDi47zSG3ZUGjWoUDOos6KRlMMjLoZfnIFoWh2v6JuKrj3eAd/lbG1TBqGXz2ITORQEW&#10;sS3yx2+HcOdNWdCETYJOnc7IpQZFMQxymtEuhZ507pVp0CvToZfnQycvYK5+wQxmMIN5IaZemQWD&#10;ijJHlN5WFLAJDrIupzWNrWuqdGjU45EUPxtHD51ibqbwmY/RGkktYgF1zEzQ5XKgvpbDiic2QK8e&#10;BZMqhUkD6CVlsIZPg06ZhmjVcFQUP4b6GgcEN7WlBRw/dgqLZr8Gg3IMzKp4GKRTYVE0liQg+/Q8&#10;mKW5uLJ3JeLuexrzqzbhk/e2ofq0LXALCUYbcdmCC4q1b3yPxQ+8jezE53HTgOmw9MqFOYz8R9J9&#10;pTJqmZTBLC2HRV4OXQhp0mdhkCEFH236AW6nB26Xm+WBfccx9M5s9JaNYwpwWkkJLGEVMIfno0/o&#10;eNx0VSo+/2g73HYRhrvd1fD4OBUerwMebx14vgFOB4+d205h+D3TESWfDKMqEzppIfSSaTArZkEv&#10;LYGenPzkVP4rgl5WAr2MvgYzmMEM5gWYbL3KgV6WD72sGHppGfTScmhCitiNk06Wh2jlZOSmPoWa&#10;EzZWIeA9xEc7zQSuqEpBN2CsFSK44bRxWLFsI0x9RkMvTxCrzLJSWBSViJZkQKeahPQp81Bf7WB+&#10;T26nCw11bjy+5EUY1KNglCXDoshif0c3jWeBRS4syjz0Dy/B7QMexPxpG/H++q04cqg6cOsIRjvi&#10;sgYXFKte/gZzql5FWtyTuPuG2bhKV+SbHqG2CF10xTBLyxjIYO6qkiJoQqfgmn5x+HbzHjjtXjjs&#10;DjgdHHb9cQh335DDyn0GZR70hNCVBTCF0VhrLAZbEvDVJ38yW1+Xk9ojXgjkQ+KthRen4OZPwOGs&#10;R0Mdh793ncTYYVWIlo2ChQEe+vBUwawo9bVvsmCUky9KQTCDGcxgXrhJFWG2XpGOUDEDAgZpASyq&#10;XBiViTCoJ2B66XM4fcwJzu2Bw1kD3nMMXu8JcMJJcDz5NdG4KQe3Q8Dji96GIZyARTz6k0iWJAv9&#10;VGXQh2agj3QM0uIXo/pEA1xOHk4HyQdwePGZ96DrdR+Mqqm+NkiggKLIt7sysgRx9z+J+dM2YP2q&#10;H7B928HALSMY7YzLHlxQX2/VS19j/qw3kDxpGW7sNxMxalEOnF2EPovdsxdhEfTSbJh7JWOgIQ5b&#10;fzgIZ4OHVSFstQL27jiG24ckQauahChpCnSybMbDsITnQ6tIgDU6Fps/2A6PW3xsQXBD8BBBqQZu&#10;4TT7YDXU18Fud+PY4VpkT5mHiP/8j4l/aWXZsCjIfI3AD7VvfCAomMEMZjAv2PT7OdGGXgQDuVEr&#10;M2EJn4xo2R1YsWQ96mtcjJdGvAhWwXWfYmui1+sAz5OIoRuOWuDxRRsQrRgJozKZaRVpJdkYGFEC&#10;fehU6OSxyEyah5oTZLMOxsmg1vOTj6yFsfd4RMunQC+lm0bfiKm/YkEW6oo89I8owh1XzcaDlevw&#10;7rot2PnHocDtIhgdiMseXFAIggdvv/4d5s14G8mxz+C+axdiUGT5mQ+GUZoOo4yqB6JsuEVZCq20&#10;AFplEq7tn4hff9wH3uUF5/Kwi3rX9kO447osGNRToJOnw6gsRnRoPqIkGTBFJLN+4Ob3d7GxU3Gc&#10;m2a3BcaKdjjqwPF2uNy1cDrrcHx/PeaVv4o+/xcrWv9SGY+BCmrd+M8pmMEMZjAv4GTTd7Spl8Ai&#10;L4CZyO9hw/HWSx+j5pgNbrcNbs4OF3mDCDzTr6ARfuJbkG26rd6Nh+auQ7RiDExE3iTVTXasIliV&#10;GdCEjkFB8hM4fuQ042c47S7Gh3vp2Y3oq4lFtCyZiWrpQ6gC7QcXIseC1nSxYvEE5letxYbVW7B3&#10;11G2LwSj8xEEF77g3AIDGIvnrEfGhOdxa7/Z6BuWjxg1gYsUmGRpMMsyYZblwEyWvbJSmFQ5zBjn&#10;uv7x2PnrEfB2L7w8gQwn9mw/iFuuy4ReHc90MIyKCphUlcydT69KgCVyEja8/TVcdqp6EGHJA6/H&#10;zT5kDFy4aI67nk2t1p8QsGDaepgi4mBWJ8MgT2Fa98y1j5Udc2BUUKuEwJD/A53D7OQp/RWYYAYm&#10;LS7+DPwZpd+HRnw9xfTLxjfOwGMW+JIEeChbOn5Hs63zDcxG59hY8r6tbHKczqT/dQg830bn4/8e&#10;e9xGry/7vv/1CzxuQAaee7PpP5/Gf+v/WcDdNXt8/7nT4/ufQzsfK/D8LvWk1iytPb40UdLryXgQ&#10;tP7kwxhKUtrlDFiY5fkwyJJwjTEFH7z9KwRyk7aRRYITvOBkVQriWHBuSoGtj7WnnJg3+xnowkjH&#10;IgUGeQEM0nKYJGWwKHMRJRmFIgIWf9eBczvBOXnwDgFvvvwJTL1GwByeBKOc9IuqYCbtizPXQg77&#10;+wG9inHPNfMwv3It3lv7C/b8eZQ5XAejaxEEF42CtOnXvvktFlSuRerYJzFsyIO4qk8BrGS1Sy55&#10;0lxYqIQmz4NBmg6DNIsBEJMiGbcPysXurQfhcRLKPg6Bc2H7rwdxx/Up0KgmM2EXvbyMjUpZI4qg&#10;lSUjJmoiXn2W7N3FGWyn8zQTh+F5KgV6wLnI7c8Du82Jhjonnl62Bv3NI2EKmwSDLAtW2TToQojg&#10;mQs9Of+RsqhvkSQQ5D9fc5P+YjDFpLsXf3nUnz69E5a0YfgrRH4VVz/Q8G2S7Pcav750PJoyIo0U&#10;n3wwu1MKfOzOZOD5NtJnOXMeAd87Z/MLAEgtZZPH7Uz6X4eAEnRjoOP/PvueqJArvqb0N2UwhVY0&#10;c9yApI0i8PwDkwBCQBlc/FljME6qjKJf0JnHpw2MvX++vw08bmDShhV4fpd4GomkqcyBnqbalFkw&#10;KalKkQ1TaA7MofmIkRTDKpmJGPkDDKxpJRNw+9Wp+HTTz/C4wAStPA4Pa1/QyCl5OJEWEOduAO8W&#10;UHvCjmkly6ENux9GdRYjhxoUpYwwb1Dkopd8NLKnzseJo9XwCG64HTZwNgEbX/8WA6PJhIzeU/97&#10;HKjInI2rIksxZeSTmDdtLd5Z8wv2/nksaEbWTREEFwHR0ODE2699i8Uz1iA7bgVu6zsT/VWliCFb&#10;dpqBlubA4rtY9aGZ0Idmw6LMglE5GXcPScOurf8wgEHomaoOe7cfx90350IjnwRzOI1l5SEqNIvN&#10;YuuU8awX+MTDa+FocMNht8PjQ++c280In7zAw0lytS6a6/Zgw5rvcG3/KTAopjBwY2KS48TGzoOB&#10;CFO+Rc5MIIidbz7MzSwKwaTNwr/g+EFDYJWC/p8WJ9948pmFqRHACKgWiXdsgdkdmw5tov5zbe18&#10;G2fj3/cvrOcJXLAKhW+joWzuvNgmTknPzX/+tLnT6+XTmAk8bmC2B1yc89o095pQ+sHFWW7AmXM7&#10;U8EKPG5Adsv7fHGlCC5yGYGdklWJ6IaGXKNDC2ENLUaMvBzaK7JhUkzFmDun4/cf9jNVTY/LA4E2&#10;cl6AlyZCBCc4kjT28nA7eBw7ZENBxiPQhY+GTpUAc1ixqCOkyodGkQKdehKypz6G6mP1jLzp4QRw&#10;9QDUlf0AAIkESURBVALWv74ZAzXjYZTH+95PP5ik91AEFsSxGBBRhlsHzsWCGevw3rqfseP3g8FW&#10;SDdGEFw0E3W1dqx9/RvMr1qFjNjnMfSaR3B1n5lskzYz9c4MRiayKAphlBbAIMmDTjIVZvVE3DMk&#10;HX9uOQAvfWZcgKse+PvPo7jvdpKhHQFTeCosYTSCVc6kwo3qdOjCxmHJvDdhrxXAuTh4BA88ZNlO&#10;IIN3wOWiqoYDDpsLvMOLbz77A7dck8EAjU6W4gMX+axcaKRSrrQQZimBITHp/wMXhWASuPCPHTcG&#10;Dudu3EZ5hi+J7U7/pvYTaZ4QkPOBuSYbFR3PD0rSfHfjzTx+h5IWSP+5Nq6k+M/Xv4E2/n5z2R3g&#10;YjGe20NiMS+3DFwZoGjpfH1giFV3KP3VC/9z8LUmAo8Z+PjYhkoiXgeef5P0vyctnAdL//f94IYe&#10;x39sPygJPG5AXpbggibi8lmaSBlTLq41ZlkhLDJae/JhkCbDoI5F4th5OLK3Hu4GAZyDVIrdELgG&#10;eAUHvB4SxqoHzzuZ+vGR/Q1IjVuAPpLR0CtorSuBUV4BLb0/4SnQ9R6FrJSFOHXMBsENOG1uOOvd&#10;ePvFL3GlNhZaKXHUqBJG5+njV5yZssvBwD4ViBu2Agunb8L61T9h947DcAYrFt0aQXDRQpw+VY81&#10;r36Nh2a/g8yJr+C2vovQV13MnE9NinRRVItt3GUwSkrRL6wUekkyzOo43DIgC7//dAhuO8A5Sc3T&#10;i3/2HMO44fmIlFF5jyZIKmCUT4NOWswEsaKVo1FRtAK2Gh4uhwCB45kTqyBQi8QGQbCB4xxiP9Hu&#10;wT/bazDyjiJolGOhV2bAoMiCQZHnAxc0PlsCi7QYFpIvD4KL5tPXFz6bPn7AmfYCATZ/FviSxH+I&#10;c1MCg5TSf3fr7+P6NqM7P8A+APuWUTm4mzadc843D6OXHQu8bFuIbahgiywdI7BV0kwGPm5g3vER&#10;/mZE5EbHDcwzd/s+t2H22vgBA12P/sqAv2XUXKvCPw4ekLnbGBF637LFrIff5PybpO+YZ16/fFR8&#10;QLLSbcUxPHcnfcbbWSHprvf5Ykp6//2gQl4Mk1z8PJjluTBTm1aWBp1iFCqKnoSt2iU6H3jIIr0O&#10;XpqS42rgIf0KnvxCbMzd9J89pzDsjkJolBNhUufBpKT273ToiecWloVI+TCUFz2KhhoXI3xS1dfl&#10;8GL1K59hQFQitNJJsJJgl4SuN1FCgJ0rXQeqHPTvXYI7Bi3AvMp38N7637Dz90NsOi8Y3RtBcNFK&#10;nDpRh7de+xYLpm9EWuwLuO/6hRisp40lzXd3Qx8kKt2KKp6G0BzEhBGpKRlD+idi6w/74WgQ4LA5&#10;mELckQPVmDyuClGKWJHYKamEWVkFLR0rLB2RstGYOvFB1J3k2FgW/Q0BChrNEjz1cLtrwNO/3Tzc&#10;9V7UHXehIPUJ9JaNgjmCpMfpTplIVEUwhhbBFEqViyJ2F9FkUQhmz+QdHzFQ4Q/aAJv8TqfzZXzW&#10;9o7YZnT5nGhzDzzoeY9tqGwJ2DSbL+PTLp70vicXMNdkI5G6Fc2AtMsRXEgL0FdVCkMocdGKYZDk&#10;wiDNgDU8HXrFRFh6TcCLyz9FQw1ZnJMZoxuCQBWKavB8DQTyCWFrnINp//yx9S/ccX0aIqXjoFNk&#10;QScrhjaU1JOnMxOySOUYLJz9KmpPO5lAlsvpYu3il5/7AKbeI33VQn/FQlybRXAhVi5iIvKROOZp&#10;PFi1DhtW/4wd2w7B6QgCi56IILhoI44dqcHqV77G4tnrkT3lOdw6cDr69cqHhe6Y2IdL7A2bZaXQ&#10;h5AmRg5i1HmMY3FNTBJ++Y4ABs/ISfThOnKgBsmTHoRGOQYmVSF0pFuhKoGW5q/DM9FbMgpxo2di&#10;1+8n4LIT50Jgcrcer4uBC4FvgIdzMSKUYPfi9FE3li3ZAG3YUJh7xcMop8mWHJhYz7MAFipRNrMg&#10;BLO782V8FnjxUHz4cjO/29FsP6j4LLfR3wUAncDoLMio+DDwSOc/PsvzVRTayjNVlpZj37KHYG4M&#10;VHyVkZZi35MBv38ZJ4EK4neZQnOZsqXmimRYw1MQJRmG6wfG4/31P8PtIA8lWsuo7eCEINSCF2jk&#10;nsSxPEyAkAidX2/ehhuuTUSUYjyMYSQdXsBUiK3hJdDK0tFHNRQrl3+MmhMcax9zHIlqefDq8x/C&#10;2Gs0mwo5w7Fg1TECFbQ+F4pTIb3zccuVszBv+jq8u/5nbN92AHY7eTIEoyciCC7aEbt2HMbbb36N&#10;eTPeQsqEFRh+80MYFE2o2H+nUgSzvBhmeSEMEqpIUJuCGNRpuMqYiG8272QaGLZ6amsQILCjIHMh&#10;9Oo4aBVTYQkvhEaSxyZKjOoMRCvG4f7bi7D1h7/AcaQA6mYKdYJgh8djB++2w+Pm4HF5WX/SQSSm&#10;VV/gugEJMKgmMHKaOC1CpE7/FEHThSGY3ZC52wIvl3Oji+Ci/a2PFsBCm1WGY3jujqaP23K2H+j0&#10;WOz9CGPa3NwX49k9bZ9oiyClDYDR8crJpZlWeRHMITnoryqEISQV1rBUaOUjMfzOHPz8w052U0UC&#10;WAQiBI8TApPwrofL3cAcT211POz1HFPDvDJmMowRU9jkm1FRxoCFOTwXWuVkmHrH4vmnV6PuFFVA&#10;BDjsLtjr3Xh++Trow0bD0isbGiK4+zk7Z9Y8sWJBwCLu/iVYOGsj1q76kZE3gxyLno0guGhnHD54&#10;Cqte/goPzXkXGZOew20DZ6BveIGo5Cn1qXjK82BVUW85EyZFBXSsR5iCK82x+GDjt7DXu0TOBCfg&#10;5LEaVBa+AEtkPBN4Mamo/Eds6CIRcETH46ZrUvHxh98zSVya+RYEF9wu6lW64OU4eDkv3A47I36S&#10;Gt2Wr/bg/lsrYZQnwiynUdVcmCViFSNwUQhm57NDd+5dABcdepwWQUL7wECzwKS5bBOs9HQQD6KZ&#10;82qc7ahWsCBCaksAoV3HCAIMImz2VxTCKs2BVZEBjWQ88pIew/49p5gYFi+IrQ/6f6+XYwDDQ0RO&#10;gcbvvWio4bD88bdhjZ4EY3iiONYqLYdeWsXARbQ8Hn214/Ha8x/AaaepOSfTEao+VYMnH3sZ+l73&#10;waBORmRIIUyKaU1IzhalCCzuGjQd86rexLvrfsH2bYfYDVswejaC4KIDcWDfScbBeHD6WqROeBb3&#10;3rAAAzXF0BPBU5EucjFookCaDV0oKcdVwiDNZhr4V+onY/3r38LdwDOyplewoaHGhkUProS+z2jo&#10;iMmunIboK8owIHIaouSJMITFY6BlCla9/ANcDg843glOqAHPU1mRhGeoh0mjq9XguAZ4eB6H99mQ&#10;nfQ4ouWxMCgyoWeMbrKNL0FMWAki/5sCE7kUyjOYCZtBns1GWAMXjWBSLsZzewOvgg5GJ8FFx4AF&#10;RcvkyvYeixEkm/n7zhyrx6I1QEDZZsXBH43Ims3k6KVH23ecdlVRLt4Ux9nzRPFA0tZR5cHM1otC&#10;6CTFbG2xqPKgkcTB1GsMHn9oNZwNTnG0lDmakgO0Gw5HAxMHdHO1jKTuJtXNGgFzKl+BLnwcjOHx&#10;MISlwKgqhkE2HTppJbTyTAy2puLddT8wTxHB7YbLxqH+hAsPzXkVWiXJgKfArCCxsyqYZGWNJrYo&#10;s5ny5pSRS5ny5sbVW1jForbGHvguBqMHIgguOhgkC7v6tW+waM4mZE1ZidsGz2FuqiYVjSvSBd14&#10;lM0/ApUNkzIRJvUIvLriffANArw86VrUwGnnsOqlL2HpPYV5h+iJfyGhWW6aHc9krqqq/xuKxxat&#10;Rm1NA5MEtztrYHc5UW/jwAkcvGThDiezJyYhGke9F8sefhdRinGw9M6GXpEPjTSH2bUbVdnQylPZ&#10;hIlemclKkCTCFbioXA7ZkZZDp6MT4KJT57X3I4xu5lgdPV7rAMM/AvpvRRuVgnYDizZASruqFmfj&#10;UuZgWFlrlcT4CFxkM7KmSZGHGDXZpRdDLy9AtDwB1/RNxQebfobL5YHHS2uSS7Q08IBNgNDaRGOm&#10;pOFDLtLHj9QjYeIs6CImI1KaBEN4Biy98qFT5sMSVo4+Iam445oKZg5JfAx2E+Xwwl0HlKU/Ap1i&#10;rDhezNZYalGT8iZNrPh0LHzKm3dd9QAeqFiNjzZuwx+/HkB9nSPw7QtGD0UQXHQitv2yH2te/RZz&#10;q1YhZeIKjLhtCa6MrmAz32dG/Zi2gW+kUZ4DA9n8hsXBEHEfHn5wJYQGwO3kGMnTWe/BR+/8hhjt&#10;eJh6TYFGNlUUpFEWwaIqZpMkGtUo5GU8hCMHa5m4ltPFwUnjqgL5kpAJGn0l4hS1UDxs2uSzD3/H&#10;DdfGo7dsDCwR6YiWTGVTKpYwcVEQU7RvD1xULofsyKbb6egouGiDhNlidBO4aLXt0MFNt7ujRX4E&#10;ZUeARXMkzjPZPq7GOXEJVy+IEC5q5Yhjw2R9oLkigzk9m8Iy0EcRiwmjZmLXH8fZmCnHeVj7g93s&#10;sBseIky6mG+IzeZkHIyfvt2HO2/MhVY9CTpVGvQqGvGuhE5ewgSyIq6IxfA7K7H792pGanc57XA6&#10;anD6oB2T7i+DJXw0LGFTYSGp8TNKsOS26jd1zMWAiHLEDXsK86etx4bVP2LHtoOw24LkzfMZQXDR&#10;yTh6pBprXvsaix/YgPTJL+LWAYvRN6yKCWudFd3xzdX7ZvjNinRYwhKhkY3E7MIXcfoYB1stD7eT&#10;R32tAz99vx3XXx0Lbfg4GFiFgUS7SqANyUbfXrmIko3HmPum4def9oHnvHAyFU8BXoFmxwlgUClS&#10;VLnjeQ62Bhd2bN+HrOTF6KMYCkuvJJjCchAdku/ra5ZCLydZ8mBbpGm2MP3R0egguOh026E1QasO&#10;8ySab7EQSOnYcboxWtvAOwx6WmuJdGZktY2KykWcosIvbd5lMEkqmGU62QwYwhOh6TUKC+a8gcMH&#10;65i5mNvlgctFLs+8WLmADV7UA7AxIUCXnfybfsCQgTmIkk+FQVUADU2cKIthVMyEXl6CKMVEJE6Y&#10;jUP7T8PeYGdVD97NYe+u/Rh5Zwn69p4AkzIOutCpvok9UTSQnS9xzJQ5GBhZjtsHLsKDlRvx/vpf&#10;WSskCCzOfwTBRRfi2NEavPX6t5g/cyPSJryMoUMexdXRVQxYmBU+xb8zFQxRiMeiyIVFlQWtJBE5&#10;KY/i8D91cNlprIpITw7s3nEAsSMroVXFwcDACYkzFcOiKIVJUQiNPAm3XpuD9zf+gPp6GusiopQX&#10;gscNL+zsw0wkKhpdZaNaLh7HD9mx7OHVMEWOgUaeALOqiAnSGOXljDQVBBct5XnmXHS2akHRreCi&#10;ufbIv9kSaaWa0qnzagUMdBioULRyvIs8xeoOaeWUwchuRvKgUUzBkCtTsea1r2CvE6sSHO9iNzRn&#10;q6giwPB46+H1OlFzugHLlryFGE0Ca8/qpZXQXFHOlIqZurAqBzplHCqLVuDE0Rq4XKSFYYfLwePn&#10;7/7CsDvyYFTEwaiYwm7SzKxq0WgihCrGihz07VWIyfcvY8Biw+pfWMUi2Ar5dyIILroYhw+exprX&#10;vsFDc95B5uQXcOdVD6JfeB4sSj+pyP8haKxKKLotRilGY8KoKuzefhguh4NxMKgScfJwPbKmPgKN&#10;PBZWZRojiFoVFTDLK2FSFiNKNRkDTOPx/IoNsNW7mA4GgRO3uxpO10l2pwCI/AtyXCUDNEcdj4/e&#10;2YohA2hULJ5ZwevkNEueC5M6KLLVUnaspdBMdABcdOWxWp326AS4aFK96NSm203RGj+ig+0QFq1V&#10;QTpTuWj1eBd3WpQFsNKYKRk3hudAq4jD6Ptm4M8/DsNWz4mAArW+KgVxK6gt4gXHCcz6nKzTSTyw&#10;JHshE7kyKFNhlJXBqpwDk6yS8TcMymSYokfhiYffZpVcj8DBbj/NKrrfbP4DNwzIhkY+1SffTjds&#10;fl6bL2W5jGMxMLIYd17zAB6cthbvrd+K7dsOwhEUyPrXIgguuiGOHqnBulXfYPHstcic/DSG3jAP&#10;V2tKGskYN5679pfximBQpSJaMR733paL37bshb2OvEUEJhtOmvlzKp6DRT0WZkU8+/DoQslquAT9&#10;+xQjShYLfcQIlOY9gtrqBuac6qIxLY4+5G7xQ06tEgHgOQ4e3guXzYO/d1Zj6oR5iFKMgKlXCnQ0&#10;5aK4PDkX7cq2dCzaig6Ai063RHoEXARUL845RmuVhO5K/ybfWlWgE0CAog0w0O5JEV+0ygW5yJMm&#10;yoyKNGgVk2HVTMTCOatRe9qF+no3eMED3kPggtYcGzxeEvsjwCHAaSf/EA92/HYUY4eVQqsaAUt4&#10;Eps0MUhKYFKUQi/NgCU8HgN0E7Bx7WY4bRwcdlIz5sA7vVj18mZYIyeJxHNZiU8c61xQIaqj0rhp&#10;IeJGLMUD09dh41s/MYGsoG36vxtBcNFNceTQaaxbTUqebyE7/jnccdVs9I8ohFVFF3/j2WufZ4Is&#10;h/UcjWG50KuSYOwdiy8+3A2O/EjcPCMxcU4H3l75MQbqxmBAr2TopZms50lpDStClCQZvaWjMOyu&#10;Qvz+yxFwDi+c5A7oEXyMbZ6hC/Io8XjEY/KcB267gFeffx/9dZOhoTny3n5/h2A2yfMGLrrWgukJ&#10;cNF4Ez4DfFprv3RbngUNDOC0BAQ6U7WgaK0S0sFjX8rAgjJakgy9OgG3XZeNrzfvgK3eCafTBafb&#10;BgfZopNDI8Q2CIELwUOOzgIElxcfvPMz+uriYY1IgS4kxQcs8hCjKoJFTfLgY3DzoHj8+MV2CJwT&#10;DodNJLnbgYfnvQlz9EQYw5IZCZ1MHsVz8rVAfKCCdCyujCzCXYNm4YHKt/D+xm3Y+cchuF1Bgax/&#10;O4LgohuDpMLXvfk9Fk5fj4yJz2DYDfNxtYY0Jho7ZfqdItNhkJdDE0qchyIYaCQ0bDJeeOp9JrTl&#10;cB6Gy3kQXjuw84f9uKFfMoxyQv5E8iyDNqQYOkkpzAQyZPEYaJyK1a9+DqfNK7qqekX+BVDHuBxk&#10;Z0yyuw7HcbjddlbF+O2Ho5g8egnCQuKbLCrB9OV5AxddI5D2CLg4U6HwCXGdD2DRuP3SaoWhM1wL&#10;X7QHXPiypSrGpQ4q/GlQp6Ek5xWcONjAtHYErwNu/gScwilwXhs4j0iUFHlftMY4cOLEacyZ8TQ0&#10;4SNh7pUJbahoIEYWCUR4J/PHKMlIZMXNx4l/HHDX0w0QKQ+7UXfahdyUR5hKsU4xFcawTOiolaKm&#10;sVM6p8b26VnoH5GHuPsfw4Lpb2P9qp+YCRm1ZILx70cQXHRzkAnOuxu+x0Nz1yIr7jncedUcDOhF&#10;I6VUufDbOovVC7L+Ncnz2UJHpmfMbVU1EQ+Uv4pTB23gyO3P6Wb6+bu3H0FCbAV0EcOhkU9k7n5k&#10;Q0zlQhop1SrSYO6TiFllr6P6iINVMQQmtEVyuzYmt+t2OxgB1Ol0i/1QkiI/acPSx16BtXeKqAyq&#10;LIZFPg2mkCqYQktglWehr4pIVPGXp0nTZQ0u/K2RxXhuWXufRxcyoFrQ6gbeFQ5IB8DFxZ+kAUHT&#10;HvT/1Eo4mxZFMvqrM2CW5MJKIlQh06H7byksykL0kUzCjQMKsWHjZjQ0CHC7AZ74W24PBN4DD7VD&#10;vC7mEeLxkJS3wKwI9vxxHFPGLYBWGQeNNBMxYdOgC50Bo2w20+8xqZNhjhyD2VVPwt7ggr2hDh4y&#10;MnPw2L31GBLHLYROPhEGWTq7kSLtCnKgZmumgngXaUxPyKzMQ7/epbht0Dw8OH0d3tvwK3b+fpCp&#10;HwfjwogguOiBOH60lpUEF85cg8z45Rh64zwM1pE7X+M+oW9c1T+qSvbezE0wGQbVGGQnPIy//zjF&#10;HFBFHgaPg/tOYkb5chgixsIcns78SDShBUwyXK/MZXbEGsVExN4/C9t/OSK6EJIWBs/D4bD7Spcc&#10;OLfT1ybh4HDQRIkH33y6B2OHTYdGPgFGRRaMkkLEKMpg+G82rLJsWH2Kd+dkk4XsEsxLAFx0hSh6&#10;XqoV1Hb5oJnHbQ0AtLNt0Vy0rHFxKaZoT3B2zfG1ZeW5sMiyYQrNRl8FjZmWoq+qAnppGizhCchP&#10;exL//FnDtHRsTg6C4IWbo6oogQwia3LgOVpHSBTLCc4pMCXNIVelIFIaC4MqEwZFAcxqsTqrIYAQ&#10;no6rTEl4acVHOHXMzsSxCAwQz+K7T//A0JvyoVOMgUWV6iNt0vlTy5bOX3SbpoqvUZ6LfuFliBvx&#10;NB6ctg7r1/yIP/84BEHwBL7VwfgXIwgueiiqT9vw/oYtWDJvDbITVuC2gXPQL6wcFkUJ+3AYWQXD&#10;t2H7qwCyPOglKTCpEhAZMhTDbyvAj99uZR/chjobMz2z1/F47fnPMMicxsiYZHoWFZomimFRBUSZ&#10;B608EQMN8diw5ivUnHSyCgVHKnceEt2qgxd1TEbcw8qY5LrKM3ndU0dsWDDrJfQ3xMKookpFFowh&#10;xYiRzIQppDJggcpsZiG7BPO8gYue41x0CVy02projmyOlNk2YbTiA28XqjHNgIs2KiEXrQona8HS&#10;lAVl4xuEHFgkFegrn4YYeSn6qrMRGTIGtw1Ow5svboatxg3OycHFCeA91GblwXsc4AU7OLcDXtrI&#10;BbCq6pH91XjowVdg1oyDMSwVJnU+rOGliJZkwqTOhik8FYbwibjzpmx89ckfzGiRnFJJPJBy7Ztf&#10;YbA5AUb1eJhUibCq/BN2Pi4YuyGjc06HRZGHq6Nn4H/XLMG8aRuZuylxLMgKIRgXVgTBRQ8GmeOQ&#10;Otzi2WuY2dnQ6x/BoKjpMMrzYDzzgT8LLqzKYub1YVZkwKpOgVE5Ef0M9+ODjVvAOT1sNIvkwt02&#10;AVu+3Y07rsuHRjEBetVUWCMKoZWUQC+dBp20BDp1CvThYzC9ZAUO7bMx9Tz6e5o75z1H4cUJCN5a&#10;uN1ORvIkWV6n0wGnjcf3X+7AiLvyoJWOg1VVBN3/VSJGOves4ijT3gi2RdoV7QYXXQMBrYGLrkyh&#10;NBlJ7c5sqV3TVtWiK3wLikbHZ5yKwJ+3Ea22ay60ZDwv/zrja2f6sp9qOszyUhikKdAohqE0+1Hs&#10;2XEYAif6GPECVSa8sDsbIHga4OKPgedPgHc3wFHnhuD04vct+zF+WDn6SEYwR2edjGTBq6CXFcOg&#10;ykDf6BQo/nMTMhLn4ODf1aIJo4tnhE9HrYB5M16HOTIOMb1SYFWnsfZxtDQdVoXfLr0xuMhmypuZ&#10;k1/Cc0u/xIebfmfjpsT3CMaFF0FwcR7i7de+wyPzNyIz/nnccuVcWCMKENObPjD+OwlxozZKC2Eh&#10;m2HiYZBMtyobOmUKtMpYPPTA63A2kJqnIMp/2wRUn7QjdcpcRMlHiHcHVBWRzYROMgNmdQU0skTo&#10;wyfgnlsL8O1ne8HZRI1+j6caHH+MfSUilcALrGUC0Iw6Hd/DdDGefXwjTOGx0EuJ6V1w5gNvlPi0&#10;/AMXsksxzyO46IqIVs+Bi7arCB3P1sBBex6vtb9vRzBw0VzFpCPRmsrnhZNGan3I8mEMLYRVUQ6j&#10;pAhWRTH0ISRklQyddDxu6D8Fn7y7BZydtHE4JsBHZQniVbjdNFrqgpuvBlADnjvNqhZcPfDyU+9j&#10;kDEekdLx6BdZAI2E1IlnQS+rYho6pl4J6KO+G88se5vZqlMLhPR8qM175EAN0uIXQaOYxCqvxKEQ&#10;HabzMSC8CoYQqloQ/6sQV/YpwfWmCtxsnYn7rluIF5/6Ejv/OIz9f5OmTzAu1AiCi/MUv/z4Fx6Z&#10;vw5ZiSvwv5vmYKA232d0RuCisQ6GP/MZ78GqfgDh/y8dxt4JSJo4C3/vOganjca9HOD5BuasunL5&#10;+zD1GYNoWTx0JEqjKIeWPpjhxdBIU2BQx0GnHoWH5ryOhhMeeNw8PJwTLlst3E47PGeU9ShFshbn&#10;5uC2e7Bn21FMnTgbGuX97A7IosxnkuSGEAIaTRezSy7PJ7joChBokRvRtXYLxWe5gcfsQrZUrfBH&#10;m1ULyi4Cgw8/6vJr4o8LvYphlZfCIq+ASVrOeBVWZSHMymzmdWTuNRQPTnsaR/efhtvhhtvVwMZJ&#10;vTi7HhAgEHieTZgJnAu2OjsO7D6BlIkPMn6EWTkV5l65iJRlwhpWCU1IPozqXEQpYnHH9en47INt&#10;cNhoGsQDB61bLg+++OQX3HJtIiIVo6CTpcGgKIahkf7PGa8QaSH6qosQN+wxzC1bjSVzN+KVZ79g&#10;5pGu4KjpBR9BcHEe47ef92HZIxuQm7wCN11Vif69SAeDjM0aTWD4k5E8ixjT2qKeAaMyD1GyCbjz&#10;xhx88v5WuB2kZOeEy+mAvZ7HD1/txbC7ChCtGAO9KhnmMBLAKWTVDIsqF5awdJjD4jH27unY9t0B&#10;8A1euG0krkXVEBt4L0BtS0qqXnCcCwLHsRLp6eN1eP35TbjzmhxoQkcjJiwdRkZEbbqYXXJ5nsFF&#10;p4mdLRqX+cZIuxDdAy7aU21oT9WCsovgwh/nAJlOGJb54kIGGHSDog+hryTAR+PvCTCoRyNx1AP4&#10;/ovf4ah3wcMTqbKeaVSQAJ+HqhYELChJs4LzsBaIrZrDplU/4MaBU2FWxsMQkgKTNJe5LpPhmFae&#10;BnOvZEQrRyA3dQn+2kk3QjwbYXXYODRUu/Hck+9hgGEiDGFx0KtSxRF8ahM39gghZVB5IQZFluGO&#10;gXPwQPlbeHftL/j+y934e/exoDjWRRJBcHGe449f9+OhORuQFv8UhjIdjLIAoqQ/ifRJ0twFMKmK&#10;GEgwKAuhVaSgvyERTz2yAaeP28C73MzYx+XgcPCfU6gqXgpT79GsimFW0ahqFfQhReirKoU+lO5Y&#10;0nCNKRMvLfsU1YftcNvdcNprwcEFDhxbWIgqR31MmjJhanmciz3OoT0n8WDlMxigHS8SPptZzC65&#10;PO/govPtkeZAQFd4HP5o7rgdyjbIkmeiXVULym4AF809VnvPs0lcuC0Sg4Sqjdmwkk6EahIGx8Ti&#10;jRfex4mDdXDanKwlSknCfUTu9sIDD1sJaD2wM34EGY7t23kcs0pWwhQ2HiZ5KsySfMRIK2CWkD9I&#10;EcxkiKgYj4HGcXhm2VuoPWmH2+kGz7nhsruxb1ctCjMeg149AVpFKnR0c0LrmpLcVbNg9Et6+6bp&#10;+oYXsIrF/Kq12LDqJ/z+ywGcPtkQJG5eRBEEF/9C0Afk8QWbkJPwDO6+Zi4GRhbBGpYLo6yxFkYm&#10;k93VqxNhVGZCJy2EUV4Jg6wYOkUqtMqxyJiyCMcOnmY8CjL6oZEwapmsemkzrrRORXRoBrShlTBK&#10;y2CQFLGvjMAly0S0bCymjJ2O37bshqO+DhwIYNgg0J2LlxYaGmEl11X6f1okqH3ihrOew4+b/8SY&#10;eyphUk+GQU7jYVkwSHNgZNWWc+9ALvr8N8AFZXcADF8L4rMPu/YcugIumoyYthL0OO3boLsOLlqq&#10;NnR6CqXHp2o6l2ZlOkzqRFgjJqIw5Qn8s+soBLcHHt4GLyn5En/CzcPtEtjNhBcCBDjBeWlNOAWH&#10;zY0P3/kG99yYCr1yLNPiMYTkwyqtglUyDcYryqCTFyBaloChtxfjh692MpVNatu6nWRLUI+tP+7F&#10;sDvyoVWNhZ7WNFkRTIpKGOTF0MozYVAnw6QQXaTJ2HFQVAlTOH6g4i28t+4X/PHrAVSfIi2NTr0z&#10;wfiXIggu/sV4btnHKMt9FuOGLsY1xukwyMtgkBXCRGie1OkUU84VrmKM72xYlTkwyjKgD03DbVcV&#10;49svdsFhp0mQWnD8Ybi50/jjt78wZugMRMunwhgRD3OvBGjlqUx4K5r4GBGliJYmor85EUsfWs8m&#10;SWhclRwO6e9d7mPgGfHTzsAQARcyKKIJE6/XjerTdrzywrsYMjAZ0Yp46JR5MCnLmKiXQVoGo6QC&#10;ZmkVI35amln0Lpr8t8AFy27iS7TFc2g12tuqCMyOAoCOTKV09NiB0XKloSVFzvZES4Cl4+kH576p&#10;LCZ97R/NLGaPYZUnw0KjmQzQF8OqqISFUilWEqIk2cxaoI9yAkbdV4lPPtgKgQO7USD3ZDI3FFjL&#10;g3gVZBnggAcktNfAhPt4txenj7tQkv0YolX3QaecwtoXZlUVdLJSGJQ5zGFZo4yHNmIKppW8iMMH&#10;qsHzZJ54AIJQB3uNG28+/xn6RyezikSMmtawNFhVNL1CUyxZZ56XRZYOiywD/dSFSBj2NOZXbsSm&#10;t3/B71v/QW21rdPvSTD+vQiCi385Pv/4dyyZtxb/u3E2BmkrcWWfCvQLJ4lcGkklNE8fSBK9oaQJ&#10;klzoQ0m9jv4/BxpZAkyRsVi2ZAPsDSR242aAwOngYasV8NiitTBGTEC0fDL0qiwY5KUwq6ZBJyNh&#10;m1SYIhKhU4/BuJFF+HXLXvAcORqS8ZkDTlc1AxIkuEV3DfSV40gbQyR8cS7g+GE7Fs5ZA32vcYiU&#10;TmLjaJZwmnYhZT1aDEtg8c+rX4z5r4ILf3aGN9Fosz7v4KITm39zbYoWsz38jdaiFTO0LohzdVv1&#10;glUvA5NuLMiTKA9mWR6s5FIqzYXFvzkzUmQ2DMpMGMPSESkbj+sHpWP1q1/CVkvVCZoUo6opTYSR&#10;2BT9m9qfJIrFwemy+XhWHjgaPHh/408YPGACdKrJTPzKoMyHXlYKvawcJnUxjOo0RMrH4KarM/D+&#10;xq3gHGDHc7lqWbXi0F/VyE5cBL18DKzqLHbOJhm1P9JglKX69DdIRFCsdsYo8jA4sgR3DpyLuWVv&#10;s4oFKW421DsDX+VgXCQRBBcXQOz58wgeX7QeaZOXIX74MgwdshiDoqbBLCtuwsUwSukDKVYw2L/l&#10;pGqXi4iQWEwa9QB2bDuGhjonbDY7062gBWPLV0cw5t65iJKS1XomdLJC5mfSt1cJNPJU6JRJiFKM&#10;R39DAubNeg2H99vYQkSiW4JApmdO1h5hLquM8EmLkkj6dLncsDd4sHvnUeSkPwx97zHQqsbDGpEK&#10;M0mes8XDLz98EeYFAS4aZxtAozliZ5fARUcqCp3nLbS/JULZg+Cik+cvBh23G1qCyqliKlIYv+Gs&#10;ENZZ6wCLpBgW30QFgQ6NJAl6ZTwiZSNhjY7FkoVrcPhgAxxEqHS5xBYnjZl7vGfckmkKhNqf7Oec&#10;h2no7Pj1MDKTHkGkYiR06gRWTTUpqmCUT4NRUckMxCLl8bBGTUBhxhM4cvAUXG4bsxag41AF9L31&#10;P+K2wVnsOehDcmEILWB8L7MiB1Z1Dgx0U+MHFz4i+8DwCsTduxTzKtdi45qfsGNbEFhc7BEEFxdI&#10;HD1cjWce/wjzZ6xBTvxK3HXVQxgQPh1WlU8N07ewGEj1jt3B0IcyFwZpEbubsIQVI1KagGv7puPV&#10;Fz5lCnhulx08XwvOwePEQTsemvsWLJEkupUAjYxIVTmIluVBpyyCTp7L2N5a5SSMuKsCG9f8CEeD&#10;aNVOhE6XUyxNinc+bgjeBlb6JKMisnp3OQQ2cvbD17sQN34GtOHDoFOSlHiKD2CUwhxaCZMi1bdw&#10;0gJDz+Ws/LkozhU4kvsv5wUHLjqRXQEXHbob70TFgkUHAUxXuBEUrT6nzj4HMbqlNUIy1wxY+O/u&#10;G0+S0f/nMyIlA+0y8hiaCq1iHPrpx6Moewl2bjsCWz3PPEBo0ydVTZe7mrVDyCnZDy7oc+sVvEx3&#10;ouakDSue2IDrBqSgtzSWtVRMqlI2raYJIVGsUhiVNHI6AVf3TcD6Vd/AVktkbzdc3Ck2qnr44EnM&#10;n/ky+mvjoZEmwiDNx5W95sJEFuuyPJG0ycDR2YoMuZpeoy/FvYMXY17FOnywYSsDFjwflPK+2CMI&#10;Li6w2PT2Fix5YANy4l/EsOsfwmAdCdOkQy9JQ4yKPqA+XQzfuKqRBHIUhdBKc2FQ5MKoSoM+LBal&#10;Octw4K+T4EkNTyChLDvcDg6ff7wFw+/KhT5sPPSqdBgV5No6E3oieyrLYFBmQaeMhzVyPArSH8bf&#10;fx5nehdsHI3InVTF8DbAg1omI+6FU6xksDshGl0Dak45sX7NN7j/ziLoVGPEOxhpJqxKMkIrhVFS&#10;woS4YuiOKMRnrMTaP7TgpDVdbP/NvNzBRYv6GYHZRkWltWh1s28hu9K+aLUFcwGAC7+aJvt3Ccyy&#10;cphlZbAqyFm0kAnakZkXtU11yjiYeo1DVtJifPHJ73A0kBeR2KIgsT0Sx/OCtCvq4fHWQSAjQ97F&#10;gAcRO+11HL79/HeMvjcfGtUIGNRJ0MnE9ikpbRoVxOEgY8SpMPWKRX7aEvz5x2HwTg8jhHKcAzab&#10;A1t+2I2R99EoPJE2U2BSiCBIJHn71iryF5HlwKzIhVWVB21ICq7WFCNj8jK88ORmfPLeNtYK6fzF&#10;GowLKYLg4gILEq1Zv/oHPLVkE/KSnsXQ62djQO9s9IugakXmWXDBPrC0EGXBSG6qrEVCBj/5TNlT&#10;I43FfTcV4eMN2+ByVEPwnILTeRIupx2nj9dj0dxXEKONg4FJ9pKNexH0kjyYFXTnlA2TKhnRslG4&#10;rn8cXlr+AaqPEkCh8VQXnO46n0eJaIbmvxOixczjJR8Tkir34vQxO158+gPcfk0WdMxCOY4tkoYr&#10;qmCWzERfxQMwkvsqOTcycJECkzKp6WL7b+ZlDi7aNynStTaF6LwaeMw2sivtix4EF93jQUKtlWKY&#10;JBUwhU5jaZSUwSSjz2gWYtTZMKrioAsbgwnDZ+DjTb/DVsszEib5BBGngqUA8bNJI+Zeal3Uws3Z&#10;2MgpGRbu23UK86a9gIG6MdDKx8Ckmgq9LIO1Wq00uq4ky/VEGMIm4Kark7H61c+ZJTpPkyU0usrz&#10;qD5Zh+WPbcQgaxIilRNgCsuB3j9GTzcLrAKTcQZgUF7VpxS3DZiJ2wZW4f6bZuOlFR9jz5+HmeFj&#10;MC6dCIKLCzS2fLcXK5/6EFW5L2Li0IUYYqQSKJURG9udF4ktEkWaj4dB3yuGLpQ+3NmICo1Dv+gU&#10;zJ6+DMeOnGSscFtDPVsYeKcX33+xC/ffUQpt+FhWXYgJF8fB9BKx7UJKfmb1VOhk4zD2vun49INt&#10;cNo8bBHjOFqwiNgpkj1pESNgYSMlP8bVEM3SOJcXp4+6sfzRt3HjVfHQyWgCJofdgemvIKInlXfF&#10;simrWtAdUpPF9l/MfwlctKVP0b5N35edBhfta1fQuXbu+GJ0Clx0BdD0ILjolsoFS+JTkKpmBfMA&#10;IVEp0qgxKacgOnQ4Rtydi/fW/oiG0wAp93McmYuR+BUPO2cD7yNhEzdKVNzk4PGQ/DZQXyPgpec/&#10;xM2D0hEpHYWYiBToJKmwKgtgVRUiRk3eR2niDUbYXSjIXIJ/9hyHwFxRPcwZ1dHgxe7txzBxdBU0&#10;ykToqGKqzoMlvBwGWZHvRidD/Dwr0s9UYsg/KW7oUswuWYWlC9/Fi8s/wr69x1glJRiXVgTBxQUc&#10;x47UMO7DQ3PWYvjNc3C1tgiDoosxsHcJrEramAlcEKGLeAq+ux1pCWKU5TBK6e4jn42rRssn4OZr&#10;svHRxl/htpOBGc2hu+Cyc8xldeUzG9EvMhbRoaPRLzyTlTJ1oUWIUUxjZKwYFRFAk6EJi0Ve2jPY&#10;s/0kHDYqi1Lfm0bbqOxqBye4mASXmzwJyLNEcDLSp9vlguAGTh61YcVjazGkL43FjkK/iHToQtLF&#10;xZTxLagnS+NpgQvtv5j/ArhotwR4c+TNZrItoNJitKcl0pUKgi86RuY8m6OXdg7UNOuKeiYvAHDB&#10;eBYE8MV/60MzYValIFo2EqPvLsVHa7fCXkcGYDSx5QbH2cELNlZR5DxO8F4eboH4FfXwogFeuNhn&#10;1e0Afvx6L+67vQK95WNhVKazFoUuNB+G0BLGjYhRETBIhk41FrcMzMQXH20F7xLNxkisz2Fzwlbn&#10;xorH10PfZxQ0qsnQKLJhUBfCoCpGdGgB0+Ixyul5UPVC5IqRm+l1+mkYet0izK9ajw82/Iofvt6N&#10;f/YeDwpjXaIRBBcXeBCi//LTHXhswQakT3wKiSOXYeTNizE4mozDMhGjoo2ZAMbZtCjEBc4gyYVF&#10;UQCzqgh9QmjBmIzpRS/j0F92eFykykdjpmROZMNffxxD1pTFiJYOh16ehIF9KhjAMMsrYJCWQC8p&#10;gFFZCIMyDdbISXh03mqcPGyHh+Pg5R0QOFE+2EPgQnBA8NqYkyKRybxk2cyLZVrBxeH0kVq8tGIT&#10;brsmCRrpKBgUSTArc1lbxiQngJQDfUgWO3erggAUEdl8wINIboGLcU/m+QYXHXy81gzL/Nk5cNGe&#10;EdQuVA/ORHsep6XsHBDoOXCxDZXU4mMg3wf+/cf1kZUNNO0lzYJRmgNDqCjxbyEeUqjftLAARnkO&#10;jIos9lnTyuOgU47CuGHl+Oy9X+GotUNwEligtoQDIC8Qbz0zFvN47XBxDnCCh30WiXDt9dgZIfv3&#10;X/cjO3kxektHwBiWCY0kj4EAE9OlKYFJXgqTIh9RIZMxUBeHJfNWof44eYHYwZPoFo2o23ls23IQ&#10;w+8uZGaKRnUqtNJMpquh93G/TEoCJ2SY1sjKQJaLfmFFyI5byUzHPnpnG7b/dgAnT9QH+RWXcATB&#10;xUUSO38/hDdf/BKLZqxDbsLzGHHDfAzqQxswtUREotTZ9BuhidUMbSjJiBcyKfGIK+Jw1w1VePet&#10;rWio5uFyOpmehd3mQEOtE5vWfo27bspApGw0tPKpjCRKo6smRTn0V5QyZ1SLIhN6eSxuHpSM11Z8&#10;iNMHG8DZfAuQ2814GTwBDIEqGqSZQVUO3/gbfZ93MGO0I4dO4eXnNuJ/t+YgUj4aenUKG5U1K9NY&#10;X5m1aELprof8V+jf6eefk9HBzb5JdBBctLtqcSbabl10/Jjtq1p0tR0iRlfARSenRnqqLcKIqY3B&#10;ha+qyFp+/kmJNFiUGaLmg5ScQEsYuKDzsSiJ85QFnSoDUYoE1q6MGzcL7274BjXVpENB5GkHA+2s&#10;FwJyLyVBLBK/Eh2OPQJ9yKg6KcDt8ODv3cfx4PRnMdAQi2h5LEz0uVKRzXoFTMoKRIfmwRxWCI0i&#10;ERrlOEyJfQA/fLUbnEMA5+LgclbD7XTg5GEbHl+4Dv11UxEtS2G8CnNYEXRE0mSvGz1Pv42BON02&#10;KLoIN/edhrsHz8WwGxZg5VObsWv7ERw6cDroD3IZRBBcXERRV+vAhtXUJnkbeQnPYeT1i3Cddmaj&#10;u6TmZ+zNqgLo2SQJmQulM2U9S5+JKMx8DLt+P8IY5jQHz0yK3F7s33MaD819E/20CTCEJcOgzoWe&#10;ifcQ+1scgaXN36JOglY2AuPuKcWmN39Aw2lqtwBOO1VFqMfL+domlL6+LzHYBSrR0uLlheACju6v&#10;Y8Bp7LAK6CKGw6CMh16WCLMyE2bq3cqKYCbWvFy0YA58fj2a5xVcdEaR8xieuyPwOOdmx8FFezb8&#10;7qhaULTnsVrJzrRleghcsJZIE4+gc9OsyGOTFAYJyeXTxAcJzmXDrEqDUZEAnTQW/Y3jkZW8mDmK&#10;1pyi6oFIkiYiJlUyqcUB2puZ0yCxNjm4XTZG1qafEzA4drgazz35Lm4cnIgoxQjoVAnQKzOYGBaN&#10;nVMalfkMbETL4nDHdflY/fLXOHWUCJtgXkVupwv2Oje++PhX3H9PLrRhY2COSEX4f6cgplcJtDLi&#10;ZNHn8SxZ058WeQEm3fsEHqxYi8fmb8Irz25mej4EKjo95ROMiyqC4OIiC+pPfvzub3jq4fdRkPgS&#10;7r1mMQZFzkSMqlKcuqASp19cx2cEpJWkwxKWB01oJqzhRdBK0mBWJyNKPgrX9kvAyyu+QF2NDU47&#10;8SPIxZAD5xTw209/I2HcfBh7TWKLk1GVBIOMxmLzoAspguaKfFjUedAzp8VxiBs/C99s3oX60zxb&#10;oNi6x1gYVMGg3m8dvGSOxCZLaGyV+rgERESS6OnjDnzwzreYMnY+LFETYImYwnQyiHlukBTCSLP9&#10;smnNbAitZeNFzy+j7Eu/rkZz6f/7Cx5ctFW56Pgx20Ww7DRJtGl0lnPhzw5zL1oDF50BKxT+cVom&#10;ekVJ8tZ+4Su/Lo1YqTApRE4CtT8M8hQ2+aGVj0D/6LEoz3kKP323A7Z6N5wOjlmLk4ImidURcCDd&#10;mTPgQqAFQfzqJ2mfOGLHpnVf43+3pqOPZATMESlMqjtaSm2LcjayToDCEJbEKhkxmsl4oPI17N9d&#10;c4asTcCfxLBIIGtmyUpYokfDGDYBRtVU9PlPEvr1KoZBlgujgs7/rLCXf4JtcPQ03DFwHuaWrcV7&#10;637Fj9/sxl+7j4Hj6ISDcblEEFxcpHH6VANeeOoTTMt7DXFDl2GIYZYPXPgBBpVkqRybDbOS1PKy&#10;xMWMFheS5qZ5c2UWzOo09A6JRfyESmz5djcaalxw2qld4haFseq92PjWt7jzphREKYbCoIqDSUXH&#10;JQb7XERfUQYLlVnprkgdj2j1SGQkPoxtPx2Gs963CHo5APUAagCSEye1Ty8tmtQPtsFDRFAyTRK8&#10;TE+DawB++mo38jMeQX/dRERKx0EjmcpKsKxPHLghtJr/LrhoDyeicXaYH9FW+6KjBmhtHc+XHa+G&#10;tBztAjOtZgerKK3panQSXJwhcjJA0RhU+Ce7REM/I42T0kavyoFOkYQo6WgM6Z+IRbNfw97tR0E0&#10;CqaOKwhMYdfjdTOyJkBfnawaSHoz7DPl8YgAgwfsNQI+WP8bRtxbht6K/0GjiIUpLBt6GRkezoBJ&#10;PgcG2TQYVXnQKCZBqx6OxInTsOW7Xax9QpwoGoOniRAaa137xle49ZoU9AmZyNaI6CvIZp1I4kUi&#10;n4Km1hRZTHHzrDw5VSyKEDf0SUba3LBqC7b9sh+nTtQHTccuwwiCi4s4bA1OvPPWT1gydz3G3bUA&#10;g7WluEZThUGRVegXXsq4CkQgI5OzM1K7jQyQGveFI6WTYYmMx8zyF3H4nxpWeWD8Cc7J1PeqT9Xi&#10;pWfewwBDLHSqeBgUJDteDrNqJszKadBKC2ENp5LrFOhVk6FVjkZe8qP47Yd9EFxE5hTg9biZYRKZ&#10;G3GUnJgAJ+qK++7CPGQDzfFswuSvP0/g0YVv4aar0xB+xVBEyyc13RBaTXqevjzHBM4v2uVPutNs&#10;lP6/7yK46FjloqNgoO2WSIcqDK1tuudkFwSzmovWKgntzo60M1qR/+6MONc550+E6mIYJQWwkBU5&#10;Eazl5EhMoJVI0VnQyMnPZzKG3zENa17+GicP8aCPBrUIiUpxRp+CRkmZRgWRpWvBe2rYV1Lb9Hjs&#10;qCc3Yyfw6ftbMebeKuYnEi2dir69ShEtyYFBUczE8Ui6Wy8lF+NC9A4Zj/tuLcIn726FvcEOjiO3&#10;UScc9gamX7H1h/2YMnEe1P8dCb2S+Fx+7lbjNYM4UOIkCHFEzKS0qcjBNboK3H8jTYO8jffX/8wE&#10;segmKBiXZwTBxSUQtTU2PL7gHWTELUHSmMcw/KYFGBRZKvZ0iXjFdCUo82CW5sMspbssclekLGFp&#10;DZ+GaGkWtOpEXGVOwMvPfoD60y643ZR1cDlr4bB5cfJIPWZXrISxdyz0aiJ3pUFD5DQaRVPkwqyi&#10;cmkGm5E3hcXD2mccMuIXYMdPB8E10Jw8Md2d4Pl6cByx2ck/gPVPztyFkUOj4CHZYqpo0Gy+F7Wn&#10;nXhn7XeYNKYSpj6joJVMgjUsFUZ5imjwJstFX1UZG6mzyKlF5F/s/dUcv1BX4ySBH18SUbRx+v6+&#10;w5WEwGjnuGjjbO9jtqcq0u4KQzsrFiw7AljaE+0GNW1ku6sO3eiKGnjuJHZFTsDyYhhJK0ZBFcMU&#10;mJUp6POf8eivS0Be2lJ889leJp9N46EEJMjbg1qeHDmUUuvjDMDwsIoFgQCqYHA0mSW4mFPopx99&#10;i9HDyPn0f9CSMzFVJmXliPpvOYwKImwWMp4VmZn1kU7Gtf0zserFr1B/yg1HvYd9pokgSjcRRw7W&#10;4oFpL8DQZzTjVehlubD0qjqzPpxdL+h1yxfXEpIep+kXNmqai+z4Z/HCU5/io3fJzXR/sA1ymUcQ&#10;XFwiwfMCXlz+GR55cC0KUp7F0CHzcFVkGWLUZGecz6yZmyZ9v4ClTloCnbSYjZXpFBnQKCdh3NDp&#10;+PKTP2GrJ3IX9YDd4Nw86mpc+HXLX0if+iAs0eMRRcp8vTIRLUtFP3UpzHIitolVE4MsFQZ5HAZE&#10;TkFhygr89M1uuG0ik91pdzLwwG7XiIThSxLmIndXj4cMlxzMH4E8TWgBbqhz4efv/8L8qhdx66Bk&#10;6JX3w6Acz4CGLjQNRmkB+iqrWOvHFE6Vmq6Ai47zFZpGO6oLTbI9j9uO47azCtIekNI42w1Y2h1d&#10;JHU2znYCjL+XVUInnwStdCKiJRPZyKdWEYfijkyf/PUhRqmyoFdQZrN2R4yiEkaJON1klBPhmUiQ&#10;ozDstjw8s+Rd7Nl+wtd2FNhkBwnO0fVOjsPMt4cZi9FXUtkUXUvdxLtwk9aEFzWnXdi0/kdMGjkL&#10;2rARMIRPhk5Jn4McaOnzrKpA5H9JzKoYBhoVVU/C4L5JWPzA6zjwVy2T7SYvEa/ggcvB4+QRB157&#10;4VPceDVNqEyARp7CyN96eT5L//ogrhXnrh/XRJfj9v6zcffVD+D+mxbgpac/w95dR5k+TzCCEQQX&#10;l1iQhO4TC99FZc6riBu2FNcZZrA7NHGBoEUhBxZZFixUypRnwSIj62aSEyZnRXItnIboK0phUpUj&#10;MjQJlj4TUFX8DP7Yug8ulwM8T94iTjidNjTUu/D5x38gJf4h9FGPQ+QViegXVg4jOTbKKmEMLWOL&#10;LZWDyRFRK0lCjGYSMqYsxlef7EDtKTfr8XppqsRrY4RPj7eWiQPRVAnPXBtd4HgbnK56uNx0Byea&#10;qXnsXhzaewpvv7IZU0bNwMCoeBjlCbAqs6G7gvgkdMeW7eOf+PKc2XufIqg/mZKgP5/BZ4EvbJdj&#10;GyoCN8I2sq1NvHWVzva0LtoBUJpkB/kN7Yyu8y4a52I8u6etJ/8bKn0j29TGoGko/V0ftwuYsPjw&#10;WRhUqdArcpipl0EyE0bpdOhDRWVbuhaHWNJQlPYYPtu0FTVH7PCS5wdTthV5FOTRQ20OGi0lDpJA&#10;+hRUtQB9FihdrHJBmPv4oXqseuVrjL1/GrRh46CVZSE6lAiVdO7FiCbdCkU+jETWVKWgT+hEDDSk&#10;Y2bZK8zp1GUXxBaniwwHXag+fRKfvPcbJo6YjWhlLDTyTGhlxbCGTYORtCrUZN0+la0NbI2gtYLW&#10;DFo7pDmIkecjfuhSzK9ci2WL3sfLK77E33uOMQXPYASDIgguLsGgux2S6n50wQaMunMhrjFOx9W6&#10;6RgQWQWTktjqZIZGRKwMmBXUVkhkhE8iaYkCONQjLoaOvEaUBDoSMdiUg8VzV+PvnafAM4VPmqmn&#10;yoOL+Q18/N42jL23ClrFROiVKWyxNskroJdUQB9aCouajJBoMSxkI2wa9RRMiX0Yn3+4Cw01DvAu&#10;GlMVWya0wIry4UT6pDFWuoujCocoP+ylaoeH9U9YK8VVB/z6/X4snLkKdw0pgDFsIrSSZOiYiFgx&#10;c44lsSAjlXcVJTBISN44D6Y7P2jXnX3PRhugo40WRLNVhzb+hqLZv2tX9gy4aNJe6EJSK5BVpnJ/&#10;a73FwR4zlwlamRTP45PWfvdMHMXzd2eJkvvKTOilWdCF5sEgKYZBnoZ+mvGIHVbBpPv//vMUBCdx&#10;iYhQYQO89Yx3RAJYRMz0MAEsJwPPgsCxqgUr3hHQIHE7F4fjhxrw1is/YOQdM6GTJTIitj6U2hJl&#10;sMiqYJXOgEU2Df1UVawFo5dNREyf8ShMfwy/bjnIxsKptUkkaoHn4KhxYOfW/chPewh9eyVDE5IM&#10;CyNo0+eeMp9ZB5hUGTApU2GVZcFKtgPydFjkaYxfMcRQiaFDHsb8qk14b91v2PL9XuzbezxI2gzG&#10;OREEF5dwHDlUjWUPvYvMKSuQMHYpRtyxBAOiKpiIjn8UTrxrTz47TnamZUALJqkI5oqENHkueodM&#10;xA0DcvDi05/AVkeLIZVYnay9QS2L2pMC3lnzHYbdXoo+irHQKVJhUBbAoi5jQlxapgpYCb2sApaw&#10;Ela2jZAOx7j7K9hESn21m0kN85zo6mi3U3/Zp5dBHglUMiaMIdCC7SOAniGBApwDqDku4PMPtrMp&#10;mgGRadBI42CQJsGsyPBxT0RGu1Xxag9UJzobbQAMyna2ONqK1qsd7cvuEc8KiG4EF03aX3e2r1XS&#10;ehzDs3dkwyDJRF+yI1cQL2EKdJJJMCgm48aB+Xhkzgb8tuUvuGxeRkamNoY4LkoXLbE1HQxY+C9a&#10;Uq8VuRRuuN1uOJ00mg04HV4c2l+P5Y9vxK3XZSLiv8OhkyShb1gJdP9XgBhpFXMW1ocUsSohI4rK&#10;qYoyHhkTF+PHzTQBQu1FMjKj9iIRpIETh52YP+Ml9IuaCCOZCJLWxZnJqTwfKGs0WirPgVWae6ba&#10;aZZlstZjdsJzeH7ZZ/j43T+YQ6rdRmJewQjGuREEF5d4kG7Fpx/8hmWPbEJe2grcd+ODuEpbwVwP&#10;jWys0+9PIopjiSp7YpLgj0FCC2oWLMoiNhFiVOdC9X8jcO/NBVi/6is01HLgXB447HbmIUJuqHWn&#10;eXywcQuG3VGISNkoaORJjFhmCStnoIJm7c3qYuh9ZVy9OgG9FfdhyMDJeGzRm9j/dw1jwdPEHRHc&#10;ONaKcflSvPNjI67+ddpDJV+abHGxr2QF7W7wwHEaeHf1T8hKeBiDTSQ1Ph56aTL0EpoOKURfdQX0&#10;IXTXVshGdA10B3tGYZAmbNIbJf1bVB48dwEO5HE0k41HW5sbi21pDLbFbA8nwxedIJRe9Bn4+rP0&#10;v7fz2tEy8cVHbzK3YLqbJyn6GHU+TEydNgF9rhiBW65MxQPlK/Hd5h3g7YDgJAYmjXWSdgvPVDLP&#10;XKf+pFFsav8x3w/Rf4fGTm0NHjgbgC3f/4WK4mfQzxiL3rKRMIanwByWzz5/JOfflzhUigJoQnJg&#10;UuVCp5gCjXwUUifPx09f74OrAeCcPNwuJwSPGw6HE9UnnVi2ZB36aSbApE6EJiQFMSqaaPFfh82N&#10;a4uvJXEtbjCSJ8hCDL1uAe6/cSGef/Ij/LX7KFPaDBqOBaOlCIKLyyT+3H6Y6WJML16JySOX4Drj&#10;NBilZT5LZ1L5bLTIUKlYlsMcWGnEzCAhXgLdrU2HTiq2OGjkLVo+FsPvKsS7675GzUkHU/RzEy+D&#10;Nnk3j4ZaFz7etBUj/1eBaFUstAryN0mAtXcmokMzYVFXQUdtE3kJtPIMGMKmIEoxEjHasSgrWIEt&#10;3/zNWO1UrWCVCprt99rFu0D6HiWTQbbD4TgBjq+BIBAD3gYP3wCnXRTtcjfwOP6PHe+9tRW5iUtx&#10;84BCRIVMQK//lwCDPANWdS50kjRYmRsksfvPZuCd3Jn0S6032cSayXMAQ3NjsQHjsIGbZTA7loGv&#10;P3sP/O9XYNJ7mwWjZBaMobNhDJ0Bo7QCZmUpov9LcvMEJpLR+78ToFdNwJ1DSjC37HV8/+lfqD/p&#10;BGf3wkvcIHctQNedhwCDg0l1M7Ky/zo9Ay5oEqqW+YAQCKZKRc1JNz5850dMmTAX+t7D0Uc+FlHy&#10;BOhVubCop8MgnQazjM4pH2Z1KsxhCYhSToQxMhaZaYvw6y9/o6FBtFK3O0gKnMC4B8eO1mL50tW4&#10;ZmActKoJ7Fo3y4oRo6yClU1U+bhHpLshLYCRjZn6dXJEMT7iamVMeA4rn/oCLz71BV56ZjMjbQZb&#10;IMFoK4Lg4jIKl5PD5g//wNOPvYfx95CN+0xcq3kQ10QvRL9wv0FYHoxSUarYKPPdwSsyYFRkwsTc&#10;UYvYuJtRXgGdLA9aRRK0YWMZe/2LT35n/AtmUkZ9Zd4NwS2g7pQDG9b8iMmjZzLg0FsyDOaINGgk&#10;5KA4EybFbOgkpTAo8thsvU4+FVHSybBGJiB+7DysfeMLHN1fD8HlZf4lzCyNpko8RHizw+OpBy/U&#10;QhDq4fHYWF+bRl1JU4NzU59bAOf0MGziqPXiyL5qbHrrR5TlrMCNV6VBHzYG0Ypx0KumsFaOTp4N&#10;g6IABrn4mtCdIgEEUatAFEOiRdoiJ0nyQlbhaZxNN7bG4KK5yZWAiZXAzTKYHcuA15+0Juj98uu6&#10;0L/F3xUrErTJ6qWl4rSUvBA6eQaipfHoFToS1qiJuPeWIiyc9Sa++WwXTh22g3f6Bpw4us6JF1QH&#10;r7eOabfwvI2NdxIfiXeL16KXqm1MxMIND4nF8QJ4lxc7fj2IZ554D/fcXAB9xAQYw6eyyQ+dIh16&#10;eR77TJjlc2CSz0J0SB6MYamIkg3HlcZxyMtehB9/2A27nYigHBtX5ZnAlhcnjtfj1Rc/xN03ZUEf&#10;PhZaeSKMNPkhr4QhpAR9FaUwEnmbvEx8rRGjhF6bMuhDijHEOAdDhzwkViuGPIgXnvwMu3ccwV+7&#10;juHgP6cCl5VgBKPZCIKLyzCqSd3zyU9Qmf8SCqe+iPhhy3G9idxPM1np10j9VYW/PSCmUZEGvTqJ&#10;+RMQwCBRHgOx42VlzKdAK0uBsc9EpMYvwsebfkdDtZtZu5PyJqluEjnt9MkGfPzuz0ifMh/9tXGI&#10;liYwToaW5ueVJE2cx4R+jLIy6EnuW57DgIZOEYvbB+fg4TmrsJ1IarXkhcKxCgkhBlrAObdohkaT&#10;JNTv9nsuiKpE/q9sRxAJdh5q4fA4tP8EPvvgV8ypfA7331GG/po06JRkoEajfQQWstksP1VyxMoO&#10;iSKVwiwthzFENKlixmq+ao8IzFoDF81MrgROrARulsHsUNJ7wEiapDMhz2Mbp4FIxXT3LythhEhS&#10;mqSWH1XmyA9Er5wCQ1gctOpxGGxNwqTRM7H80fX45fvdOH3cDredOD40xuRmIOFs0rUlpkcgfx66&#10;LsUWHVmh07UpVjMaGAg+fawWX3/8J4rSH8dgSxL0qjjoCdCyse0iWJRUoSD/kTz2GTDJS6CRZEGv&#10;SsLgmBRMK3kWv/64h1UqyCDQ6aaJE9KiEXD0iA1vvPo57r+7FL2lo6EnAqaK3JGLYZJUwhxaAQu7&#10;fjNhlU+FmbX7aKKKrk8CHPQalSNj4nN46enP2Wj7Sys+YZ4gpFkRLFYEoyMRBBeXcZA075svfY1H&#10;HnwLY+98EDdYSzDEVIRrDcXoFyFKh4stAFEYi7gRepVvDp6smmWVMMiqxK/yMphU+dDQIt17MpIm&#10;LMQXH29H3WmaBKEesNgyIX2LhmoO327+HSVZy2GJnIxeIeMYudMUlgOtLANWBfmHlLO7KJpcoSmW&#10;qJAE6OWTYO01CRnxC/H2G5tx9EAtOIeHKRuSoij1uOmO0H9nyUSImBAR+ZuQiZrf46QWXlALRVyg&#10;aeyVCG91p3j88u1BLH90M5Jin8BVpnSY1RNhVk2CTjYJBroDlBFjPoepL4qVi6IzFQuLknQG/OqF&#10;LYGLYHZr0msb8HoT2KNkpnfs9RcrF6yCQf9WULtjKntPddLxsIZPxq3XJSEvYxHWvP45/vzjEOpr&#10;CBTTxJLA2g0uF42G1viuHZEvITr+UgXNL4RFbQ4iOXvEEWuS8XZ5YK934e89B/DMU69i3H1VsIQn&#10;IJJktVWZ0IRkMu5TjKoK+lCaZCoVXVOVKTCpRZ7QDQMzsGjuavy57SScNiJ8EqfDxkbDqUp4+pgN&#10;q175AvffU4pIxThYIjKgkxJ5uRIWOX2WCFSUi8BCmg2rPA1WeZIPXORgcHQF7hi4APdd+zBG3ryE&#10;3Xjs2nEIe3cdEcdLqSUZjGB0MILgIhj4c/shPPP4ByhIXo6ClOVIGvMobrCUi8DCJxdOY2p6IrOR&#10;WJAyWwQYpCXB2geFbBrEqChCVGg6TOocRMunQKMYj8mj5rBqBc3ZkyEatWbIrIxAAFUYdvx6FA/O&#10;egWDYhLQW0YGSSnQh9KIbD6sCtoQShCjLGNkNqqskB27Xj6F+Y0MtqahIv95/PrDQbjqBTYtwgoT&#10;NG1CizsTIfKn6GfCStRw+lIU6aJxV44jtj7ddXrFyRMXcOKIE19/9Dsemfsqht+Wi76Ro6GTj4Je&#10;PhFGJXkt0Hlm+5xbxZFGdsccBBfnL5sBF6zK5CMmM9CnyEbfMBq1norokLGIlgzD1caJSB43ByuX&#10;vo8fNu9kCrDMpZcqX7yHjW8y4Ol1M7VYUo1l14yXWnEEKnwTTGeuL1+xzMex8Lq9aDjF4/21W5GR&#10;8AT6Rcejj3Q0Myoj7gdNYdG13T9sOsxS0snIh1VJo6DE8ZkErWQ47rspFyuXv4PjB20ieCbgwpH+&#10;ixec3YO6YzzeXPkp7rguB5HSsbCqSYY7D33VxSJ/Ql7OQBVdk2YpVSsyYKWvkhzE0Ji5TLx5mHDP&#10;45hftQFLF36Al57ejN07D8PtJo2ZIFkzGJ2PILgIBovaGju++mw73nr1GyyZ+zbG37MI15um4Xrj&#10;LAzWzESMugp6KZEvacojB3plOvQkIqRMhUGVBoMqEzpFFrN0JmU/jZQs3nNhUCci7Io7MPJ/WVi7&#10;6lPY6mkcj+4GnfAIZBHtYqDg1CE33njuKwy9eQ6iQyYg+oo4WFTZMEpoES5CX2UJ+qmLGcmUJl30&#10;0mkwqUrQRzIZvSX34L47UvHEI8/jj2074XaSwZPrjM372U2gUTXDl6SbwZQRvTycLvJtOM2EvLw4&#10;Da+3mlW+BQfJJALH9zfg0w2/YMmsNzHmrrkYGJUMrSQBUf+XCm1IBtvQqHoRuNkFwUUPZjPgIkZN&#10;FQpqK2RB8580aELicJ0pC0ljl+CZhzZg61cH4DgFcLU+Wxvi8hDx1wcomOy84AeeohQ9XQCB1w67&#10;nrzitcOuMwhw2Xl8/80vmFXxFK7rT8ZkExh5WS+rgi5kNvSh5bD62mrEfzATqVpawAzANCGT2Vhr&#10;6pjF+PKdHXDXAe4G8bPC8XUQPE5wAo/Dh0/i2Uc34OaBiYiWjEY/NYlalcAYQmq8xTDR+Dhdhwxg&#10;UWtkKqyqKaxaYZVmISa0FDEhM8QpkOsfZLbo7679FT99+xf+3nOc3QAEIxhdjSC4CMY5QSN033+1&#10;C0sXbUT+1BdQnLwKife/iiH6hbCoM6CXpcCiymJ3g4x9f2ZsjciPTcl04t1jDiOHakNTcceQPLy4&#10;4kMc2NsAL90lciSYRRs8Leq1qK07ii8+2Y6MxIW40pSMKEki9IoiGBSV0MsrYQ6fBoM8n+lWkCsj&#10;M2ZjPAcSEEqCJSwJo29/EC8u+xS7fz8B3uaF20ZtE1I6JPId7SjV8OKYjwxKbRES7xJFusRbUNIn&#10;IOThEVUSmVIigRSeiRFR+ZsW4BPHa/DNl7/iqcfeRkr8XNw2ZCoMvYcjUj6KeTloZBnQKYpgIpAk&#10;T/VpbRAfgJQhi2AIoV54BazMtVIs4VuUpGZKpFpfO8pn1U36HCQrbWQMf3r+Pl2CMxMQIgn37Khs&#10;80nEXOZg24Vk5N5mjn1u+s/HP1kjPo/Go450p+4ny/q/Z5aTbgOJuBHpkiTpyxivh9pwRjIEUxYw&#10;PgxV0Yxq8rTJgFaehGhpHKLIuEsxCv20sRh+VxGKsx/Dq899gN+37kNNNU0z0Zior8LAZLZFqXmW&#10;9G8GPn2W5kTb8dB1KTB+D8nRk+GeIFA7rU68bngPmxZx1Xmx9dtDWDRjHW67ugz6iATolVMZOZlA&#10;t1GdDoN6KgzqKTArM2GS5DEwYJEVQXdFKgzSybi5fwoerFiOXVsPwmE/CEE4AYEABdmt2+ka9mLH&#10;L0cwf/oqXGmIhy40SaycybNgpSmSM6+h32SMPpN+R1b6bNJrSq07InKmQy9NQNaEV7By6Tf45N3t&#10;+GPrgaB7aTC6NYLgIhjNxtHD1Vj98jdY9fJXeHjuO4i9+3EMMVThlpjZuDq6HH3DxLvDQCDRXOpC&#10;aTMS76Y0yvHQho3ErddmYP6cl7F7+zE47V7WjqAFnMhpNMLnaBDw57ZjeHzhu7jzhgpolInQqTIQ&#10;LadpEtGozEKTGsTJkNLsP7VuaFNLhUmRCL1qPPob4hA/bjZeWvEp/vztINPkIBKnh3QzBNLlaGAk&#10;PGL8+4W6xJq2D2TQXSlo86FNSKx+iFUOURyUlKSolE7mU04bj5PHavHn74ewYc1PmFX+EuJGL8aN&#10;A0vRLyoZBiXdwY5lXhY6SQLr+/cl3QQGDvJgUREII38Keq1yfOAhH/3UJeirJgKouPGyMreExJP8&#10;m4g/RTGlc/RKmkmDvHsy8LhNkzY1/4RG88nAkoTaFiIw1YXkwODTWiCXUQJhJEvPxpRVJE+dzKaT&#10;9KpERCkmQqeajAG6ZNxzYzHS4hbj4bmr8Nl7f2L/7mM4ddTGSJhUFXM5xPI+gQrSTiGOjfgW+1sa&#10;xMmhdpk/OTZK6nKRwZ7g87UhDobor+PhBJw+Zsf3X27H4w+tw/A7StFXQ3oTkxElJTCcwSafTGrR&#10;q0dLxNKwAmYgZqBpKGkSNJJ4GNWTkTBiEVY99zUO/1XDqhQeahnyVDnhGT+p9gSHLd/uQmHmUgy2&#10;JiNKPgaWXsmwqugayYI2JA1mMgxk4KKRvTu9B0TGpq/se8W4gU2BLGK+Q+PueAgrn/wMe/48ysT2&#10;HHZiQQcjGN0XQXARjBaDFuCTx+vw5afbsWTeahQmv4a8xJcRP3w5rjNMY6qdNNFBcsFGNlVy7qQE&#10;bZBWFW2KIieBfT8ik43caYgkGTEWg/tOQXnh0/jm892oq3bD5QBzfiSzMp4jgS4BRw7W4J21W5A0&#10;cR6usiQxUzWTKg86VrEoglleIn6lqQ1FDqusGBTp0CnTESWPh1Y1EQP0CUgYNxcrl3+M7VsPo+YE&#10;+ZoAgpvuZkWpcSLIsTo5yKnVDhAB1I8z/EWNM3e14gbF8eKUAFU2mPmUQIJeXiYC5qj34tDftdj6&#10;7V94d9XPeGj2m0iZ8CDuu6kAQ2JSYO01AUZ1LDO3MioToFckQEsTNAqqDmUy/Q02MSOhKhFVM6hy&#10;QdM09JzJ9ZayDEaaXJFWwCjzK6+2nHQHa6LSeZeSFFubHvucpHOhc2LnRqV/Em0rEaXlWRbArCxg&#10;wmXEkSCZeapEGak6Ik9jYmea0AREK0azcUoaCb1pUCZG3l2OvJTHsezh9/HJOzuxc+thHNnfwMSj&#10;iMPDKmFEwqQpJRqFFkRODQVVnMT3rZlkJE1qhxHhlzxsKKlKRX4fPg7OITu++3w3Fj/wGkbcXYQY&#10;TSyiFeMZoKDrkdqBJlUR4x9RpcWkrGBEZ4O8BDpZPpv6MKjjcPOgLFTkr8B3X+xBzQkXG0IROCJp&#10;UiXNwaptJw/ZsGnNr0gavwDWPpMQrZgIS690Nq1lCSP+UQarBjIeEht/biyCRRXEbDbhJeq10Oev&#10;CCnjnsWLy7/Cq89+jVee/RL79h5j4CkYweiJCIKLYLQrtny3Fxvf+hGrXvoGj8zbhLF3PYzrLdNx&#10;vWUGBusrEUM6GYGVDL8YFylxEqmMxutog1MXicRQ4mqEJSFKMY5ZuMeNmY933/oNJ47WsckPKklz&#10;vB1ut09wyEUE0EN4+vH3cO8tlTD1joNBNQUaSZIoEETlYQWNsBYwjQC9tBw6mU8JNCwbOmUiIq4Y&#10;jX7RUzB+6Hw8uuBN/PTNHpw+2sDEughssJYIUzsiSWOnTwHU1yrx0jnRL1EVg74S6c0OXqiH4K2H&#10;x1sPwVMPN+keQJRd5kgLgfX1zyhAw3aKx987j+G7z3/Hute+wkNzXkN2whKMuL0EN/RPQb/oyTCo&#10;xkGnEBUVLepk6ORToFdMhUGRDANtGszKm4AdeUEUMgKfkUi1DPC1nFTpOWuj3clk4KLpsc9JOhc6&#10;Jzo3do5kB57Jzt2gTIFBORUaSRyMqikwKuOhlcXCoJ6A/tEJuKFfKkbfVYXi9Gfw1KNr8f76n7D1&#10;+704+FctGqqpFUFqmL6JYiI5+rwzqL3hclFpn8Ss6iAI1fB6a+D1NjDOBG3c9J6x946lj4HJKlY2&#10;EVASyYaqUzzgqBNw+J9afLTpV8yqeBb33FDFKm/R8gmIksazjZ60XghEmJUzxfFs4j6Qf42CRqwz&#10;oZWnsOvO2icJU8Y8jlUvf4n9f1Wzah21X9yciylpiteKgH/2ncDzj32G+26YDo1sAnSyeFjCqAVI&#10;VS0/mBa9gYi8SXmGwNpYaVOWhyGmKgy9cQHuv3khht20gOlVkJge+YCwFkhwCiQYPRhBcBGMdofL&#10;xeHg/lP44ZtdbDSuKGMlClJfRvyIZ3C9eREMJEJELopE6pSQVgaV9kXAQd9nX2Xl0JA+hIJEuKhU&#10;nAetXCSHatgUyGTcfHUGli5ej7//PA2Xww2Xsx4egaoIHLsrJSEtt82Db7/Ygaqip3GlcRK0qlho&#10;ZKTDkYeoEGozzIQ2VFQANSkqoQkthEaSB50sB9bwAkY+7S0ZzXr0N1yVgelFL+DjTb/g9FGn6G9C&#10;2MLX+qDeOpUpiLNBvXYaYfV4aMMi7QI7myggxUVyueSFavZ92qzE6QLSQmBN/kYH9Kk2+tMHPngH&#10;2Ob5144T+Hbzn3j71a/w2IINqMxfiaTYhbj3lgJc0zcB+oiRiJLfz6TVaUogShqLaNlEaOTx0CkS&#10;oW2UYu+ftEISRTElKRlQ5aCvMg8Wqhgw10vyjhDT6svG32O/I82BlcAJ05BIZ8djqaTXXDx+48eO&#10;lsVBI5+EPpLx6BVC5zsKWvUoGHuPxrX9EzH09iKkxz/MFGOffHgTNr31A7Z8QwCiDjzt81SFIADB&#10;AJ/4sp356v9/nz35Ga0JBgjJj6ae8SJEbkQtS4AE1uh79DN6f3wgURDtxwlMuO3kT+PBvl2nsOrl&#10;T5GV+AiutiQhUjYCvUJHQUfOodSSI3BMkvHyUugkVJmogiakgjmKklupQZWOKNlE1v674/pULFnw&#10;KnZsO8g4H24alWZtGS8TveJJVdMu4Mdv/0FZwXPob5yC6FBSjk2BVU3aF+kMWLC2ooJaRQQcfC2j&#10;ZiaT+keUIPo/NC5divSJr+C5ZV/gpRWf45VnNzO9CpoCCdIqgnE+IggugtHhoDusH7/ZjfWrv8cb&#10;L36FR+Z9iOF3LMVtAxbhemMlrtVXICZMrFYELn5nSvjsK5XOi32ldP9dbw70kgJEXZEIg2o8Uic9&#10;gPfXf4maE3UQ3Dx4B7UzqGVSx8rIREBtqPHgo3d+Qc7UFRigzWRlagIP0aEZTHtDT8clbxRJAYyK&#10;UkSH5LOytTmsBNGSDJjDaZQvDsr/3IeY6EkYcXc5HnrgVXz18Z+oPe6G4AAEO21AREAlOXLqvzsg&#10;uBvgof446RmQXTaRPQkhsLYKbXRUASH0QGOvpItgZy6YIuAgIQ5yXBOJo2JZw/c92uzoC0c+EaIh&#10;GyVtfvZaLzOg+mtnLb7/chc+encL3njpUyxbshbzpr+G0pwXkRb/BMbfPwf33VaG267NwQ1XpePq&#10;mEQMME5G38g4mMg1Vj4W0dLR0MhGiV+loxEtHQWNZDRL9v/se6MRFToKUZLR0CnGwdprMgZop2CQ&#10;dQoG95uKG65Mwy2DszDiripMGj0fWUlPoTL/ZSyY+RqeXboea179nFl7b/1hP/7aWYeaEwLTIaGX&#10;iZ4bGx1mbQcy1xKfuziK4RdBa5yBAlaBQlbi60etKbouKMnng94rL5l/0IMRv4KpZHrZOfB2Lw7/&#10;fQrvv/Uzphe/gLtuyIU5fCyiJGMQFTIJZnUGdJJ0GBV5zOKcTP90rCJTDA0RJMkrh7g+6hxEyRLQ&#10;RzoKNw/KxIMzXsRP3+1igIK956iGB0fhAZn8gbUj9u4+hldWvoehdxWht2IcIv6bjD4h1NLwe9v4&#10;Rez8BFk/eVe0im9cpegbVoQhxgoMHfIAxt+1BCNueRTPLv0Su3YcwT9/n8DxoySLH/hJDkYwei6C&#10;4CIYnQ6Xi8fhA6fZdMkj8zeiIOUFlKS/hISRT+B6U9VZnsU54ILK5Y2SZLVZUnlXtELXXkHiVGWs&#10;D6+VkYLhGNw8MAnzp7+EbT8cgrOWxvNIl4JEsGgTESsNLpsHxw7YsfaNH5GZ+Cj66+JYZSJaPh46&#10;1RQY1OlsPJZaM3pZEZtCsKiqYFSWsn64OTyXmayZeiVDq5zMvCSuNo/D1PGzsfzh9fj6wz9w5K96&#10;cA2AhxQbfeKfzEeN9AcIeLAV3J9iiGJLBCr8KZIGxVFZ37QCq3QQAKGNiH6fGVGwDUEg/yvS7fAQ&#10;gCE+AW2gXqZ5IBIU6ece8c7YTiCETLB42OvcaKh2ob7aibpTdlSftOHEYRuO7LNh/54G/LO7/v9v&#10;77vDoy7Trv//FDItCUVIm5lMElGRVVlERFxkXRu9hCQQ0hNCQhpVkGpBCFJEioLSpBd1RV1BehGx&#10;gNJBBKQIIQmpk3K+69zP7xcG1n3X9/vYXXWfc133lWFmUmYm5Dlz3+c+B6ePluD4t8U4evAqvv3y&#10;Eg5+cUGKl3kdbzvxXSlOHSnF2ZPXcemH67jyYxl+ulCOossVuH6tEuUlVfK9KGqlCFE6AORKBk9Q&#10;20As5SHBg1U9FrWFwaqjTbaIKfn46SnB54JW2oZ99s+WWjVWzqskaaqjQQ7B3weSM3kaOemghKYK&#10;KC+qw6lvr2LTmi8xedRS9HpyOO4O6oZQW194AgchPCABbv8k3N1ErbIyipx6BZd1KCKb5Yg1PFex&#10;KTANb5KIFrYeCAnsinat46WLtv3TQyi5WinJqDVVFGdyy4RjPYqIy1BypQqfbfoagxNfRuvwfmhp&#10;7QaXf4Ksq3ocIxDmNwIea7qkkEbYVMfo78sUaRobITb1s6b0myM+Fe/M3YzF8z8TsaZy1tSsQuPf&#10;D00uNP6/UVNThwN7T2LDyr14d9EOTJ2wEX3+PA2PRI5G+8hReMg1HHc3NddU+Qfb9x3ZLWuLslWS&#10;gbBGKUZK6FAx0OL9mUZ5X/AgxDw3EW++sQnHv7uAyjLmO3ALgLP3Whlh8N3q9eJKnD5+AWuWbUFq&#10;/CTJEAkL6I1gW6yo+UNtzA/JQ7BfloqD5+w8IBsh9jS4AtIRYkuCOyAFbns8nCQ4tn6Iah6NR+5J&#10;QXz3iZg+fjW2vH8IRw+eQ9GVUtGI0ICJZMeXWKiL5hzEHI3wD74iIjcEhQbZoCYANSIOVYev2lZQ&#10;mype1Ilw1DiUJbdC/ZuHsxrbqM81i1+D2xASu00vB281qmmdzg0IzvxrWHXwkqxI8fKNf6vb6uCl&#10;5oW6gLpaVHkpfuUmhXKoVI9HFb8Pv6/aeCBRqJGfmb4R/Gj+W7wk6ni7ety8bw1HXz4bG6yG7s/f&#10;G0wYHM4ci5BgqIhzIXzs+lTU4dK5Ynyz9zQ2Lj6ACfnL0bfLeLRxJiGi6UC4bIMQ2jjByNBhlk6G&#10;Gt8ZGy9claVI2OmXgUj/oXAFJEn2R0tbNNzNYtHp4SyMG7lQukcXzl1BRXmVdF84uuPTUlNNcWk9&#10;Sn6qw9f7zmHapDV4om0OoprHwmmLk+4EfVyoT4nyzzVcXkkohhiVJcFhqoYiwpJrlNq2aed+Hs+2&#10;fxldO7yMro++jPkzPhZ3UWoqLpyn1kSTCo3/HDS50Lht4Luki+evYc/2Y5g+eQNykt5ETtJCDOz2&#10;uvwhlPAoewo8DiNLgyLMmwiGuuwJGCD3ET8I2iHbR8HDbAQjkyPUwnTVGLS9Jw3pg17BXzfsk0Cl&#10;GlH4l8Jbe000GtwY4NpgdXkNTh6+jI0rv0R20pt4/MHhcDcdgKDGgxBqTYGbHRILtxQGw8UsClpH&#10;BwxFuD9X+riFogR0bnsKIpskItTaV0Y2Uc374sGofnjuyUQMy3kZSxa+hy8/P47zZ4pQXsr2uzob&#10;pcNvrD6a3glyEIu/gtm9MIkGiUSduk0ObiVAlMOZ9wUJBg9m/pv+HDy0KwzNR5lR5aiTEYx5Pd85&#10;syrgZWJnbRW89VXwglWJGjqVohq1Ul6jquU63iaXef/6Svm8Gvme6uuaJZs14Pej6VQZvDUMk7ve&#10;4GhZV8cIcLMrQ7+RKnhrywz3S6Z4UreiOjZ1QlT4HLDDoVaFGYTHcRRHHqYXhTJB4/XM9KhBydVq&#10;nDlxBbu3HsPswpVIjR+PJx5NwB/CByI8MA5BjfvBaRsED31HbEPgsuSI1bzHOgoRsuY7FBE2+m/Q&#10;OpwCZDrC0oU1BWGWAYgKikWX9sMxacwGbPv4CC6dpf28eg2rq0okLK+WXYoar3RwTh29iGVvbkG/&#10;Z8aidSjD0BgglgqPOGZSWDsM7kYFiODGjx+/XzIiAgbCI6SCVt05iLDmIdKaD49fHiL4f0HIRZ7Y&#10;eSf1WoC3Zn+GxfO2YumCrQ2dCl9uq6Hxn4ImFxq3HWx/f3fwLNa9u0d8MqaOex/RXRagY8RraOsq&#10;wINhOWjdPF+RDYsZ72zu5jNI6VYnRno60DMhX0ynPHQKpRuhPQehfolwOWLw+B8yMCZ3BnZ9+jWu&#10;XihGbTUPLR6wdFosR2VFmXgVcHzw08Wr2Lp5B14ZvQrdO41E5F394HZEI6pJMsL8UuSQibIPk6Cr&#10;MGu2rBgynM3lT8tzmiLRjTRR3smGWhMk2MxlSUPwHYmIapIhGS39npyMMVnzsPbtHTiw5wTOfX8F&#10;pcXlIlBluBWdSeVQpSCUJQcnixoOFXRVX1+Kau8V1Nb+hLq6q4aIlMJWtbIoqbBy+LJroQ5hMhrz&#10;EKb76E1x37c0Vf4xzA7LPyjZyfWZ/oj1NQWv9UocyawWI6lTzKbqWex0XBfyw5+fGx3e+hJU1RWj&#10;wlsEL8pQVVuKytpSVDPoi4SHn+MtEVIkYxAarVVXo+J6Fa5cKsX3Jy5h69++xLwZ7yE7eQaee+wF&#10;tA5jJyoNd92RihAL9Tb0meDrlQx3E5puDZbX0cWOhD0bLkeuuM6SXEQ66N2SgdBGsXDbue7cC61D&#10;+iLuuTGYN+2v2LfrG5QU87VRibxMQ6UpW3V1kTzO60VlOH+8BOsX78SQgYV40J2EUEtfOC0kFcmI&#10;8E8T/44b/h9mOqvhUyKJuQUNeT7q9jz80fkCnm73Crp3moKuj05EfLcZyB+0GmsW75e00u9PmpqK&#10;X/Tiamj8W6DJhca/DCQZRVfLsPOzI5j58nsYmvQmcpPeRnzX1/Fw+Di4/ZgbMkL9YZWtEorYkn1c&#10;J32qweWR7yqz5DCPCuAqXiaclgRZ1wyx9ESI7Rl0apOKsXnzsePTYygrqkV5iaHlY+ec4sFqr1pf&#10;rKxHVXE9TnxzBUvnbUF6fCEeDE9EC2tPWZMMsw6CS3QfaXAHZMHDxFa+qw0capgk5cgKrsuSAieF&#10;oQ62uOn5wXHKQIRZ+6CF5Wm0tHVFq5CBeLxtHlJiZuPVCWuxesluHP7yGop+rEXFtTpxYaRoU5K5&#10;JbxVjXiYw1LrpZeGIiRMf1WmX9QqGJ0LjhQocq1RtzWMYKRdYowSfNZpb2YbP1f0hfifylzhMMvX&#10;DIRXKXJBvxJ2K1SnxRznVMHLx+FlB4QEpB7V1UBNbR0qq6rhZa4HRxrcCKqqReW1Olw9X4svdlzA&#10;sje3YsKIlYjtPgXt78tEq9AB8twG2buipa0ngu30CkmTZF2OukL86IWSjYgm+fAE5osAk0m3FGGq&#10;NF6+toOV3iYwES3u7IUwey90+kMGxuUtxIdr9+DSmVJwg7WOWx4iEq2Ft7JGxmCVZZUyeim6WIMN&#10;K/cjLe5lPBQRhxDb03Da+sBpZQcu3XBSpU8JdUW+LqrGOFB+t00DLI4PGSjG/wu8LhcJPeZj0Wzl&#10;T7F0wXZ8vusELl8sQdl1jp74/Gto/PqgyYXGvwV0AVy7fA82rNiH6ZM+RK/Oheh032S0j3wBD7lH&#10;iiaDLWMa//hGvd8o/sFl8XaaTCUjMiAdYX5MUeU7T+Y1FMDVmDkkwxHUKBFN7uiFNuGpGJG1GJvW&#10;H8DFs+UyB6+sYEgVZ/wlRkuf7/Z5kHMVtB4H9vyA2dM2ILbnOLTxJKOlvSeY3EpvA4pCXQGDEdGU&#10;7otDEcrY7oA03N1UZVyENEpHVGA+nJZMOK20JGdcfQ5ctLUOGCpiwBZ+CWhpGYiWlv4IC4hDu3ty&#10;0O/ZychMfAOvvbgOG1fsxb5tp3HiUBGu/liH6lKIhTmdQE3ewOA3c9NCOgYct0jXwCASxiF/s1bh&#10;lxCLX0oueD9TR8KOBcvn25hcgz8Ot2mMn1W0CFVqU6SqBKi8Blw9V4NjX13Bjo+PY9Wi3Zg+eSMG&#10;x8/CUx3z0cadjlD/GDS7ozfuahSLEBt9MjIREZgLp20owqxZcPlzWyNbnl/mzTC63GXPRmSzPLgD&#10;hxj3y4GLY67AbNHTBFkHINgRixb2XujQOhfJcVOw7K3NOHbommyR0E+Nvys1Nfw9KYXXWyJmazTq&#10;os7n6KELWL5wKwb1mY7wZvFo3igWTnsiQi0xCHckwmlJRgTHaUZHwmPjeI9mb2kIdyQoJ1ljNHiD&#10;aCjR8x89uXimwwR07fgSunacgvmvbcbhg+dx8tglnD55GeVl3ETS0Ph1Q5MLjX8rKiu8OLDvFN4o&#10;/AhDk+cjL20hBnSfiT96RsuB4JJ8Ep8sChF18iP/+BqdDXsCIgKSpM2s2sf84z0SHstoRFjHwNVo&#10;JFyW4XDachFqTZeDxBnYFw9ExmJAn9F4e8GHOPrtj6isMmb9NMOqp7Kfs35uQ9LuuQ7lZV4hJHu2&#10;ncKcwvUY2G8iHr4/CSH+PdHCj/4S0Qi1xyKiaaJ4PbhsnJlnIdSP+gy6ZQ6D20afDfVOmUmyLs77&#10;A2lnnQhn4EC4AuPgahInbqLOALqKJojXR4ijH9zNotEmPAGdH85Fn6fHITdjFl4ZvwJvzv4IH6zb&#10;je2bv8IXu4/gxOEfcelcGYp/qkX5NbXmSddHbmkKDzC5gMkH/ln9zCTkZ8u8v/G1+T2rr3MjAyi+&#10;VCvOmUcOnsfebYexedMBrFmyG7OmfIixBUuREjsVPR4fjc5tstAmdBAiAqLhtvVHaONohDSKgcua&#10;gHBHEsICY+AMiFXPVUAi3E3SEGJNUSMqvrP352oo/SbyxXeCCb30TglvkiFjK2fAIITYByLEFoeW&#10;lj6IaBGLP7XLQXbybCyauwnHD/2E0iuVqKrk628sndRzE6dGuii1ki1Si9LiCnyx6yRmvboWPZ8a&#10;hqjgfuIvEsSxmCMPQXfSgTRfNESSdSMW5uaow4h7l5A1+lYkGkTZFI8auSDye56J+B5zsGDWZixZ&#10;sB1LFmzF4UPnVJqw3vzQ+A1BkwuN/wiYZcAVVuoy5kz7AKmx8/B0h+noeN8r6BA1Fo9GjcNDYWNx&#10;b9PRiLAxOprrqbQSH9wgAhVnQtn3V3kb/GPOP+LSgrYPlXk7DyCnf7qkt4b6xyKIa6mBvXCfcyC6&#10;PZ2HqS+vwrYth/DD9wyk4tqkYW7EuX99uYwb6mpqpCVeWe7F+TNXsG/ncbz5+l8xJPlVdHlkMFq7&#10;4+VrtrD0QLA9BqGOBDhp2y0rr3lCKjjrZ8s+jCMT0WwkIcyRgDDJyqDzZp74cNBYjG19eifQAZLh&#10;V6H+CXJABtv7I9gWrVZrA3vD3aw3IoP64H5PDP547yDxm/hzh1z0fPJ5DOz9ItIGTEVe+myMH7kY&#10;k8csxcxXNmD+jE14e+4WrHxnD9Yu2Y+1S/djw7sH8P6qL/Hhuq/w8YavsWndl/hg9ZfYuOIA1i3j&#10;ffZh9ZK9eHfhDix8/RO8Mf19TH95NSaNfhvjhi/C0NQZSOr/EuJ6TEK3J0bjiYfz0aFNJtrenYLW&#10;znhE3MWOD91UOTJgMWhskNIiWOPhsSYiwp6GKHsmIm1ZiBQhYy48fjlw0qQrgI8/HqHsCJCA0XTN&#10;P01eV46n3I4CyfBgVyjYNgjB9mgE23rB1bQ32t6djD7PjMbo3Ll4d9E2HPriLC6dK5G1WTHhokEa&#10;ySS1LiIm5UgHqCirxdHDF/D++i8wquBN/KnDYES1HIggex+EORhMlqzSgfka25UbLDsmqsuWIeZx&#10;tGuX308Z7fH6ZLis3IKiuyZ/X/PgtuSjffgkdO84Hd0eexU9H38Vc6d/hsMHf8TpE5d1SqnGbxaa&#10;XGj8R8F3YteulmHfrhP4YO0XmDR6HfJTFyE/9R2ZNbdzT0K43wgRcorws6GTYaaxGqI4EYPSJjke&#10;4f6xYjHtdKSr8s8wige84VPgn4kQRyJCHAPhvmsAOjyQgYykl/HOW5tw6OuTuHzxGqqrq2UDpary&#10;uuRUUKehxJh1YvpEXwn6Rhz64kd8sOYrTB67DPHRE9Hpj1m4N2wQnE3iRAfQ0i8BwdRlONi1yBIx&#10;IcsdoIKtQtjal8TPPCFEMm6xKj8OdwBFh3QWNfw57BQikriky7vz8CZpcAaSqMQjjE6Z/olyEAdZ&#10;+U6dQVrsgvRHS77Lpp20IxphtmiE2PvB6egPl3+MlDuAxTAtunzytn7qo3+0fAy29kYQg9dsPFz7&#10;CpFqYekpfiAhDhKqAdJ1CfPnuiY7CzSeYqXBw1A2/ywJJaNfhBin8V2+LQsR4jypUl/p2cCk0Ajm&#10;cpAsWvPl+XD7U3TJzo96Pqh/ES2MNVU9t9Y4eJrF48HINDz12DAMSSrEG4XvY/sn3+Hkt5dRcsUr&#10;IyQZzciKKNeVZdUEtV76jnhRVVGLcz9cwa4d32H6lHfRt+vzeCAqBa6mfC4HIdSRBqdjiHSg+DrR&#10;G4VCUDp1ymvCrpSDpNccdZir1UbHzZGEcP9BiGD2Dcd4tmEIlw2oUYjvNh8LZm7GikU7sWzhNhw7&#10;/KN4yGh7bo3fMjS50PjVgGt0X+0/jY2r9mHNsp2YNmE9+naZjo5RE9EhcgLaOkehFbUN0rHwEcD5&#10;kgt/kos4uP0TjHf+fIdLTwtue3CTQM3geUCEOwrEadETwG2QRARb+yDUvxvuCemFpzoOwcjsOVi+&#10;6GOcOHwRRZfKUVZMYyQeUrRx9spHkgzRPRi6gupK4MrFSny9/xT+un4fpr24Dmlxr+OpDmNwX1gy&#10;nIFMzxyAUFsSgi3J0llhDkWYg+QjBaG2FITSa0M2Gviz0k00Gy45ZPOlw8HLfAwhlkxFQrhWKWSF&#10;wVnqo1wOzIaLgVqOTLnMuPJwCblSs32xZ/exaG8wOrOxK2R6j2TA42CoGAPGeD0zTTLkcHcHZiKM&#10;hCmA31/9DOrwVfkuFDC6LCQV2XBZhqo0Vz92mXJFzKtWfCly5PcdAo8/fx76nGRKSiz1NCFWEsJM&#10;sd5mt8cVkCDR5fe7U9Hzz5OQm7oI8177Gz7ZeAhHv7mA0iIaedHrQmlSqspr5TUSLxTjOvpgVBTX&#10;4sqF6ziw9wzmzlyDjPgp6PRQClxNnkOIvTvC2IGyJSEiYCjCLDlwcuziyBKBaBjJkXRLSAZJLPh8&#10;pEhuSgOxMMcdJE0GwWjnycWzj0xCt46voNujUzGo+zzkJy/D6iV7cNTI/ODWhxmOp6HxW4YmFxq/&#10;OlABX3KtHLu3HsWcwk3IS1mI3GT6ZRSinYcW3hTE8V2iaYPss9onf9DpV6EOJSm7Kor7eCi62MWg&#10;il8yGvjumQcf3UN5IAyWw40q/zC/RDRr1ANhgX3R4f7ByE2fg1XvbMG3B85L0Jm3kq6cNBFjK52O&#10;k9WorGKGRTWqqqpRXaXC0Koq6kUEeOFsqQTAbVi9A69OWInUuGl48tEc3OuMQVhAXzS7sxvuatwH&#10;QZYYCbziz0hjLx5qISQRojPIFILEGG+3CBhJlFS3Q8iI4SCpHju7HMzA4DtsHoT5CLflIdJegEj/&#10;AukOuPxM0eGN8jAcS6Ls+byQGPA5HirvuHkbTZ9EJMmYdBsJGwkQvxcPWtWVYeJppD99JLjeqTZ8&#10;mI1hEhnqElwkLIFDJFY9xJqEIIvquDS7sw+aN2KQ2QC0uy8Vz3YejqGpc2Qcs2njXhw8cBbXfqoS&#10;sypvhSIM3Kqp8VahnsZdpu9GfaXaTqn0ymvF3Ja9205g/syNSIqeigcjkxHmz0yW/vJaRwZkSpFM&#10;RQYyDl6N3ZyNeV02PM1UR4Yjq1DJqWEniWWsKHNTxSfivGG11Fi1ju8+Bwtmfozlb23F8oXbsW/n&#10;CQkQo0BTEwqN3xs0udD4VaOy0oudnx3Gunf3YsHsTRgcPwc9Or+E3l1moVvH19C5zRS0j5yI9lET&#10;0dY9FpFNcuHkgSDkggftjZLDLIBFYWUmIumIaBsCj3UoPJZc3O0YCU/jArgb5yPKPgKRtuHwBFA3&#10;kY6IJhyrxKPp/+mGEFt3tHbGot8z41E4cQM2bdyP748Vo6K4GtyrrONbZ5o+0a2S3Y1qFZoFejzU&#10;sSqlaiSbpAQ1Vddx7lQF9m3/AauX7UXhi+uQP3ge+nebhM7tcnF/eCLczfpLIuddft1xl6UXWlj7&#10;I8g2EEGWBARZkuXA46iEmxChduVAKiSEPh22ArhsI+Dxfx7h1mHw0IzJqsybImiBbi2QEQQ3bZyN&#10;hsLpR7trji643cBI9zw4SUQkeZWx6QVwWgsQZmUXJVdEuPQB4fd30knVkap0EfYUhFgTEeQXhyC/&#10;WNxF0nBHd7Tw64FQe19EBfeRELMnHs3EoH4v4vm8hZg340Ns2nAQ3+z/CVcvkEBwj7hU/LvrvMpG&#10;m8QBtaWo8xahrua6sQQjrQlJO6uvqsD1KxU4/NU5rF22GWPy3sIzHYfD06wPWjBEzdIHYfZ4IQMk&#10;oW4SB8swhPsVwNUoB67G2Yi0czyTJYZW4XSIFTLE7gQ3mhhnniV5I8p4jdqPVLXtZMlEO/dodH10&#10;Grp3nIGej81CYo+3MCJ9NVYv/hyHD57FmdOXxZtCayk0fs/Q5ELjNwFqM8quV+LksYvYueUwdn52&#10;FGuW78Ok0euRn7Ec+RnLMKDnbDwUMRJh/hRx+hILCu/UdoEq9S5bbaVwvKLMitS7TKXuZ/Kkamnf&#10;mo3CzoZaO2Weg9OaCLd/NFq1iEOnNhlI6DMZr01ajb+u2otD+07i6vky2d5QmVpc11RGWTwka2vM&#10;pE6aMDF7okrefVPXUV3pRVlJNYqvVKLoMsnHNXy1/ww++fAAlr39CV4vXI9xIxZhaNp8xPWahmc7&#10;j8cTD49Ah/uz8WBkOu4JSZAVyRB7HIJFQEkSkijeHU5LPEIbD0Bwo1gENYpB0B0+dWcMWvpRrxGH&#10;Fo2pF4lDkGWAuEsGcX3WuC3Iyq9NkeUAOAPiENUyHq1difhjqzQ89mAWnng4Dz2eHI/E/jNQMGQR&#10;Xhy7AnNnfIiVS3Zgx+bjOPz1Ffx4tgjFV0txvaQc1VXVkpnC+YVyWjVIWO1VoJ4EokxMQOoYWsKt&#10;iep6KSaoXjxdiv1bD2Pdku0Ym7sAff8yGg/fnQp3YD847f3VZgY7PTaOdlTd+rqq34GcG6+7YQF+&#10;Y2PJt1Seh7qdv0McgxijEGs2BnSdhfkz/oZ3F+7E8oU7Gnwp2KFQG0m6S6Hx+4cmFxq/WRQXlWP7&#10;p99h9bIdWLF4Gwpfeh/Rz87GI/dOwiOtXsSDrgkSgy0bG+bmCImGbI+Y3hn8aJCMm2bkpq/GreQi&#10;A2GNVfubLX4XI7ZtKXDbEiWHxOXojzBbT3ia9sC9wb3R6Q8piH5uNAqGzJHo622ffIuD+8/g/Pcl&#10;Yp5VJ/kTzEch6aBZlvLcUEREjVvoY8EYeC91HjW8r7IQ91bVy8ilvLQaV38qxcVzJTh/phhnT1/B&#10;9ycu4uSR8zh04Aw+3/E9tnz0HT5Ytx9rl+/Cqne2Y+mCv2HRnA/x5qz3Me+1DXhj2jrMfnU1Zryy&#10;AjOmrMSsqasxZ/p6zJv5HhbM+gAL39iEpW9txqol27Fh5R588sHX2PHpUXyx5wy+/eocTh35EWdO&#10;XMT5M1dx8XwJrlwqR0lRJcqvkygpMzCmlIolOz1FvLyOj81w9zSSUfmY6S9R562Ht7IW9ZV1YnZW&#10;/lMtzh0rwqF93+PjtV9jzpT3kJs0HT0656N9q0Tc3bI3nP7dEE4BqrU/3I4kOP2SxGxNxmTsPEhc&#10;/OCfTeu9kURqlmlk5ZuDY340NT8cHeWhnXsCuj7yGno8NhM9O83AnGmf4Nuvf8D3Jy/hzKnLqKjg&#10;TrCGxn8XNLnQ+E1DdTSqcP5skUSQz5zyAfLSliAvdTkGdnsLbd0TpIWvlP3mfJwjDh4SJoEwDgw5&#10;ZMzrEw2zo5sPoShqHKyD4bKodUNZj+WaLDUJduoLSDp4kPHzkyQcK8wWj1BrHEKsMYhoOgj3u1LR&#10;+aFhiOv6EnJT5mDm5E1Y8+4W7PzsEE4dPY9L54tQdLkcleVcgaVuox7eqhp4vcznUM6cylabIwI1&#10;JqA1OLM86NJZW6tyRSCaA7p2Un9QhlqOEsyMEsk1USWhZz7FrA7fMgPReF+qISUvhDGj9cqKXBUv&#10;q6I1uVRDCiydJOkgqvJFzJwRjoxUwBhQVlQjmzfnThXhyDdnsXvLcSxZsBnTxm7A4JjX0KfLBHS6&#10;Pwetg7l1weCvWHHADLMMlOeZRmb3NMuC05omOgkxrKK1vIVbKaa1vCKEt76mUvSeuMncyiQX5u8I&#10;XVeVmNUtolfqdXLhthZgQNf5mP/aNry7cDdWLd4t4sxqxr1rHYXGfzE0udD43YDd5nNnruCv6w/g&#10;/bX7MX/mx8gYOBe9n5yC3k9ORddOU/D4H9jVmCDVLnwEWjGtlboLMTliW9zXl4CHy62dC0VCGrYs&#10;bNlqdZJ6BD/1NWTVkMJHazbcsi0xVBUvc6WUWSQ2zuhTENyYAWpxCHH0QliTnhIT/+gDaejapQBJ&#10;cRMxKm8mZk1djjXLP8O2v32Lb7+8gHOnr+HqpRIUXy1DWWklKsur1Fihugb1NWa+B7dY2Ckgmag2&#10;kkNVVHkdVEiYsuVWaaS83JBISvctI8uDpID24mYAmenSqf5tOHXR2tsgIdSZSMdFIuBrUFlWjbKS&#10;ShT9VIorF6/h7Kmr+PLzk9j80RdYtvAjTJm4CAVDpiO+7yT8pWMeOtyfiaiWcQj174eWlr4IaRyH&#10;UL+B6nC3pcJlpUmVet7paxLhyJPnn8+9s3G2hNtxG8XZmJ4nw2TUxddBXj+DYPxsOUz313Qfq3ne&#10;Zq6TpqOt+wU8++g09HxiOno+MQ2JfedgeOZicZ5lGunFH6+hsoLPjSYVGhqaXGj8LiEbJ8UVEqBG&#10;s669O49i/co9ePmFDRg+eBXyU1diUM85eNgzGpH+ebjbf4QElTGpklbN4TTksnNV8mcOopvKzD0x&#10;RytGyRaL6cNB8mFoOaSVzuuNmb1xeLlsNGEyOywURyaLnoHeFHdZuqF5464ItcUgvAldPaPRNjIV&#10;jz+Uhe5dRiK+zyTkpMzEuOGLMWX8arw5cxPWLtuNT947iG2fHMG+badwcP8FHDt4DWdOXcf5c+W4&#10;dNGLqz/Vo/haPUpL6lFWWo+KMlqj16OKl0vqUV7MDYt6lF6tR/Hlelw+V4Wzp0px+ug1HPn6Kg7s&#10;Po/Pd5zGZ5sOY9O6r7Fi0Q68PvU9vDRmJcbkLcGQhFmI7T4Jz3Yagfb3peGeULqR9kGog1bqPdHc&#10;7zl5bEE2Xhcnq6ZKI0MRKu29KSg1/CJEz2CuH/sGffG5NTddfMPAzBVlksV/0K3wKZLFKNluMTc8&#10;CsRSnp/vYjfEkYG+f5mLN6Zvxoq3d2HNst2y+cMgMybdamho3AxNLjT+a1BaUoFtn36H99Z8Lu82&#10;X5/6PobEv4F+T05D7yemy/ZJlzZT8Virl9ExajLaeyahVdN/RjBMW3JzPm+GUvmGrnHrYKhRvMwN&#10;FXZLMuGxZUi5/Mapso6FyzoKYZYCOWDpgcGwNHpHOLnNwDa/YxjCGmdJfkm4P3UfaXBak+GypyLY&#10;kohmd8Sh6R0xaHZnfzS9sy+aG6udzRv3RrCjJ8Ka9IazaR+EN++H8LuipTwtYxAVEodWofFoFTpQ&#10;Lke0jGm4j6d5P/m8YEd3tLT3kHXRJnf0RvM7+6PJnf0QcEc07mocL9bcNAwL8UuREUWoX6p0ayID&#10;chFBbxF7HiIcIxDOroI8LuWRwVXWMBIKjrCsI+Q5YDWEe/G5Noy2FHEjiTAN1HxInUn4Gj7Pd+T1&#10;j8vplylhel0fmY5enWYh+s9zkNRrHkZmLsbYvMUYV7BcfmcYa36tqExFm2toaPxDaHKh8V8HHgwk&#10;GhTbfb77BPbtPIYdW76VULVXxmxEQeoy5KcsxaDuc9HOM/LvDqKbiweXSSh8y8eEyjYEEUznlMpC&#10;BJ0orZk3ldOWr4SnUvStoGkWvSu42cKVxyxEOYYh0jEMHnuBXI7yHw4P10z9OM7hwa10JUxrpQcG&#10;XT3VimgGQq0ZCLGmIcyaKoc+SzQEhjEWCQpvC7PQuIorpFxnpV051yzV1g0vm6W6K5nKMIvEx05T&#10;ryEI5ujHwZTbPOkCRPkXKJtrWnrbCxAuzpwMmON6q3q8Lnse3A7mgvDf7FiYRTttc2vDqAZy4duZ&#10;8Hk9Gu7r01H6BeTCbU1H/6dfk5CwFW/vli7Mgb10alXpo/yd0dMODY1fDk0uNDQM8B3p9s2H8f6a&#10;/VizbA/mFn6MrEFvIfqpwpuq55+moMuDE9Dx3jHoeM9Y8TW4pwnb8sY764Z5vSqadUVIXsZQo0yi&#10;cYNsOAPjJZyLOSMsZeWt7LSZi+LyT0ZkYCoiAkyBYZpsQlD3ERWgRjgiNAzIQJgjFaF2ZnCkItSR&#10;Kpkmbv90uY16EJpoUZvgMTJZwv1y1EeOFuhnYYwkmCTKbkIoP8plOoOSwOQgPJAOoDTNGowwB02w&#10;0pQLqjiCDka4P5+DdBkpiMOnjdHjGXBalYMlr3ORSFnz5OuK8yX1KCK2pUMp80NS/p5MNIyajNVR&#10;+Wh2NG5xbZXbTR1NJtq6h6Pro/RImSqV3GcORg5ZinH5K6UzsX7FXhw+eE7EwWrcodmEhsb/KzS5&#10;0NC4BTQ3ul5aibNnrsi7V3Y2dm09jF2fsY5g48r9mPL8+xiRthIj0lYgsecbaO8ZI+JNig3F6dP4&#10;qLYTjMPVkYEIf/pkDIaH//Ypt52dBKObYHwMJyFwmJUGjzUVHlsaIuwZiLBlIJIhbtZ0hFvS4WES&#10;p3g5MLQtS5UcqhQzqstKCEmyYxSdMymMbBjZ5Ai5cNtuVDit0q38fGXTrTYlmBHC67Kl+D0kXpw2&#10;5ZIfoh6z20ZikW44ng6Woq24WIuL38SNn5W25A3fo8GTIgPhtNRm2VIRLl+PBIk24fzZ6fxJYafy&#10;n1D/prNmFiIpqjUcRdkp8ViHo/9fZmNu4d/w7qIdWPHODnyxR/lPsIvF11yTCQ2N2wdNLjQ0/peg&#10;pwSNvNYu3Y3VS3ZhLuPjE95C/6cK0bfLVPTtwo+F6NW5EE8+9BIeu3csHrt3DNq5h+NuBpdZeLj6&#10;mjKZAs9bux6+2oEMRNDAq6FIMNJvlD1NtBvqXf7/UDaObHz1Ieqg/ztBqpQ5VjC1C8YGDb/GrV/3&#10;1pJsEl8Nijkq8tGi+Dy2htFFw1jD6ESYt/tucBjPmQhurdlo6xqN7h2novefCtG78zSk9J2LEZlL&#10;ML5gpXQlXsh7Fy89v7Zhq+PHc0ViL0/Rr4aGxr8GmlxoaPwvwVVDGkJxjMKgqZNHL+KbA9/j893H&#10;sXvbEezaekRyUd5btR9Txr2HYRlLMSx9CRJ6zkX7yHHw2IfBbR0Ot3UE3JaRcPuNgpsBXuwKNNRg&#10;w1NBlZALHyLxc6Wi6H0P758rk1zc8G9QK5j/U/nel5/7z7/PjQ7MzxVvMz0jfIuf5/scsPvD54nP&#10;F1dKqd+g5mSYaDfURk8e+v55Bma/+hFWvrMLKxfvxOe7juPypRLZFmIHqqrKixrRTOjOhIbGvwua&#10;XGho/IvAUCqSDc7yuRo6d/pHyEpYiP5Pz0L/p+ag5+Oz0eWBQnRs9So63veCiEdbNcu5+XA1Rxzm&#10;eMWshm6D8S7/F5eP2FFIi+nn8XMkwyQTvI9vh+Off0/1s5tlkqVb6+bHZz7uB5zD8NyjL6HPk4Xo&#10;88RcJPVehFFDVmPCsPUYP2wNxheswoRhK/Hi6DV4dfwGrFq8C4cPnROiV1pMEzHdkdDQ+E9DkwsN&#10;jX8haNddUV6N4qIyMfhipPy+ncfFI2HTxgN4dcIGDBu8RCqhzxy0ixglmxhcQXXZmYjKzZFcuCjY&#10;NEcnojOgxoGaCMPfQYy8DM8HQ5xJwWakw/BrEPGmkYBqyZPr6GJJfYIaYyhTMPo93DQikTFHNsL5&#10;uRb1uTelqFKjYcmR76Uuq2h1ijVdjny4GRHvoEBUJahy80WEm7Ril1RRprZy24SXGbSWgW6PT8HM&#10;KR9KJ2LVkl3Yu/OYEAd2IkgeuL3BQDt2I7ROQkPj1wlNLjQ0/kOgRfS5H66KYJRZHYve2IJhGYuR&#10;HjsPGXHzkNB7FmKeK0T0M9MR/XQhYp6dpuqZQvR/ejpin5uJmGdnSSck5pnZiH16DmKeno3nHnkV&#10;fwgeJQ6WagtEHf4kEzQIc/kpAypZa7WSZHDckC/kge6WstpKIsGNEl5P0mLhdkkBIu1ch+X9bxhX&#10;cc2URKfTvRORHf8OJgxbh/HD1mLCiHVS40esxfjhqzF++CqMH7kK44avwPjhK6UmjFiFl8auxdQJ&#10;G6ULMXn0GqxeuhsnjlwQbQvHGjVMPNXQ0PhNQZMLDY1fEfhOnKSDCZrXisplm4F+HBQiHvzqjGyv&#10;7N1xTDof3Hbgv7/YewL7954QrQGJyqI5n6Jrx8mIDOAqqBpvRDjSEBmYgcgAta1CbwuOVyL8mZHB&#10;TRKjE8KOB7sg3BaxZsNlUR0Mj4xiaL2tbMs9/tR43BzylZvylvyc3L5gXS9VZf5bOg8l7DxUorxc&#10;dR+oXSF5oMul1kRoaPx+oMmFhsbvDPRpePuNT5EVPx/JfWcj+qmpeKbDZHRuMxaPRI3Eg84CtG6Z&#10;h3ub5+DuZtmIDPh5e2xez9t5vzbBeXggLB8PR4zE4/ePxbMdJqF3lylI6jsb2QkLMHHESuzY8h28&#10;1dq5UkNDQ5MLDQ0NDQ0NjdsMTS40NDQ0NDQ0bis0udDQ0NDQ0NC4rdDkQkNDQ0NDQ+O2QpMLDQ0N&#10;DQ0NjdsKTS40NDQ0NDQ0bis0udDQ0NDQ0NC4rdDkQkNDQ0NDQ+O2QpMLDQ0NDQ0NjdsKTS40NDQ0&#10;NDQ0bis0udDQ0NDQ0NC4rdDkQkNDQ0NDQ+O24v8CEIoY8i3cPzYAAAAASUVORK5CYII="/>
  <p:tag name="ISPRING_COMPANY_LOGO" val="ISPRING_PRESENTER_PHOTO_0"/>
  <p:tag name="ISPRING_PRESENTATION_INFO_2" val="&lt;?xml version=&quot;1.0&quot; encoding=&quot;UTF-8&quot; standalone=&quot;no&quot; ?&gt;&#10;&lt;presentation2&gt;&#10;&#10;  &lt;slides&gt;&#10;    &lt;slide id=&quot;{ADC14CD2-A44C-4AEF-8545-D3F2F828FCB7}&quot; pptId=&quot;335&quot;/&gt;&#10;    &lt;slide id=&quot;{BD1AE811-9DB5-4BBB-81F2-0B390366C908}&quot; pptId=&quot;336&quot;/&gt;&#10;    &lt;slide id=&quot;{D4E1026E-D6E7-43CB-87BF-05D28B6BE21F}&quot; pptId=&quot;352&quot;/&gt;&#10;    &lt;slide id=&quot;{58152A9A-D308-47D9-8271-9F92A72ED185}&quot; pptId=&quot;385&quot;/&gt;&#10;    &lt;slide id=&quot;{CAA9D074-9F8A-49FD-8445-61722BDD154B}&quot; pptId=&quot;351&quot;/&gt;&#10;    &lt;slide id=&quot;{0554FEA9-51F7-4FD3-BC27-FEFFB85AE5F4}&quot; pptId=&quot;384&quot;/&gt;&#10;    &lt;slide id=&quot;{B9276BE7-1CAE-491A-BC9C-8313D6A30EA2}&quot; pptId=&quot;386&quot;/&gt;&#10;    &lt;slide id=&quot;{84DA1CA9-D2FD-47E8-9C9C-9E8CB5AD89C5}&quot; pptId=&quot;387&quot;/&gt;&#10;    &lt;slide id=&quot;{28F668D2-6C6C-4361-A797-AC6A32E34C2E}&quot; pptId=&quot;388&quot;/&gt;&#10;    &lt;slide id=&quot;{0D95060E-758A-4B06-B1B0-DC961BFD54B8}&quot; pptId=&quot;355&quot;/&gt;&#10;    &lt;slide id=&quot;{5451BAD3-A286-48FE-BBBC-4C254C5A37E7}&quot; pptId=&quot;389&quot;/&gt;&#10;    &lt;slide id=&quot;{ED7AA3E6-CE32-4E41-BEB1-226EB7E5BA5E}&quot; pptId=&quot;390&quot;/&gt;&#10;    &lt;slide id=&quot;{0E3BA39C-DED8-41AD-B4AC-33D6AD196BFF}&quot; pptId=&quot;391&quot;/&gt;&#10;    &lt;slide id=&quot;{29390A30-4116-40F7-A83E-77BA28285D9A}&quot; pptId=&quot;392&quot;/&gt;&#10;    &lt;slide id=&quot;{7723FE29-8442-4B25-AA4D-97BB5FC3542D}&quot; pptId=&quot;290&quot;/&gt;&#10;    &lt;slide id=&quot;{6886FA84-E51B-420E-AD1D-858E520D3A57}&quot; pptId=&quot;378&quot;/&gt;&#10;    &lt;slide id=&quot;{1A6E05F3-6DE3-4B9E-B05A-D9DDB81BFB1B}&quot; pptId=&quot;293&quot;/&gt;&#10;    &lt;slide id=&quot;{BA7C68CE-24E8-4139-AABB-92E589F8B935}&quot; pptId=&quot;393&quot;/&gt;&#10;    &lt;slide id=&quot;{7BD70623-92FC-4C0D-9224-08BF76419AA8}&quot; pptId=&quot;314&quot;/&gt;&#10;    &lt;slide id=&quot;{16D825EF-6943-4F7E-B02D-A09DE131252A}&quot; pptId=&quot;350&quot;/&gt;&#10;  &lt;/slides&gt;&#10;&#10;  &lt;narration&gt;&#10;    &lt;audioTracks/&gt;&#10;    &lt;videoTracks&gt;&#10;      &lt;videoTrack muted=&quot;false&quot; name=&quot;Phim 1&quot; resource=&quot;ef891d5d&quot; slideId=&quot;{ADC14CD2-A44C-4AEF-8545-D3F2F828FCB7}&quot; startTime=&quot;0&quot; stepIndex=&quot;0&quot; volume=&quot;1&quot;&gt;&#10;        &lt;video format=&quot;yuv420p&quot; frameRate=&quot;62.5&quot; height=&quot;360&quot; pixelAspectRatio=&quot;1&quot; width=&quot;640&quot;/&gt;&#10;        &lt;audio channels=&quot;1&quot; format=&quot;s16&quot; sampleRate=&quot;44100&quot;/&gt;&#10;      &lt;/videoTrack&gt;&#10;    &lt;/videoTracks&gt;&#10;  &lt;/narration&gt;&#10;&#10;&lt;/presentation2&gt;&#10;"/>
  <p:tag name="ISPRING_LMS_API_VERSION" val="SCORM 2004 (2nd edition)"/>
  <p:tag name="ISPRING_ULTRA_SCORM_COURSE_ID" val="A17B569F-C177-4676-96CE-BD59211B6A3F"/>
  <p:tag name="ISPRING_CMI5_LAUNCH_METHOD" val="any window"/>
  <p:tag name="ISPRINGCLOUDFOLDERID" val="1"/>
  <p:tag name="ISPRINGONLINEFOLDERID" val="1"/>
  <p:tag name="ISPRING_SCORM_RATE_SLIDES" val="0"/>
  <p:tag name="ISPRING_SCORM_PASSING_SCORE" val="0.000000"/>
  <p:tag name="ISPRING_PLAYERS_CUSTOMIZATION_2" val="UEsDBBQAAgAIAPNWyUzWo37aRwMAAOEJAAAUAAAAdW5pdmVyc2FsL3BsYXllci54bWytVltP2zAUfi4S/yHyO3ELY1yUghhStYcxIXVse6vc5DTxmtiZ7RDKr9+Jcw9pN6RVapUcn+/zuXw+rnf7ksTOMyjNpZiTmTslDghfBlyEc/L0bXFySW5vjo+8NGY7UA4P5iQTvACwmDgBaF/x1CD4kZloTjoGF5mJkyouFTc75D5H7man0ytyfDRBF6HnJDImvaY0z3OXa0SIUMs4K0i068uEpgo0CAOKlmEQp8Zem7+j8ZtIQc0uBd1Bpub9G1ckDceL5j2S/MyVKqSn0+mM/nz4svQjSNgJF9ow4QNxsJITW8o187cPMshi0IVt4pVBLsGYIghrm3jmms8uhaOVPyelwyoBrVkI2o1FSGjjV3PWBCWmtq6YCFaCPfOQFbmtdOVlW9SS6Egq42emQm9ht5ZMBavG3vH36EjE3iZmOqr4dC8Xy7/lVTLWb1W8j8ZiM8rWMdcRLnUhrXU8Cdrf1Utsja1sn2rZLgom4ij4nXEFgX393pyA6YyUGzYyt3G6OvdxAZ8WzDdS7e4RhtKtZOM2SnFLpbgW1HC4ze7LloLU2W6AmUxBXaqJ98wDkF+ZUrZfN0Zl4NGBscLSPtijZcpVk9qGeJFJ4vN/6E3hN2jNL32oMxbwPxrzGYmamnARwMuCo4+BBGtqAItd2FyTxm6xZxuTztZJ5zD1TO1JwKZgIo5hKgQ8+wEzjLZ2ug8Kiml08TM1wHYW9oIjHkYxfs0ow3B1L03C1HaUobOwFxxLfzsCbcx7gWslc8xQZ2mKA+Bt8d6uNx2hw5YMdNmI0aMj49DzM21kwl+t0ntz0lxbSR84vcdHzr5PDbpLeQO5mB5CDCZBL656LmwOEeBceOaQL3s8J5XVTXGIj8z64mkw4AvTYzFj6ulcGFZpaRnOcTBZWnrV5zhLBz4BbFgWm/tuQv3Lw0IHCY/fG2NcP/CsynzJX8HJeVD8NZidYamdCAq9z8nHy7MOA2oRJ2Nve2vat+NGiroOrkvtW/lr21HfUJVWSpntk5RX9aLElPPgE8oxVDITwUAAtmEVvY5xHt8pYE4MG8xodorHQ6Zz8gEfqpyvzq/alC9mVzXWxvVYblzG8o7rqAq4lR+tDlKTiFfNNXz8A1BLAwQUAAIACADDcHpZf2Ttp/oEAABiEwAAHQAAAHVuaXZlcnNhbC9jb21tb25fbWVzc2FnZXMubG5nrVjvbts2EP9eoO9ACCiwAV3aDmgwDIkDWmJiIbLkinTSbBgEVmJsIpLo6o+T7NOeZg+2J9mRkh27bSApCWAbIuX73ZF3v7sjj07ushStRVFKlR9bHw7eW0jksUpkvji25uz0l98sVFY8T3iqcnFs5cpCJ6PXr45Sni9qvhDw/PoVQkeZKEsYliM9ehgjmRxbs3FkB9MZ9q8iLzgLorF7Zo1sla14fo88tVA//Xp4ePfh4+HPR+9auT4wdIo9bx8IGaSP73sA+SwMvAjQiBf55DOzRvp3mFwwZ57rE2vUPgyTnoXkwhrp3065eRgSn0XUcx0SuTTyA2b2wiOMONboStVoydcCVQqtpbhF1VKAHytZCFSmMjEvYgUTeS26lDnBFLt+FBLKQtdmbuBbI6qK4v6tgeV1tVQFqCtRIkv+JRWJ0QkRY96vClGCal5BRCH4VEsJ/1QZl/lBt+pL3wuwE+HZLJoSSvEZbC7bLgqQ9uBvZbWEd4lQb0HFbZ4qnqDrQgBgQBFfrVIZN/+UdFVoC2cpv++0IsSXrn8WsSDwaER8ZzNjjUieIKfgerEDUUJMSQgABS9F8QTZyMS6EUc4TYchTNyziQdfpk2YyMUyhW811I4ZgUiYibxLCiKVhBDjlF4GoaM3DVQhjla8LG9VkexF6a4/u4Bd3w6ACDbbAWcaYwMM8SEhexWFiKtuMLASm/hueQVLhQCMmEkGmlJZXVZAm2yVikoYa6VeCo9NSH0R1wr4lQq+bmIftBuydYa5h+e+PYnGzIfHMQG/erzO42VPOSDnD/mxy4YawmQ35jttatGicfAZsgskw2CIRHAOOfB8iMQVobDJhHbJ+PjCPcPGS5D3Nklpk/RirnNMeo94HIOcjqa1VHUJM3pLIDUZj5QHw9RQ8mkOUexi75Hc2qBCOJjRQq4F2FEkouhUBOneJo4m1ae5+0d0il2POD8IPX6PclUhnqx5HgsItphrn97Du0Qm5p0Oe6P/ay3/RrxqU/2btkr4Dvn8Zqg9e4XlEUbwqhLZqupSrTesNf8pVmiKP2pCn6U/TT+1iY9DN3gZz5Qyq9OmAj3bP1vLhvqo04hn7lR/b720JbQpNQQaFl0cocdI+0tNtNqxG+iKmIj+cq5/CjKzpm5BYXPza9Vf2g9aAF+hp2LQCeyxsZxCq5NBFeovewGr3jP/QheM/vKXZExdBlXnUnwpZdWp2fC5d301dH56Yd3pWfeKDXOZByb7ALho+8ESpTID+5MemPMp2exAUyL2VnKp6jQx9E/ljSkTsLd1Jr7vhq8LlZnZlJeb8G/K1MlzrGgWFzZKZwP6qS2De/tnh8BP9xIlOIQ2xsa+rXsfW7M97SkE9NFb4TG6aZ2ARxmv4iWU42tV50lPoOYI5pBTDGDtmqngRXcX1gJ8Y0Yzi9rZ3weB6I4OkijZgv3pq0qUfw0G0cvYYtDm4Cfuqk4ghsf7BphBH6n24LuR63kOZi7E8oscMHlT4jKVwdRBt16gSut6zBi2J1NgEzXkUXUBLeQQhCkOzyEjmsORNZry4gbSKVMqHYRitlqHcTVM+8PdQ12lMhdDZJ9XzPSCmTuLsOOYixigMJyzb5rancBBL25vZFK16A1mT7AP2fobPJHIaihgSMj2okVfJpiDu6e4vtP6759/u+RNgdzkQkg3zfgh2ay/r5fbUWluw47e7VyO/Q9QSwMEFAACAAgAw3B6WRUeYBujAAAAfwEAAC4AAAB1bml2ZXJzYWwvcGxheWJhY2tfYW5kX25hdmlnYXRpb25fc2V0dGluZ3MueG1sdZBBCoMwEEX3nsIbCF2HQNelRagXGHGUQJIJmVHw9k1EbWnTZd77P8OMYhQxfmJd1bWCWegpEEVLnFE173e2DAtevXEghnzCgrznSiY3LFFoIzJ62ZQewXLK//BjeGthPT/iI14w5UJnHOpLqbCZXPKwmGlj3RpQjxHTgC+Yc+iht3jDtSeIw+MM7Bv/1bmbNpsd3mlAHSK5IKr5QFW613H0F1BLAwQUAAIACADDcHpZP3F3XjkFAAC5GgAAJwAAAHVuaXZlcnNhbC9mbGFzaF9wdWJsaXNoaW5nX3NldHRpbmdzLnhtbOVZbXPaOBD+nl+h8U0/NoQmadMM0KHgTJgS4LDTl7m5yQh7wbrIkk+SSemn+zX3w+6X3AoHAyEvoi2de/nQSS3vPrvS7j7aNbU3n1NOpqA0k6LuVfcPPAIikjETk7p3GZ49P/GINlTElEsBdU9Ij7xp7NWyfMSZTgIwBkU1QRihTzNT9xJjstNK5ebmZp/pTNm3kucG8fV+JNNKpkCDMKAqGacz/GNmGWjvFsEBAP+lUtyqNfb2CKkVSBcyzjkQFqPngtlNUX7GqU68SiE2otH1RMlcxC3JpSJqMqp7P7X8drV9uJApoNosBWHPRDdw0S6bUxrHzHpBecC+AEmATRJ0t3pw5JEbFpuk7h0evLA4KF/ZxJmjF5unFqcl8RSEuTWQgqExNbR4LCwqGIPCcIBuGJUDgq6trUga+GzKhWIpngmasijEN8SeVd1rh1dD/8wf+r2Wf3U57BauOmuEnbDrO+kE3U7bv+r1Qz+4Og8vulsrhf7HcAulbT1zhh8M/cDvhf7w6m2nv6WGu1NLHf+i2eluqfPBfxt0wm0t9ZoX26oMzvs9N53zTwN/2O303l2F/X437AyWWvMcXsnWWmU98WtYIDJXq+ltkjwdCco4ks2dHNdgkK44VRMI5RnDahxTrsEjv2Uw+TmnnJmZrVBktWuArKkziMzQVl/dsxXlLeEKQHQMS7Ks7ePXZWm/OlnbeqWwvtzWvV7WSrIbJNLIH+x99eC4dP/10ePuP+BobcpikD2q1JyyNjfwpAsvluxYPXz58nEvHrBWo8bQKEEqNQsmXF1ZSDHrP40MmyJPwx1fxznnQZ5lUpklma4ulk48AFMbS7GWf/aZjCSPy7hBOoK4R1NYuYCCaybOULLqkTFWCseI9jMQJKACLz1mMMpRCaDzkTbMzC+7s1vppmKUE8TDWxnIRbAR9SihSq+VRhkfe9FEjV960oD+tTjuYulB0YBjCIgtUCd5X8SkregNXtIu4gMQLmLnmDzcJhAoJycU1VtIkibnLsLDBRO5CF9QdQ2KhFJyJ/nBot5IR4ylk+8pkouL4AcYaWbARTQAIKlU4BaU2Enug8x5TGYyJ5xdYypJglvNU/xfAmS1/yFjJdP5KvZohuh55k0Z3ED8xsXQJzSR5qiJDWHGwRQWfs/ZFzKCMe6KcKBTzExcZ7rA398KOKNaL0HpwsdnRRfR6bX9j8/sBmk8pdiRbQeODAZpZnaCT2dESLPQw+OIaI6Jb4MSs3j+zmVv+18fhpJEMc7fKRpr+JqlOaffE748kBXoHYZ8N1a2CfyTHjibTeh0Xui2eOfQWOIMQ1Jg4osIL0AmcnAFjKggUvAZoRHyr7a0MWUy17hSEEQBrb/ew0If03T+NMHLGi2qGJQT5EH1xeHR8ctXJ69P9yt//fHn80eVbnvkAafWXNEktx6drJw170xxT+g9MC25ad2ZmZ5QenByctbb1s1HpihnzXtmKWfduxOVs+LGXPWE5iPT1YbumVSpZZ14I573D9oO6h3rdLMVdt53wk/3AMxLYbMnrVVsv3x/+zwfZv6p3XPgN4etc4LhuuyGwakLPfQkMrGJEiSYsf3a5Kgzn35cZPuXIcbfd4K1YXZqSIf+eydADLgT67qZ7fWdNvzOsWG3feZgpcd0cgH7hklxD2LnwFmKzXP8w26Bb+Fkpxr+znS+M5r7d1DVN0/6BdftiKqAqijZWer+Py6TXQboP3XsxVP5HXftw235QXH9lw77JmWCpRgM24CXP480jo8OapX7X+3tIdr6z02Nvb8BUEsDBBQAAgAIAMNwelm28mV+TwMAADoMAAAhAAAAdW5pdmVyc2FsL2ZsYXNoX3NraW5fc2V0dGluZ3MueG1slVfbTuMwEH3nK6ruO1lKdwtSiNQbEtouoKXLu9NMW6uOHdlO2f79ju2kcdqEFCIkPHOOPZfjsQjVjvLeHqSigj/0B/3oqtcLV7mUwPUS0owRDT2aPPQf/y4W/cC5BRPyDbSmfKOMpbRZYJxrLfj1SnCNe1xzIVPC+tG3R/sTBhbZxRIY0qWcNVlBdcyPwd1kdhGlOGM4Gc2m922ElUgzwg8LsRHXMVntNlLkPDGh3ZqvjbY9ZCAZ5bvOiBhV+klDWotpfjMfzAeXUTIJSoEJ6X42Hox/drIYiYEdsx8N74bjCznVUZ835oS2p4pqSxsNRrejYRstIxuoF3k6n93MbtvxHHevd+XTuBxBwz/dmTkK/wDyS5uLLM++opFMio0p6AlnZL5ODhMkweuHhNm9+ToJJiFzUKcgFaMJtkHIxEnxu/nawG21LP70h0Ro7rYU7NU04WR6GIXEDCItcwiDcuV8ais+XnKNlwmiNWEKAb6pAr1ihq8kV+U2dVuF+wMflCceqDBUiHfB8hSmLl4PWLdX+Ol0YueKH9/R5gUoYV8YvQgrY4V8xrKeIT1jhXwz3Xrh7HAGP/U4TqmHCSma+Xn10Quc4LKsV7kqveakhbnlyju6MJSYVCQQWVktaQqma2FgbS6k4CymkJM93RCNb9Jvg4sPNhkVBieOQmnNugo11Qya5GZjxInu98uuu9XoHpAqN7fuaZz3D/2UyB3IpRBM9XsFD+8IbuNeznOGmaj43oF84mtxIYcLDf7+Nok2sHDX5FI40ZqstimG1JZBGHglCIPmGofFsU3F53kag5xjzyiUoqnbHG5LN1uGv/qdwgckdUKL0zH1FrfjhB416RkKAQCRq22pWLdwnjRnmjLYQ3nvPYNNuC2zUKFC28Q21gtYa19uheUiPRZjohKKj6s7GgjvGJeoDxzf0S15TWJlE6td+nL+VhvXJnI5yIxW/Rlm14WQahujv6mA2KpaNUmuxZsmUhebVusidbKHMaepnRHo8I5v8DgOEyIrqmKdZXnP7FUI5l05bqZKQoOnjWImYTRooljP6Rhc4u2M1hLAH4HWeOUN6V9wiAWRyfMRUpvaDW7HxhzxXbMTFWdxmukw8EyuOcc24N/4P0P0H1BLAwQUAAIACADDcHpZxuHXPiQFAABKGgAAJgAAAHVuaXZlcnNhbC9odG1sX3B1Ymxpc2hpbmdfc2V0dGluZ3MueG1s3VndUts4FL7nKTTe6WUJlP5QJoFJEzNkGpJsbNoyOzuMYp/EWmTJK8mh6dU+zT7YPske2cRJCASlW9rpXjBg+XyfjnR0Pp1j6iefU06moDSTouHt7+55BEQkYyYmDe8iPH1+6BFtqIgplwIanpAeOTneqWf5iDOdBGAMmmqCNEIfZabhJcZkR7Xazc3NLtOZsm8lzw3y691IprVMgQZhQNUyTmf4y8wy0N4tgwMB/qRS3MKOd3YIqZdM5zLOORAWo+eC2UVRfmZS7tVKqxGNridK5iJuSS4VUZNRw/ul5bf32wdzm5KpzVIQdkv0MQ7aYXNE45hZJygP2BcgCbBJgt7u7730yA2LTdLwDvZeWB60r63zFOzl2qnlaUncBGFuJ0jB0JgaWj6WMyoYg8JogD42KgckXRlbsjTw2VQD5VA8EzRlUYhviN2qhtcOr4b+qT/0ey3/6mLYLV11RoSdsOs7YYJup+1f9fqhH1ydhefdrUGh/yncArStZ870g6Ef+L3QH1696/S3RLg7tcD4581Od0vMR/9d0Am3nanXPN8WMjjr99wwZ5cDf9jt9N5fhf1+N+wMFqjiDC+d1npt9eDXMUFkrpaPt0nydCQo46g1d864BoNqxamaQChPGWbjmHINHvkjg8mvOeXMzGyGoqhdA2RNnUFkhjb7Gp7NKG9BVxKiY5iSVW6/elul9pvDlaXXytkXy7rXy3qldYNEGvmdvd/fe1W5//blZvcfcLQ+ZTHIHlWqkKz1BTzqwouFOu4fvH692YsHZqtTY2iUoJSauRIuj8ytmPWfRoZNUafhjq/jnPMgzzKpzEJMlwcrJx6gqY+lWDl/9pmMJI+ruEE6grhHU8yCwanwyBhTg2MI+xkIElCBlxwzGNaoQuh8pA0zxeV2emvdVIxyghcY3sJAzoO1MEcJVXolF6qA2JslOv6tJw3o38v9LYceNA047jmxGelk74uYtBW9wUvZxXwAwsXsDE8LtycGlJMTiuotLEmTcxfj4Vx6XIzPqboGRUIpuZP9YJ5gpCPG0sn3FNXExfAjjDQz4GIaAJBUKnALSuxk91HmPCYzmRPOrvEoSYJLzVP8KwGyXPCQsZJpMcqpNkQXJ2/K4AbiE5eJLnGKNEckFoAZB1PO8GfOvpARjHFVhAOd4snEcaZL/t2tiDOq9YKUzn18VpYNnV7b//TMLpDGU4ol2HbkKFmQZuZJ+OmMCGnmONyOiOZ48G1QYhYX71zWtvv1YahUE+P8jaKxwq9ZmnP6LemrDVmifsKQP80s2wT+UQ+cp03otEh0m7wFNaY4w5CUnPgiwruRiRxcCSMqiBR8RmiE+qutbEyZzDWOlAJRUuuv97DE4zEtnibYHeKMKgblRLm3/+Lg5avXbw7fHu3W/vnr7+cbQbdF8YBTO11ZFbc2tlLOyDtt2yO4B9ojN9SdJukR0IOtkjNuWzc3tE3OyHuaJ2fs3RbKGbjWSD2C3NBOrWFPpUqt6sRr8by/s3aAd6zTzVbY+dAJL+8hKFJhvSat12yBfH+9XHQvd8rl0Y+rlwO/OWydEQzQRTcMjlwEoSdRe02UoKSM7QclR0zR4LjY9i9CjLjvRGsD61SCDv0PToQYYieddZu213da8HvHEt1WloOlqtLJBawUJuXNh7UCZymWy/F30/3/osJOWfuNBfzJhO3nEKd7m3m2UZ1KPXsicQKqouTJDutPfGH8uJj8r3a6fKq+x658gK0+DK7+x2IHx1f//3O88y9QSwMEFAACAAgAw3B6WfWTHZWwAQAATwYAAB8AAAB1bml2ZXJzYWwvaHRtbF9za2luX3NldHRpbmdzLmpzjZRRT8IwEMff/RRkvhoiA534BgwTEh5M5M340I1jLHS9pi0TJHx314HabTdhfVn/+/V/vet6h5tO8Xix13nuHMr3cv5anZcaWM2oLdxVdd6iZ1b3NE+XsEgz4KkAr4bkP0t/5eMfQRl7ojSN9m/WVjt+HtovK8a1i0vCQhGaJrSc0D4JbUcF/qpkds7qlJFT5mhrDIpujMKAMF2BKmMl492+lI+bYA3GHNQFdMViqJg++E/jsJX8cxyMg3AydLkYM8nEfo4JdiMWbxKFW7E8x+/b4dLrvQRVHPimLSxPtZkZyOqBp72pP/XbSalAazjHHYYjf/RIwpxFwN2EgsHTYPQPWjFuFrRG56lOzQ8d+EE/GLi0ZAk0qjSZhr2wX8VE4dWoZiP4iTOwM23JSM72oK6xQrmVVxygVJjYijTRwA4S5ciWqUhOXDi0g+TsZq1t279RdoxuhGr5+1fc2+EyjWJUrhnWrtmauLVZW3O5ojMY8nLrWtQ51Rc4JVJxkdAktTgnN2PqncbO34u0mdqAWiDyonnaQwFdNBNQM7FCKzBjWLzOCq1I5+PSxmuxb47fUEsDBBQAAgAIAKeEfVkua6KKKi4AAGpHAAAXAAAAdW5pdmVyc2FsL3VuaXZlcnNhbC5wbmftfHlUU+ffZ7StttqKdUN/IFStBWVJXSpbIFpArFQobuxERURkiRBZQkhSuyFSQBSSWiCxIlJUiIAkhpDEymqiREEJECASCFcMSUwCCdknwQ3bmT/mvGfOvGemOQdy7r3P810+3/W5z73J+S7A75MF/1kAAoE++WaXz14Q6D0OCDQX9uE805kdv49uNX3NQez1+xpU02k9bjp4P3bHnh0gUG3BQt3hD0zHH53cFYoAgVasN//N+Wbv5y9AoJ3Gb3x27M+IEg+K6xNikbbPdOnf7Vf/mLPPMDeNZTtvFwu2P0Nw5aeF+2Qr27ZtWXf1y5q6Xxf+9tn5F0c2zIteu76wurbt6q+Fgk04dML2ufkLjoYeWvPTT8rH9C0qWXllsOo5LV1aTyMCjdcwqcooemaqFOOhgpOe0I33zBLd7IaOW5q+QaRKyHsg0J0FwlWmg4P2HPM1gb1Q3cCNuvBes/q5lB1qur7FHg9gTuJGsrsf8wPrrEGglUFVEJV3XQTM1UmvX0czDSnvo0FUzbURWNdP9Pq1ojmg7x/Zc+ysA7yxzA6M6ajwzVEmCHRoK0vxUXb3Qz64zgbkGkxiaJ7HRGHUMZ+uciQ1yVlChfYh8gDSazgL8OBMpb/n8tSDr+5sQ5sZAc+0fKOhVcVQeX568bPs+zdMlICqSsM1ptXtOVg1PjBxwKXOA3QyCTPdbJv0MXft5qSozPEKQ8yhJ33FABwtCseP44m785H6IqD7EoRrotgWFVuo3ptaLVRzsXpvS6b8OpNcq6Px9ZJWD6wEFpllUDCZyf1hXvJHBZFXYZhdAvlI5mSOaJBEg5voXBO65Y9w5AadggNrenF3oSVU86hA86Szi2HxYhrJlOXBI4bmcTzTS5uHLDZwxNEbbCzaNT+zqO+DOvPkjpth12oaIH7IDAVUH2uJnQrG6huFQWHR6jXrFb8Jty54QNT34cGKfKwMDPZSVwXCMIMw/u6XbBd5nhGsNO5E5hPBDOY3squ6287By3m9sR6yeqh+slsvcHC7AmEO58EbsxxbozcumAzHPifCDF1/wuCPQXeoQQTfMf8nDXiggs4J2o8oiMiyrRBY2KImAmS/kqKRRb32/TJ0wjoGnB2XZZSkM4GADTmpikl7Zx75EYzTVIMkfJtF5OUueYwjJlZOcUn6i9eE4+fk1j+7+SbrnwczM9VwiOsRzqmJPIyyLxYcWEC/JUOv6A4Bt2RSJ1otYU31Kvfck8xgD/Jq/GCSA8WWa8dK0FnxHkwh6FmkHaUr2CNyhl4M54e6NPAGU5G1FHU8TNvfw/YY/SblODKJCbeFJQ/ibDzE0dfQjkmoG8JoD26uVPFnTkU7uhTMzoLAU+AZNH0ailfD8ZrzPaIcknsffy0ezNl0ioIaPHKo4C+608XkMMmc/MNQ5e52+bSXBTaPFE2HwLJWr4ewT+pKRL5HrKiDGCv9VAIpHkPkccTC1CiPaj318q0WzoX1R3kxcPYBNqLonv35NWeji8bs8aEh5Vk7gx6s/R3Iiwk6grBIw426YiEdR5A3LlR8RVnNVtzK+pIs3Db6h5CaFMHsxUSpINXQgabBzhq2CP7jNCPS5WyWQad1N1kV2O51cES2ZP1XNpaylffa/bW/nT1vxU7z7JEnF+MLC6aUIgP1gl/waLQnrj2VHYMMNanJeKMmbS8hOjB4EV+WSsNToYE3iK3rstXKSQisKD8NHJply+s8zAS/rxdOjrMREfw0bVBH3WOpu0k1QYoFEpY+ZjKk8MvcY9Z1ZRZnpxlYi5PLuK6enZYxbsq92cqsDUr3dk3o19Go0L0jIvubGwI53f1ya1HMaTg74Sh3zRgaOZSGRCPzBaWox966CCqAhmXjAEdSYda3o9HrbUtqIQFw/xRaWWRBAwRLWMGnCKnYAT9ZEpMjpjBPsVIYYs2EFcjVhVXfkVXV6CB0U972vZgX4/aQsn6LIU8YurlfXhrz2QVRm1J+s7vpxsCxLwJg/W17NXJrQJrrHUVq6JYDZ4keu9ERXPLoRIk3C8EA3LokdLF/wvHcNFTmxOr8lN8rsx0rxI3q70UU+nWIinfGhyr2h5MGA5gPIoVU/jGsxmuRE0cGL3poT1OHPGiP1ro+SLFm7j/bnvY5v/GmqJZ8kKBtRxvRSVAVJlYux/0N/hHRyjvRnJMMuy3zp+wtg+b1q9aSioEB1KAkNNfzGPpeLzmvYlLotuAB2RNDC4hnI5j6E3NMEQt3+AU9/HFQvra5HFVL73Uoyw4Hj5tFBNY8pkdyPa3DCNFg1R4xspM0IjtX8FcWagcTU+I4IJPWtIc1QFSoy+tqAeS4rP8q3Usfx5sLAnYiV1wEH0ivhrSfG8KNko+2HRpizD9VDQHURwZ1X9Y5dlPLmgYqEh0rwJygvSmhUSRHg0kgEgwVeXkgmO+SOSh0OxujxTxVvkdOCS21kWYvqg2meY66+8cxxeT7Y6iq6NBlU/YCZEhGkh2nXtyY7c1GYEChUQcj0hyv3z6BzG95NF/NvqDz3eu1TaDZKdfLCrMKJk3SlvYwPNcE8A4QFOKlVEzR8MBObcgDoT+30uhG+WBWfmzfbuOdkbX6PWS4DcK+gMRTbW+viwB38pixtz1hn6uigDhqmeNNf17IblTkFnFljIrXmxaG0veL9jp1Fp5AdgY+iepa8eTgDWLMVk4J36/ONdvQTeUJeEkeFs0BVAxO7EhL/GgoddAbdosSOdSVdtlRxaUKzslLC5jfQr6QJ5/n/KzcZFtAV8q6vK6SPXvWihGV6Btw1EB7XZo+gkKfcFS8m2OcOCkN+9lbuCPn5BAU6OmAPWetomK3qaTZcyp3IGvmv9atCFiaL8/6TxGQOXsQRD+5RT9455MzgeulUqu+1a8DYS8h0LX0FwOmcOp1+i6WZ90d3jqpyr0xm+Siyj+YsKOepipYZC5tFRDiyVdl+bWAdDbi2fyjVMbJMI3WL2323E8qK5jYoyaZrTeYxbm2n7AP6siW3Y0TScFINOhpxMzp55fkH4NA617J8DHozuQrTu+BvvQUhh5l7N9g6iW+DZxxPNYWEKh730y1GRKqr8P0186YPh19V76euVxhJgVccqdtfKn/PNAh1yd9B95Mba7qrHml/hzQyoDUtANvuJ68Vn/9peCxINAv+8oii4FuTnU4xdkGq5NduCfmUVxqykuDZ1/2L+rWSrR3WguYajvnoRdtLmUJQ/IeIuO20cDvv21I0cxiEwiGo7Qe284+3wAQUENU2ZaOuMq38nlVQ3Qv1lkJJ62XZCNUUHaYtQGNmD3bIXnlKdi3nDVPminEDMG9XBR/aqEVWyi5MptGaTwyX3XcNJ3sk5yvQngMaMdewlj6fOIahHiQXAw4liRr9nzOSo4wkC025aZqiDEbQktHICzFg4rZlHw+EufGfT60cJCEWtqnJEygWYjw0mKgZM9bqLLC+g4SyjOUoiEfQeYkN5EoH7CMFaqP7fsbR2+vBxr3JdxyZlK8EFnl6sBxKdloahG/H94fGyxU39ochsyH+jXs/wf1VVUQv2QMj8evra2RZyneAaO8CGgQWAcR4M5vraqIi/lJ3hSYnG/PccHP5pAiESL5/xwtLGUjKlz9ioAS/9ls3bjyLD7a1n45cEae9a4JgDCCRc7fT7LqB/JmHPTjSrPXVS4Xhkp2znaSs3LH9HWzGfsicbTCdwSsEfZVJhLfcS0WFReLBdRN79ivkwppHy+eWw3hR7w7Fg90MD4IQzKosyUp/pSFOEr852h7oVvdwUvFf9PbDPfl7cbpEuyRaPTfzbjTgVNoR8hIqd3u8DdwNx9B5jsuPy5U/8PT5ttmHY8eLOlot51uaUvlVUL8NP+UhSy3rtjCGttTyUeZkkEheXu7UtP9N69OcOBUEtBsxOcLb/0d/OSMtJdBwSrfztfWwHpDnNPt3jFyT3W4Vaspqrg0Y2jPEmzbNdgX74wYFzK0XjeDAgLdktFa4o4Aj9mzvxjybhI3UwPWJ+s3SlNx3d/8LxLFm3Q1o70pJ75F6HX6emmT/3pO+r/Gir1nVNZuy/yWGSEJmGXCZvnTHy0iBxAcDzDCqGemXjS7STT906VQ0Yzh5TwKHDZkQ0kabMxgh2MzY906eTdg71rpcI5ARaYwR+o+a+OqBlWnc22xisAJx19diu017U1RtXT7dr3c/jEVwshfMki6YArkbe/OtkSF8mKCLmHVdClN5846UdTe0WwBTalsahvqgxylgm/VAo2e1U5EmqnnJEOxBBfVvPaps6IBAmUw6gbXGdYoSRRYfqAnKKdjvpYU5oseRxmnG+lNDIhUo14r5vTAah7PCgdbXIV8YMVdnfvuY8u49llBi0e0kAEP1jGceJfNXIyUhhmWi+xrarOICt9keCBHhEPlaOWlomP9nvf8uXS92zoqXefFklkNTV/1+NmNfBG/nAsNyGV3sHMTATUXwwghecJLh6LI7/JkQPz+SlC1HRuOVzHaovrs29ToorYIu64k0oMaRasqmVGxtoRP8d22hLupky9JzBcDNhMVoiE78qfrtzEL5ENR7crNWpFt3MKT2EyjYgpFrU+g8C6EzTblklbwghNfsKJwHAid7/E7KkBxy7EqdHP5dzs/EvuL+tWaFOs+U3ulEyv75zJODeK7LAeUABy8hdFJfyZO7WD3Til8+88zbqGrZlc2x1BXrVA8jp6TNxUNjsfd/ZY239WiPv9uryR0KNUkNfUgYeTmMwwKifTnojfUBkSR7DliziM8YNBMCZE8jiWqFJ8EVCSyDLO81oK9xtTtxk+ESriRu63bSqXaSA/+3sKBA4TyS2DxgweOkaoKn75Oz14xqmidOIac/VOsALjHDtGqBZtxOCe6ZbhydvYLWbSBQ80mO6FDv0SA453h/PlNoqxChrWfRj5giBzL4pykOaom27gmCcOP8Pyxl6/TA0J7EJw0BhQCjhYD8djCxXHGz3HWuFm58abPmoEGytYAqYq8U0BnBi1T0LtC75S7kqV/5AvFKCKlDGwqi/yFPIIN8EDRgO3ZuCDRuYCEsOLVaPce4emzT/tqRMt8qfQbhs1p+qyg5yObcTXXZ7P4fya5/Mvqv8RKI2eD4R/3rN2cJLA89oYUia7sb80FM25vOpTb8Rty6kmwFn/65VW3U2n6vywwJ6l+u33a9ujqJhbPnN5Em9t+1UzTut7hZML/uVOl3rHcYBh6SlCBj2qcNqiY2ItStBTVDZjv5CBQuqfzobeb8moEfUysUPAHmHFSNhQIRclq5jNSZWMwNW+NnMzP0MiBnAHjC4RlAXTqiLEcMTYDDaJjQsNyICUs8+sjcKNQ1cyPgn2rJvyBDiQbDaPpYuZEf/cK3Dx6FdqtaFCdjZ3ONhwb2KDcqhKm/NJiM47NGPfTP/hr1Wsr5Hk3aFPsRTnejapNPBvAK9neBQh8Zbwn2hKLQGsJw9+aPIC/t2rE8+GbS18pLykrvlOy+4d5KrSSZ+Wb0tZyWFTq8tojUAQSzlZ/XIvKHPGu16x1ixakPW166yHB/rqPrq9P/jMFtjY235vCKXmbrRoSPE7x1vBIgQM2peBX5LjeLMXrxYoHFa1VigIKpNHqpYEQagZj2oXbh8PoDe4+/alaUQM5KYJiMBUDGhy3aNBr9JwYhdFa4YkBq41kdnS4P5unONrfLQj0bahsuJc4BUjBdmBUnLbY9ZT2jXwH2QpPVZNC8Ak8q3unhGmkSG4s9d2Ka20UI6PLIl6xyzSx402ts/CaftiZisfkGzSSEsNDsbdFH0YuAg/27VzGj7Cp+KplnOoYUBCokLTyD3QyHfR3ojkqO34h7wS4Huq0+xTYuZ6eZGae9YY5S4FWoZ/WHWWIxdLbjtcKYRipVlLEGfBuCkTmpyKs4EhRID8Uip8SqbjruywFZIi5rxWkolq0qfUQrO50YASSg7hSLGz4ndxB9kVWQYwP6sEwZ9ToPWkkbnQXAWr0OVgKDvSnYmwOEoAcpt+gFNlZZyVqQQq03thNi2VVPMD/lZ0b9hLKz+0czpoe9ouiQPxTdVZ86T4CzxTwWiGvhzP5syuXIxZOhYa5cEPdW7TnRvlZ+Z5MdNyAS+hRBd9xGI1MUn2oys6OrZIszHpuQe9kP8eTytKOC5TDOvtXGkvCCbzmG5QyXAzV6FVf/bEtDeJH5Vwmoi5oUxWboznIUnBK8Vp9l7+x/LjXZKvltgUjjDj2iTOXL0rdFoUSEIEpNDv3C5WtTLH8seVw0/00i7SapahyRWYLVx+z+vxttCv0ddZYhwNu61ytPRj53vfxPZGZHAWZ3edyeNybrtyzom/a3eJifh3ShYW47gkPTxs5+eK6LquwQhWE0LzOTH5OHBmagXfPPUWT1Frw8iGquxbbWEfWJyLzLYS7qfOn3dkIZtMe67mEGC9+ILrYEf1wVeWeV2Cm8uXWoSgOAjeQKKTCwIhIoZtXsgejQLQadYlEg2CFomzbutVxpsXAoopFVAhb7iVFStgnn+NNkGsTYalShGHz94o/XuXFsA2c0IDyMzvH7zeX1++nYAuoTv21Q13ac1vihW4BBaQtSLd4IXUwjSnpQhG0UHjqriE5Niu13FFSYmq3NiVBD10f7C4VtdkM2zMKIS2ZcdKTz/3lprG8QEES9GcP1UpYA4SCeuJm8Rq9Yrn1vR/6v9idzHRxV2mUoRv/NDEIxI3oGDCmE0c8PCZuRFflT6JYFveyMVLlztABFzQyf/Rw7x9OnKAbeENSysTqqI2UuHBkklDomCNW8bw+9+eWdb/O9GFOnEL7K/6oH7S3sGwkN7PWzp3cR7ThAzaSbWpViUKL0SulHhRRg2gshjyuOmN73migkLCk5PVBmdqUEiJ5dejG1lq8q2ple5TA8KXk26RyqCe4fk9UwMSa/EQy6opWYft77wrA+5U9ps7JHWkKKPqZ6weIyekSzpsLpsYO4yWHEQbtz9Zd1G3fGkB8m590ugcuBky5PeuYIPBQss3bDlN0j2no3WIVE7RtBO5FnP+2VcqU90HVtljJN2l2xqYVb7zhAJJBGDB0LrTyDdq2lDjxYHzfm8JIAkuxL6awabtxIw/F3ZVvai4MZhAt5SQu8+37VucUF/A6a4rMdTBIM5qB5FcykmVwAyn2qJ+Bkp0Ea9I8v56ShxQ3cDWVmJxZtTZQsOuC9+sAdE8IP1rTpJOz9ew7/53bBy0OAIhYg6CEr7t6pvQ4Aa3sywPE5DdTa4qB3qHyAq9MWW90QWTWuD9sSeHSB5bM6VY28Jyou0eMMNRdxzo7mIY//LOzxhQmv8iYWhqTlqEW4n1HP15CmhPoOfW4DRFqYv/9ztS0wUqIqpl6pjRJgI80C3Hjzxl9Q9RKCrPapMqd32dU+XW5eVdQ+d2MkrWXzRdsXqp/0Kx9r/cMMAFbsJpKrKZxQlulMhOb+MOdlh9BcPjZe3S/fD72xXxLqPoCFCmLhiqjrdTP/KCNtRjb14RJ9RDzTpUlUTdqB55vsH9fhmZ2pq53dmC1DTZ9W3h9zAGmZsUk52c987ZtzJIcxYzFYsbkm/QopgplBcSXv5JJlFoMrNSVg3T9JH2/8KlRATUq8K2XYNLG8yipRri2stSxQzYtDsyFvS+0GY9kLjMb9pCFKVQaWQovVIfym/DbCpH9ouRdacykEvuJoAGtadLv9vdlTX1Tt/OA/TeWMkufB7LNnnUz+/lEZplpkUMYUy5+3HsBh3ok0N8TxwUtxihjscpO9REkLlvVBHji2YLNR0hpDLuti5YWCGsdycsBTneTMTTATZaR1z7eD/7lSFlGloq95TVqUcHI/BSr1gbww9p0p1x4UZ/jQlnqDdvKmIv5RwZJPElxbkzQn+VfqlpdO614bGFtmWPP2sqVZigll00ymdLukpgGaMvWBYm4H+0XqhmjIStglPWuKhu4h2cAO2XwqpNQTMYN+W1M2XivfGOa/rwdZtUT45KqAvP9V5TJB7ihhHVuE7GFeXOtTWvSDz5jn1yWzfiQAoRnWiCymPu31h2nsDUCp5QTOe2xmK40bMtOAgHu3duQHmZ2LE9TQyNy5hQO/Gj9npHcvEfBkY2qapOKfkqz0s8/11pXseSRpdh+rRhV6RvwFVXltuCUNoNDsW+JU5qt+KlpdjQewEiTJHtyz5dgm8kwuyWoc/WLjwYdXwjX/nXkYu++wRWSNCTNz313R03dmpTd96D1OF9kuCCZMRnxxqC9QjeLi53e9eUgCuqhQGvflhym4xnUVRAY5sOQFUOuTrgpfDG23y43bcX4NMNUWsowpIaODXY2zKB8HsW1ZYSun5zepf0jY9VrHy2IJKzbdN8vx1QBctchw6CTAB8uwUt3E2LHXyQWPupiSN0spBK+bfUbZyyK/ZTK8DmdT+8SE1PfOOnfA6ft7GvczbEX9EoBU2pY5fDaI0xJI9r3NbYNct1M/Kto/MGVD31Htyrub+FEDDSmxo9Qb5h4bC+fSRXM6Vzm7ekuPOOU26+5HeOA+QbQdGc6o14WcdDE41JQWSSXpVBwoFi3c+2HL61N0ajHXJhUGUTy5tZF40GC79Gm/25ZsgjgUYj06WaoBuvspVUbs2Qy44uq3AIdDQtea1dknB7PdiYSsZrYwAQIFr93ljJMw+QWS1v1NJN527jOGODT+ZmFkevnQmhHvxHQBAnAeNHRdtJ5bWXZdEWwcRZYCGjRDJBQg+BtDjUbMNdsQAeTxdcI1cEGlVEhwBpcpOd3yOF81XUrVW1pupl8iImIxQZO0G3BUgwWgKID5nUwMVyaiyTaTTqTUC6702zCCOWnPFUDiM3bMeN0o6gN7QisNjvgwRmEigDZTPo9OwOeHBL1mm5xbBCh/bUYJshZiowZR/KdERBpA36b3u05IzOutHwGWCGy6TXvjZzLkALLf5n9t2AWMyrX8Q0vCpy9ZPf4fSFDQKBxIicvpp3F4A7/9naY8JzcOkZRwm+k12ZtoEP4FlEYZPRgw37/4xE9UowByldrym2NFlYin6+ZCcFHPMRkgXK63OTAgjhx6u3wt4QqTAuhZZip+EDYitbdSAl+9fmmCYy6ZiI84jp3E0tOFisrxajV+ave6rVR6Cb/2SjnO7OfHmAjnAsSfYd1UqM02JmhpUsjMbb4T3kFLfLeEWtRy9DzkBXZX1N4Z4+UiaBTXEoUhYIcFzkaqZiIpCQHLHlX0RQGnp5lK8ICVCYNYdWSmutY1hMl6ScXLH/L8JrQLWVCbv1zPZqfnOBhgZbkxjLLdpW6LExd1gWR7kXmd1/+yW8HZ4onWtnq4p+Y4MJKxSLFaQh6k0EfJ1ZpE7QrZwGXVAQM8P5z77wVOdFBydpZm6C671yNz0lUVnxVt5+wrtaFFgkmsSttNRMxtZ2brbmHxzdr2f2VEClNHO3zxvA4WhBBGyOWVyS2Dg07tiD7uzITj+jtB2vTXc6ecOQdJPDoA/rUe82MLdTqbegdQ/+Yv8+Rk3j5ZBuqiNvD9snpbP4Dz0Is6zGcHG9yVhOEmBK05gfTungondd+5q2ntG/kBH2stZCf/QkTSsuKCw9Kqj/XRhjNwKYwXNxwDcKt50U75eekIYz9hBFR77GoncbTh2XoUgJPBHbg5ohjDiexEdgwFPVvkJh8KfuAKtu6fWgYE3o0fMd9oT/vbPdmcZwsVdKayOUIL6YhMRkh2lTUqtpqg5wnnsIvzxHfwi8XjWbq4/TCmsS/kXOs/Dd3/X/OLBsHwHQUI7vVD6rctOqzZJjyb+Vw80GvU0Y43PGCIv91FQ1DGkalusq8vyJ8AjxganblNgLbTG/rzLX8NU22931HTylkpkqfByQTX3cQpsbIGjlZC+03N0WTS1rVokBovcx6VjsTiMwfYOgnWquZ6vBP3YYnObzEN03LIAWS2+H6X+thzPfxAC+V2ypHPdox+s0+ytRDue7uQnAE5GVdV6Vj00e8cLWzdohM0M6mH0QAZvNmKd7prZCE2X2XPeedRkmInN1EXYZwZjdYRcA7gv/L9H/CNIYsz+J4SgdCyE7me58xApF5U3Rk8j5ahT4EjFfO3sHZKFQPZ9tSp2UuxpaYOWh2OFYjSIRj29vc0SmD0y6dWtl8r9razsH75u3CvBheyswm67T7Arn5gZSenBaOcnqkAO4IfTJLk72mFtEGPtiYCmjNt0bJK1i7lrHsO/Vy9FIUIj2RGUmCkZ1MYRXJ9UUajAdg34NAT6++EofK6R9mJfeT6d3IsGWcacrgOrR5SzMF+Tk7vqg7TR9ixy3w7E/OSCXY7UbTqgfCbdiUYvWAhw2vk53ARoSfG2nc+VFBDDJScSsSyq2atZOP82YjilrsK/Ryr6Cb5T5jqOwtQc481VKAfPkn5+WdIcxB0eoYl4Xxy/p07spFsYcLpsyPT+potwC3Gj/c6DYeC4Hq06t4mJp9u2dhn10E2P8ZtDJdnJq0VOSbk5SbIKE+OFqVV9d46sNTN7ox/BU8xmKgsbaMsUwl2ikAcs5boa7yiHHhSAnJH9VPJoqKZtnZvwHi9+jXvbfhyUlLfbdaVA2luar2FAHfTmzKb76pgJiYJUK5G2Y5EW43cuhAaTr60sEvFrV3qjb63YvYeE+WM1SLb4TZ4HlJ0E5bURsXvaYzxQpF5V22AqRccXdNfTWkPYbCrfBMQPE4qbtnOY+5i5oemx8fU/fMWb/qmj1B3BjkWJ/RzhST++9aw1RsrYXgBFe6MDn8N8VJWcgKLjaOcxLlOTI54MEwEbV5rltc13vs80DeFKJs9yyPrSoCIvtiOfWlsx5OiXU7iMQpvvk/ET01ewkzDii1UsUZd9aVHpwtCg4ogL7I8YD5ITHTw37OzHymTPf0R4tBtz1Ir8F3/bgWr3aC68fZe61Nozvvmh/NuX0bIKRHEVawtfJSVNW6oFvaRPbg7GgsllujyvhKZfrAhk4ZfNmYfTNTN6SK/IKdHE4Y0brCnHPnDsHDJVHvouPI9uerUL/zpNGkU6gwk52lxThR4Cyy6eWQdnc0IUNwL0/MHpyNWvp1SPvhIb1y9Ni7nkSRBkvYiCbALTDe9BWsGUrX/zAXvfZda68L+qH8y/bKhPY/uDLMWIiN7YIem/OrK1XYxmueCTR+zQB9NiJOnBTDv5n8/2GmnlcgUHnHOvwHYW0deKZOmKcNaQt4PVa0Rhjq0+nx7x74v6z+ZfUvq39Z/X/Eyvy8+3glkZH16ZJPTR+37P0zz/ifkJrXvOV7/zefnp819IAzx/iiq8DZBilHWVpAlLpWms10zzeAIZtIy3iWa1p0alWkSeg80MMzRv6I8f60Uc/gYFAjxv19hNsP1gZi9BWGY0731BvH8IbNRz2D6bYvyW7kYBUTbEs4VRpvCTcUMz1pLdhdoDtXEQaj/vESZsafZ2ERAwoev7cXZ03wlsyfEbaYpeBhRsbzLCsRZz0fgm6ODxix0Ib92MO2viT+LxGeT7Q7ZjRB4YHp6lPGy6eScpofgb7HLsu+rTTCWE+WZC8OngTwI1cyoa/hgdzF1si8VoKe2noaHudavRx16J1RJhvUfA49ao9pxj7xho544mvLpm+WsniOgqkN0Kd/8o99tSmBrurm4BapPH7mgRZ9ddcorcQ9t+EYdCml+6XzX+F8568ahXfSZZ82nm+Pzz0xB3VjQnF6S+VJqzsHfn1h1FZVhPVrFOzkva8QqoDAggaeUeB8iSV8iotFX4e1+CQ9NzBr2Hn0ar1i4rcczzvxNdqlP3BZog0D804uX6czYk5U4cjvcg1e/PNoJeY5EZY1WW4rCgxblv6Qox9gZg7W2Q/V5qXrcrHIiy5Nsj3zBwsTWLxtSYrbiVi9NzMZuDXtjmuNq+3sAm+vyTQMdeltyYnxXCHFBjVhZNRH6az4lU33K9iev0Rbf0HHRUraRF39orY9/HknD6SPILeGX6uohjKt7V6bhKU4zdAJwbAVvwein3ebDMQ36sERV7mS5b928+TNw5ipYKw4lZK+otuxYkNPTioq2BMLHzfwG6oT8fxcoXq0AItAyVIhO0dqr0FsCQ3cvAreZzgn4UOVd3NqoxWnvG+vU6JeLXStGrJ4FR4WRS5pywA0G7HsYoPHhrMKBi+a4mLsxiobeR6s47q6dV2S1ryv/yP6JQ0sXgPwY15xsxV8+HNGaQs46git2p6jXnixlyDParhBT3IcnOcveCH1ttiULTp1HwhqMkKxoaciiR+cXDQDe71wJfNoxO4pzHczEZlXBOi29lVYsqYbPcUPDyM2xHu/WKN04gQdG9LnSsctmQEDpxNlwycuHyLLGWGNnJTBgfoBZ39tKbYkUWWsSZziJXDzxK0jMVUr21W1EKdqhKN/a+2eJhgFzXnRr/HvE/5G8ufV8Eyod6kzgzd0+vN+jHbvUfxprN8u00m5F9c/6eohYsktsX5Xph3eC0bSE/a98q3UdUIqdlPu8NZA0fwnFX9NPpzkef1SIa//XOlcszp/tfAa9Aa+OdGB6K8KZUq66p6rw3kSYyTvOYV6S7J3k1exvGlyR7heI4vriUetSqtiOLdux2H3XoM6TbLXxpOseOQGcsD6k2XXOOWJcURFMXP1oFe7oFs0ovERcBqcqpcKNwYUsI8vzISGXwlxgbpBO3kwjCG0MRqTYiSL6vZgDdev0Kv71RvPc69HMvaUrqBEPqNcwH9aaSv/T59dVAkP+iD9hsWRG28sTTpe9dAxjs9tvILFOgRzbZXWH6SN3xSFxJr+XScwG8Sv/CjMPcGDAS+Iup0jH7Bo3vRha53B/sIy7xfkRPFeZORZMXCyJ+ogZrVG4dMT5YKrSZdew3YuqNknRN5y0iMYdcCXHCtAhB3HkVaJ3QuXwQB3cULhB5AlJGgyeq9xIS0r0nWMIMd0hnYTjRv7UmETGznJPAol3KTAgaExJG2KLbBciiQ0weWW1oVomFbDSxhvaPgdUxL/OuIfeQmR4vcqlgGiR/wabdbTYFSvcg0AqxNNRvL609RrLHgSvIq3MJ0GoWQnSTIHQzRWrE0nW4eupvXyYrjKkcZWhNd5FG4viu6thRNfBknLZ//5MQZ3+vqy47cDaAQ/7RUjFD3uVuugto4n+WWtTvEKCbPzh9d0RxUYNq+V+Tc+lDzq5F7PwChFsPX6xLqrUOOB85QDDOUt1OP0YiBRFZ4ELviig1c7uPMqk38tDgbXCrC7rql+fPVel0N/JcQvuU/pNdZ7YSVqpeLHa/0WNwQnBB89Mnz0J/lMG7fWMSAe2uGwIB7H9e5kHuW+Sizt0V+ovgaGAAgW1ZF2myekOl3T2xC2uX3fIEi9yh9zpkXh0zz59SGAkofVTvQHPCPBr6ALEDreimfev+yYUS3erW2Y7N/qihcqThFTe1gIw90a04qJknzfm7xOX1o/owp0n+78Z6r3AdHjNUK386TDVPE0A2aX8kRu7Tb5wljxNnM+PK6CEOvSOIo9YZmYsc/o2yYnj9wUc0PDSA2i1DiuwhP2Y4pWzESnJdqZMgN6R+dcujg2YmFEZSSnvMF65EdC/9crOJW7sPapNUvZI6JdK5ohl8uJTns7V4r/4CE96/9crTgn7njl75/DrzeVfT3UTmMhrmO/nbSdRxHb/x5dBBjqalL4s2sIjkCM475Y1vxdkUj5UKz8jlUhduqbarwlUmMGhere06JbIuQtnKN/cF8nGQihpSPiyuw5YvCV/r61Nf5XI+0Kfs3hXnLs9rddm/ZkEtH5u0EX/E04gbfuPUFa7wECTwVR+S1uSZPjl9PyL7ntRCaBRdd4194E2ukfnTyh3Yz3OP0a2kRmZP9UFnNcHjG49BOuCZDjTurhoDge+K+09cRocZQwI+nWB07cHGDPMv5jyZzE2FzD5s3IIftHajaNYW/z2iBdOGDaC9t5mygHYBs5tCi2PHFbvN+K1eUQCny8Ly1jmvE2o6efsXzkZ4ueFCiIRp1IPoDgTF2/W2SCJL75QInyRVNi9pi47qVxatIZkp+UfC8aeSku6ceGWyhR/9wy1C+aqWF3caaN+IL9/Sr9/jH0BU5tJLccVunUTe30MvlDDFT1NdzjffXGcaD0K72adJ4B8ZO/mKxIKcFFodaG3h5poOtj7nXFK7uUDnHYTUtqMmdZZ6GgVbGFqL7fSlcNodTw8NIRLUxTAWucfjof+qfPFnoFADBsV/aQaOIv70Sm0Z1bY9qncm9J2R+LpxaZHMmcc0yitmzvlVTndpWisnHk+TO48iNi4Idhv+K7SN02+aVbfDzCW+q+xf7kp21ErM5O8NO4xZpd6GgVRMWNrYK0i7uGkpLDUB+mMrY1oOq0XPH1IiDauvVhpZHKfdXQRC1unW62NbwQ5j7bFnSlPEIaNn8nZVKXYMQgPn7EW3CKRjnBPXyBtj8Kf6RgJ/T9nXLRQ6JdnbKx9pTVxAXGdmm/TUQlS3E8vEbu9SQrX9xo4y+azIar6n2fU3gEODeec6BO3JhgToOhGzmFjmR9HK8lTu1faEhjJU75rYysgFC4JCZn0Z5XxbJYPpDjyZZijVpta67XVFVgZJMULaVljFfgfTo3g5m6AuyS0cU8AlGMcJr33J5Vm/Q51NGxWlzRX6FpLMKmI8czszGhR8Wp0XHh2mNV28GJFjX7pkxpO9smpcQvZyIMy3NXNy6p9DvNkfImgTgOV+rmefAIb7nZxE3VGlgE2W/kVuUUJfiqZzWzrD+xga3Ar9THkITXsg1w/1kl3QC9rfStQ++IyvyLsbvnl6exBOSY/NwEa2iUr3vAb5q+a8m4GbTbp3N98COLAL2iGvwL3f5RPEcWuQgdGdZ4PxHKNtVrskJ8Qdndlm6SsvsPTnlFgpaJJu/3D8ca+s5XeNRNsvO9Z5Vq9dW6be9DX9x5zxKra8fqGmPU40XqywTbxkIBmiPFqGguC3I6qKMbcWejSlb+0K+yvJpBHGZIY3nCpCbnanrSjcF5vLr9pc1dyqfug3nAo4R/NIl5vaIB7Ichxh3r/LNDDQKwQdDqwlQ/yNu7NmUR9WzF5fSJiRSXKLzJQZM0276//j9vt6ykWYAHTKUnE6n8zvleL07nQo0KKN9+/Vrg3PUQzb717d9aR9HZ/dqKgkLDhUaUC9rU+SZqmQGLAhtuTb3TbyfZczZH16xddE9CtG2/T/YuCefqGSwdwpVXejcRFFwrNrq7QczdDSz/wnP9pZdrKGrtqd4041/LxXzct4t4OETngUjuYbaeyOgbc4eV9ERt6TI3p8u5auvfv/rnXPF7zUc4gU2g9uGL/rYrlQRVEyAPNJwpja7ZSFgnGzgLdNQu4VAN+P20FtE+7V+Y9o6u+WWJiAWUOdYnfjLyA51k1jXPOOD2b9569Jm1WVK6CmfY/2Q+dPqvvLufgIAjM0Pf5W5+RXpizjisqNNJO/GN5n6sF0JmfuuBNHc16lp0JMg1OHnUx2isiHCSVU5v1FDO3DOvEV7+6oj5rY5FSK1gSOjWAn+hsbyK+EZI/zHoUrTF5BYOpJt4asPZ1KKxXlFT4L153+9L6zQyiUeOwDG+1qu4cO8awnP94qgsWWvenHCftvsFmFswl4RiFmICnb+kn+la5m2Dfd5qaO/bsKg132Kx9kU2NEum5mANAUfgCMeCHz4BrTsDc4ap7Lic8w1QOCUPdsjaJXvIYrg4OKpvOmvxp6scSHRlmPEx378Kkj1tsS3qnIByBTjvDT1lp9wIVY9eIDlwCrw0z9rsUt67Q/VoN0OTPTGe0MpjaxJ3m5eKIPIGvGnVDPotz7yMBTmYl9CgkD/++UsyX5uWyaDvl5tXsKAb5nc4QId+fjnFAFUMPrr9M3huuPlXaL7xDfCp+frQD/8DUEsDBBQAAgAIAKeEfVmq32FwXgAAAGoAAAAbAAAAdW5pdmVyc2FsL3VuaXZlcnNhbC5wbmcueG1sLYxJCoAwDADvgn8oeUBMqLEVWv2MxRbcUHH5vSLObeYwrr3GQR1h3dI8eWAkaJs8c8sajhROdb2NUOgD1O2hJCT59UzdHj1U1iBXtWXWoGJIfdw9CAtqY7RYgeJdPlBLAQIAABQAAgAIAPNWyUzWo37aRwMAAOEJAAAUAAAAAAAAAAEAAAAAAAAAAAB1bml2ZXJzYWwvcGxheWVyLnhtbFBLAQIAABQAAgAIAMNwell/ZO2n+gQAAGITAAAdAAAAAAAAAAEAAAAAAHkDAAB1bml2ZXJzYWwvY29tbW9uX21lc3NhZ2VzLmxuZ1BLAQIAABQAAgAIAMNwelkVHmAbowAAAH8BAAAuAAAAAAAAAAEAAAAAAK4IAAB1bml2ZXJzYWwvcGxheWJhY2tfYW5kX25hdmlnYXRpb25fc2V0dGluZ3MueG1sUEsBAgAAFAACAAgAw3B6WT9xd145BQAAuRoAACcAAAAAAAAAAQAAAAAAnQkAAHVuaXZlcnNhbC9mbGFzaF9wdWJsaXNoaW5nX3NldHRpbmdzLnhtbFBLAQIAABQAAgAIAMNwelm28mV+TwMAADoMAAAhAAAAAAAAAAEAAAAAABsPAAB1bml2ZXJzYWwvZmxhc2hfc2tpbl9zZXR0aW5ncy54bWxQSwECAAAUAAIACADDcHpZxuHXPiQFAABKGgAAJgAAAAAAAAABAAAAAACpEgAAdW5pdmVyc2FsL2h0bWxfcHVibGlzaGluZ19zZXR0aW5ncy54bWxQSwECAAAUAAIACADDcHpZ9ZMdlbABAABPBgAAHwAAAAAAAAABAAAAAAARGAAAdW5pdmVyc2FsL2h0bWxfc2tpbl9zZXR0aW5ncy5qc1BLAQIAABQAAgAIAKeEfVkua6KKKi4AAGpHAAAXAAAAAAAAAAAAAAAAAP4ZAAB1bml2ZXJzYWwvdW5pdmVyc2FsLnBuZ1BLAQIAABQAAgAIAKeEfVmq32FwXgAAAGoAAAAbAAAAAAAAAAEAAAAAAF1IAAB1bml2ZXJzYWwvdW5pdmVyc2FsLnBuZy54bWxQSwUGAAAAAAkACQC8AgAA9EgAAAAA"/>
  <p:tag name="ISPRING_CURRENT_PLAYER_ID" val="universal"/>
  <p:tag name="ISPRING_FIRST_PUBLISH" val="1"/>
  <p:tag name="ISPRING_ULTRA_SCORM_COURCE_TITLE" val="E9.U4.Lesson 3. Reading 1"/>
  <p:tag name="ISPRING_PRESENTATION_TITLE" val="E9.U4.Lesson 3. Reading 1"/>
  <p:tag name="ISPRING_UUID" val="{E16B54B8-5BC3-4E19-96EC-0C77A63D058F}"/>
  <p:tag name="ISPRING_SCORM_ENDPOINT" val="&lt;endpoint&gt;&lt;enable&gt;0&lt;/enable&gt;&lt;lrs&gt;http://&lt;/lrs&gt;&lt;auth&gt;0&lt;/auth&gt;&lt;login&gt;&lt;/login&gt;&lt;password&gt;&lt;/password&gt;&lt;key&gt;&lt;/key&gt;&lt;name&gt;&lt;/name&gt;&lt;email&gt;&lt;/email&gt;&lt;/endpoint&gt;&#10;"/>
  <p:tag name="ISPRING_SCORM_RATE_QUIZZES" val="0"/>
</p:tagLst>
</file>

<file path=ppt/tags/tag10.xml><?xml version="1.0" encoding="utf-8"?>
<p:tagLst xmlns:a="http://schemas.openxmlformats.org/drawingml/2006/main" xmlns:r="http://schemas.openxmlformats.org/officeDocument/2006/relationships" xmlns:p="http://schemas.openxmlformats.org/presentationml/2006/main">
  <p:tag name="GENSWF_ADVANCE_TIME" val="5"/>
  <p:tag name="TIMING" val="|0.5|0.5|0.5|0.5|0.5"/>
  <p:tag name="ISPRING_CUSTOM_TIMING_USED" val="1"/>
  <p:tag name="ISPRING_SLIDE_ID_2" val="{28F668D2-6C6C-4361-A797-AC6A32E34C2E}"/>
</p:tagLst>
</file>

<file path=ppt/tags/tag11.xml><?xml version="1.0" encoding="utf-8"?>
<p:tagLst xmlns:a="http://schemas.openxmlformats.org/drawingml/2006/main" xmlns:r="http://schemas.openxmlformats.org/officeDocument/2006/relationships" xmlns:p="http://schemas.openxmlformats.org/presentationml/2006/main">
  <p:tag name="GENSWF_ADVANCE_TIME" val="5"/>
  <p:tag name="TIMING" val="|0.001|0.5"/>
  <p:tag name="ISPRING_CUSTOM_TIMING_USED" val="1"/>
  <p:tag name="ISPRING_SLIDE_ID_2" val="{0D95060E-758A-4B06-B1B0-DC961BFD54B8}"/>
</p:tagLst>
</file>

<file path=ppt/tags/tag12.xml><?xml version="1.0" encoding="utf-8"?>
<p:tagLst xmlns:a="http://schemas.openxmlformats.org/drawingml/2006/main" xmlns:r="http://schemas.openxmlformats.org/officeDocument/2006/relationships" xmlns:p="http://schemas.openxmlformats.org/presentationml/2006/main">
  <p:tag name="GENSWF_ADVANCE_TIME" val="5"/>
  <p:tag name="TIMING" val="|0.001|0.5|1.822"/>
  <p:tag name="ISPRING_CUSTOM_TIMING_USED" val="1"/>
  <p:tag name="ISPRING_SLIDE_ID_2" val="{5451BAD3-A286-48FE-BBBC-4C254C5A37E7}"/>
</p:tagLst>
</file>

<file path=ppt/tags/tag13.xml><?xml version="1.0" encoding="utf-8"?>
<p:tagLst xmlns:a="http://schemas.openxmlformats.org/drawingml/2006/main" xmlns:r="http://schemas.openxmlformats.org/officeDocument/2006/relationships" xmlns:p="http://schemas.openxmlformats.org/presentationml/2006/main">
  <p:tag name="GENSWF_ADVANCE_TIME" val="5"/>
  <p:tag name="TIMING" val="|0.001|1.822"/>
  <p:tag name="ISPRING_CUSTOM_TIMING_USED" val="1"/>
  <p:tag name="ISPRING_SLIDE_ID_2" val="{ED7AA3E6-CE32-4E41-BEB1-226EB7E5BA5E}"/>
</p:tagLst>
</file>

<file path=ppt/tags/tag14.xml><?xml version="1.0" encoding="utf-8"?>
<p:tagLst xmlns:a="http://schemas.openxmlformats.org/drawingml/2006/main" xmlns:r="http://schemas.openxmlformats.org/officeDocument/2006/relationships" xmlns:p="http://schemas.openxmlformats.org/presentationml/2006/main">
  <p:tag name="GENSWF_ADVANCE_TIME" val="5"/>
  <p:tag name="TIMING" val="|0.001|1.822"/>
  <p:tag name="ISPRING_CUSTOM_TIMING_USED" val="1"/>
  <p:tag name="ISPRING_SLIDE_ID_2" val="{0E3BA39C-DED8-41AD-B4AC-33D6AD196BFF}"/>
</p:tagLst>
</file>

<file path=ppt/tags/tag15.xml><?xml version="1.0" encoding="utf-8"?>
<p:tagLst xmlns:a="http://schemas.openxmlformats.org/drawingml/2006/main" xmlns:r="http://schemas.openxmlformats.org/officeDocument/2006/relationships" xmlns:p="http://schemas.openxmlformats.org/presentationml/2006/main">
  <p:tag name="GENSWF_ADVANCE_TIME" val="5"/>
  <p:tag name="TIMING" val="|0.001|1.822"/>
  <p:tag name="ISPRING_CUSTOM_TIMING_USED" val="1"/>
  <p:tag name="ISPRING_SLIDE_ID_2" val="{29390A30-4116-40F7-A83E-77BA28285D9A}"/>
</p:tagLst>
</file>

<file path=ppt/tags/tag16.xml><?xml version="1.0" encoding="utf-8"?>
<p:tagLst xmlns:a="http://schemas.openxmlformats.org/drawingml/2006/main" xmlns:r="http://schemas.openxmlformats.org/officeDocument/2006/relationships" xmlns:p="http://schemas.openxmlformats.org/presentationml/2006/main">
  <p:tag name="GENSWF_ADVANCE_TIME" val="87.409"/>
  <p:tag name="TIMING" val="|0.001"/>
  <p:tag name="ISPRING_CUSTOM_TIMING_USED" val="1"/>
  <p:tag name="ISPRING_SLIDE_ID_2" val="{7723FE29-8442-4B25-AA4D-97BB5FC3542D}"/>
</p:tagLst>
</file>

<file path=ppt/tags/tag17.xml><?xml version="1.0" encoding="utf-8"?>
<p:tagLst xmlns:a="http://schemas.openxmlformats.org/drawingml/2006/main" xmlns:r="http://schemas.openxmlformats.org/officeDocument/2006/relationships" xmlns:p="http://schemas.openxmlformats.org/presentationml/2006/main">
  <p:tag name="GENSWF_ADVANCE_TIME" val="5"/>
  <p:tag name="ISPRING_CUSTOM_TIMING_USED" val="1"/>
  <p:tag name="ISPRING_SLIDE_ID_2" val="{6886FA84-E51B-420E-AD1D-858E520D3A57}"/>
</p:tagLst>
</file>

<file path=ppt/tags/tag18.xml><?xml version="1.0" encoding="utf-8"?>
<p:tagLst xmlns:a="http://schemas.openxmlformats.org/drawingml/2006/main" xmlns:r="http://schemas.openxmlformats.org/officeDocument/2006/relationships" xmlns:p="http://schemas.openxmlformats.org/presentationml/2006/main">
  <p:tag name="GENSWF_ADVANCE_TIME" val="5"/>
  <p:tag name="TIMING" val="|0.001|0.5"/>
  <p:tag name="ISPRING_CUSTOM_TIMING_USED" val="1"/>
  <p:tag name="ISPRING_SLIDE_ID_2" val="{1A6E05F3-6DE3-4B9E-B05A-D9DDB81BFB1B}"/>
</p:tagLst>
</file>

<file path=ppt/tags/tag19.xml><?xml version="1.0" encoding="utf-8"?>
<p:tagLst xmlns:a="http://schemas.openxmlformats.org/drawingml/2006/main" xmlns:r="http://schemas.openxmlformats.org/officeDocument/2006/relationships" xmlns:p="http://schemas.openxmlformats.org/presentationml/2006/main">
  <p:tag name="GENSWF_ADVANCE_TIME" val="5"/>
  <p:tag name="ISPRING_CUSTOM_TIMING_USED" val="1"/>
  <p:tag name="ISPRING_SLIDE_ID_2" val="{BA7C68CE-24E8-4139-AABB-92E589F8B935}"/>
</p:tagLst>
</file>

<file path=ppt/tags/tag2.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ADC14CD2-A44C-4AEF-8545-D3F2F828FCB7}"/>
  <p:tag name="GENSWF_ADVANCE_TIME" val="6.558"/>
</p:tagLst>
</file>

<file path=ppt/tags/tag20.xml><?xml version="1.0" encoding="utf-8"?>
<p:tagLst xmlns:a="http://schemas.openxmlformats.org/drawingml/2006/main" xmlns:r="http://schemas.openxmlformats.org/officeDocument/2006/relationships" xmlns:p="http://schemas.openxmlformats.org/presentationml/2006/main">
  <p:tag name="GENSWF_ADVANCE_TIME" val="8.001"/>
  <p:tag name="TIMING" val="|0.001|2|2|2"/>
  <p:tag name="ISPRING_CUSTOM_TIMING_USED" val="1"/>
  <p:tag name="ISPRING_SLIDE_ID_2" val="{7BD70623-92FC-4C0D-9224-08BF76419AA8}"/>
</p:tagLst>
</file>

<file path=ppt/tags/tag21.xml><?xml version="1.0" encoding="utf-8"?>
<p:tagLst xmlns:a="http://schemas.openxmlformats.org/drawingml/2006/main" xmlns:r="http://schemas.openxmlformats.org/officeDocument/2006/relationships" xmlns:p="http://schemas.openxmlformats.org/presentationml/2006/main">
  <p:tag name="GENSWF_ADVANCE_TIME" val="5"/>
  <p:tag name="TIMING" val="|0.001"/>
  <p:tag name="ISPRING_CUSTOM_TIMING_USED" val="1"/>
  <p:tag name="ISPRING_SLIDE_ID_2" val="{16D825EF-6943-4F7E-B02D-A09DE131252A}"/>
</p:tagLst>
</file>

<file path=ppt/tags/tag3.xml><?xml version="1.0" encoding="utf-8"?>
<p:tagLst xmlns:a="http://schemas.openxmlformats.org/drawingml/2006/main" xmlns:r="http://schemas.openxmlformats.org/officeDocument/2006/relationships" xmlns:p="http://schemas.openxmlformats.org/presentationml/2006/main">
  <p:tag name="GENSWF_ADVANCE_TIME" val="5"/>
  <p:tag name="ISPRING_CUSTOM_TIMING_USED" val="1"/>
  <p:tag name="ISPRING_SLIDE_ID_2" val="{BD1AE811-9DB5-4BBB-81F2-0B390366C908}"/>
</p:tagLst>
</file>

<file path=ppt/tags/tag4.xml><?xml version="1.0" encoding="utf-8"?>
<p:tagLst xmlns:a="http://schemas.openxmlformats.org/drawingml/2006/main" xmlns:r="http://schemas.openxmlformats.org/officeDocument/2006/relationships" xmlns:p="http://schemas.openxmlformats.org/presentationml/2006/main">
  <p:tag name="GENSWF_ADVANCE_TIME" val="5.501"/>
  <p:tag name="TIMING" val="|0.001|0.5|1|1|0.5|0.5|0.5|0.5"/>
  <p:tag name="ISPRING_CUSTOM_TIMING_USED" val="1"/>
  <p:tag name="ISPRING_SLIDE_ID_2" val="{D4E1026E-D6E7-43CB-87BF-05D28B6BE21F}"/>
</p:tagLst>
</file>

<file path=ppt/tags/tag5.xml><?xml version="1.0" encoding="utf-8"?>
<p:tagLst xmlns:a="http://schemas.openxmlformats.org/drawingml/2006/main" xmlns:r="http://schemas.openxmlformats.org/officeDocument/2006/relationships" xmlns:p="http://schemas.openxmlformats.org/presentationml/2006/main">
  <p:tag name="GENSWF_ADVANCE_TIME" val="5"/>
  <p:tag name="TIMING" val="|0.001|0.5|0.5|0.5|0.5|0.5|0.5"/>
  <p:tag name="ISPRING_CUSTOM_TIMING_USED" val="1"/>
  <p:tag name="ISPRING_SLIDE_ID_2" val="{58152A9A-D308-47D9-8271-9F92A72ED185}"/>
</p:tagLst>
</file>

<file path=ppt/tags/tag6.xml><?xml version="1.0" encoding="utf-8"?>
<p:tagLst xmlns:a="http://schemas.openxmlformats.org/drawingml/2006/main" xmlns:r="http://schemas.openxmlformats.org/officeDocument/2006/relationships" xmlns:p="http://schemas.openxmlformats.org/presentationml/2006/main">
  <p:tag name="GENSWF_ADVANCE_TIME" val="5"/>
  <p:tag name="TIMING" val="|0.001"/>
  <p:tag name="ISPRING_CUSTOM_TIMING_USED" val="1"/>
  <p:tag name="ISPRING_SLIDE_ID_2" val="{CAA9D074-9F8A-49FD-8445-61722BDD154B}"/>
</p:tagLst>
</file>

<file path=ppt/tags/tag7.xml><?xml version="1.0" encoding="utf-8"?>
<p:tagLst xmlns:a="http://schemas.openxmlformats.org/drawingml/2006/main" xmlns:r="http://schemas.openxmlformats.org/officeDocument/2006/relationships" xmlns:p="http://schemas.openxmlformats.org/presentationml/2006/main">
  <p:tag name="GENSWF_ADVANCE_TIME" val="5"/>
  <p:tag name="TIMING" val="|0.001|0.5|0.5"/>
  <p:tag name="ISPRING_CUSTOM_TIMING_USED" val="1"/>
  <p:tag name="ISPRING_SLIDE_ID_2" val="{0554FEA9-51F7-4FD3-BC27-FEFFB85AE5F4}"/>
</p:tagLst>
</file>

<file path=ppt/tags/tag8.xml><?xml version="1.0" encoding="utf-8"?>
<p:tagLst xmlns:a="http://schemas.openxmlformats.org/drawingml/2006/main" xmlns:r="http://schemas.openxmlformats.org/officeDocument/2006/relationships" xmlns:p="http://schemas.openxmlformats.org/presentationml/2006/main">
  <p:tag name="GENSWF_ADVANCE_TIME" val="5"/>
  <p:tag name="TIMING" val="|0.001|0.5|0.5"/>
  <p:tag name="ISPRING_CUSTOM_TIMING_USED" val="1"/>
  <p:tag name="ISPRING_SLIDE_ID_2" val="{B9276BE7-1CAE-491A-BC9C-8313D6A30EA2}"/>
</p:tagLst>
</file>

<file path=ppt/tags/tag9.xml><?xml version="1.0" encoding="utf-8"?>
<p:tagLst xmlns:a="http://schemas.openxmlformats.org/drawingml/2006/main" xmlns:r="http://schemas.openxmlformats.org/officeDocument/2006/relationships" xmlns:p="http://schemas.openxmlformats.org/presentationml/2006/main">
  <p:tag name="GENSWF_ADVANCE_TIME" val="5"/>
  <p:tag name="TIMING" val="|0.001|0.5|0.5|0.5"/>
  <p:tag name="ISPRING_CUSTOM_TIMING_USED" val="1"/>
  <p:tag name="ISPRING_SLIDE_ID_2" val="{84DA1CA9-D2FD-47E8-9C9C-9E8CB5AD89C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714</TotalTime>
  <Words>1533</Words>
  <Application>Microsoft Office PowerPoint</Application>
  <PresentationFormat>Widescreen</PresentationFormat>
  <Paragraphs>182</Paragraphs>
  <Slides>20</Slides>
  <Notes>20</Notes>
  <HiddenSlides>0</HiddenSlides>
  <MMClips>9</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20</vt:i4>
      </vt:variant>
    </vt:vector>
  </HeadingPairs>
  <TitlesOfParts>
    <vt:vector size="30" baseType="lpstr">
      <vt:lpstr>Aptos</vt:lpstr>
      <vt:lpstr>Aptos Display</vt:lpstr>
      <vt:lpstr>Arial</vt:lpstr>
      <vt:lpstr>Baguet Script</vt:lpstr>
      <vt:lpstr>Bodoni MT Black</vt:lpstr>
      <vt:lpstr>Calibri</vt:lpstr>
      <vt:lpstr>Century Schoolbook</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E9.U4.Lesson 3. Reading 1</dc:title>
  <dc:creator>Rieu Phan Van</dc:creator>
  <cp:lastModifiedBy>Huỳnh Minh Trí</cp:lastModifiedBy>
  <cp:revision>28</cp:revision>
  <dcterms:created xsi:type="dcterms:W3CDTF">2023-02-01T04:45:54Z</dcterms:created>
  <dcterms:modified xsi:type="dcterms:W3CDTF">2024-12-02T15:49:06Z</dcterms:modified>
</cp:coreProperties>
</file>