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45" r:id="rId2"/>
    <p:sldId id="256" r:id="rId3"/>
    <p:sldId id="335" r:id="rId4"/>
    <p:sldId id="336" r:id="rId5"/>
    <p:sldId id="337" r:id="rId6"/>
    <p:sldId id="338" r:id="rId7"/>
    <p:sldId id="339" r:id="rId8"/>
    <p:sldId id="293" r:id="rId9"/>
    <p:sldId id="340" r:id="rId10"/>
    <p:sldId id="343" r:id="rId11"/>
    <p:sldId id="342" r:id="rId12"/>
    <p:sldId id="299" r:id="rId13"/>
    <p:sldId id="30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>
      <p:ext uri="{19B8F6BF-5375-455C-9EA6-DF929625EA0E}">
        <p15:presenceInfo xmlns="" xmlns:p15="http://schemas.microsoft.com/office/powerpoint/2012/main" userId="A" providerId="None"/>
      </p:ext>
    </p:extLst>
  </p:cmAuthor>
  <p:cmAuthor id="2" name="Rieu Phan Van" initials="RPV" lastIdx="2" clrIdx="1">
    <p:extLst>
      <p:ext uri="{19B8F6BF-5375-455C-9EA6-DF929625EA0E}">
        <p15:presenceInfo xmlns=""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48" d="100"/>
          <a:sy n="48" d="100"/>
        </p:scale>
        <p:origin x="-644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99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=""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736662" y="66314"/>
            <a:ext cx="287443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Lesson 2.2: Grammar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=""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264014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Unit 2: Life in the Country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89" r:id="rId13"/>
    <p:sldLayoutId id="214748369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002106bg7fr7vx"/>
          <p:cNvPicPr>
            <a:picLocks noGrp="1" noChangeAspect="1" noChangeArrowheads="1" noCrop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5103" y="0"/>
            <a:ext cx="12297103" cy="6858000"/>
          </a:xfrm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657600" y="2362200"/>
            <a:ext cx="5162550" cy="213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4800" kern="10"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Welcome to our class</a:t>
            </a:r>
          </a:p>
        </p:txBody>
      </p:sp>
    </p:spTree>
    <p:extLst>
      <p:ext uri="{BB962C8B-B14F-4D97-AF65-F5344CB8AC3E}">
        <p14:creationId xmlns:p14="http://schemas.microsoft.com/office/powerpoint/2010/main" val="3941918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8ABC738-EB83-3840-7A64-816E19DEB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43" y="722280"/>
            <a:ext cx="11120068" cy="2213040"/>
          </a:xfrm>
          <a:prstGeom prst="rect">
            <a:avLst/>
          </a:prstGeom>
        </p:spPr>
      </p:pic>
      <p:sp>
        <p:nvSpPr>
          <p:cNvPr id="3" name="Rounded Rectangular Callout 4">
            <a:extLst>
              <a:ext uri="{FF2B5EF4-FFF2-40B4-BE49-F238E27FC236}">
                <a16:creationId xmlns="" xmlns:a16="http://schemas.microsoft.com/office/drawing/2014/main" id="{B5C98284-19F2-D5EB-C09C-F109CB4FCFD5}"/>
              </a:ext>
            </a:extLst>
          </p:cNvPr>
          <p:cNvSpPr/>
          <p:nvPr/>
        </p:nvSpPr>
        <p:spPr>
          <a:xfrm>
            <a:off x="1971296" y="3639898"/>
            <a:ext cx="3967970" cy="1943217"/>
          </a:xfrm>
          <a:prstGeom prst="wedgeRoundRectCallout">
            <a:avLst>
              <a:gd name="adj1" fmla="val 48418"/>
              <a:gd name="adj2" fmla="val 7877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Does An like to play</a:t>
            </a: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tug of war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4" name="Rounded Rectangular Callout 5">
            <a:extLst>
              <a:ext uri="{FF2B5EF4-FFF2-40B4-BE49-F238E27FC236}">
                <a16:creationId xmlns="" xmlns:a16="http://schemas.microsoft.com/office/drawing/2014/main" id="{11F3D9A3-1CA7-15EF-B593-11FC3AF35A39}"/>
              </a:ext>
            </a:extLst>
          </p:cNvPr>
          <p:cNvSpPr/>
          <p:nvPr/>
        </p:nvSpPr>
        <p:spPr>
          <a:xfrm>
            <a:off x="6824234" y="3639898"/>
            <a:ext cx="4822166" cy="1943217"/>
          </a:xfrm>
          <a:prstGeom prst="wedgeRoundRectCallout">
            <a:avLst>
              <a:gd name="adj1" fmla="val -54172"/>
              <a:gd name="adj2" fmla="val 7988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Yes, she does.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She </a:t>
            </a: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often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plays with local children.</a:t>
            </a:r>
          </a:p>
        </p:txBody>
      </p:sp>
    </p:spTree>
    <p:extLst>
      <p:ext uri="{BB962C8B-B14F-4D97-AF65-F5344CB8AC3E}">
        <p14:creationId xmlns:p14="http://schemas.microsoft.com/office/powerpoint/2010/main" val="95330320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8ABC738-EB83-3840-7A64-816E19DEB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43" y="722280"/>
            <a:ext cx="11120068" cy="2213040"/>
          </a:xfrm>
          <a:prstGeom prst="rect">
            <a:avLst/>
          </a:prstGeom>
        </p:spPr>
      </p:pic>
      <p:sp>
        <p:nvSpPr>
          <p:cNvPr id="3" name="Rounded Rectangular Callout 4">
            <a:extLst>
              <a:ext uri="{FF2B5EF4-FFF2-40B4-BE49-F238E27FC236}">
                <a16:creationId xmlns="" xmlns:a16="http://schemas.microsoft.com/office/drawing/2014/main" id="{B5C98284-19F2-D5EB-C09C-F109CB4FCFD5}"/>
              </a:ext>
            </a:extLst>
          </p:cNvPr>
          <p:cNvSpPr/>
          <p:nvPr/>
        </p:nvSpPr>
        <p:spPr>
          <a:xfrm>
            <a:off x="1971296" y="3639898"/>
            <a:ext cx="3967970" cy="1820008"/>
          </a:xfrm>
          <a:prstGeom prst="wedgeRoundRectCallout">
            <a:avLst>
              <a:gd name="adj1" fmla="val 48418"/>
              <a:gd name="adj2" fmla="val 7877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Does An like to </a:t>
            </a: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spinning tops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4" name="Rounded Rectangular Callout 5">
            <a:extLst>
              <a:ext uri="{FF2B5EF4-FFF2-40B4-BE49-F238E27FC236}">
                <a16:creationId xmlns="" xmlns:a16="http://schemas.microsoft.com/office/drawing/2014/main" id="{11F3D9A3-1CA7-15EF-B593-11FC3AF35A39}"/>
              </a:ext>
            </a:extLst>
          </p:cNvPr>
          <p:cNvSpPr/>
          <p:nvPr/>
        </p:nvSpPr>
        <p:spPr>
          <a:xfrm>
            <a:off x="6824234" y="3639898"/>
            <a:ext cx="4822166" cy="1820008"/>
          </a:xfrm>
          <a:prstGeom prst="wedgeRoundRectCallout">
            <a:avLst>
              <a:gd name="adj1" fmla="val -54172"/>
              <a:gd name="adj2" fmla="val 7988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Yes, she does.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She </a:t>
            </a: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always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plays with her sister.</a:t>
            </a:r>
          </a:p>
        </p:txBody>
      </p:sp>
    </p:spTree>
    <p:extLst>
      <p:ext uri="{BB962C8B-B14F-4D97-AF65-F5344CB8AC3E}">
        <p14:creationId xmlns:p14="http://schemas.microsoft.com/office/powerpoint/2010/main" val="39755764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734681"/>
            <a:ext cx="11764213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Learn by hearts the grammar points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grammar exercise on page 11 WB.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8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Notebook</a:t>
            </a:r>
            <a:r>
              <a:rPr lang="en-US" sz="3600" i="1" dirty="0">
                <a:solidFill>
                  <a:srgbClr val="0070C0"/>
                </a:solidFill>
              </a:rPr>
              <a:t> on pages 16 &amp; 17.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</a:t>
            </a:r>
            <a:r>
              <a:rPr lang="en-US" sz="3600" i="1">
                <a:solidFill>
                  <a:srgbClr val="0070C0"/>
                </a:solidFill>
              </a:rPr>
              <a:t>pages 20 &amp; 21 </a:t>
            </a:r>
            <a:r>
              <a:rPr lang="en-US" sz="3600" i="1" dirty="0">
                <a:solidFill>
                  <a:srgbClr val="0070C0"/>
                </a:solidFill>
              </a:rPr>
              <a:t>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=""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2727" y="3181530"/>
            <a:ext cx="52534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Unit 2: Life in the Country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2.2: </a:t>
            </a:r>
            <a:endParaRPr lang="en-US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GRAMMAR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1457857-BE27-519D-8F15-76DA3F4F6FC3}"/>
              </a:ext>
            </a:extLst>
          </p:cNvPr>
          <p:cNvSpPr txBox="1"/>
          <p:nvPr/>
        </p:nvSpPr>
        <p:spPr>
          <a:xfrm>
            <a:off x="62424" y="3093346"/>
            <a:ext cx="12173088" cy="18466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She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usually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plays tug of war with her cousins.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always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play sports at the park.</a:t>
            </a: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24" y="2239617"/>
            <a:ext cx="121920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Adverbs of frequency (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968" y="3231845"/>
            <a:ext cx="12192000" cy="2062103"/>
          </a:xfrm>
          <a:prstGeom prst="rect">
            <a:avLst/>
          </a:prstGeom>
          <a:solidFill>
            <a:schemeClr val="bg2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is/ am / are / was / were)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It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warm in Summer.</a:t>
            </a:r>
          </a:p>
          <a:p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24" y="971804"/>
            <a:ext cx="1167153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Like / love / hate / prefer 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to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–V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1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6CB7908-1FC7-37B6-21F8-A7FFEEB98ADB}"/>
              </a:ext>
            </a:extLst>
          </p:cNvPr>
          <p:cNvSpPr/>
          <p:nvPr/>
        </p:nvSpPr>
        <p:spPr>
          <a:xfrm>
            <a:off x="0" y="0"/>
            <a:ext cx="2940148" cy="5952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Practice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AAD5B2B-7AA5-4AE5-85C3-841C7D84BF44}"/>
              </a:ext>
            </a:extLst>
          </p:cNvPr>
          <p:cNvSpPr txBox="1"/>
          <p:nvPr/>
        </p:nvSpPr>
        <p:spPr>
          <a:xfrm>
            <a:off x="0" y="595223"/>
            <a:ext cx="1250617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Read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examples and notes above, then unscramble the sentences.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F0C67F3-D5BB-EB2A-FC45-6E1894957F02}"/>
              </a:ext>
            </a:extLst>
          </p:cNvPr>
          <p:cNvSpPr txBox="1"/>
          <p:nvPr/>
        </p:nvSpPr>
        <p:spPr>
          <a:xfrm>
            <a:off x="1992925" y="1216325"/>
            <a:ext cx="9481038" cy="60016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visit/to/love/We/the/country.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to/games./He/folk/prefers/play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play?/she/like/Where/does/to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play/to/don't/shuttlecock./like/I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DE87C3B-4041-6B11-124B-8A7960C60B7C}"/>
              </a:ext>
            </a:extLst>
          </p:cNvPr>
          <p:cNvSpPr txBox="1"/>
          <p:nvPr/>
        </p:nvSpPr>
        <p:spPr>
          <a:xfrm>
            <a:off x="2154115" y="1925515"/>
            <a:ext cx="705143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 love to visit the country.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F98A17-EC09-004C-0D07-1B90B06F59EE}"/>
              </a:ext>
            </a:extLst>
          </p:cNvPr>
          <p:cNvSpPr txBox="1"/>
          <p:nvPr/>
        </p:nvSpPr>
        <p:spPr>
          <a:xfrm>
            <a:off x="2183422" y="3482827"/>
            <a:ext cx="705143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 prefers to play folk games.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F8CC141-3B92-B0AF-B160-B7854F5CEE83}"/>
              </a:ext>
            </a:extLst>
          </p:cNvPr>
          <p:cNvSpPr txBox="1"/>
          <p:nvPr/>
        </p:nvSpPr>
        <p:spPr>
          <a:xfrm>
            <a:off x="2183422" y="4876475"/>
            <a:ext cx="705143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Where does she like to play?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B10E65F-CB0C-092B-9053-64BA25FB6479}"/>
              </a:ext>
            </a:extLst>
          </p:cNvPr>
          <p:cNvSpPr txBox="1"/>
          <p:nvPr/>
        </p:nvSpPr>
        <p:spPr>
          <a:xfrm>
            <a:off x="2183422" y="6280259"/>
            <a:ext cx="705143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don't like to play shuttlecock.</a:t>
            </a:r>
          </a:p>
        </p:txBody>
      </p:sp>
    </p:spTree>
    <p:extLst>
      <p:ext uri="{BB962C8B-B14F-4D97-AF65-F5344CB8AC3E}">
        <p14:creationId xmlns:p14="http://schemas.microsoft.com/office/powerpoint/2010/main" val="262818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D621298-486E-62AC-9FD6-F3E3A3F6B005}"/>
              </a:ext>
            </a:extLst>
          </p:cNvPr>
          <p:cNvSpPr txBox="1"/>
          <p:nvPr/>
        </p:nvSpPr>
        <p:spPr>
          <a:xfrm>
            <a:off x="351693" y="466330"/>
            <a:ext cx="11711354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they/hometown?/to/their/Do/like/visit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6. spinning/with/never/play/tops/my/sister./I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7. herd/buffalo/you/always/on/weekends?/Do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8. play/games/folk/in/cities./rarely/People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35BBB0A-9AD3-B777-8831-C1636851DA7C}"/>
              </a:ext>
            </a:extLst>
          </p:cNvPr>
          <p:cNvSpPr txBox="1"/>
          <p:nvPr/>
        </p:nvSpPr>
        <p:spPr>
          <a:xfrm>
            <a:off x="351693" y="1380392"/>
            <a:ext cx="7051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they like to visit their hometown?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2EA6C16-B6B8-BBFC-79C1-037098C3F4F0}"/>
              </a:ext>
            </a:extLst>
          </p:cNvPr>
          <p:cNvSpPr txBox="1"/>
          <p:nvPr/>
        </p:nvSpPr>
        <p:spPr>
          <a:xfrm>
            <a:off x="351693" y="2844225"/>
            <a:ext cx="8004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 never play spinning tops with my sister.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A5E61A0-6C73-E4CA-309D-DA1E71612BF0}"/>
              </a:ext>
            </a:extLst>
          </p:cNvPr>
          <p:cNvSpPr txBox="1"/>
          <p:nvPr/>
        </p:nvSpPr>
        <p:spPr>
          <a:xfrm>
            <a:off x="351693" y="4250994"/>
            <a:ext cx="8212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you always herd buffalo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weekends?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752EAC8-54EE-9385-B522-8CA0061F435B}"/>
              </a:ext>
            </a:extLst>
          </p:cNvPr>
          <p:cNvSpPr txBox="1"/>
          <p:nvPr/>
        </p:nvSpPr>
        <p:spPr>
          <a:xfrm>
            <a:off x="351693" y="5657763"/>
            <a:ext cx="7051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People rarely play folk games in cities.</a:t>
            </a:r>
          </a:p>
        </p:txBody>
      </p:sp>
    </p:spTree>
    <p:extLst>
      <p:ext uri="{BB962C8B-B14F-4D97-AF65-F5344CB8AC3E}">
        <p14:creationId xmlns:p14="http://schemas.microsoft.com/office/powerpoint/2010/main" val="213770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8D2DE32-0F10-3B49-36D3-17D7D08EB994}"/>
              </a:ext>
            </a:extLst>
          </p:cNvPr>
          <p:cNvSpPr txBox="1"/>
          <p:nvPr/>
        </p:nvSpPr>
        <p:spPr>
          <a:xfrm>
            <a:off x="2089638" y="918713"/>
            <a:ext cx="902383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I  /  like / visit/country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2. she/prefer/jump rope?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What /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kids/like/play/here?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He /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like/play/tug of war.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_____________________________________________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E52823E-5A88-3847-3D4A-B5A043B43862}"/>
              </a:ext>
            </a:extLst>
          </p:cNvPr>
          <p:cNvSpPr txBox="1"/>
          <p:nvPr/>
        </p:nvSpPr>
        <p:spPr>
          <a:xfrm>
            <a:off x="2444262" y="1688123"/>
            <a:ext cx="7051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 like to visit the country.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FD9ADA2-485E-F786-2F7C-3AF798F73A2A}"/>
              </a:ext>
            </a:extLst>
          </p:cNvPr>
          <p:cNvSpPr txBox="1"/>
          <p:nvPr/>
        </p:nvSpPr>
        <p:spPr>
          <a:xfrm>
            <a:off x="2444261" y="3042308"/>
            <a:ext cx="7051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Does she prefer to jump rope?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9B8E8EE-53E2-1695-FD92-7AAC1E15AC3F}"/>
              </a:ext>
            </a:extLst>
          </p:cNvPr>
          <p:cNvSpPr txBox="1"/>
          <p:nvPr/>
        </p:nvSpPr>
        <p:spPr>
          <a:xfrm>
            <a:off x="2444260" y="4468499"/>
            <a:ext cx="7051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What do kids like to play here?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4A1C73-36E4-BD16-A9F0-C588590BF686}"/>
              </a:ext>
            </a:extLst>
          </p:cNvPr>
          <p:cNvSpPr txBox="1"/>
          <p:nvPr/>
        </p:nvSpPr>
        <p:spPr>
          <a:xfrm>
            <a:off x="2368061" y="5782352"/>
            <a:ext cx="7051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He likes to play tug of war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0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80B08C6-2A76-49AA-06A8-ECE6461930E7}"/>
              </a:ext>
            </a:extLst>
          </p:cNvPr>
          <p:cNvSpPr txBox="1"/>
          <p:nvPr/>
        </p:nvSpPr>
        <p:spPr>
          <a:xfrm>
            <a:off x="380705" y="551546"/>
            <a:ext cx="11408019" cy="60016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We / not/ like /pick / flowers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We / not/often/play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spinning tops/after school.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Who /she /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usually/jump rope/with?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People /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my hometown/sometimes/play/folk games.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_____________________________________________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26FB95-0ACD-CA5B-DC92-0C1222C2D7B9}"/>
              </a:ext>
            </a:extLst>
          </p:cNvPr>
          <p:cNvSpPr txBox="1"/>
          <p:nvPr/>
        </p:nvSpPr>
        <p:spPr>
          <a:xfrm>
            <a:off x="480647" y="1412575"/>
            <a:ext cx="7051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We don't like to pick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flowers.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CABFCE-921F-E770-9C5C-2DAB562320B1}"/>
              </a:ext>
            </a:extLst>
          </p:cNvPr>
          <p:cNvSpPr txBox="1"/>
          <p:nvPr/>
        </p:nvSpPr>
        <p:spPr>
          <a:xfrm>
            <a:off x="480647" y="2886976"/>
            <a:ext cx="8979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We don't often play spinning tops after school.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ADFB3A7-A78B-CE42-8935-DAB82F9EEDE3}"/>
              </a:ext>
            </a:extLst>
          </p:cNvPr>
          <p:cNvSpPr txBox="1"/>
          <p:nvPr/>
        </p:nvSpPr>
        <p:spPr>
          <a:xfrm>
            <a:off x="480647" y="4361377"/>
            <a:ext cx="7051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Who does she usually jump rope with?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110ADFE-6623-F411-F92C-9F6C91920A05}"/>
              </a:ext>
            </a:extLst>
          </p:cNvPr>
          <p:cNvSpPr txBox="1"/>
          <p:nvPr/>
        </p:nvSpPr>
        <p:spPr>
          <a:xfrm>
            <a:off x="480647" y="5810897"/>
            <a:ext cx="9340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People in my hometown sometimes play folk games.</a:t>
            </a:r>
          </a:p>
        </p:txBody>
      </p:sp>
    </p:spTree>
    <p:extLst>
      <p:ext uri="{BB962C8B-B14F-4D97-AF65-F5344CB8AC3E}">
        <p14:creationId xmlns:p14="http://schemas.microsoft.com/office/powerpoint/2010/main" val="316738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8015" y="495085"/>
            <a:ext cx="43014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Work in pairs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519" y="495085"/>
            <a:ext cx="2350606" cy="149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1795451" y="4527921"/>
            <a:ext cx="3967970" cy="1442055"/>
          </a:xfrm>
          <a:prstGeom prst="wedgeRoundRectCallout">
            <a:avLst>
              <a:gd name="adj1" fmla="val 48418"/>
              <a:gd name="adj2" fmla="val 7877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Does An like to 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jump rope?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489959" y="4527920"/>
            <a:ext cx="4822166" cy="1442056"/>
          </a:xfrm>
          <a:prstGeom prst="wedgeRoundRectCallout">
            <a:avLst>
              <a:gd name="adj1" fmla="val -54172"/>
              <a:gd name="adj2" fmla="val 7988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No, she doesn't. 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She never jumps rope.</a:t>
            </a:r>
          </a:p>
        </p:txBody>
      </p:sp>
      <p:sp>
        <p:nvSpPr>
          <p:cNvPr id="3" name="Rectangle 2"/>
          <p:cNvSpPr/>
          <p:nvPr/>
        </p:nvSpPr>
        <p:spPr>
          <a:xfrm>
            <a:off x="371434" y="1392844"/>
            <a:ext cx="1067170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c. Ask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and answer about what An likes to do.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6D0DFCA-9CB0-9726-5338-70522C555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35" y="2110271"/>
            <a:ext cx="11117226" cy="221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71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8ABC738-EB83-3840-7A64-816E19DEB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43" y="722280"/>
            <a:ext cx="11120068" cy="2213040"/>
          </a:xfrm>
          <a:prstGeom prst="rect">
            <a:avLst/>
          </a:prstGeom>
        </p:spPr>
      </p:pic>
      <p:sp>
        <p:nvSpPr>
          <p:cNvPr id="3" name="Rounded Rectangular Callout 4">
            <a:extLst>
              <a:ext uri="{FF2B5EF4-FFF2-40B4-BE49-F238E27FC236}">
                <a16:creationId xmlns="" xmlns:a16="http://schemas.microsoft.com/office/drawing/2014/main" id="{B5C98284-19F2-D5EB-C09C-F109CB4FCFD5}"/>
              </a:ext>
            </a:extLst>
          </p:cNvPr>
          <p:cNvSpPr/>
          <p:nvPr/>
        </p:nvSpPr>
        <p:spPr>
          <a:xfrm>
            <a:off x="1971296" y="3639898"/>
            <a:ext cx="3967970" cy="1442055"/>
          </a:xfrm>
          <a:prstGeom prst="wedgeRoundRectCallout">
            <a:avLst>
              <a:gd name="adj1" fmla="val 48418"/>
              <a:gd name="adj2" fmla="val 7877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C00000"/>
                </a:solidFill>
              </a:rPr>
              <a:t>Does An like to </a:t>
            </a:r>
            <a:r>
              <a:rPr lang="en-US" sz="3600" b="1" i="1" u="sng" dirty="0">
                <a:solidFill>
                  <a:srgbClr val="C00000"/>
                </a:solidFill>
              </a:rPr>
              <a:t>pick flowers</a:t>
            </a:r>
            <a:r>
              <a:rPr lang="en-US" sz="3600" b="1" i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4" name="Rounded Rectangular Callout 5">
            <a:extLst>
              <a:ext uri="{FF2B5EF4-FFF2-40B4-BE49-F238E27FC236}">
                <a16:creationId xmlns="" xmlns:a16="http://schemas.microsoft.com/office/drawing/2014/main" id="{11F3D9A3-1CA7-15EF-B593-11FC3AF35A39}"/>
              </a:ext>
            </a:extLst>
          </p:cNvPr>
          <p:cNvSpPr/>
          <p:nvPr/>
        </p:nvSpPr>
        <p:spPr>
          <a:xfrm>
            <a:off x="6236677" y="3639898"/>
            <a:ext cx="5409723" cy="1442056"/>
          </a:xfrm>
          <a:prstGeom prst="wedgeRoundRectCallout">
            <a:avLst>
              <a:gd name="adj1" fmla="val -54172"/>
              <a:gd name="adj2" fmla="val 7988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0000CC"/>
                </a:solidFill>
              </a:rPr>
              <a:t>No, she doesn't. </a:t>
            </a:r>
          </a:p>
          <a:p>
            <a:pPr algn="ctr"/>
            <a:r>
              <a:rPr lang="en-US" sz="3600" b="1" i="1" dirty="0">
                <a:solidFill>
                  <a:srgbClr val="0000CC"/>
                </a:solidFill>
              </a:rPr>
              <a:t>She </a:t>
            </a:r>
            <a:r>
              <a:rPr lang="en-US" sz="3600" b="1" i="1" u="sng" dirty="0">
                <a:solidFill>
                  <a:srgbClr val="0000CC"/>
                </a:solidFill>
              </a:rPr>
              <a:t>rarely</a:t>
            </a:r>
            <a:r>
              <a:rPr lang="en-US" sz="3600" b="1" i="1" dirty="0">
                <a:solidFill>
                  <a:srgbClr val="0000CC"/>
                </a:solidFill>
              </a:rPr>
              <a:t> picks flowers.</a:t>
            </a:r>
          </a:p>
        </p:txBody>
      </p:sp>
    </p:spTree>
    <p:extLst>
      <p:ext uri="{BB962C8B-B14F-4D97-AF65-F5344CB8AC3E}">
        <p14:creationId xmlns:p14="http://schemas.microsoft.com/office/powerpoint/2010/main" val="395418777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516</Words>
  <Application>Microsoft Office PowerPoint</Application>
  <PresentationFormat>Custom</PresentationFormat>
  <Paragraphs>84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HUA HUU THUY</cp:lastModifiedBy>
  <cp:revision>139</cp:revision>
  <dcterms:created xsi:type="dcterms:W3CDTF">2023-02-01T04:45:54Z</dcterms:created>
  <dcterms:modified xsi:type="dcterms:W3CDTF">2025-05-14T03:50:01Z</dcterms:modified>
</cp:coreProperties>
</file>