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1" r:id="rId2"/>
    <p:sldId id="336" r:id="rId3"/>
    <p:sldId id="332" r:id="rId4"/>
    <p:sldId id="333" r:id="rId5"/>
    <p:sldId id="334" r:id="rId6"/>
    <p:sldId id="319" r:id="rId7"/>
    <p:sldId id="320" r:id="rId8"/>
    <p:sldId id="322" r:id="rId9"/>
    <p:sldId id="323" r:id="rId10"/>
    <p:sldId id="321" r:id="rId11"/>
    <p:sldId id="324" r:id="rId12"/>
    <p:sldId id="325" r:id="rId13"/>
    <p:sldId id="327" r:id="rId14"/>
    <p:sldId id="328" r:id="rId15"/>
    <p:sldId id="329" r:id="rId16"/>
    <p:sldId id="330" r:id="rId17"/>
    <p:sldId id="293" r:id="rId18"/>
    <p:sldId id="295" r:id="rId19"/>
    <p:sldId id="297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xmlns="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7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solidFill>
                  <a:schemeClr val="tx1"/>
                </a:solidFill>
              </a:rPr>
              <a:t>Lesson 1.2: Grammar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1: Free time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smtClean="0">
                <a:solidFill>
                  <a:schemeClr val="tx1"/>
                </a:solidFill>
                <a:effectLst/>
              </a:rPr>
              <a:t>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90" r:id="rId13"/>
    <p:sldLayoutId id="214748369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02106bg7fr7vx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5103" y="0"/>
            <a:ext cx="12297103" cy="6858000"/>
          </a:xfrm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657600" y="2362200"/>
            <a:ext cx="516255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8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405422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344" y="3991238"/>
            <a:ext cx="3676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 II. Practice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865" y="538523"/>
            <a:ext cx="97363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examples and notes above, then circle the correct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 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30" y="2032770"/>
            <a:ext cx="11855570" cy="2954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She loves/hates designing and making jewelry. She wants to open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jewelry store when she grows up.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I prefer/hate going fishing because I'm scared of water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5117" y="2208362"/>
            <a:ext cx="940279" cy="646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6091" y="3608528"/>
            <a:ext cx="940279" cy="646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993" y="797511"/>
            <a:ext cx="11211548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Lots of my friends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enjoy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 don't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playing mobile games. They spend lots of their free time playing them.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Do you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 hate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going jogging? – Yes, my dad and I usually go jogging in the evening. 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like /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chatting online with friends. I prefer talking face to face.</a:t>
            </a:r>
          </a:p>
        </p:txBody>
      </p:sp>
      <p:sp>
        <p:nvSpPr>
          <p:cNvPr id="16" name="Oval 15"/>
          <p:cNvSpPr/>
          <p:nvPr/>
        </p:nvSpPr>
        <p:spPr>
          <a:xfrm>
            <a:off x="4492079" y="931652"/>
            <a:ext cx="957532" cy="6556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73074" y="2459625"/>
            <a:ext cx="821455" cy="586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38834" y="3861842"/>
            <a:ext cx="1694331" cy="6628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865" y="538523"/>
            <a:ext cx="97363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sentences using gerunds and the prompts.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Task 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36" y="1470312"/>
            <a:ext cx="114386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Jake/not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enjoy/chat online/with his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Jake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doesn’t enjoy chatting online with his friends.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what/activities/you/enjoy/do/free time?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activities do you enjoy doing in your free time?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I/not really like/play/handball./I prefer/watch/it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don’t really like playing handball. I prefer watching it.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7" y="342521"/>
            <a:ext cx="114905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you/prefer/play/indoors or outdoors?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you prefer playing indoors or outdoors?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I/love/design clothes/free time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love designing clothes in my free time.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I/hate/make jewelry/because/it/boring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hate making jewelry because it’s boring.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we/like/chat online/but/prefer/hang out/at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mall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like chatting online, but we prefer hanging out at the mall.</a:t>
            </a:r>
          </a:p>
        </p:txBody>
      </p:sp>
    </p:spTree>
    <p:extLst>
      <p:ext uri="{BB962C8B-B14F-4D97-AF65-F5344CB8AC3E}">
        <p14:creationId xmlns:p14="http://schemas.microsoft.com/office/powerpoint/2010/main" val="38360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390"/>
            <a:ext cx="2588911" cy="517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 practice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258" y="55588"/>
            <a:ext cx="971774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the pictures and the words given to make complete sentences.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3" y="1086560"/>
            <a:ext cx="10220325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4783" y="3539821"/>
            <a:ext cx="30882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 cousins/love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816" y="3539821"/>
            <a:ext cx="30882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 sister/hate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4451" y="3539821"/>
            <a:ext cx="30882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 friends/enjoy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2929" y="4147320"/>
            <a:ext cx="587810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My cousins love hanging out.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My sister hates making jewelry.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My friends enjoys chatting.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0755" y="3019245"/>
            <a:ext cx="31055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81358" y="2530474"/>
            <a:ext cx="414068" cy="4111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55" y="793271"/>
            <a:ext cx="9344025" cy="247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0855" y="3269771"/>
            <a:ext cx="277671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Mary/not like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6268" y="3269771"/>
            <a:ext cx="27339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David/prefer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1025" y="3269771"/>
            <a:ext cx="38981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 parents/ not enjoy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9214" y="4052430"/>
            <a:ext cx="8149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Mary doesn’t like going rock climbing.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David prefers playing handball.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My parents don’t enjoy playing board games.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505" y="816895"/>
            <a:ext cx="430143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91705" y="3754198"/>
            <a:ext cx="4718469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 enjoy going rock climbing with my friends.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36565" y="3754198"/>
            <a:ext cx="6211019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Nice. I enjoy hanging out with my friends in the park.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562" y="2261314"/>
            <a:ext cx="945167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turns saying one thing you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don't really like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doing.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four sentences about things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enjoy, love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prefer,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don't really like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hate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doing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Today’s lesson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Verb expressing preferences + gerund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Talking about hobbies.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054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2858801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Free Time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Period 3 </a:t>
            </a:r>
          </a:p>
          <a:p>
            <a:pPr lvl="0"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11756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Homework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Learn by hearts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the grammar exercises on page 3 WB.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Tiếng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Anh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8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i</a:t>
            </a:r>
            <a:r>
              <a:rPr lang="en-US" sz="3600" b="1" i="1" dirty="0" smtClean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 smtClean="0">
                <a:solidFill>
                  <a:srgbClr val="0070C0"/>
                </a:solidFill>
              </a:rPr>
              <a:t> on page 6.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the next lesson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 dirty="0" smtClean="0">
                <a:solidFill>
                  <a:srgbClr val="0070C0"/>
                </a:solidFill>
              </a:rPr>
              <a:t>pages 6 &amp; 7 SB).</a:t>
            </a:r>
          </a:p>
          <a:p>
            <a:pPr marL="571500" indent="-571500">
              <a:buFontTx/>
              <a:buChar char="-"/>
            </a:pPr>
            <a:r>
              <a:rPr lang="en-US" sz="3600" i="1" smtClean="0">
                <a:solidFill>
                  <a:srgbClr val="0070C0"/>
                </a:solidFill>
              </a:rPr>
              <a:t>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 smtClean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6855" y="-38515"/>
            <a:ext cx="4512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Work in pairs.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299" y="1814496"/>
            <a:ext cx="116835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1. loves/sports/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/and/playing/hanging/with/ his/out/friends.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/like/doesn’t/or/rock/skateboarding/ climbing.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3. games/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Jess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/playing/prefers/home/board/at.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Jess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/playing/and/jogging/hates/sports.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5. enjoys/clothes/and/bags/designing/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Peter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00" y="1064144"/>
            <a:ext cx="11303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Unscramble the words to make complete sentences.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1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724" y="928316"/>
            <a:ext cx="112953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loves/sports/</a:t>
            </a:r>
            <a:r>
              <a:rPr lang="en-US" sz="32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/and/playing/hanging/with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his/out/friends.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Will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loves playing sports and hanging out with his friends.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Will/like/doesn’t/or/rock/skateboarding/ climbing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Will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doesn’t like skateboarding or rock climbing.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games/Jess/playing/prefers/home/board/at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Jess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prefers playing board games at home.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87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219" y="1621009"/>
            <a:ext cx="89542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Jess/playing/and/jogging/hates/sports.</a:t>
            </a:r>
          </a:p>
          <a:p>
            <a:pPr lvl="0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Jess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hates playing sports and jogging.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enjoys/clothes/and/bags/designing/Peter. </a:t>
            </a:r>
          </a:p>
          <a:p>
            <a:pPr lvl="0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Peter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enjoys designing clothes and bags.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438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3" y="1491264"/>
            <a:ext cx="11136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Will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loves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playing sports and hanging out with his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friends.</a:t>
            </a:r>
            <a:endParaRPr lang="en-US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prefers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playing board games at home.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hates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playing sports and jogging.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Peter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enjoys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designing clothes and bags.  </a:t>
            </a:r>
            <a:endParaRPr lang="en-US" sz="3200" b="1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980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Underline the verb after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like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prefer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hate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47" y="2350049"/>
            <a:ext cx="4368039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Prefer 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Hate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1422660" y="2584524"/>
            <a:ext cx="256636" cy="3778369"/>
          </a:xfrm>
          <a:prstGeom prst="rightBrace">
            <a:avLst>
              <a:gd name="adj1" fmla="val 8333"/>
              <a:gd name="adj2" fmla="val 5028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1615" y="4143259"/>
            <a:ext cx="225972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V-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Gerund)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7586" y="2382937"/>
            <a:ext cx="783820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A: What arts and crafts do you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like doing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I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like designing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jewelry.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A: Do you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like playing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board games?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No, I don't. 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prefer playing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47" y="1150392"/>
            <a:ext cx="31598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GRAMMAR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385" y="1145927"/>
            <a:ext cx="862754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Verbs (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express preference) +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gerund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41" y="698739"/>
            <a:ext cx="5954058" cy="5469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25" y="750498"/>
            <a:ext cx="38801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blanks.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7969" y="5500868"/>
            <a:ext cx="179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ike doing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8377" y="5295513"/>
            <a:ext cx="240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 designing clothes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D1 TRACK 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1177" y="2054546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69" y="1941745"/>
            <a:ext cx="452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686990"/>
            <a:ext cx="4946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Listen again and repeat.</a:t>
            </a:r>
          </a:p>
        </p:txBody>
      </p:sp>
      <p:pic>
        <p:nvPicPr>
          <p:cNvPr id="9" name="CD1 TRACK 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6728" y="38517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146" y="742673"/>
            <a:ext cx="71908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spelling rules of gerund (V-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5853"/>
              </p:ext>
            </p:extLst>
          </p:nvPr>
        </p:nvGraphicFramePr>
        <p:xfrm>
          <a:off x="388189" y="1720330"/>
          <a:ext cx="1149901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2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6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Rules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Example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6981" y="2303253"/>
            <a:ext cx="660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most of the verbs.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0483" y="2303253"/>
            <a:ext cx="279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watch – watch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333" y="3209026"/>
            <a:ext cx="83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Verbs that end in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consonant + 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remove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add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0483" y="3269411"/>
            <a:ext cx="279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dance – danc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333" y="4114799"/>
            <a:ext cx="8393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One-syllable verbs that end in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consonant + vowel + consonant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double the final consonant and add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0482" y="4235569"/>
            <a:ext cx="325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swim – swi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333" y="5075214"/>
            <a:ext cx="827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not double the final consonant when the verbs end in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0483" y="5201728"/>
            <a:ext cx="279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play – play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1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810</Words>
  <Application>Microsoft Office PowerPoint</Application>
  <PresentationFormat>Custom</PresentationFormat>
  <Paragraphs>113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HUA HUU THUY</cp:lastModifiedBy>
  <cp:revision>82</cp:revision>
  <dcterms:created xsi:type="dcterms:W3CDTF">2023-02-01T04:45:54Z</dcterms:created>
  <dcterms:modified xsi:type="dcterms:W3CDTF">2025-05-14T03:42:29Z</dcterms:modified>
</cp:coreProperties>
</file>