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 id="2147483697" r:id="rId5"/>
  </p:sldMasterIdLst>
  <p:notesMasterIdLst>
    <p:notesMasterId r:id="rId21"/>
  </p:notesMasterIdLst>
  <p:sldIdLst>
    <p:sldId id="285" r:id="rId6"/>
    <p:sldId id="291" r:id="rId7"/>
    <p:sldId id="276" r:id="rId8"/>
    <p:sldId id="272" r:id="rId9"/>
    <p:sldId id="274" r:id="rId10"/>
    <p:sldId id="262" r:id="rId11"/>
    <p:sldId id="263" r:id="rId12"/>
    <p:sldId id="279" r:id="rId13"/>
    <p:sldId id="259" r:id="rId14"/>
    <p:sldId id="256" r:id="rId15"/>
    <p:sldId id="280" r:id="rId16"/>
    <p:sldId id="281" r:id="rId17"/>
    <p:sldId id="282"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33CCFF"/>
    <a:srgbClr val="993366"/>
    <a:srgbClr val="33CC33"/>
    <a:srgbClr val="CC0000"/>
    <a:srgbClr val="FF9933"/>
    <a:srgbClr val="FF9966"/>
    <a:srgbClr val="ED7D31"/>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70" d="100"/>
          <a:sy n="70" d="100"/>
        </p:scale>
        <p:origin x="48"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11T10:48:13.187" idx="1">
    <p:pos x="7635" y="-14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B712D-1B41-408C-8A5B-19FBBA3A73D9}"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B4719-CA38-41C3-B80F-5666B42F76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FB755F-7734-4865-A54C-342C78E31DB3}"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755F-7734-4865-A54C-342C78E31DB3}"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755F-7734-4865-A54C-342C78E31DB3}"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623"/>
        <p:cNvGrpSpPr/>
        <p:nvPr/>
      </p:nvGrpSpPr>
      <p:grpSpPr>
        <a:xfrm>
          <a:off x="0" y="0"/>
          <a:ext cx="0" cy="0"/>
          <a:chOff x="0" y="0"/>
          <a:chExt cx="0" cy="0"/>
        </a:xfrm>
      </p:grpSpPr>
      <p:sp>
        <p:nvSpPr>
          <p:cNvPr id="3599" name="Google Shape;359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3600" name="Google Shape;3600;p4"/>
          <p:cNvSpPr txBox="1">
            <a:spLocks noGrp="1"/>
          </p:cNvSpPr>
          <p:nvPr>
            <p:ph type="body" idx="1"/>
          </p:nvPr>
        </p:nvSpPr>
        <p:spPr>
          <a:xfrm>
            <a:off x="1080667" y="1612100"/>
            <a:ext cx="9002000" cy="4555200"/>
          </a:xfrm>
          <a:prstGeom prst="rect">
            <a:avLst/>
          </a:prstGeom>
        </p:spPr>
        <p:txBody>
          <a:bodyPr spcFirstLastPara="1" wrap="square" lIns="91425" tIns="91425" rIns="91425" bIns="91425" anchor="ctr" anchorCtr="0">
            <a:noAutofit/>
          </a:bodyPr>
          <a:lstStyle>
            <a:lvl1pPr marL="609600" lvl="0" indent="-457200" rtl="0">
              <a:lnSpc>
                <a:spcPct val="90000"/>
              </a:lnSpc>
              <a:spcBef>
                <a:spcPts val="0"/>
              </a:spcBef>
              <a:spcAft>
                <a:spcPts val="0"/>
              </a:spcAft>
              <a:buClr>
                <a:srgbClr val="5A3015"/>
              </a:buClr>
              <a:buSzPts val="1800"/>
              <a:buFont typeface="Lora"/>
              <a:buChar char="●"/>
              <a:defRPr sz="1465" b="0">
                <a:solidFill>
                  <a:srgbClr val="5A3015"/>
                </a:solidFill>
              </a:defRPr>
            </a:lvl1pPr>
            <a:lvl2pPr marL="1219200" lvl="1" indent="-423545" rtl="0">
              <a:lnSpc>
                <a:spcPct val="90000"/>
              </a:lnSpc>
              <a:spcBef>
                <a:spcPts val="0"/>
              </a:spcBef>
              <a:spcAft>
                <a:spcPts val="0"/>
              </a:spcAft>
              <a:buClr>
                <a:srgbClr val="5A3015"/>
              </a:buClr>
              <a:buSzPts val="1400"/>
              <a:buFont typeface="Lora"/>
              <a:buChar char="○"/>
              <a:defRPr sz="1465">
                <a:solidFill>
                  <a:srgbClr val="5A3015"/>
                </a:solidFill>
              </a:defRPr>
            </a:lvl2pPr>
            <a:lvl3pPr marL="1828800" lvl="2" indent="-423545" rtl="0">
              <a:lnSpc>
                <a:spcPct val="115000"/>
              </a:lnSpc>
              <a:spcBef>
                <a:spcPts val="0"/>
              </a:spcBef>
              <a:spcAft>
                <a:spcPts val="0"/>
              </a:spcAft>
              <a:buClr>
                <a:srgbClr val="5A3015"/>
              </a:buClr>
              <a:buSzPts val="1400"/>
              <a:buFont typeface="Lora"/>
              <a:buChar char="■"/>
              <a:defRPr>
                <a:solidFill>
                  <a:srgbClr val="5A3015"/>
                </a:solidFill>
                <a:latin typeface="Lora"/>
                <a:ea typeface="Lora"/>
                <a:cs typeface="Lora"/>
                <a:sym typeface="Lora"/>
              </a:defRPr>
            </a:lvl3pPr>
            <a:lvl4pPr marL="2438400" lvl="3" indent="-423545" rtl="0">
              <a:lnSpc>
                <a:spcPct val="115000"/>
              </a:lnSpc>
              <a:spcBef>
                <a:spcPts val="2135"/>
              </a:spcBef>
              <a:spcAft>
                <a:spcPts val="0"/>
              </a:spcAft>
              <a:buClr>
                <a:srgbClr val="5A3015"/>
              </a:buClr>
              <a:buSzPts val="1400"/>
              <a:buFont typeface="Lora"/>
              <a:buChar char="●"/>
              <a:defRPr>
                <a:solidFill>
                  <a:srgbClr val="5A3015"/>
                </a:solidFill>
                <a:latin typeface="Lora"/>
                <a:ea typeface="Lora"/>
                <a:cs typeface="Lora"/>
                <a:sym typeface="Lora"/>
              </a:defRPr>
            </a:lvl4pPr>
            <a:lvl5pPr marL="3048000" lvl="4" indent="-423545" rtl="0">
              <a:lnSpc>
                <a:spcPct val="115000"/>
              </a:lnSpc>
              <a:spcBef>
                <a:spcPts val="2135"/>
              </a:spcBef>
              <a:spcAft>
                <a:spcPts val="0"/>
              </a:spcAft>
              <a:buClr>
                <a:srgbClr val="5A3015"/>
              </a:buClr>
              <a:buSzPts val="1400"/>
              <a:buFont typeface="Lora"/>
              <a:buChar char="○"/>
              <a:defRPr>
                <a:solidFill>
                  <a:srgbClr val="5A3015"/>
                </a:solidFill>
                <a:latin typeface="Lora"/>
                <a:ea typeface="Lora"/>
                <a:cs typeface="Lora"/>
                <a:sym typeface="Lora"/>
              </a:defRPr>
            </a:lvl5pPr>
            <a:lvl6pPr marL="3657600" lvl="5" indent="-423545" rtl="0">
              <a:lnSpc>
                <a:spcPct val="115000"/>
              </a:lnSpc>
              <a:spcBef>
                <a:spcPts val="2135"/>
              </a:spcBef>
              <a:spcAft>
                <a:spcPts val="0"/>
              </a:spcAft>
              <a:buClr>
                <a:srgbClr val="5A3015"/>
              </a:buClr>
              <a:buSzPts val="1400"/>
              <a:buFont typeface="Lora"/>
              <a:buChar char="■"/>
              <a:defRPr>
                <a:solidFill>
                  <a:srgbClr val="5A3015"/>
                </a:solidFill>
                <a:latin typeface="Lora"/>
                <a:ea typeface="Lora"/>
                <a:cs typeface="Lora"/>
                <a:sym typeface="Lora"/>
              </a:defRPr>
            </a:lvl6pPr>
            <a:lvl7pPr marL="4267200" lvl="6" indent="-423545" rtl="0">
              <a:lnSpc>
                <a:spcPct val="115000"/>
              </a:lnSpc>
              <a:spcBef>
                <a:spcPts val="2135"/>
              </a:spcBef>
              <a:spcAft>
                <a:spcPts val="0"/>
              </a:spcAft>
              <a:buClr>
                <a:srgbClr val="5A3015"/>
              </a:buClr>
              <a:buSzPts val="1400"/>
              <a:buFont typeface="Lora"/>
              <a:buChar char="●"/>
              <a:defRPr>
                <a:solidFill>
                  <a:srgbClr val="5A3015"/>
                </a:solidFill>
                <a:latin typeface="Lora"/>
                <a:ea typeface="Lora"/>
                <a:cs typeface="Lora"/>
                <a:sym typeface="Lora"/>
              </a:defRPr>
            </a:lvl7pPr>
            <a:lvl8pPr marL="4876800" lvl="7" indent="-423545" rtl="0">
              <a:lnSpc>
                <a:spcPct val="115000"/>
              </a:lnSpc>
              <a:spcBef>
                <a:spcPts val="2135"/>
              </a:spcBef>
              <a:spcAft>
                <a:spcPts val="0"/>
              </a:spcAft>
              <a:buClr>
                <a:srgbClr val="5A3015"/>
              </a:buClr>
              <a:buSzPts val="1400"/>
              <a:buFont typeface="Lora"/>
              <a:buChar char="○"/>
              <a:defRPr>
                <a:solidFill>
                  <a:srgbClr val="5A3015"/>
                </a:solidFill>
                <a:latin typeface="Lora"/>
                <a:ea typeface="Lora"/>
                <a:cs typeface="Lora"/>
                <a:sym typeface="Lora"/>
              </a:defRPr>
            </a:lvl8pPr>
            <a:lvl9pPr marL="5486400" lvl="8" indent="-423545" rtl="0">
              <a:lnSpc>
                <a:spcPct val="115000"/>
              </a:lnSpc>
              <a:spcBef>
                <a:spcPts val="2135"/>
              </a:spcBef>
              <a:spcAft>
                <a:spcPts val="2135"/>
              </a:spcAft>
              <a:buClr>
                <a:srgbClr val="5A3015"/>
              </a:buClr>
              <a:buSzPts val="1400"/>
              <a:buFont typeface="Lora"/>
              <a:buChar char="■"/>
              <a:defRPr>
                <a:solidFill>
                  <a:srgbClr val="5A3015"/>
                </a:solidFill>
                <a:latin typeface="Lora"/>
                <a:ea typeface="Lora"/>
                <a:cs typeface="Lora"/>
                <a:sym typeface="Lora"/>
              </a:defRPr>
            </a:lvl9pPr>
          </a:lstStyle>
          <a:p>
            <a:endParaRPr/>
          </a:p>
        </p:txBody>
      </p:sp>
      <p:sp>
        <p:nvSpPr>
          <p:cNvPr id="3624" name="Google Shape;3624;p4"/>
          <p:cNvSpPr txBox="1">
            <a:spLocks noGrp="1"/>
          </p:cNvSpPr>
          <p:nvPr>
            <p:ph type="title"/>
          </p:nvPr>
        </p:nvSpPr>
        <p:spPr>
          <a:xfrm>
            <a:off x="880300" y="510233"/>
            <a:ext cx="1058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1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508000" y="4853424"/>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Slide Number Placeholder 14"/>
          <p:cNvSpPr>
            <a:spLocks noGrp="1"/>
          </p:cNvSpPr>
          <p:nvPr>
            <p:ph type="sldNum" sz="quarter" idx="10"/>
          </p:nvPr>
        </p:nvSpPr>
        <p:spPr>
          <a:xfrm>
            <a:off x="10972809" y="6473825"/>
            <a:ext cx="1011767" cy="247650"/>
          </a:xfrm>
        </p:spPr>
        <p:txBody>
          <a:bodyPr/>
          <a:lstStyle>
            <a:lvl1pPr>
              <a:defRPr/>
            </a:lvl1pPr>
          </a:lstStyle>
          <a:p>
            <a:pPr>
              <a:defRPr/>
            </a:pPr>
            <a:fld id="{E68F0CC8-3DEE-40FF-9887-3FC135CC82EB}"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406400" y="428604"/>
            <a:ext cx="11582400" cy="838200"/>
          </a:xfrm>
        </p:spPr>
        <p:txBody>
          <a:bodyPr/>
          <a:lstStyle>
            <a:lvl1pPr>
              <a:defRPr sz="3200" b="1">
                <a:latin typeface="+mj-lt"/>
                <a:ea typeface="Arabia" pitchFamily="2" charset="0"/>
                <a:cs typeface="Arabia" pitchFamily="2" charset="0"/>
              </a:defRPr>
            </a:lvl1pPr>
          </a:lstStyle>
          <a:p>
            <a:r>
              <a:rPr lang="en-US" smtClean="0"/>
              <a:t>Click to edit Master title style</a:t>
            </a:r>
            <a:endParaRPr lang="en-US"/>
          </a:p>
        </p:txBody>
      </p:sp>
      <p:sp>
        <p:nvSpPr>
          <p:cNvPr id="27" name="Content Placeholder 26"/>
          <p:cNvSpPr>
            <a:spLocks noGrp="1"/>
          </p:cNvSpPr>
          <p:nvPr>
            <p:ph idx="1"/>
          </p:nvPr>
        </p:nvSpPr>
        <p:spPr/>
        <p:txBody>
          <a:bodyPr/>
          <a:lstStyle>
            <a:lvl1pPr>
              <a:defRPr sz="3000" b="1">
                <a:latin typeface="+mn-lt"/>
                <a:ea typeface="RussellSquare" pitchFamily="18" charset="0"/>
                <a:cs typeface="RussellSquare" pitchFamily="18"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8"/>
          <p:cNvSpPr>
            <a:spLocks noGrp="1"/>
          </p:cNvSpPr>
          <p:nvPr>
            <p:ph type="ftr" sz="quarter" idx="10"/>
          </p:nvPr>
        </p:nvSpPr>
        <p:spPr>
          <a:xfrm>
            <a:off x="4775200" y="76203"/>
            <a:ext cx="38608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1"/>
          </p:nvPr>
        </p:nvSpPr>
        <p:spPr>
          <a:xfrm>
            <a:off x="10972809" y="6473825"/>
            <a:ext cx="1011767" cy="247650"/>
          </a:xfrm>
        </p:spPr>
        <p:txBody>
          <a:bodyPr/>
          <a:lstStyle>
            <a:lvl1pPr>
              <a:defRPr/>
            </a:lvl1pPr>
          </a:lstStyle>
          <a:p>
            <a:pPr>
              <a:defRPr/>
            </a:pPr>
            <a:fld id="{992A194B-8BFA-47F9-949B-BDBA69307067}"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14E88DFB-8CF4-4CF1-BDB0-1ABC3B96FB0B}"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8D9426F2-B26F-4067-89A0-0B0E34F5916A}" type="slidenum">
              <a:rPr lang="en-US">
                <a:solidFill>
                  <a:srgbClr val="F0A22E">
                    <a:shade val="75000"/>
                  </a:srgbClr>
                </a:solidFill>
              </a:rPr>
              <a:t>‹#›</a:t>
            </a:fld>
            <a:endParaRPr lang="en-US">
              <a:solidFill>
                <a:srgbClr val="F0A22E">
                  <a:shade val="7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EC8B0A8F-1076-4F8E-968F-DC5D6500BD5C}"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5D21EDF7-FB6A-47B1-819B-5FB28285CAEF}"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1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pic>
        <p:nvPicPr>
          <p:cNvPr id="8" name="Picture 13"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60" y="1316050"/>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50"/>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10"/>
          </p:nvPr>
        </p:nvSpPr>
        <p:spPr>
          <a:xfrm>
            <a:off x="10972800" y="6477000"/>
            <a:ext cx="1016000" cy="247650"/>
          </a:xfrm>
        </p:spPr>
        <p:txBody>
          <a:bodyPr/>
          <a:lstStyle>
            <a:lvl1pPr>
              <a:defRPr/>
            </a:lvl1pPr>
          </a:lstStyle>
          <a:p>
            <a:pPr>
              <a:defRPr/>
            </a:pPr>
            <a:fld id="{E969BF0F-32B4-47AB-9FAD-4CA9AF475908}"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6CFB2AA0-FD0A-4DEB-AC94-BEE0638657E6}" type="datetimeFigureOut">
              <a:rPr lang="en-US">
                <a:solidFill>
                  <a:srgbClr val="F0A22E">
                    <a:shade val="75000"/>
                  </a:srgbClr>
                </a:solidFill>
              </a:rPr>
              <a:t>5/14/2025</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8382315E-8205-4DDA-B29B-60761E0CB2D0}"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88DD166E-87C4-4710-B663-C2236144B2AC}" type="datetimeFigureOut">
              <a:rPr lang="en-US">
                <a:solidFill>
                  <a:srgbClr val="F0A22E">
                    <a:shade val="75000"/>
                  </a:srgbClr>
                </a:solidFill>
              </a:rPr>
              <a:t>5/14/2025</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D39ABECC-A251-4DA5-9F33-8B5BA12CB8A7}"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FB755F-7734-4865-A54C-342C78E31DB3}"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30"/>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B5DB864A-03C4-408D-A12C-7F9BA30737E7}"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510B402F-508F-4728-BA24-8B0AA9FEE10C}"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68133CEE-4F27-476E-A58E-8DE6AC16CFDF}"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AF1C6C0D-CEDA-40CC-A3B2-DAF71AE05BBD}"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E59DB84A-EC5A-4CDB-805F-6FC7D5334A92}"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AD4B11B0-2E12-49C4-BA8F-C98983FCF7E7}"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090396-2652-48E6-B10C-EC73C167F479}"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1286594-F5C7-4B39-AD69-AF32E91D7D61}"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508000" y="4853418"/>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Slide Number Placeholder 14"/>
          <p:cNvSpPr>
            <a:spLocks noGrp="1"/>
          </p:cNvSpPr>
          <p:nvPr>
            <p:ph type="sldNum" sz="quarter" idx="10"/>
          </p:nvPr>
        </p:nvSpPr>
        <p:spPr>
          <a:xfrm>
            <a:off x="10972805" y="6473825"/>
            <a:ext cx="1011767" cy="247650"/>
          </a:xfrm>
        </p:spPr>
        <p:txBody>
          <a:bodyPr/>
          <a:lstStyle>
            <a:lvl1pPr>
              <a:defRPr/>
            </a:lvl1pPr>
          </a:lstStyle>
          <a:p>
            <a:pPr>
              <a:defRPr/>
            </a:pPr>
            <a:fld id="{05AEDD25-63CF-489D-912F-79BFF1EDD0C7}"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406400" y="428604"/>
            <a:ext cx="11582400" cy="838200"/>
          </a:xfrm>
        </p:spPr>
        <p:txBody>
          <a:bodyPr/>
          <a:lstStyle>
            <a:lvl1pPr>
              <a:defRPr sz="3200" b="1">
                <a:latin typeface="+mj-lt"/>
                <a:ea typeface="Arabia" pitchFamily="2" charset="0"/>
                <a:cs typeface="Arabia" pitchFamily="2" charset="0"/>
              </a:defRPr>
            </a:lvl1pPr>
          </a:lstStyle>
          <a:p>
            <a:r>
              <a:rPr lang="en-US" smtClean="0"/>
              <a:t>Click to edit Master title style</a:t>
            </a:r>
            <a:endParaRPr lang="en-US"/>
          </a:p>
        </p:txBody>
      </p:sp>
      <p:sp>
        <p:nvSpPr>
          <p:cNvPr id="27" name="Content Placeholder 26"/>
          <p:cNvSpPr>
            <a:spLocks noGrp="1"/>
          </p:cNvSpPr>
          <p:nvPr>
            <p:ph idx="1"/>
          </p:nvPr>
        </p:nvSpPr>
        <p:spPr/>
        <p:txBody>
          <a:bodyPr/>
          <a:lstStyle>
            <a:lvl1pPr>
              <a:defRPr sz="3000" b="1">
                <a:latin typeface="+mn-lt"/>
                <a:ea typeface="RussellSquare" pitchFamily="18" charset="0"/>
                <a:cs typeface="RussellSquare" pitchFamily="18"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8"/>
          <p:cNvSpPr>
            <a:spLocks noGrp="1"/>
          </p:cNvSpPr>
          <p:nvPr>
            <p:ph type="ftr" sz="quarter" idx="10"/>
          </p:nvPr>
        </p:nvSpPr>
        <p:spPr>
          <a:xfrm>
            <a:off x="4775200" y="76203"/>
            <a:ext cx="38608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1"/>
          </p:nvPr>
        </p:nvSpPr>
        <p:spPr>
          <a:xfrm>
            <a:off x="10972805" y="6473825"/>
            <a:ext cx="1011767" cy="247650"/>
          </a:xfrm>
        </p:spPr>
        <p:txBody>
          <a:bodyPr/>
          <a:lstStyle>
            <a:lvl1pPr>
              <a:defRPr/>
            </a:lvl1pPr>
          </a:lstStyle>
          <a:p>
            <a:pPr>
              <a:defRPr/>
            </a:pPr>
            <a:fld id="{925A278A-D2C5-4344-BF63-20D0DD4B728B}"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507DEBA5-A31A-4E69-8815-02DB508815FF}"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346E64BF-A876-40C2-A81F-49456C6F5EB4}" type="slidenum">
              <a:rPr lang="en-US">
                <a:solidFill>
                  <a:srgbClr val="F0A22E">
                    <a:shade val="75000"/>
                  </a:srgbClr>
                </a:solidFill>
              </a:rPr>
              <a:t>‹#›</a:t>
            </a:fld>
            <a:endParaRPr lang="en-US">
              <a:solidFill>
                <a:srgbClr val="F0A22E">
                  <a:shade val="7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E70F1289-6678-4333-8892-D87B83DF21AB}"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C541684F-6E0A-4157-B853-2C5316EB1F59}"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pic>
        <p:nvPicPr>
          <p:cNvPr id="8" name="Picture 13"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60" y="1316044"/>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44"/>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10"/>
          </p:nvPr>
        </p:nvSpPr>
        <p:spPr>
          <a:xfrm>
            <a:off x="10972800" y="6477000"/>
            <a:ext cx="1016000" cy="247650"/>
          </a:xfrm>
        </p:spPr>
        <p:txBody>
          <a:bodyPr/>
          <a:lstStyle>
            <a:lvl1pPr>
              <a:defRPr/>
            </a:lvl1pPr>
          </a:lstStyle>
          <a:p>
            <a:pPr>
              <a:defRPr/>
            </a:pPr>
            <a:fld id="{77A3DFF7-8EA1-4D08-AEB8-CA66366D413B}"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406115BF-4A3F-4033-8C53-90120523C2FE}" type="datetimeFigureOut">
              <a:rPr lang="en-US">
                <a:solidFill>
                  <a:srgbClr val="F0A22E">
                    <a:shade val="75000"/>
                  </a:srgbClr>
                </a:solidFill>
              </a:rPr>
              <a:t>5/14/2025</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AFE3D85E-CE6B-4D73-807F-7B9FAD864A2D}"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FB755F-7734-4865-A54C-342C78E31DB3}" type="datetimeFigureOut">
              <a:rPr lang="en-US" smtClean="0"/>
              <a:t>5/14/2025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7E5DA0D6-8620-4A5C-9362-5C9115DC8547}" type="datetimeFigureOut">
              <a:rPr lang="en-US">
                <a:solidFill>
                  <a:srgbClr val="F0A22E">
                    <a:shade val="75000"/>
                  </a:srgbClr>
                </a:solidFill>
              </a:rPr>
              <a:t>5/14/2025</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90CB5E82-AB83-4848-AA2A-1801C9654661}"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2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7209F604-5EAF-4109-A022-7D04FB014313}"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F133873-3DFA-468E-BD95-13E735101E80}"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F3ECA67A-0C0A-4720-9AF6-CF37CB528DB2}"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9B34E590-8873-4FE3-834B-1267F120078C}"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32B37F6C-34E0-4ACD-B9D4-EB0BE2BDE459}"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33E877B6-46F0-4914-ADF6-646C8A5AB789}"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9"/>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41CA2D-03A1-46A7-94BB-EF620B0F3CB8}"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B0B06A0-087A-47BA-8CDF-1BC9CECB8523}"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Slide Number Placeholder 14"/>
          <p:cNvSpPr>
            <a:spLocks noGrp="1"/>
          </p:cNvSpPr>
          <p:nvPr>
            <p:ph type="sldNum" sz="quarter" idx="10"/>
          </p:nvPr>
        </p:nvSpPr>
        <p:spPr>
          <a:xfrm>
            <a:off x="10972801" y="6473825"/>
            <a:ext cx="1011767" cy="247650"/>
          </a:xfrm>
        </p:spPr>
        <p:txBody>
          <a:bodyPr/>
          <a:lstStyle>
            <a:lvl1pPr>
              <a:defRPr/>
            </a:lvl1pPr>
          </a:lstStyle>
          <a:p>
            <a:pPr>
              <a:defRPr/>
            </a:pPr>
            <a:fld id="{82BB54AE-ED9D-46B3-A556-0BCCE855384E}"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406400" y="428604"/>
            <a:ext cx="11582400" cy="838200"/>
          </a:xfrm>
        </p:spPr>
        <p:txBody>
          <a:bodyPr/>
          <a:lstStyle>
            <a:lvl1pPr>
              <a:defRPr sz="3200" b="1">
                <a:latin typeface="+mj-lt"/>
                <a:ea typeface="Arabia" pitchFamily="2" charset="0"/>
                <a:cs typeface="Arabia" pitchFamily="2" charset="0"/>
              </a:defRPr>
            </a:lvl1pPr>
          </a:lstStyle>
          <a:p>
            <a:r>
              <a:rPr lang="en-US" smtClean="0"/>
              <a:t>Click to edit Master title style</a:t>
            </a:r>
            <a:endParaRPr lang="en-US"/>
          </a:p>
        </p:txBody>
      </p:sp>
      <p:sp>
        <p:nvSpPr>
          <p:cNvPr id="27" name="Content Placeholder 26"/>
          <p:cNvSpPr>
            <a:spLocks noGrp="1"/>
          </p:cNvSpPr>
          <p:nvPr>
            <p:ph idx="1"/>
          </p:nvPr>
        </p:nvSpPr>
        <p:spPr/>
        <p:txBody>
          <a:bodyPr/>
          <a:lstStyle>
            <a:lvl1pPr>
              <a:defRPr sz="3000" b="1">
                <a:latin typeface="+mn-lt"/>
                <a:ea typeface="RussellSquare" pitchFamily="18" charset="0"/>
                <a:cs typeface="RussellSquare" pitchFamily="18"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8"/>
          <p:cNvSpPr>
            <a:spLocks noGrp="1"/>
          </p:cNvSpPr>
          <p:nvPr>
            <p:ph type="ftr" sz="quarter" idx="10"/>
          </p:nvPr>
        </p:nvSpPr>
        <p:spPr>
          <a:xfrm>
            <a:off x="4775200" y="76201"/>
            <a:ext cx="38608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1"/>
          </p:nvPr>
        </p:nvSpPr>
        <p:spPr>
          <a:xfrm>
            <a:off x="10972801" y="6473825"/>
            <a:ext cx="1011767" cy="247650"/>
          </a:xfrm>
        </p:spPr>
        <p:txBody>
          <a:bodyPr/>
          <a:lstStyle>
            <a:lvl1pPr>
              <a:defRPr/>
            </a:lvl1pPr>
          </a:lstStyle>
          <a:p>
            <a:pPr>
              <a:defRPr/>
            </a:pPr>
            <a:fld id="{E5BFDAB5-A734-4ED7-ACDA-0A37B0112A80}"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737B53FB-A0DB-4B1F-B735-7074B6930E8A}"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2FF0F6E6-CD1A-413D-82FB-31F9D7FA838C}" type="slidenum">
              <a:rPr lang="en-US">
                <a:solidFill>
                  <a:srgbClr val="F0A22E">
                    <a:shade val="75000"/>
                  </a:srgbClr>
                </a:solidFill>
              </a:rPr>
              <a:t>‹#›</a:t>
            </a:fld>
            <a:endParaRPr lang="en-US">
              <a:solidFill>
                <a:srgbClr val="F0A22E">
                  <a:shade val="7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3EEA978F-65BA-42F3-A6E9-5C51495E3F2E}"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E78FD069-B9FC-4F53-8AAC-E959EC0E67C2}"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pic>
        <p:nvPicPr>
          <p:cNvPr id="8" name="Picture 13" descr="rong thoi Ly.png"/>
          <p:cNvPicPr>
            <a:picLocks noChangeAspect="1"/>
          </p:cNvPicPr>
          <p:nvPr userDrawn="1"/>
        </p:nvPicPr>
        <p:blipFill>
          <a:blip r:embed="rId2">
            <a:lum bright="10000" contrast="-98000"/>
            <a:extLst>
              <a:ext uri="{28A0092B-C50C-407E-A947-70E740481C1C}">
                <a14:useLocalDpi xmlns:a14="http://schemas.microsoft.com/office/drawing/2010/main" val="0"/>
              </a:ext>
            </a:extLst>
          </a:blip>
          <a:srcRect/>
          <a:stretch>
            <a:fillRect/>
          </a:stretch>
        </p:blipFill>
        <p:spPr bwMode="auto">
          <a:xfrm>
            <a:off x="8572500" y="214313"/>
            <a:ext cx="336973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6"/>
          <p:cNvSpPr>
            <a:spLocks noGrp="1"/>
          </p:cNvSpPr>
          <p:nvPr>
            <p:ph type="sldNum" sz="quarter" idx="10"/>
          </p:nvPr>
        </p:nvSpPr>
        <p:spPr>
          <a:xfrm>
            <a:off x="10972800" y="6477000"/>
            <a:ext cx="1016000" cy="247650"/>
          </a:xfrm>
        </p:spPr>
        <p:txBody>
          <a:bodyPr/>
          <a:lstStyle>
            <a:lvl1pPr>
              <a:defRPr/>
            </a:lvl1pPr>
          </a:lstStyle>
          <a:p>
            <a:pPr>
              <a:defRPr/>
            </a:pPr>
            <a:fld id="{DD938711-B694-43B1-99EF-49EE439B2084}"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FB755F-7734-4865-A54C-342C78E31DB3}"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938385AF-9CDF-46F8-B1D6-DA8FFFF8FF7A}" type="datetimeFigureOut">
              <a:rPr lang="en-US">
                <a:solidFill>
                  <a:srgbClr val="F0A22E">
                    <a:shade val="75000"/>
                  </a:srgbClr>
                </a:solidFill>
              </a:rPr>
              <a:t>5/14/2025</a:t>
            </a:fld>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7A5411C6-5CA5-4D8E-805A-838A3EBBF55A}"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B7FC7CE7-CF66-4CBA-8162-9E8AD955D91D}" type="datetimeFigureOut">
              <a:rPr lang="en-US">
                <a:solidFill>
                  <a:srgbClr val="F0A22E">
                    <a:shade val="75000"/>
                  </a:srgbClr>
                </a:solidFill>
              </a:rPr>
              <a:t>5/14/2025</a:t>
            </a:fld>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210A26DB-24EB-4A55-BAE4-A5340D8B26E4}"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118098DB-0241-4283-B05A-E4A90F4F11F1}" type="datetimeFigureOut">
              <a:rPr lang="en-US">
                <a:solidFill>
                  <a:srgbClr val="F0A22E">
                    <a:shade val="75000"/>
                  </a:srgbClr>
                </a:solidFill>
              </a:rPr>
              <a:t>5/14/2025</a:t>
            </a:fld>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D650351F-AB37-4F9E-A5E9-4B7161DB4223}"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A4FA94B-B31C-4D97-BDB6-7F08B11AE56A}" type="datetimeFigureOut">
              <a:rPr lang="en-US">
                <a:solidFill>
                  <a:srgbClr val="F0A22E">
                    <a:shade val="75000"/>
                  </a:srgbClr>
                </a:solidFill>
              </a:rPr>
              <a:t>5/14/2025</a:t>
            </a:fld>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BC34A5B1-8AED-4D6C-BA21-6827E8C9207F}"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7AAD9ED8-5CA9-4CED-9BA2-4D42780FA99D}"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41C8539D-812A-4095-84EB-03512E23E416}"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D652DC-44E3-4358-9138-C1DEF1DC30C9}" type="datetimeFigureOut">
              <a:rPr lang="en-US">
                <a:solidFill>
                  <a:srgbClr val="F0A22E">
                    <a:shade val="75000"/>
                  </a:srgbClr>
                </a:solidFill>
              </a:rPr>
              <a:t>5/14/2025</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FCF0FC5-55FC-4BA2-8DE1-1B7FC3D65A46}" type="slidenum">
              <a:rPr lang="en-US">
                <a:solidFill>
                  <a:srgbClr val="F0A22E">
                    <a:shade val="75000"/>
                  </a:srgbClr>
                </a:solidFill>
              </a:rPr>
              <a:t>‹#›</a:t>
            </a:fld>
            <a:endParaRPr lang="en-US">
              <a:solidFill>
                <a:srgbClr val="F0A22E">
                  <a:shade val="75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BA9BFDA-9DB3-4410-A1D5-193424AC6334}"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49493D5-DA1E-4AE7-B4C3-B4F918C1E0EA}"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65610BB-01D9-4436-83D5-5E7BE5706D6F}"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59FD37E-81D5-491F-BF28-4E301948DB8F}"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FB755F-7734-4865-A54C-342C78E31DB3}" type="datetimeFigureOut">
              <a:rPr lang="en-US" smtClean="0"/>
              <a:t>5/14/2025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749F31F-4C23-496C-A835-6C98A658C621}"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F043BEF-F100-4A78-A4F6-A37848CE4296}"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78451E4-7968-457F-8BBF-5275CAD82FE1}"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B6BE699-6450-483C-8F96-28374A9DAD4B}"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60BEF51-6B7D-475A-BD8F-38A3344489FF}"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641DC9-00C4-4C4B-821F-923D663901D3}"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64AA070-A78B-47F7-9905-4B8C50653722}" type="slidenum">
              <a:rPr lang="en-US" altLang="en-US">
                <a:solidFill>
                  <a:srgbClr val="000000"/>
                </a:solidFill>
              </a:rPr>
              <a:t>‹#›</a:t>
            </a:fld>
            <a:endParaRPr lang="en-US"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FB755F-7734-4865-A54C-342C78E31DB3}" type="datetimeFigureOut">
              <a:rPr lang="en-US" smtClean="0"/>
              <a:t>5/14/2025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B755F-7734-4865-A54C-342C78E31DB3}" type="datetimeFigureOut">
              <a:rPr lang="en-US" smtClean="0"/>
              <a:t>5/14/2025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FB755F-7734-4865-A54C-342C78E31DB3}"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FB755F-7734-4865-A54C-342C78E31DB3}" type="datetimeFigureOut">
              <a:rPr lang="en-US" smtClean="0"/>
              <a:t>5/14/2025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DC819-C63A-4912-906B-E38E9A533C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B755F-7734-4865-A54C-342C78E31DB3}" type="datetimeFigureOut">
              <a:rPr lang="en-US" smtClean="0"/>
              <a:t>5/14/2025</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DC819-C63A-4912-906B-E38E9A533C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1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6A5BE87D-B86F-4C43-91AA-1530BEA97DD3}" type="datetimeFigureOut">
              <a:rPr lang="en-US">
                <a:solidFill>
                  <a:srgbClr val="F0A22E">
                    <a:shade val="75000"/>
                  </a:srgbClr>
                </a:solidFill>
              </a:rPr>
              <a:t>5/14/2025</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13"/>
            <a:ext cx="1016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314D8FC2-9DF2-49BB-A351-2B3140E06CF6}" type="slidenum">
              <a:rPr lang="en-US">
                <a:solidFill>
                  <a:srgbClr val="F0A22E">
                    <a:shade val="75000"/>
                  </a:srgbClr>
                </a:solidFill>
              </a:r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91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685800" y="10579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BEE40E37-7070-409C-A8AF-6E27FCF0FE73}" type="datetimeFigureOut">
              <a:rPr lang="en-US">
                <a:solidFill>
                  <a:srgbClr val="F0A22E">
                    <a:shade val="75000"/>
                  </a:srgbClr>
                </a:solidFill>
              </a:rPr>
              <a:t>5/14/2025</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7"/>
            <a:ext cx="1016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B2A2873A-0B88-45E3-958D-ED1010EFFEC5}" type="slidenum">
              <a:rPr lang="en-US">
                <a:solidFill>
                  <a:srgbClr val="F0A22E">
                    <a:shade val="75000"/>
                  </a:srgbClr>
                </a:solidFill>
              </a:r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685800" y="105799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53535B86-BC0E-48DD-8DD6-68CD202867A2}" type="datetimeFigureOut">
              <a:rPr lang="en-US">
                <a:solidFill>
                  <a:srgbClr val="F0A22E">
                    <a:shade val="75000"/>
                  </a:srgbClr>
                </a:solidFill>
              </a:rPr>
              <a:t>5/14/2025</a:t>
            </a:fld>
            <a:endParaRPr lang="en-US">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250C5582-DD2B-443F-97C0-D5B53FFBA152}" type="slidenum">
              <a:rPr lang="en-US">
                <a:solidFill>
                  <a:srgbClr val="F0A22E">
                    <a:shade val="75000"/>
                  </a:srgbClr>
                </a:solidFill>
              </a:r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defRPr/>
            </a:pPr>
            <a:fld id="{570317E4-0351-400B-B3EF-77291CAD49C2}" type="slidenum">
              <a:rPr lang="en-US" altLang="en-US">
                <a:solidFill>
                  <a:srgbClr val="000000"/>
                </a:solidFill>
              </a:r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50+ Khung Powerpoint mới nhất và top những khung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441767" cy="70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609600" y="3048000"/>
            <a:ext cx="10871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200" b="1" dirty="0">
                <a:solidFill>
                  <a:srgbClr val="FF0000"/>
                </a:solidFill>
                <a:latin typeface="Times New Roman" panose="02020603050405020304" pitchFamily="18" charset="0"/>
                <a:cs typeface="Times New Roman" panose="02020603050405020304" pitchFamily="18" charset="0"/>
              </a:rPr>
              <a:t>CHÀO </a:t>
            </a:r>
            <a:r>
              <a:rPr lang="en-US" altLang="en-US" sz="3200" b="1" dirty="0" smtClean="0">
                <a:solidFill>
                  <a:srgbClr val="FF0000"/>
                </a:solidFill>
                <a:latin typeface="Times New Roman" panose="02020603050405020304" pitchFamily="18" charset="0"/>
                <a:cs typeface="Times New Roman" panose="02020603050405020304" pitchFamily="18" charset="0"/>
              </a:rPr>
              <a:t>MỪNG CÁC EM</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Đến</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với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học</a:t>
            </a: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Nghệ</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thuật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Mĩ</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thuật</a:t>
            </a:r>
            <a:r>
              <a:rPr lang="en-US" altLang="en-US" sz="2800" b="1" dirty="0" smtClean="0">
                <a:solidFill>
                  <a:srgbClr val="FF0000"/>
                </a:solidFill>
                <a:latin typeface="Times New Roman" panose="02020603050405020304" pitchFamily="18" charset="0"/>
                <a:cs typeface="Times New Roman" panose="02020603050405020304" pitchFamily="18" charset="0"/>
              </a:rPr>
              <a:t>) 7</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pP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pP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pPr>
            <a:r>
              <a:rPr lang="en-US" altLang="en-US" sz="2400" b="1" dirty="0">
                <a:solidFill>
                  <a:srgbClr val="FF0000"/>
                </a:solidFill>
                <a:latin typeface="Times New Roman" panose="02020603050405020304" pitchFamily="18" charset="0"/>
                <a:cs typeface="Times New Roman" panose="02020603050405020304" pitchFamily="18" charset="0"/>
              </a:rPr>
              <a:t>N</a:t>
            </a:r>
            <a:r>
              <a:rPr lang="vi-VN" altLang="en-US" sz="2400" b="1" dirty="0">
                <a:solidFill>
                  <a:srgbClr val="FF0000"/>
                </a:solidFill>
                <a:latin typeface="Times New Roman" panose="02020603050405020304" pitchFamily="18" charset="0"/>
                <a:cs typeface="Times New Roman" panose="02020603050405020304" pitchFamily="18" charset="0"/>
              </a:rPr>
              <a:t>ă</a:t>
            </a:r>
            <a:r>
              <a:rPr lang="en-US" altLang="en-US" sz="2400" b="1" dirty="0">
                <a:solidFill>
                  <a:srgbClr val="FF0000"/>
                </a:solidFill>
                <a:latin typeface="Times New Roman" panose="02020603050405020304" pitchFamily="18" charset="0"/>
                <a:cs typeface="Times New Roman" panose="02020603050405020304" pitchFamily="18" charset="0"/>
              </a:rPr>
              <a:t>m </a:t>
            </a:r>
            <a:r>
              <a:rPr lang="en-US" altLang="en-US" sz="2400" b="1" dirty="0" err="1">
                <a:solidFill>
                  <a:srgbClr val="FF0000"/>
                </a:solidFill>
                <a:latin typeface="Times New Roman" panose="02020603050405020304" pitchFamily="18" charset="0"/>
                <a:cs typeface="Times New Roman" panose="02020603050405020304" pitchFamily="18" charset="0"/>
              </a:rPr>
              <a:t>học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2024- 2025</a:t>
            </a:r>
            <a:endParaRPr lang="en-US" altLang="en-US" sz="24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125" y="1549350"/>
            <a:ext cx="2469295" cy="326917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541" y="1586180"/>
            <a:ext cx="2490435" cy="332057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867" y="1546571"/>
            <a:ext cx="3209924" cy="192595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7867" y="3973105"/>
            <a:ext cx="3209924" cy="1898321"/>
          </a:xfrm>
          <a:prstGeom prst="rect">
            <a:avLst/>
          </a:prstGeom>
        </p:spPr>
      </p:pic>
      <p:sp>
        <p:nvSpPr>
          <p:cNvPr id="14" name="TextBox 13"/>
          <p:cNvSpPr txBox="1"/>
          <p:nvPr/>
        </p:nvSpPr>
        <p:spPr>
          <a:xfrm>
            <a:off x="1642821" y="4928947"/>
            <a:ext cx="1533520" cy="369332"/>
          </a:xfrm>
          <a:prstGeom prst="rect">
            <a:avLst/>
          </a:prstGeom>
          <a:solidFill>
            <a:schemeClr val="accent4">
              <a:lumMod val="60000"/>
              <a:lumOff val="4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Rồng thời lý</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531903" y="4953010"/>
            <a:ext cx="1636295" cy="369332"/>
          </a:xfrm>
          <a:prstGeom prst="rect">
            <a:avLst/>
          </a:prstGeom>
          <a:solidFill>
            <a:schemeClr val="accent4">
              <a:lumMod val="60000"/>
              <a:lumOff val="4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Rồng thời Trần</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8321089" y="3531324"/>
            <a:ext cx="1323475" cy="369332"/>
          </a:xfrm>
          <a:prstGeom prst="rect">
            <a:avLst/>
          </a:prstGeom>
          <a:solidFill>
            <a:schemeClr val="accent4">
              <a:lumMod val="60000"/>
              <a:lumOff val="4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Rồng thời lê</a:t>
            </a:r>
            <a:endParaRPr 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197515" y="5995381"/>
            <a:ext cx="1949116" cy="369332"/>
          </a:xfrm>
          <a:prstGeom prst="rect">
            <a:avLst/>
          </a:prstGeom>
          <a:solidFill>
            <a:schemeClr val="accent4">
              <a:lumMod val="60000"/>
              <a:lumOff val="40000"/>
            </a:schemeClr>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Rồng thời Nguyễn</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417540" y="5377764"/>
            <a:ext cx="6090165" cy="923330"/>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 Đặc điểm hình tượng rồng trong chạm khắc </a:t>
            </a:r>
            <a:r>
              <a:rPr lang="en-US" dirty="0" smtClean="0">
                <a:solidFill>
                  <a:srgbClr val="FF0000"/>
                </a:solidFill>
                <a:latin typeface="Times New Roman" panose="02020603050405020304" pitchFamily="18" charset="0"/>
                <a:cs typeface="Times New Roman" panose="02020603050405020304" pitchFamily="18" charset="0"/>
              </a:rPr>
              <a:t>thời Trung đại</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 Ý nghĩa của hình tượng rồng thời Trung đại</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Thảo luận nhóm.</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6000" smtClean="0">
                <a:latin typeface="Times New Roman" panose="02020603050405020304" pitchFamily="18" charset="0"/>
                <a:cs typeface="Times New Roman" panose="02020603050405020304" pitchFamily="18" charset="0"/>
              </a:rPr>
              <a:t>1. Đặc điểm hình tượng rồng trong chạm khắc thời Trung đại?</a:t>
            </a:r>
          </a:p>
          <a:p>
            <a:pPr marL="0" indent="0">
              <a:buNone/>
            </a:pPr>
            <a:endParaRPr lang="en-US" sz="3200" smtClean="0">
              <a:latin typeface="Times New Roman" panose="02020603050405020304" pitchFamily="18" charset="0"/>
              <a:cs typeface="Times New Roman" panose="02020603050405020304" pitchFamily="18" charset="0"/>
            </a:endParaRPr>
          </a:p>
          <a:p>
            <a:pPr marL="0" indent="0">
              <a:buNone/>
            </a:pPr>
            <a:r>
              <a:rPr lang="en-US" sz="6000" smtClean="0">
                <a:latin typeface="Times New Roman" panose="02020603050405020304" pitchFamily="18" charset="0"/>
                <a:cs typeface="Times New Roman" panose="02020603050405020304" pitchFamily="18" charset="0"/>
              </a:rPr>
              <a:t>2. Ý nghĩa của hình tượng rồng thời Trung đại?</a:t>
            </a:r>
            <a:endParaRPr lang="en-US" sz="6000">
              <a:latin typeface="Times New Roman" panose="02020603050405020304" pitchFamily="18" charset="0"/>
              <a:cs typeface="Times New Roman" panose="02020603050405020304" pitchFamily="18" charset="0"/>
            </a:endParaRPr>
          </a:p>
          <a:p>
            <a:pPr marL="0" indent="0">
              <a:buNone/>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478" y="232476"/>
            <a:ext cx="11623729" cy="6354304"/>
          </a:xfrm>
        </p:spPr>
        <p:txBody>
          <a:bodyPr>
            <a:noAutofit/>
          </a:bodyPr>
          <a:lstStyle/>
          <a:p>
            <a:pPr marL="0" lvl="0" indent="0">
              <a:buNone/>
            </a:pPr>
            <a:r>
              <a:rPr lang="en-US" sz="3600">
                <a:solidFill>
                  <a:prstClr val="black"/>
                </a:solidFill>
                <a:latin typeface="Times New Roman" panose="02020603050405020304" pitchFamily="18" charset="0"/>
                <a:cs typeface="Times New Roman" panose="02020603050405020304" pitchFamily="18" charset="0"/>
              </a:rPr>
              <a:t>1. Đặc điểm hình tượng rồng trong chạm khắc thời Trung </a:t>
            </a:r>
            <a:r>
              <a:rPr lang="en-US" sz="3600" smtClean="0">
                <a:solidFill>
                  <a:prstClr val="black"/>
                </a:solidFill>
                <a:latin typeface="Times New Roman" panose="02020603050405020304" pitchFamily="18" charset="0"/>
                <a:cs typeface="Times New Roman" panose="02020603050405020304" pitchFamily="18" charset="0"/>
              </a:rPr>
              <a:t>đại:</a:t>
            </a:r>
            <a:endParaRPr lang="en-US" sz="3600">
              <a:solidFill>
                <a:prstClr val="black"/>
              </a:solidFill>
              <a:latin typeface="Times New Roman" panose="02020603050405020304" pitchFamily="18" charset="0"/>
              <a:cs typeface="Times New Roman" panose="02020603050405020304" pitchFamily="18" charset="0"/>
            </a:endParaRPr>
          </a:p>
          <a:p>
            <a:pPr marL="0" indent="0">
              <a:buNone/>
            </a:pPr>
            <a:r>
              <a:rPr lang="en-US" sz="3600" smtClean="0">
                <a:solidFill>
                  <a:srgbClr val="0033CC"/>
                </a:solidFill>
                <a:latin typeface="Times New Roman" panose="02020603050405020304" pitchFamily="18" charset="0"/>
                <a:cs typeface="Times New Roman" panose="02020603050405020304" pitchFamily="18" charset="0"/>
              </a:rPr>
              <a:t>Rồng trong chạm khắc thời Lý được thể hiện với dáng vẻ hiền hòa, uốn khúc mềm mại, nhịp nhàng, thân tròn lẳn, thon dần về phía đuôi, thường không có vẩy. Rồng thời Trần vẫn giữ dáng dấp như ở thời Lý nhưng lượn thoải mái hơn, động tác dứt khoát, mạnh mẽ, thân mập chắc, đầu có sừng, lưng có vẩy, thân có vẩy, thể hiện sự dũng mãnh uy nghiêm. Thời Lê và thời Nguyễn, hình tượng rồng kế thừa những nét đẹp của các thời kì trước, nhưng có độ cong uốn lượn lớn hơn. Thời Lê đầu rồng to hơn. Đến thời Nguyễn, rồng có sừng hai chạc và vây lưng hình tam giác nhô cao, nhọn.</a:t>
            </a:r>
            <a:endParaRPr lang="en-US" sz="360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51" y="526942"/>
            <a:ext cx="11344759" cy="5650021"/>
          </a:xfrm>
        </p:spPr>
        <p:txBody>
          <a:bodyPr/>
          <a:lstStyle/>
          <a:p>
            <a:pPr marL="0" lvl="0" indent="0">
              <a:buNone/>
            </a:pPr>
            <a:r>
              <a:rPr lang="en-US" sz="4800">
                <a:solidFill>
                  <a:prstClr val="black"/>
                </a:solidFill>
                <a:latin typeface="Times New Roman" panose="02020603050405020304" pitchFamily="18" charset="0"/>
                <a:cs typeface="Times New Roman" panose="02020603050405020304" pitchFamily="18" charset="0"/>
              </a:rPr>
              <a:t>2. Ý nghĩa của hình tượng rồng thời Trung </a:t>
            </a:r>
            <a:r>
              <a:rPr lang="en-US" sz="4800" smtClean="0">
                <a:solidFill>
                  <a:prstClr val="black"/>
                </a:solidFill>
                <a:latin typeface="Times New Roman" panose="02020603050405020304" pitchFamily="18" charset="0"/>
                <a:cs typeface="Times New Roman" panose="02020603050405020304" pitchFamily="18" charset="0"/>
              </a:rPr>
              <a:t>đại</a:t>
            </a:r>
            <a:r>
              <a:rPr lang="en-US" sz="4800">
                <a:solidFill>
                  <a:prstClr val="black"/>
                </a:solidFill>
                <a:latin typeface="Times New Roman" panose="02020603050405020304" pitchFamily="18" charset="0"/>
                <a:cs typeface="Times New Roman" panose="02020603050405020304" pitchFamily="18" charset="0"/>
              </a:rPr>
              <a:t>:</a:t>
            </a:r>
            <a:endParaRPr lang="en-US" sz="480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4800" smtClean="0">
                <a:solidFill>
                  <a:srgbClr val="0033CC"/>
                </a:solidFill>
                <a:latin typeface="Times New Roman" panose="02020603050405020304" pitchFamily="18" charset="0"/>
                <a:cs typeface="Times New Roman" panose="02020603050405020304" pitchFamily="18" charset="0"/>
              </a:rPr>
              <a:t> Hình tượng rồng thời Trung đại được xem là đại diện các thế lực tự nhiên và là biểu tượng của uy quyền nên được sử dụng nhiều trong kiến trúc cung đình, đến đài,…</a:t>
            </a:r>
            <a:endParaRPr lang="en-US" sz="4800">
              <a:solidFill>
                <a:srgbClr val="0033CC"/>
              </a:solidFill>
              <a:latin typeface="Times New Roman" panose="02020603050405020304" pitchFamily="18" charset="0"/>
              <a:cs typeface="Times New Roman" panose="02020603050405020304" pitchFamily="18"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88" y="-160421"/>
            <a:ext cx="12192000" cy="7018421"/>
          </a:xfrm>
        </p:spPr>
      </p:pic>
      <p:sp>
        <p:nvSpPr>
          <p:cNvPr id="5" name="TextBox 4"/>
          <p:cNvSpPr txBox="1"/>
          <p:nvPr/>
        </p:nvSpPr>
        <p:spPr>
          <a:xfrm>
            <a:off x="1676399" y="2093511"/>
            <a:ext cx="9288380" cy="4524315"/>
          </a:xfrm>
          <a:prstGeom prst="rect">
            <a:avLst/>
          </a:prstGeom>
          <a:noFill/>
        </p:spPr>
        <p:txBody>
          <a:bodyPr wrap="square" rtlCol="0">
            <a:spAutoFit/>
          </a:bodyPr>
          <a:lstStyle/>
          <a:p>
            <a:r>
              <a:rPr lang="fr-FR" sz="4800" b="1" i="1" dirty="0" smtClean="0">
                <a:solidFill>
                  <a:schemeClr val="accent1">
                    <a:lumMod val="50000"/>
                  </a:schemeClr>
                </a:solidFill>
                <a:latin typeface="Times New Roman" panose="02020603050405020304" pitchFamily="18" charset="0"/>
                <a:cs typeface="Times New Roman" panose="02020603050405020304" pitchFamily="18" charset="0"/>
              </a:rPr>
              <a:t>Họa </a:t>
            </a:r>
            <a:r>
              <a:rPr lang="fr-FR" sz="4800" b="1" i="1" dirty="0">
                <a:solidFill>
                  <a:schemeClr val="accent1">
                    <a:lumMod val="50000"/>
                  </a:schemeClr>
                </a:solidFill>
                <a:latin typeface="Times New Roman" panose="02020603050405020304" pitchFamily="18" charset="0"/>
                <a:cs typeface="Times New Roman" panose="02020603050405020304" pitchFamily="18" charset="0"/>
              </a:rPr>
              <a:t>tiết thời Trung đại rất phong phú, được lưu lại dưới nhiều hình thức mĩ thuật với chất liệu đa dạng như : gỗ, đá, gốm… trong </a:t>
            </a:r>
            <a:r>
              <a:rPr lang="fr-FR" sz="4800" b="1" i="1">
                <a:solidFill>
                  <a:schemeClr val="accent1">
                    <a:lumMod val="50000"/>
                  </a:schemeClr>
                </a:solidFill>
                <a:latin typeface="Times New Roman" panose="02020603050405020304" pitchFamily="18" charset="0"/>
                <a:cs typeface="Times New Roman" panose="02020603050405020304" pitchFamily="18" charset="0"/>
              </a:rPr>
              <a:t>các </a:t>
            </a:r>
            <a:r>
              <a:rPr lang="fr-FR" sz="4800" b="1" i="1" smtClean="0">
                <a:solidFill>
                  <a:schemeClr val="accent1">
                    <a:lumMod val="50000"/>
                  </a:schemeClr>
                </a:solidFill>
                <a:latin typeface="Times New Roman" panose="02020603050405020304" pitchFamily="18" charset="0"/>
                <a:cs typeface="Times New Roman" panose="02020603050405020304" pitchFamily="18" charset="0"/>
              </a:rPr>
              <a:t>công trình </a:t>
            </a:r>
            <a:r>
              <a:rPr lang="fr-FR" sz="4800" b="1" i="1" dirty="0">
                <a:solidFill>
                  <a:schemeClr val="accent1">
                    <a:lumMod val="50000"/>
                  </a:schemeClr>
                </a:solidFill>
                <a:latin typeface="Times New Roman" panose="02020603050405020304" pitchFamily="18" charset="0"/>
                <a:cs typeface="Times New Roman" panose="02020603050405020304" pitchFamily="18" charset="0"/>
              </a:rPr>
              <a:t>kiến </a:t>
            </a:r>
            <a:r>
              <a:rPr lang="fr-FR" sz="4800" b="1" i="1" dirty="0" smtClean="0">
                <a:solidFill>
                  <a:schemeClr val="accent1">
                    <a:lumMod val="50000"/>
                  </a:schemeClr>
                </a:solidFill>
                <a:latin typeface="Times New Roman" panose="02020603050405020304" pitchFamily="18" charset="0"/>
                <a:cs typeface="Times New Roman" panose="02020603050405020304" pitchFamily="18" charset="0"/>
              </a:rPr>
              <a:t>trúc.</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48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97" y="1"/>
            <a:ext cx="12119811" cy="6858000"/>
          </a:xfrm>
        </p:spPr>
      </p:pic>
      <p:sp>
        <p:nvSpPr>
          <p:cNvPr id="22" name="Rounded Rectangle 21"/>
          <p:cNvSpPr/>
          <p:nvPr/>
        </p:nvSpPr>
        <p:spPr>
          <a:xfrm>
            <a:off x="1876427" y="1333500"/>
            <a:ext cx="8543924" cy="4248150"/>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dirty="0">
                <a:solidFill>
                  <a:srgbClr val="FFFF00"/>
                </a:solidFill>
                <a:effectLst>
                  <a:outerShdw dist="152400" dir="2700000" sx="99000" sy="99000" algn="tl" rotWithShape="0">
                    <a:prstClr val="black">
                      <a:alpha val="89000"/>
                    </a:prstClr>
                  </a:outerShdw>
                </a:effectLst>
                <a:latin typeface="UTM Alberta Heavy" panose="02040603050506020204" pitchFamily="18" charset="0"/>
              </a:rPr>
              <a:t> </a:t>
            </a:r>
            <a:r>
              <a:rPr lang="vi-VN" dirty="0" smtClean="0">
                <a:solidFill>
                  <a:srgbClr val="FFFF00"/>
                </a:solidFill>
                <a:effectLst>
                  <a:outerShdw dist="152400" dir="2700000" sx="99000" sy="99000" algn="tl" rotWithShape="0">
                    <a:prstClr val="black">
                      <a:alpha val="89000"/>
                    </a:prstClr>
                  </a:outerShdw>
                </a:effectLst>
                <a:latin typeface="UTM Alberta Heavy" panose="02040603050506020204" pitchFamily="18" charset="0"/>
              </a:rPr>
              <a:t>            </a:t>
            </a:r>
            <a:r>
              <a:rPr lang="en-US" sz="3600" dirty="0" smtClean="0">
                <a:solidFill>
                  <a:srgbClr val="FFFF00"/>
                </a:solidFill>
                <a:effectLst>
                  <a:outerShdw dist="152400" dir="2700000" sx="99000" sy="99000" algn="tl" rotWithShape="0">
                    <a:prstClr val="black">
                      <a:alpha val="89000"/>
                    </a:prstClr>
                  </a:outerShdw>
                </a:effectLst>
                <a:latin typeface="Times New Roman" panose="02020603050405020304" pitchFamily="18" charset="0"/>
                <a:cs typeface="Times New Roman" panose="02020603050405020304" pitchFamily="18" charset="0"/>
              </a:rPr>
              <a:t>D</a:t>
            </a:r>
            <a:r>
              <a:rPr lang="vi-VN" sz="3600" dirty="0">
                <a:solidFill>
                  <a:srgbClr val="FFFF00"/>
                </a:solidFill>
                <a:effectLst>
                  <a:outerShdw dist="152400" dir="2700000" sx="99000" sy="99000" algn="tl" rotWithShape="0">
                    <a:prstClr val="black">
                      <a:alpha val="89000"/>
                    </a:prstClr>
                  </a:outerShdw>
                </a:effectLst>
                <a:latin typeface="Times New Roman" panose="02020603050405020304" pitchFamily="18" charset="0"/>
                <a:cs typeface="Times New Roman" panose="02020603050405020304" pitchFamily="18" charset="0"/>
              </a:rPr>
              <a:t>ẶN DÒ</a:t>
            </a:r>
            <a:endParaRPr lang="en-US" sz="3600" dirty="0">
              <a:solidFill>
                <a:srgbClr val="FFFF00"/>
              </a:solidFill>
              <a:effectLst>
                <a:outerShdw dist="152400" dir="2700000" sx="99000" sy="99000" algn="tl" rotWithShape="0">
                  <a:prstClr val="black">
                    <a:alpha val="89000"/>
                  </a:prstClr>
                </a:outerShdw>
              </a:effectLst>
              <a:latin typeface="Times New Roman" panose="02020603050405020304" pitchFamily="18" charset="0"/>
              <a:cs typeface="Times New Roman" panose="02020603050405020304" pitchFamily="18" charset="0"/>
            </a:endParaRPr>
          </a:p>
          <a:p>
            <a:pPr>
              <a:defRPr/>
            </a:pPr>
            <a:r>
              <a:rPr lang="en-US" sz="3600" dirty="0">
                <a:solidFill>
                  <a:schemeClr val="bg1"/>
                </a:solidFill>
                <a:effectLst>
                  <a:outerShdw dist="152400" dir="2700000" sx="99000" sy="99000" algn="tl" rotWithShape="0">
                    <a:prstClr val="black">
                      <a:alpha val="89000"/>
                    </a:prstClr>
                  </a:outerShdw>
                </a:effectLst>
                <a:latin typeface="UTM Alberta Heavy" panose="02040603050506020204" pitchFamily="18" charset="0"/>
              </a:rPr>
              <a:t>     </a:t>
            </a:r>
          </a:p>
          <a:p>
            <a:pPr>
              <a:defRPr/>
            </a:pPr>
            <a:r>
              <a:rPr lang="vi-VN" sz="3600" dirty="0">
                <a:solidFill>
                  <a:schemeClr val="bg1"/>
                </a:solidFill>
                <a:effectLst>
                  <a:outerShdw dist="152400" dir="2700000" sx="99000" sy="99000" algn="tl" rotWithShape="0">
                    <a:prstClr val="black">
                      <a:alpha val="89000"/>
                    </a:prstClr>
                  </a:outerShdw>
                </a:effectLst>
                <a:latin typeface="UTM Alberta Heavy" panose="02040603050506020204" pitchFamily="18" charset="0"/>
              </a:rPr>
              <a:t> </a:t>
            </a:r>
            <a:r>
              <a:rPr lang="vi-VN" sz="3600" dirty="0" smtClean="0">
                <a:solidFill>
                  <a:schemeClr val="bg1"/>
                </a:solidFill>
                <a:effectLst>
                  <a:outerShdw dist="152400" dir="2700000" sx="99000" sy="99000" algn="tl" rotWithShape="0">
                    <a:prstClr val="black">
                      <a:alpha val="89000"/>
                    </a:prstClr>
                  </a:outerShdw>
                </a:effectLst>
                <a:latin typeface="UTM Alberta Heavy" panose="02040603050506020204" pitchFamily="18" charset="0"/>
              </a:rPr>
              <a:t> </a:t>
            </a:r>
            <a:r>
              <a:rPr lang="vi-VN" sz="3600" dirty="0" smtClean="0">
                <a:solidFill>
                  <a:schemeClr val="bg1"/>
                </a:solidFill>
                <a:effectLst>
                  <a:outerShdw dist="152400" dir="2700000" sx="99000" sy="99000" algn="tl" rotWithShape="0">
                    <a:prstClr val="black">
                      <a:alpha val="89000"/>
                    </a:prstClr>
                  </a:outerShdw>
                </a:effectLst>
                <a:latin typeface="+mj-lt"/>
              </a:rPr>
              <a:t>. </a:t>
            </a:r>
            <a:r>
              <a:rPr lang="en-US" sz="3600" dirty="0">
                <a:solidFill>
                  <a:schemeClr val="bg1"/>
                </a:solidFill>
                <a:effectLst>
                  <a:outerShdw dist="152400" dir="2700000" sx="99000" sy="99000" algn="tl" rotWithShape="0">
                    <a:prstClr val="black">
                      <a:alpha val="89000"/>
                    </a:prstClr>
                  </a:outerShdw>
                </a:effectLst>
                <a:latin typeface="+mj-lt"/>
              </a:rPr>
              <a:t>TIẾP TỤC HOÀN THÀNH BÀI </a:t>
            </a:r>
            <a:r>
              <a:rPr lang="en-US" sz="3600" dirty="0" smtClean="0">
                <a:solidFill>
                  <a:schemeClr val="bg1"/>
                </a:solidFill>
                <a:effectLst>
                  <a:outerShdw dist="152400" dir="2700000" sx="99000" sy="99000" algn="tl" rotWithShape="0">
                    <a:prstClr val="black">
                      <a:alpha val="89000"/>
                    </a:prstClr>
                  </a:outerShdw>
                </a:effectLst>
                <a:latin typeface="+mj-lt"/>
              </a:rPr>
              <a:t>VẼ</a:t>
            </a:r>
            <a:endParaRPr lang="vi-VN" sz="3600" dirty="0" smtClean="0">
              <a:solidFill>
                <a:schemeClr val="bg1"/>
              </a:solidFill>
              <a:effectLst>
                <a:outerShdw dist="152400" dir="2700000" sx="99000" sy="99000" algn="tl" rotWithShape="0">
                  <a:prstClr val="black">
                    <a:alpha val="89000"/>
                  </a:prstClr>
                </a:outerShdw>
              </a:effectLst>
              <a:latin typeface="+mj-lt"/>
            </a:endParaRPr>
          </a:p>
          <a:p>
            <a:pPr>
              <a:defRPr/>
            </a:pPr>
            <a:r>
              <a:rPr lang="vi-VN" sz="3600" dirty="0" smtClean="0">
                <a:solidFill>
                  <a:schemeClr val="bg1"/>
                </a:solidFill>
                <a:effectLst>
                  <a:outerShdw dist="152400" dir="2700000" sx="99000" sy="99000" algn="tl" rotWithShape="0">
                    <a:prstClr val="black">
                      <a:alpha val="89000"/>
                    </a:prstClr>
                  </a:outerShdw>
                </a:effectLst>
                <a:latin typeface="+mj-lt"/>
              </a:rPr>
              <a:t> </a:t>
            </a:r>
            <a:r>
              <a:rPr lang="vi-VN" sz="3600" dirty="0">
                <a:solidFill>
                  <a:schemeClr val="bg1"/>
                </a:solidFill>
                <a:effectLst>
                  <a:outerShdw dist="152400" dir="2700000" sx="99000" sy="99000" algn="tl" rotWithShape="0">
                    <a:prstClr val="black">
                      <a:alpha val="89000"/>
                    </a:prstClr>
                  </a:outerShdw>
                </a:effectLst>
                <a:latin typeface="+mj-lt"/>
              </a:rPr>
              <a:t>. </a:t>
            </a:r>
            <a:r>
              <a:rPr lang="en-US" sz="3600" dirty="0">
                <a:solidFill>
                  <a:schemeClr val="bg1"/>
                </a:solidFill>
                <a:effectLst>
                  <a:outerShdw dist="152400" dir="2700000" sx="99000" sy="99000" algn="tl" rotWithShape="0">
                    <a:prstClr val="black">
                      <a:alpha val="89000"/>
                    </a:prstClr>
                  </a:outerShdw>
                </a:effectLst>
                <a:latin typeface="+mj-lt"/>
              </a:rPr>
              <a:t>CHUẨN BỊ DỤNG CỤ ĐẦY ĐỦ CHO </a:t>
            </a:r>
            <a:endParaRPr lang="vi-VN" sz="3600" dirty="0" smtClean="0">
              <a:solidFill>
                <a:schemeClr val="bg1"/>
              </a:solidFill>
              <a:effectLst>
                <a:outerShdw dist="152400" dir="2700000" sx="99000" sy="99000" algn="tl" rotWithShape="0">
                  <a:prstClr val="black">
                    <a:alpha val="89000"/>
                  </a:prstClr>
                </a:outerShdw>
              </a:effectLst>
              <a:latin typeface="+mj-lt"/>
            </a:endParaRPr>
          </a:p>
          <a:p>
            <a:pPr>
              <a:defRPr/>
            </a:pPr>
            <a:r>
              <a:rPr lang="vi-VN" sz="3600" dirty="0">
                <a:solidFill>
                  <a:schemeClr val="bg1"/>
                </a:solidFill>
                <a:effectLst>
                  <a:outerShdw dist="152400" dir="2700000" sx="99000" sy="99000" algn="tl" rotWithShape="0">
                    <a:prstClr val="black">
                      <a:alpha val="89000"/>
                    </a:prstClr>
                  </a:outerShdw>
                </a:effectLst>
                <a:latin typeface="+mj-lt"/>
              </a:rPr>
              <a:t> </a:t>
            </a:r>
            <a:r>
              <a:rPr lang="vi-VN" sz="3600" dirty="0" smtClean="0">
                <a:solidFill>
                  <a:schemeClr val="bg1"/>
                </a:solidFill>
                <a:effectLst>
                  <a:outerShdw dist="152400" dir="2700000" sx="99000" sy="99000" algn="tl" rotWithShape="0">
                    <a:prstClr val="black">
                      <a:alpha val="89000"/>
                    </a:prstClr>
                  </a:outerShdw>
                </a:effectLst>
                <a:latin typeface="+mj-lt"/>
              </a:rPr>
              <a:t>   </a:t>
            </a:r>
            <a:r>
              <a:rPr lang="en-US" sz="3600" dirty="0" smtClean="0">
                <a:solidFill>
                  <a:schemeClr val="bg1"/>
                </a:solidFill>
                <a:effectLst>
                  <a:outerShdw dist="152400" dir="2700000" sx="99000" sy="99000" algn="tl" rotWithShape="0">
                    <a:prstClr val="black">
                      <a:alpha val="89000"/>
                    </a:prstClr>
                  </a:outerShdw>
                </a:effectLst>
                <a:latin typeface="+mj-lt"/>
              </a:rPr>
              <a:t>TIẾT </a:t>
            </a:r>
            <a:r>
              <a:rPr lang="en-US" sz="3600" dirty="0">
                <a:solidFill>
                  <a:schemeClr val="bg1"/>
                </a:solidFill>
                <a:effectLst>
                  <a:outerShdw dist="152400" dir="2700000" sx="99000" sy="99000" algn="tl" rotWithShape="0">
                    <a:prstClr val="black">
                      <a:alpha val="89000"/>
                    </a:prstClr>
                  </a:outerShdw>
                </a:effectLst>
                <a:latin typeface="+mj-lt"/>
              </a:rPr>
              <a:t>HỌC SAU</a:t>
            </a:r>
            <a:endParaRPr lang="en-US" sz="3600" dirty="0">
              <a:latin typeface="+mj-lt"/>
            </a:endParaRPr>
          </a:p>
        </p:txBody>
      </p:sp>
      <p:cxnSp>
        <p:nvCxnSpPr>
          <p:cNvPr id="8" name="Straight Connector 7"/>
          <p:cNvCxnSpPr/>
          <p:nvPr/>
        </p:nvCxnSpPr>
        <p:spPr>
          <a:xfrm flipV="1">
            <a:off x="2676525" y="2659079"/>
            <a:ext cx="2352675" cy="9525"/>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8625"/>
            <a:ext cx="11582400" cy="838200"/>
          </a:xfrm>
        </p:spPr>
        <p:txBody>
          <a:bodyPr wrap="square" lIns="91440" tIns="45720" rIns="91440" bIns="45720" numCol="1" anchorCtr="0" compatLnSpc="1">
            <a:normAutofit/>
          </a:bodyPr>
          <a:lstStyle/>
          <a:p>
            <a:r>
              <a:rPr lang="en-US" sz="4000" cap="none"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 đề: Nghệ thuật Trung đại Việt Nam</a:t>
            </a:r>
          </a:p>
        </p:txBody>
      </p:sp>
      <p:sp>
        <p:nvSpPr>
          <p:cNvPr id="3" name="Content Placeholder 2"/>
          <p:cNvSpPr>
            <a:spLocks noGrp="1"/>
          </p:cNvSpPr>
          <p:nvPr>
            <p:ph idx="1"/>
          </p:nvPr>
        </p:nvSpPr>
        <p:spPr>
          <a:xfrm>
            <a:off x="406400" y="1285875"/>
            <a:ext cx="11582400" cy="2357438"/>
          </a:xfrm>
        </p:spPr>
        <p:txBody>
          <a:bodyPr>
            <a:normAutofit/>
          </a:bodyPr>
          <a:lstStyle/>
          <a:p>
            <a:pPr marL="457200" lvl="1" indent="0" algn="just">
              <a:buNone/>
            </a:pPr>
            <a:r>
              <a:rPr lang="en-US" sz="6000" b="1" smtClean="0">
                <a:solidFill>
                  <a:srgbClr val="7030A0"/>
                </a:solidFill>
                <a:latin typeface="Times New Roman" panose="02020603050405020304" pitchFamily="18" charset="0"/>
                <a:cs typeface="Times New Roman" panose="02020603050405020304" pitchFamily="18" charset="0"/>
              </a:rPr>
              <a:t>Bài 3: Đường diềm trang trí </a:t>
            </a:r>
          </a:p>
          <a:p>
            <a:pPr marL="457200" lvl="1" indent="0" algn="just">
              <a:buNone/>
            </a:pPr>
            <a:r>
              <a:rPr lang="en-US" sz="6000" b="1">
                <a:solidFill>
                  <a:srgbClr val="7030A0"/>
                </a:solidFill>
                <a:latin typeface="Times New Roman" panose="02020603050405020304" pitchFamily="18" charset="0"/>
                <a:cs typeface="Times New Roman" panose="02020603050405020304" pitchFamily="18" charset="0"/>
              </a:rPr>
              <a:t> </a:t>
            </a:r>
            <a:r>
              <a:rPr lang="en-US" sz="6000" b="1" smtClean="0">
                <a:solidFill>
                  <a:srgbClr val="7030A0"/>
                </a:solidFill>
                <a:latin typeface="Times New Roman" panose="02020603050405020304" pitchFamily="18" charset="0"/>
                <a:cs typeface="Times New Roman" panose="02020603050405020304" pitchFamily="18" charset="0"/>
              </a:rPr>
              <a:t>          với họa tiết thời Lý</a:t>
            </a:r>
          </a:p>
        </p:txBody>
      </p:sp>
      <p:sp>
        <p:nvSpPr>
          <p:cNvPr id="5" name="Content Placeholder 2"/>
          <p:cNvSpPr txBox="1"/>
          <p:nvPr/>
        </p:nvSpPr>
        <p:spPr>
          <a:xfrm>
            <a:off x="406400" y="3643313"/>
            <a:ext cx="11582400" cy="2571750"/>
          </a:xfrm>
          <a:prstGeom prst="rect">
            <a:avLst/>
          </a:prstGeom>
        </p:spPr>
        <p:txBody>
          <a:bodyPr>
            <a:normAutofit/>
          </a:bodyPr>
          <a:lstStyle>
            <a:lvl1pPr marL="342900" indent="-3429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lvl="1" algn="just" fontAlgn="base">
              <a:spcBef>
                <a:spcPct val="20000"/>
              </a:spcBef>
              <a:spcAft>
                <a:spcPct val="0"/>
              </a:spcAft>
              <a:buClr>
                <a:srgbClr val="F0A22E"/>
              </a:buClr>
              <a:buSzPct val="70000"/>
              <a:buFont typeface="Wingdings 2" panose="05020102010507070707" pitchFamily="18" charset="2"/>
              <a:buChar char=""/>
            </a:pPr>
            <a:endParaRPr lang="en-US" sz="3000" b="1">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8625"/>
            <a:ext cx="11582400" cy="838200"/>
          </a:xfrm>
        </p:spPr>
        <p:txBody>
          <a:bodyPr wrap="square" lIns="91440" tIns="45720" rIns="91440" bIns="45720" numCol="1" anchorCtr="0" compatLnSpc="1"/>
          <a:lstStyle/>
          <a:p>
            <a:r>
              <a:rPr lang="en-US" cap="none"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a:t>
            </a:r>
          </a:p>
        </p:txBody>
      </p:sp>
      <p:sp>
        <p:nvSpPr>
          <p:cNvPr id="3" name="Content Placeholder 2"/>
          <p:cNvSpPr>
            <a:spLocks noGrp="1"/>
          </p:cNvSpPr>
          <p:nvPr>
            <p:ph idx="1"/>
          </p:nvPr>
        </p:nvSpPr>
        <p:spPr>
          <a:xfrm>
            <a:off x="406400" y="1285875"/>
            <a:ext cx="11582400" cy="2357438"/>
          </a:xfrm>
        </p:spPr>
        <p:txBody>
          <a:bodyPr>
            <a:normAutofit/>
          </a:bodyPr>
          <a:lstStyle/>
          <a:p>
            <a:pPr algn="just">
              <a:buFont typeface="Wingdings 2" panose="05020102010507070707" pitchFamily="18" charset="2"/>
              <a:buNone/>
            </a:pPr>
            <a:r>
              <a:rPr lang="en-US" sz="3200" smtClean="0">
                <a:solidFill>
                  <a:srgbClr val="C00000"/>
                </a:solidFill>
                <a:latin typeface="Times New Roman" panose="02020603050405020304" pitchFamily="18" charset="0"/>
                <a:cs typeface="Times New Roman" panose="02020603050405020304" pitchFamily="18" charset="0"/>
              </a:rPr>
              <a:t>Chọn những câu trả lời đúng nhất:</a:t>
            </a:r>
          </a:p>
          <a:p>
            <a:pPr algn="just"/>
            <a:r>
              <a:rPr lang="en-US" smtClean="0">
                <a:solidFill>
                  <a:schemeClr val="tx1"/>
                </a:solidFill>
                <a:latin typeface="Times New Roman" panose="02020603050405020304" pitchFamily="18" charset="0"/>
                <a:cs typeface="Times New Roman" panose="02020603050405020304" pitchFamily="18" charset="0"/>
              </a:rPr>
              <a:t>Kinh đô của nước ta vào thời Lý là:</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A. Hoa Lư	          B. Đại La</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C. Bắc Ninh	D. Nam Định</a:t>
            </a:r>
          </a:p>
          <a:p>
            <a:pPr lvl="1" algn="just"/>
            <a:endParaRPr lang="en-US" sz="3000" b="1" smtClean="0">
              <a:solidFill>
                <a:srgbClr val="7030A0"/>
              </a:solidFill>
              <a:latin typeface="RussellSquare" pitchFamily="18" charset="0"/>
            </a:endParaRPr>
          </a:p>
        </p:txBody>
      </p:sp>
      <p:sp>
        <p:nvSpPr>
          <p:cNvPr id="4" name="Oval 3"/>
          <p:cNvSpPr/>
          <p:nvPr/>
        </p:nvSpPr>
        <p:spPr>
          <a:xfrm>
            <a:off x="2924875" y="2413000"/>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Content Placeholder 2"/>
          <p:cNvSpPr txBox="1"/>
          <p:nvPr/>
        </p:nvSpPr>
        <p:spPr>
          <a:xfrm>
            <a:off x="406400" y="3643313"/>
            <a:ext cx="11582400" cy="2571750"/>
          </a:xfrm>
          <a:prstGeom prst="rect">
            <a:avLst/>
          </a:prstGeom>
        </p:spPr>
        <p:txBody>
          <a:bodyPr>
            <a:normAutofit/>
          </a:bodyPr>
          <a:lstStyle>
            <a:lvl1pPr marL="342900" indent="-3429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just" fontAlgn="base">
              <a:spcBef>
                <a:spcPct val="20000"/>
              </a:spcBef>
              <a:spcAft>
                <a:spcPct val="0"/>
              </a:spcAft>
              <a:buClr>
                <a:srgbClr val="F0A22E"/>
              </a:buClr>
              <a:buSzPct val="70000"/>
              <a:buFont typeface="Wingdings 2" panose="05020102010507070707" pitchFamily="18" charset="2"/>
              <a:buChar char=""/>
            </a:pPr>
            <a:r>
              <a:rPr lang="en-US" sz="3000" b="1">
                <a:solidFill>
                  <a:prstClr val="black"/>
                </a:solidFill>
                <a:latin typeface="Times New Roman" panose="02020603050405020304" pitchFamily="18" charset="0"/>
                <a:ea typeface="RussellSquare" pitchFamily="18" charset="0"/>
                <a:cs typeface="Times New Roman" panose="02020603050405020304" pitchFamily="18" charset="0"/>
              </a:rPr>
              <a:t>Văn Miếu – Quốc Tử Giám nằm ở địa danh nào sau đây:</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A. Hà Nội	B. Bắc Ninh</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C. Hà Nam	D. Nam Định</a:t>
            </a:r>
          </a:p>
          <a:p>
            <a:pPr lvl="1" algn="just" fontAlgn="base">
              <a:spcBef>
                <a:spcPct val="20000"/>
              </a:spcBef>
              <a:spcAft>
                <a:spcPct val="0"/>
              </a:spcAft>
              <a:buClr>
                <a:srgbClr val="F0A22E"/>
              </a:buClr>
              <a:buSzPct val="70000"/>
              <a:buFont typeface="Wingdings 2" panose="05020102010507070707" pitchFamily="18" charset="2"/>
              <a:buChar char=""/>
            </a:pPr>
            <a:endParaRPr lang="en-US" sz="3000" b="1">
              <a:solidFill>
                <a:srgbClr val="7030A0"/>
              </a:solidFill>
              <a:latin typeface="Times New Roman" panose="02020603050405020304" pitchFamily="18" charset="0"/>
              <a:cs typeface="Times New Roman" panose="02020603050405020304" pitchFamily="18" charset="0"/>
            </a:endParaRPr>
          </a:p>
        </p:txBody>
      </p:sp>
      <p:sp>
        <p:nvSpPr>
          <p:cNvPr id="7" name="Oval 6"/>
          <p:cNvSpPr/>
          <p:nvPr/>
        </p:nvSpPr>
        <p:spPr>
          <a:xfrm>
            <a:off x="235918" y="4209298"/>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subTnLst>
                                    <p:audio>
                                      <p:cMediaNode vol="100000">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childTnLst>
                          </p:cTn>
                        </p:par>
                        <p:par>
                          <p:cTn id="38" fill="hold">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blinds(horizontal)">
                                      <p:cBhvr>
                                        <p:cTn id="41" dur="500"/>
                                        <p:tgtEl>
                                          <p:spTgt spid="5">
                                            <p:txEl>
                                              <p:pRg st="1" end="1"/>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blinds(horizontal)">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subTnLst>
                                    <p:audio>
                                      <p:cMediaNode vol="100000">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8625"/>
            <a:ext cx="11582400" cy="838200"/>
          </a:xfrm>
        </p:spPr>
        <p:txBody>
          <a:bodyPr wrap="square" lIns="91440" tIns="45720" rIns="91440" bIns="45720" numCol="1" anchorCtr="0" compatLnSpc="1"/>
          <a:lstStyle/>
          <a:p>
            <a:r>
              <a:rPr lang="en-US" cap="none"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a:t>
            </a:r>
          </a:p>
        </p:txBody>
      </p:sp>
      <p:sp>
        <p:nvSpPr>
          <p:cNvPr id="3" name="Content Placeholder 2"/>
          <p:cNvSpPr>
            <a:spLocks noGrp="1"/>
          </p:cNvSpPr>
          <p:nvPr>
            <p:ph idx="1"/>
          </p:nvPr>
        </p:nvSpPr>
        <p:spPr>
          <a:xfrm>
            <a:off x="406400" y="1285875"/>
            <a:ext cx="11582400" cy="2357438"/>
          </a:xfrm>
        </p:spPr>
        <p:txBody>
          <a:bodyPr>
            <a:normAutofit/>
          </a:bodyPr>
          <a:lstStyle/>
          <a:p>
            <a:pPr algn="just">
              <a:buFont typeface="Wingdings 2" panose="05020102010507070707" pitchFamily="18" charset="2"/>
              <a:buNone/>
            </a:pPr>
            <a:r>
              <a:rPr lang="en-US" sz="3200" smtClean="0">
                <a:solidFill>
                  <a:srgbClr val="C00000"/>
                </a:solidFill>
                <a:latin typeface="Times New Roman" panose="02020603050405020304" pitchFamily="18" charset="0"/>
                <a:cs typeface="Times New Roman" panose="02020603050405020304" pitchFamily="18" charset="0"/>
              </a:rPr>
              <a:t>Chọn những câu trả lời đúng nhất:</a:t>
            </a:r>
          </a:p>
          <a:p>
            <a:pPr algn="just"/>
            <a:r>
              <a:rPr lang="en-US" smtClean="0">
                <a:solidFill>
                  <a:schemeClr val="tx1"/>
                </a:solidFill>
                <a:latin typeface="Times New Roman" panose="02020603050405020304" pitchFamily="18" charset="0"/>
                <a:cs typeface="Times New Roman" panose="02020603050405020304" pitchFamily="18" charset="0"/>
              </a:rPr>
              <a:t>Chùa Phật Tích ở đâu?</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A. Hà Nội	B. Hưng Yên</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C. Bắc Ninh	D. Nam Định</a:t>
            </a:r>
          </a:p>
          <a:p>
            <a:pPr lvl="1" algn="just"/>
            <a:endParaRPr lang="en-US" sz="3000" b="1" smtClean="0">
              <a:solidFill>
                <a:srgbClr val="7030A0"/>
              </a:solidFill>
              <a:latin typeface="RussellSquare" pitchFamily="18" charset="0"/>
            </a:endParaRPr>
          </a:p>
        </p:txBody>
      </p:sp>
      <p:sp>
        <p:nvSpPr>
          <p:cNvPr id="4" name="Oval 3"/>
          <p:cNvSpPr/>
          <p:nvPr/>
        </p:nvSpPr>
        <p:spPr>
          <a:xfrm>
            <a:off x="184688" y="2928938"/>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Content Placeholder 2"/>
          <p:cNvSpPr txBox="1"/>
          <p:nvPr/>
        </p:nvSpPr>
        <p:spPr>
          <a:xfrm>
            <a:off x="406400" y="3643313"/>
            <a:ext cx="11582400" cy="2571750"/>
          </a:xfrm>
          <a:prstGeom prst="rect">
            <a:avLst/>
          </a:prstGeom>
        </p:spPr>
        <p:txBody>
          <a:bodyPr>
            <a:normAutofit/>
          </a:bodyPr>
          <a:lstStyle>
            <a:lvl1pPr marL="342900" indent="-3429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just" fontAlgn="base">
              <a:spcBef>
                <a:spcPct val="20000"/>
              </a:spcBef>
              <a:spcAft>
                <a:spcPct val="0"/>
              </a:spcAft>
              <a:buClr>
                <a:srgbClr val="F0A22E"/>
              </a:buClr>
              <a:buSzPct val="70000"/>
              <a:buFont typeface="Wingdings 2" panose="05020102010507070707" pitchFamily="18" charset="2"/>
              <a:buChar char=""/>
            </a:pPr>
            <a:r>
              <a:rPr lang="en-US" sz="3000" b="1">
                <a:solidFill>
                  <a:prstClr val="black"/>
                </a:solidFill>
                <a:latin typeface="Times New Roman" panose="02020603050405020304" pitchFamily="18" charset="0"/>
                <a:ea typeface="RussellSquare" pitchFamily="18" charset="0"/>
                <a:cs typeface="Times New Roman" panose="02020603050405020304" pitchFamily="18" charset="0"/>
              </a:rPr>
              <a:t>Con Rồng thời Lý có đặc điểm:</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A. Hùng dũng	B. Hiền lành</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C. Oai phong	D. Yếu đuối</a:t>
            </a:r>
          </a:p>
          <a:p>
            <a:pPr lvl="1" algn="just" fontAlgn="base">
              <a:spcBef>
                <a:spcPct val="20000"/>
              </a:spcBef>
              <a:spcAft>
                <a:spcPct val="0"/>
              </a:spcAft>
              <a:buClr>
                <a:srgbClr val="F0A22E"/>
              </a:buClr>
              <a:buSzPct val="70000"/>
              <a:buFont typeface="Wingdings 2" panose="05020102010507070707" pitchFamily="18" charset="2"/>
              <a:buChar char=""/>
            </a:pPr>
            <a:endParaRPr lang="en-US" sz="3000" b="1">
              <a:solidFill>
                <a:srgbClr val="7030A0"/>
              </a:solidFill>
              <a:latin typeface="RussellSquare" pitchFamily="18" charset="0"/>
            </a:endParaRPr>
          </a:p>
        </p:txBody>
      </p:sp>
      <p:sp>
        <p:nvSpPr>
          <p:cNvPr id="6" name="Oval 5"/>
          <p:cNvSpPr/>
          <p:nvPr/>
        </p:nvSpPr>
        <p:spPr>
          <a:xfrm>
            <a:off x="2919961" y="4184650"/>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subTnLst>
                                    <p:audio>
                                      <p:cMediaNode vol="100000">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linds(horizontal)">
                                      <p:cBhvr>
                                        <p:cTn id="40" dur="500"/>
                                        <p:tgtEl>
                                          <p:spTgt spid="5">
                                            <p:txEl>
                                              <p:pRg st="1" end="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linds(horizontal)">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vol="100000">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28625"/>
            <a:ext cx="11582400" cy="838200"/>
          </a:xfrm>
        </p:spPr>
        <p:txBody>
          <a:bodyPr wrap="square" lIns="91440" tIns="45720" rIns="91440" bIns="45720" numCol="1" anchorCtr="0" compatLnSpc="1"/>
          <a:lstStyle/>
          <a:p>
            <a:r>
              <a:rPr lang="en-US" cap="none" smtClean="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a:t>
            </a:r>
          </a:p>
        </p:txBody>
      </p:sp>
      <p:sp>
        <p:nvSpPr>
          <p:cNvPr id="3" name="Content Placeholder 2"/>
          <p:cNvSpPr>
            <a:spLocks noGrp="1"/>
          </p:cNvSpPr>
          <p:nvPr>
            <p:ph idx="1"/>
          </p:nvPr>
        </p:nvSpPr>
        <p:spPr>
          <a:xfrm>
            <a:off x="406400" y="1285884"/>
            <a:ext cx="11582400" cy="2714625"/>
          </a:xfrm>
        </p:spPr>
        <p:txBody>
          <a:bodyPr>
            <a:normAutofit/>
          </a:bodyPr>
          <a:lstStyle/>
          <a:p>
            <a:pPr algn="just">
              <a:buFont typeface="Wingdings 2" panose="05020102010507070707" pitchFamily="18" charset="2"/>
              <a:buNone/>
            </a:pPr>
            <a:r>
              <a:rPr lang="en-US" sz="3200" smtClean="0">
                <a:solidFill>
                  <a:srgbClr val="C00000"/>
                </a:solidFill>
                <a:latin typeface="Times New Roman" panose="02020603050405020304" pitchFamily="18" charset="0"/>
                <a:cs typeface="Times New Roman" panose="02020603050405020304" pitchFamily="18" charset="0"/>
              </a:rPr>
              <a:t>Chọn những câu trả lời đúng nhất:</a:t>
            </a:r>
          </a:p>
          <a:p>
            <a:pPr algn="just"/>
            <a:r>
              <a:rPr lang="en-US" smtClean="0">
                <a:solidFill>
                  <a:schemeClr val="tx1"/>
                </a:solidFill>
                <a:latin typeface="Times New Roman" panose="02020603050405020304" pitchFamily="18" charset="0"/>
                <a:cs typeface="Times New Roman" panose="02020603050405020304" pitchFamily="18" charset="0"/>
              </a:rPr>
              <a:t>Những ngôi chùa nào sau đây không được xây dựng vào thời Lý?</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A. Long Đọi			B. Phật Tích</a:t>
            </a:r>
          </a:p>
          <a:p>
            <a:pPr algn="just">
              <a:buFont typeface="Wingdings 2" panose="05020102010507070707" pitchFamily="18" charset="2"/>
              <a:buNone/>
            </a:pPr>
            <a:r>
              <a:rPr lang="en-US" smtClean="0">
                <a:solidFill>
                  <a:srgbClr val="0070C0"/>
                </a:solidFill>
                <a:latin typeface="Times New Roman" panose="02020603050405020304" pitchFamily="18" charset="0"/>
                <a:cs typeface="Times New Roman" panose="02020603050405020304" pitchFamily="18" charset="0"/>
              </a:rPr>
              <a:t>C. Một Cột			D. Phổ Minh</a:t>
            </a:r>
          </a:p>
          <a:p>
            <a:pPr lvl="1" algn="just"/>
            <a:endParaRPr lang="en-US" sz="3000" b="1" smtClean="0">
              <a:solidFill>
                <a:srgbClr val="7030A0"/>
              </a:solidFill>
              <a:latin typeface="RussellSquare" pitchFamily="18" charset="0"/>
            </a:endParaRPr>
          </a:p>
        </p:txBody>
      </p:sp>
      <p:sp>
        <p:nvSpPr>
          <p:cNvPr id="4" name="Oval 3"/>
          <p:cNvSpPr/>
          <p:nvPr/>
        </p:nvSpPr>
        <p:spPr>
          <a:xfrm>
            <a:off x="4827148" y="3024054"/>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Content Placeholder 2"/>
          <p:cNvSpPr txBox="1"/>
          <p:nvPr/>
        </p:nvSpPr>
        <p:spPr>
          <a:xfrm>
            <a:off x="406400" y="4071947"/>
            <a:ext cx="11582400" cy="2143125"/>
          </a:xfrm>
          <a:prstGeom prst="rect">
            <a:avLst/>
          </a:prstGeom>
        </p:spPr>
        <p:txBody>
          <a:bodyPr>
            <a:normAutofit/>
          </a:bodyPr>
          <a:lstStyle>
            <a:lvl1pPr marL="342900" indent="-342900">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just" fontAlgn="base">
              <a:spcBef>
                <a:spcPct val="20000"/>
              </a:spcBef>
              <a:spcAft>
                <a:spcPct val="0"/>
              </a:spcAft>
              <a:buClr>
                <a:srgbClr val="F0A22E"/>
              </a:buClr>
              <a:buSzPct val="70000"/>
              <a:buFont typeface="Wingdings 2" panose="05020102010507070707" pitchFamily="18" charset="2"/>
              <a:buChar char=""/>
            </a:pPr>
            <a:r>
              <a:rPr lang="en-US" sz="3000" b="1">
                <a:solidFill>
                  <a:prstClr val="black"/>
                </a:solidFill>
                <a:latin typeface="Times New Roman" panose="02020603050405020304" pitchFamily="18" charset="0"/>
                <a:ea typeface="RussellSquare" pitchFamily="18" charset="0"/>
                <a:cs typeface="Times New Roman" panose="02020603050405020304" pitchFamily="18" charset="0"/>
              </a:rPr>
              <a:t>Ngôi chùa nào có hình dáng giống 1 đóa sen?</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A. Phật Tích			B. Chùa Dạm</a:t>
            </a:r>
          </a:p>
          <a:p>
            <a:pPr algn="just" fontAlgn="base">
              <a:spcBef>
                <a:spcPct val="20000"/>
              </a:spcBef>
              <a:spcAft>
                <a:spcPct val="0"/>
              </a:spcAft>
              <a:buClr>
                <a:srgbClr val="F0A22E"/>
              </a:buClr>
              <a:buSzPct val="70000"/>
              <a:buFont typeface="Wingdings 2" panose="05020102010507070707" pitchFamily="18" charset="2"/>
              <a:buNone/>
            </a:pPr>
            <a:r>
              <a:rPr lang="en-US" sz="3000" b="1">
                <a:solidFill>
                  <a:srgbClr val="0070C0"/>
                </a:solidFill>
                <a:latin typeface="Times New Roman" panose="02020603050405020304" pitchFamily="18" charset="0"/>
                <a:ea typeface="RussellSquare" pitchFamily="18" charset="0"/>
                <a:cs typeface="Times New Roman" panose="02020603050405020304" pitchFamily="18" charset="0"/>
              </a:rPr>
              <a:t>C. Một Cột			D. Long Đọi</a:t>
            </a:r>
          </a:p>
          <a:p>
            <a:pPr lvl="1" algn="just" fontAlgn="base">
              <a:spcBef>
                <a:spcPct val="20000"/>
              </a:spcBef>
              <a:spcAft>
                <a:spcPct val="0"/>
              </a:spcAft>
              <a:buClr>
                <a:srgbClr val="F0A22E"/>
              </a:buClr>
              <a:buSzPct val="70000"/>
              <a:buFont typeface="Wingdings 2" panose="05020102010507070707" pitchFamily="18" charset="2"/>
              <a:buChar char=""/>
            </a:pPr>
            <a:endParaRPr lang="en-US" sz="3000" b="1">
              <a:solidFill>
                <a:srgbClr val="7030A0"/>
              </a:solidFill>
              <a:latin typeface="RussellSquare" pitchFamily="18" charset="0"/>
            </a:endParaRPr>
          </a:p>
        </p:txBody>
      </p:sp>
      <p:sp>
        <p:nvSpPr>
          <p:cNvPr id="6" name="Oval 5"/>
          <p:cNvSpPr/>
          <p:nvPr/>
        </p:nvSpPr>
        <p:spPr>
          <a:xfrm>
            <a:off x="230322" y="5143509"/>
            <a:ext cx="762000" cy="571500"/>
          </a:xfrm>
          <a:prstGeom prst="ellipse">
            <a:avLst/>
          </a:prstGeom>
          <a:solidFill>
            <a:srgbClr val="FF00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subTnLst>
                                    <p:audio>
                                      <p:cMediaNode vol="100000">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linds(horizontal)">
                                      <p:cBhvr>
                                        <p:cTn id="37" dur="500"/>
                                        <p:tgtEl>
                                          <p:spTgt spid="5">
                                            <p:txEl>
                                              <p:pRg st="0" end="0"/>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blinds(horizontal)">
                                      <p:cBhvr>
                                        <p:cTn id="40" dur="500"/>
                                        <p:tgtEl>
                                          <p:spTgt spid="5">
                                            <p:txEl>
                                              <p:pRg st="1" end="1"/>
                                            </p:txEl>
                                          </p:spTgt>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linds(horizontal)">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vol="100000">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7" y="-246985"/>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9807" y="3612377"/>
            <a:ext cx="1634759" cy="17354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929" y="1295081"/>
            <a:ext cx="3159667" cy="234478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2919" y="3652511"/>
            <a:ext cx="1728232" cy="16551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8129" y="3671892"/>
            <a:ext cx="1904835" cy="161639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Cloud Callout 7"/>
          <p:cNvSpPr/>
          <p:nvPr/>
        </p:nvSpPr>
        <p:spPr>
          <a:xfrm flipH="1">
            <a:off x="1505235" y="1207504"/>
            <a:ext cx="3127729" cy="2205789"/>
          </a:xfrm>
          <a:prstGeom prst="cloudCallou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Lựa chọn họa tiết thời Lý để sử dụng cho bài vẽ</a:t>
            </a:r>
            <a:endParaRPr lang="en-US"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1434" y="927624"/>
            <a:ext cx="3358649" cy="3432983"/>
          </a:xfrm>
          <a:prstGeom prst="rect">
            <a:avLst/>
          </a:prstGeom>
        </p:spPr>
      </p:pic>
      <p:sp>
        <p:nvSpPr>
          <p:cNvPr id="14" name="TextBox 13"/>
          <p:cNvSpPr txBox="1"/>
          <p:nvPr/>
        </p:nvSpPr>
        <p:spPr>
          <a:xfrm>
            <a:off x="6101791" y="5661515"/>
            <a:ext cx="2181727" cy="369332"/>
          </a:xfrm>
          <a:prstGeom prst="rect">
            <a:avLst/>
          </a:prstGeom>
          <a:solidFill>
            <a:srgbClr val="FFC000"/>
          </a:solidFill>
        </p:spPr>
        <p:txBody>
          <a:bodyPr wrap="square" rtlCol="0">
            <a:spAutoFit/>
          </a:bodyPr>
          <a:lstStyle/>
          <a:p>
            <a:pPr algn="ctr"/>
            <a:r>
              <a:rPr lang="en-US" dirty="0" smtClean="0"/>
              <a:t>HÌNH THAM KHẢO</a:t>
            </a:r>
            <a:endParaRPr lang="en-US" dirty="0"/>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95592" y="3413293"/>
            <a:ext cx="1765993" cy="2161087"/>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9119" y="1390340"/>
            <a:ext cx="1304948" cy="16656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212"/>
            <a:ext cx="12192000" cy="6938211"/>
          </a:xfrm>
          <a:prstGeom prst="rect">
            <a:avLst/>
          </a:prstGeom>
        </p:spPr>
      </p:pic>
      <p:sp>
        <p:nvSpPr>
          <p:cNvPr id="3" name="Title 2"/>
          <p:cNvSpPr>
            <a:spLocks noGrp="1"/>
          </p:cNvSpPr>
          <p:nvPr>
            <p:ph type="title"/>
          </p:nvPr>
        </p:nvSpPr>
        <p:spPr>
          <a:xfrm>
            <a:off x="361215" y="5404705"/>
            <a:ext cx="8588519" cy="1245694"/>
          </a:xfrm>
        </p:spPr>
        <p:txBody>
          <a:bodyPr/>
          <a:lstStyle/>
          <a:p>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Nguyên lí sử dụng trang trí đường diềm</a:t>
            </a:r>
            <a:endParaRPr lang="en-US" sz="2000" b="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2992" y="4859380"/>
            <a:ext cx="3694496" cy="913065"/>
            <a:chOff x="986589" y="4987096"/>
            <a:chExt cx="4134167" cy="1038364"/>
          </a:xfrm>
        </p:grpSpPr>
        <p:sp>
          <p:nvSpPr>
            <p:cNvPr id="21" name="Rectangle 20"/>
            <p:cNvSpPr/>
            <p:nvPr/>
          </p:nvSpPr>
          <p:spPr>
            <a:xfrm>
              <a:off x="996931" y="4987096"/>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589" y="5037222"/>
              <a:ext cx="4134167" cy="929564"/>
            </a:xfrm>
            <a:prstGeom prst="rect">
              <a:avLst/>
            </a:prstGeom>
          </p:spPr>
        </p:pic>
      </p:grpSp>
      <p:grpSp>
        <p:nvGrpSpPr>
          <p:cNvPr id="25" name="Group 24"/>
          <p:cNvGrpSpPr/>
          <p:nvPr/>
        </p:nvGrpSpPr>
        <p:grpSpPr>
          <a:xfrm>
            <a:off x="6905851" y="1570927"/>
            <a:ext cx="3699592" cy="913065"/>
            <a:chOff x="6248456" y="1027596"/>
            <a:chExt cx="4139870" cy="1038364"/>
          </a:xfrm>
        </p:grpSpPr>
        <p:sp>
          <p:nvSpPr>
            <p:cNvPr id="19" name="Rectangle 18"/>
            <p:cNvSpPr/>
            <p:nvPr/>
          </p:nvSpPr>
          <p:spPr>
            <a:xfrm>
              <a:off x="6264501" y="1027596"/>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56" y="1108280"/>
              <a:ext cx="4123824" cy="885104"/>
            </a:xfrm>
            <a:prstGeom prst="rect">
              <a:avLst/>
            </a:prstGeom>
          </p:spPr>
        </p:pic>
      </p:grpSp>
      <p:grpSp>
        <p:nvGrpSpPr>
          <p:cNvPr id="23" name="Group 22"/>
          <p:cNvGrpSpPr/>
          <p:nvPr/>
        </p:nvGrpSpPr>
        <p:grpSpPr>
          <a:xfrm>
            <a:off x="6867781" y="3799239"/>
            <a:ext cx="3721145" cy="913064"/>
            <a:chOff x="6240379" y="3761495"/>
            <a:chExt cx="4163988" cy="1038364"/>
          </a:xfrm>
        </p:grpSpPr>
        <p:sp>
          <p:nvSpPr>
            <p:cNvPr id="18" name="Rectangle 17"/>
            <p:cNvSpPr/>
            <p:nvPr/>
          </p:nvSpPr>
          <p:spPr>
            <a:xfrm>
              <a:off x="6248504" y="3761495"/>
              <a:ext cx="4139853"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0379" y="3806046"/>
              <a:ext cx="4163988" cy="932991"/>
            </a:xfrm>
            <a:prstGeom prst="rect">
              <a:avLst/>
            </a:prstGeom>
            <a:solidFill>
              <a:schemeClr val="accent1">
                <a:lumMod val="60000"/>
                <a:lumOff val="40000"/>
              </a:schemeClr>
            </a:solidFill>
          </p:spPr>
        </p:pic>
      </p:grpSp>
      <p:grpSp>
        <p:nvGrpSpPr>
          <p:cNvPr id="27" name="Group 26"/>
          <p:cNvGrpSpPr/>
          <p:nvPr/>
        </p:nvGrpSpPr>
        <p:grpSpPr>
          <a:xfrm>
            <a:off x="2312996" y="2681826"/>
            <a:ext cx="3694495" cy="913065"/>
            <a:chOff x="906436" y="2548589"/>
            <a:chExt cx="4123826" cy="1038364"/>
          </a:xfrm>
        </p:grpSpPr>
        <p:sp>
          <p:nvSpPr>
            <p:cNvPr id="16" name="Rectangle 15"/>
            <p:cNvSpPr/>
            <p:nvPr/>
          </p:nvSpPr>
          <p:spPr>
            <a:xfrm>
              <a:off x="906436" y="2548589"/>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436" y="2602198"/>
              <a:ext cx="4123826" cy="930150"/>
            </a:xfrm>
            <a:prstGeom prst="rect">
              <a:avLst/>
            </a:prstGeom>
          </p:spPr>
        </p:pic>
      </p:grpSp>
      <p:grpSp>
        <p:nvGrpSpPr>
          <p:cNvPr id="26" name="Group 25"/>
          <p:cNvGrpSpPr/>
          <p:nvPr/>
        </p:nvGrpSpPr>
        <p:grpSpPr>
          <a:xfrm>
            <a:off x="2315055" y="3783631"/>
            <a:ext cx="3692441" cy="913065"/>
            <a:chOff x="973101" y="3625294"/>
            <a:chExt cx="4168394" cy="1038364"/>
          </a:xfrm>
        </p:grpSpPr>
        <p:sp>
          <p:nvSpPr>
            <p:cNvPr id="17" name="Rectangle 16"/>
            <p:cNvSpPr/>
            <p:nvPr/>
          </p:nvSpPr>
          <p:spPr>
            <a:xfrm>
              <a:off x="996931" y="3625294"/>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101" y="3687920"/>
              <a:ext cx="4168394" cy="917868"/>
            </a:xfrm>
            <a:prstGeom prst="rect">
              <a:avLst/>
            </a:prstGeom>
          </p:spPr>
        </p:pic>
      </p:grpSp>
      <p:grpSp>
        <p:nvGrpSpPr>
          <p:cNvPr id="24" name="Group 23"/>
          <p:cNvGrpSpPr/>
          <p:nvPr/>
        </p:nvGrpSpPr>
        <p:grpSpPr>
          <a:xfrm>
            <a:off x="6920192" y="2727554"/>
            <a:ext cx="3685253" cy="913065"/>
            <a:chOff x="6264501" y="2366758"/>
            <a:chExt cx="4123825" cy="1038364"/>
          </a:xfrm>
        </p:grpSpPr>
        <p:sp>
          <p:nvSpPr>
            <p:cNvPr id="8" name="Rectangle 7"/>
            <p:cNvSpPr/>
            <p:nvPr/>
          </p:nvSpPr>
          <p:spPr>
            <a:xfrm>
              <a:off x="6264501" y="2366758"/>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4501" y="2430845"/>
              <a:ext cx="4123824" cy="905668"/>
            </a:xfrm>
            <a:prstGeom prst="rect">
              <a:avLst/>
            </a:prstGeom>
          </p:spPr>
        </p:pic>
      </p:grpSp>
      <p:grpSp>
        <p:nvGrpSpPr>
          <p:cNvPr id="29" name="Group 28"/>
          <p:cNvGrpSpPr/>
          <p:nvPr/>
        </p:nvGrpSpPr>
        <p:grpSpPr>
          <a:xfrm>
            <a:off x="2324579" y="1564241"/>
            <a:ext cx="3671329" cy="913065"/>
            <a:chOff x="906436" y="1230258"/>
            <a:chExt cx="4147654" cy="1038364"/>
          </a:xfrm>
        </p:grpSpPr>
        <p:sp>
          <p:nvSpPr>
            <p:cNvPr id="15" name="Rectangle 14"/>
            <p:cNvSpPr/>
            <p:nvPr/>
          </p:nvSpPr>
          <p:spPr>
            <a:xfrm>
              <a:off x="906437" y="1230258"/>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436" y="1296446"/>
              <a:ext cx="4147654" cy="904569"/>
            </a:xfrm>
            <a:prstGeom prst="rect">
              <a:avLst/>
            </a:prstGeom>
          </p:spPr>
        </p:pic>
      </p:grpSp>
      <p:grpSp>
        <p:nvGrpSpPr>
          <p:cNvPr id="31" name="Group 30"/>
          <p:cNvGrpSpPr/>
          <p:nvPr/>
        </p:nvGrpSpPr>
        <p:grpSpPr>
          <a:xfrm>
            <a:off x="6890569" y="4855621"/>
            <a:ext cx="3714875" cy="913065"/>
            <a:chOff x="6248457" y="5337601"/>
            <a:chExt cx="4123827" cy="1038364"/>
          </a:xfrm>
        </p:grpSpPr>
        <p:sp>
          <p:nvSpPr>
            <p:cNvPr id="20" name="Rectangle 19"/>
            <p:cNvSpPr/>
            <p:nvPr/>
          </p:nvSpPr>
          <p:spPr>
            <a:xfrm>
              <a:off x="6248457" y="5337601"/>
              <a:ext cx="4123825" cy="1038364"/>
            </a:xfrm>
            <a:prstGeom prst="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8459" y="5396862"/>
              <a:ext cx="4123825" cy="933808"/>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8420" y="0"/>
            <a:ext cx="11344760" cy="6167300"/>
          </a:xfrm>
        </p:spPr>
        <p:txBody>
          <a:bodyPr/>
          <a:lstStyle/>
          <a:p>
            <a:endParaRPr lang="en-US"/>
          </a:p>
        </p:txBody>
      </p:sp>
      <p:sp>
        <p:nvSpPr>
          <p:cNvPr id="3" name="Title 2"/>
          <p:cNvSpPr>
            <a:spLocks noGrp="1"/>
          </p:cNvSpPr>
          <p:nvPr>
            <p:ph type="title"/>
          </p:nvPr>
        </p:nvSpPr>
        <p:spPr/>
        <p:txBody>
          <a:bodyPr/>
          <a:lstStyle/>
          <a:p>
            <a:r>
              <a:rPr lang="en-US" smtClean="0"/>
              <a:t>Các bài vẽ mẫu</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30" y="1255395"/>
            <a:ext cx="6425565" cy="309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30" y="4168775"/>
            <a:ext cx="5996940" cy="235521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670" y="1255395"/>
            <a:ext cx="6196965" cy="304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425" y="4219575"/>
            <a:ext cx="5548630" cy="252920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58" y="123987"/>
            <a:ext cx="12560967" cy="6978316"/>
          </a:xfrm>
        </p:spPr>
      </p:pic>
      <p:sp>
        <p:nvSpPr>
          <p:cNvPr id="9" name="TextBox 8"/>
          <p:cNvSpPr txBox="1"/>
          <p:nvPr/>
        </p:nvSpPr>
        <p:spPr>
          <a:xfrm>
            <a:off x="1208868" y="1968285"/>
            <a:ext cx="10523349" cy="4647426"/>
          </a:xfrm>
          <a:prstGeom prst="rect">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nl-NL" sz="2400" i="1" dirty="0" smtClean="0">
                <a:solidFill>
                  <a:srgbClr val="0033CC"/>
                </a:solidFill>
                <a:latin typeface="Times New Roman" panose="02020603050405020304" pitchFamily="18" charset="0"/>
                <a:cs typeface="Times New Roman" panose="02020603050405020304" pitchFamily="18" charset="0"/>
              </a:rPr>
              <a:t>  </a:t>
            </a:r>
            <a:r>
              <a:rPr lang="nl-NL" sz="4000" i="1" dirty="0" smtClean="0">
                <a:solidFill>
                  <a:srgbClr val="0070C0"/>
                </a:solidFill>
                <a:latin typeface="Times New Roman" panose="02020603050405020304" pitchFamily="18" charset="0"/>
                <a:cs typeface="Times New Roman" panose="02020603050405020304" pitchFamily="18" charset="0"/>
              </a:rPr>
              <a:t>Nêu </a:t>
            </a:r>
            <a:r>
              <a:rPr lang="nl-NL" sz="4000" i="1" dirty="0">
                <a:solidFill>
                  <a:srgbClr val="0070C0"/>
                </a:solidFill>
                <a:latin typeface="Times New Roman" panose="02020603050405020304" pitchFamily="18" charset="0"/>
                <a:cs typeface="Times New Roman" panose="02020603050405020304" pitchFamily="18" charset="0"/>
              </a:rPr>
              <a:t>cảm nhận và phân tích</a:t>
            </a:r>
            <a:r>
              <a:rPr lang="nl-NL" sz="4000" i="1"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 </a:t>
            </a:r>
            <a:r>
              <a:rPr lang="nl-NL" sz="3600" dirty="0">
                <a:latin typeface="Times New Roman" panose="02020603050405020304" pitchFamily="18" charset="0"/>
                <a:cs typeface="Times New Roman" panose="02020603050405020304" pitchFamily="18" charset="0"/>
              </a:rPr>
              <a:t>Bài vẽ em ấn tượng</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Hình, màu, nhịp điệu, sự cân bằng, tương phản trong bài</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Nguyên lí bạn sử dụng trong bài vẽ</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Giá trị thẩm mĩ của bài vẽ</a:t>
            </a:r>
            <a:endParaRPr lang="en-US" sz="3600" dirty="0">
              <a:latin typeface="Times New Roman" panose="02020603050405020304" pitchFamily="18" charset="0"/>
              <a:cs typeface="Times New Roman" panose="02020603050405020304" pitchFamily="18" charset="0"/>
            </a:endParaRPr>
          </a:p>
          <a:p>
            <a:r>
              <a:rPr lang="nl-NL" sz="3600" dirty="0">
                <a:latin typeface="Times New Roman" panose="02020603050405020304" pitchFamily="18" charset="0"/>
                <a:cs typeface="Times New Roman" panose="02020603050405020304" pitchFamily="18" charset="0"/>
              </a:rPr>
              <a:t>+ Cách điều chỉnh để bức tranh đẹp và hoàn thiện </a:t>
            </a:r>
            <a:r>
              <a:rPr lang="nl-NL" sz="3600" dirty="0" smtClean="0">
                <a:latin typeface="Times New Roman" panose="02020603050405020304" pitchFamily="18" charset="0"/>
                <a:cs typeface="Times New Roman" panose="02020603050405020304" pitchFamily="18" charset="0"/>
              </a:rPr>
              <a:t>hơn</a:t>
            </a:r>
          </a:p>
          <a:p>
            <a:r>
              <a:rPr lang="nl-NL" sz="3600" dirty="0" smtClean="0">
                <a:latin typeface="Times New Roman" panose="02020603050405020304" pitchFamily="18" charset="0"/>
                <a:cs typeface="Times New Roman" panose="02020603050405020304" pitchFamily="18" charset="0"/>
              </a:rPr>
              <a:t>   </a:t>
            </a:r>
            <a:r>
              <a:rPr lang="nl-NL" sz="3600" i="1" dirty="0" smtClean="0">
                <a:solidFill>
                  <a:srgbClr val="0070C0"/>
                </a:solidFill>
                <a:latin typeface="Times New Roman" panose="02020603050405020304" pitchFamily="18" charset="0"/>
                <a:cs typeface="Times New Roman" panose="02020603050405020304" pitchFamily="18" charset="0"/>
              </a:rPr>
              <a:t>Kể tên một số họa tiết thời Lý mà em biết</a:t>
            </a:r>
            <a:endParaRPr lang="en-US" sz="3600"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1</TotalTime>
  <Words>511</Words>
  <Application>Microsoft Office PowerPoint</Application>
  <PresentationFormat>Widescreen</PresentationFormat>
  <Paragraphs>63</Paragraphs>
  <Slides>15</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Arabia</vt:lpstr>
      <vt:lpstr>Arial</vt:lpstr>
      <vt:lpstr>Calibri</vt:lpstr>
      <vt:lpstr>Calibri Light</vt:lpstr>
      <vt:lpstr>Franklin Gothic Book</vt:lpstr>
      <vt:lpstr>Franklin Gothic Medium</vt:lpstr>
      <vt:lpstr>Lora</vt:lpstr>
      <vt:lpstr>RussellSquare</vt:lpstr>
      <vt:lpstr>Times New Roman</vt:lpstr>
      <vt:lpstr>UTM Alberta Heavy</vt:lpstr>
      <vt:lpstr>Wingdings 2</vt:lpstr>
      <vt:lpstr>Office Theme</vt:lpstr>
      <vt:lpstr>1_Trek</vt:lpstr>
      <vt:lpstr>2_Trek</vt:lpstr>
      <vt:lpstr>3_Trek</vt:lpstr>
      <vt:lpstr>Default Design</vt:lpstr>
      <vt:lpstr>PowerPoint Presentation</vt:lpstr>
      <vt:lpstr>Chủ đề: Nghệ thuật Trung đại Việt Nam</vt:lpstr>
      <vt:lpstr>Trò chơi:</vt:lpstr>
      <vt:lpstr>Trò chơi:</vt:lpstr>
      <vt:lpstr>Trò chơi:</vt:lpstr>
      <vt:lpstr>PowerPoint Presentation</vt:lpstr>
      <vt:lpstr>                                           Nguyên lí sử dụng trang trí đường diềm</vt:lpstr>
      <vt:lpstr>Các bài vẽ mẫu</vt:lpstr>
      <vt:lpstr>PowerPoint Presentation</vt:lpstr>
      <vt:lpstr>PowerPoint Presentation</vt:lpstr>
      <vt:lpstr>Thảo luận nhóm.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ĐƯỜNG DIỀM TRANG TRÍ  VỚI HỌA TIẾT THỜI LÝ (2 tiết</dc:title>
  <dc:creator>admin</dc:creator>
  <cp:lastModifiedBy>Admin</cp:lastModifiedBy>
  <cp:revision>118</cp:revision>
  <dcterms:created xsi:type="dcterms:W3CDTF">2022-08-08T09:11:00Z</dcterms:created>
  <dcterms:modified xsi:type="dcterms:W3CDTF">2025-05-14T13:37:04Z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EDFFB1723D0F40B6BF328F69C6B55FC3_12</vt:lpwstr>
  </property>
  <property fmtid="{D5CDD505-2E9C-101B-9397-08002B2CF9AE}" pid="3" name="KSOProductBuildVer">
    <vt:lpwstr>1033-12.2.0.20795</vt:lpwstr>
  </property>
</Properties>
</file>