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8" r:id="rId2"/>
    <p:sldId id="360" r:id="rId3"/>
    <p:sldId id="359" r:id="rId4"/>
    <p:sldId id="361" r:id="rId5"/>
    <p:sldId id="262" r:id="rId6"/>
    <p:sldId id="280" r:id="rId7"/>
    <p:sldId id="264" r:id="rId8"/>
    <p:sldId id="362" r:id="rId9"/>
    <p:sldId id="282" r:id="rId10"/>
    <p:sldId id="363" r:id="rId11"/>
    <p:sldId id="364" r:id="rId12"/>
    <p:sldId id="274" r:id="rId13"/>
    <p:sldId id="366" r:id="rId14"/>
    <p:sldId id="279" r:id="rId15"/>
    <p:sldId id="281" r:id="rId16"/>
    <p:sldId id="368" r:id="rId17"/>
    <p:sldId id="365" r:id="rId18"/>
    <p:sldId id="276" r:id="rId19"/>
    <p:sldId id="270" r:id="rId20"/>
    <p:sldId id="370" r:id="rId21"/>
    <p:sldId id="371" r:id="rId22"/>
    <p:sldId id="372" r:id="rId23"/>
    <p:sldId id="373"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00"/>
    <a:srgbClr val="6BD2D5"/>
    <a:srgbClr val="EC6063"/>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5" autoAdjust="0"/>
    <p:restoredTop sz="95748"/>
  </p:normalViewPr>
  <p:slideViewPr>
    <p:cSldViewPr snapToGrid="0">
      <p:cViewPr varScale="1">
        <p:scale>
          <a:sx n="63" d="100"/>
          <a:sy n="63" d="100"/>
        </p:scale>
        <p:origin x="107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BDBC9-0C43-034C-859E-B444E70F895E}" type="doc">
      <dgm:prSet loTypeId="urn:microsoft.com/office/officeart/2005/8/layout/hierarchy2" loCatId="" qsTypeId="urn:microsoft.com/office/officeart/2005/8/quickstyle/simple4" qsCatId="simple" csTypeId="urn:microsoft.com/office/officeart/2005/8/colors/colorful3" csCatId="colorful" phldr="1"/>
      <dgm:spPr/>
      <dgm:t>
        <a:bodyPr/>
        <a:lstStyle/>
        <a:p>
          <a:endParaRPr lang="en-US"/>
        </a:p>
      </dgm:t>
    </dgm:pt>
    <dgm:pt modelId="{F9AA5FAD-8380-7347-A821-3AFFF6CDA3C4}">
      <dgm:prSet phldrT="[Text]" custT="1"/>
      <dgm:spPr>
        <a:solidFill>
          <a:srgbClr val="6BD2D5"/>
        </a:solidFill>
      </dgm:spPr>
      <dgm:t>
        <a:bodyPr/>
        <a:lstStyle/>
        <a:p>
          <a:pPr rtl="0"/>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endParaRPr lang="en-US" sz="3200" b="1" dirty="0">
            <a:latin typeface="Times New Roman" panose="02020603050405020304" pitchFamily="18" charset="0"/>
            <a:cs typeface="Times New Roman" panose="02020603050405020304" pitchFamily="18" charset="0"/>
          </a:endParaRPr>
        </a:p>
      </dgm:t>
    </dgm:pt>
    <dgm:pt modelId="{D2E1072B-BD56-F54E-B8F3-3DEC13B2F7D3}" type="par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555B547D-A5B4-544B-BEA1-32E9FE0990A9}" type="sib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6225BD01-E87C-6E4D-AE6E-9C5315A9B115}">
      <dgm:prSet phldrT="[Text]" custT="1"/>
      <dgm:spPr/>
      <dgm:t>
        <a:bodyPr/>
        <a:lstStyle/>
        <a:p>
          <a:r>
            <a:rPr lang="vi-VN" sz="3200" dirty="0">
              <a:latin typeface="Times New Roman" panose="02020603050405020304" pitchFamily="18" charset="0"/>
              <a:cs typeface="Times New Roman" panose="02020603050405020304" pitchFamily="18" charset="0"/>
            </a:rPr>
            <a:t>đứng trên bục, cầm một hòn phấn và dằn mạnh hết sức</a:t>
          </a:r>
          <a:endParaRPr lang="en-US" sz="3200" dirty="0">
            <a:latin typeface="Times New Roman" panose="02020603050405020304" pitchFamily="18" charset="0"/>
            <a:cs typeface="Times New Roman" panose="02020603050405020304" pitchFamily="18" charset="0"/>
          </a:endParaRPr>
        </a:p>
      </dgm:t>
    </dgm:pt>
    <dgm:pt modelId="{B58CB40F-EF09-4C46-BFB8-E9012D8C3AB5}" type="parTrans" cxnId="{74488D5E-5DB5-7C49-8442-A716314B3598}">
      <dgm:prSet custT="1"/>
      <dgm:spPr/>
      <dgm:t>
        <a:bodyPr/>
        <a:lstStyle/>
        <a:p>
          <a:pPr rtl="0"/>
          <a:endParaRPr lang="en-US" sz="2800">
            <a:latin typeface="Times New Roman" panose="02020603050405020304" pitchFamily="18" charset="0"/>
            <a:cs typeface="Times New Roman" panose="02020603050405020304" pitchFamily="18" charset="0"/>
          </a:endParaRPr>
        </a:p>
      </dgm:t>
    </dgm:pt>
    <dgm:pt modelId="{B96DF0D6-BFB3-0042-91DB-EFF6CFCFBBF3}" type="sibTrans" cxnId="{74488D5E-5DB5-7C49-8442-A716314B3598}">
      <dgm:prSet/>
      <dgm:spPr/>
      <dgm:t>
        <a:bodyPr/>
        <a:lstStyle/>
        <a:p>
          <a:endParaRPr lang="en-US" sz="2800">
            <a:latin typeface="Times New Roman" panose="02020603050405020304" pitchFamily="18" charset="0"/>
            <a:cs typeface="Times New Roman" panose="02020603050405020304" pitchFamily="18" charset="0"/>
          </a:endParaRPr>
        </a:p>
      </dgm:t>
    </dgm:pt>
    <dgm:pt modelId="{5FDBB885-BC19-B94B-ABD5-A578E16449CA}">
      <dgm:prSet phldrT="[Text]" custT="1"/>
      <dgm:spPr/>
      <dgm:t>
        <a:bodyPr/>
        <a:lstStyle/>
        <a:p>
          <a:r>
            <a:rPr lang="vi-VN" sz="3200" dirty="0">
              <a:latin typeface="Times New Roman" panose="02020603050405020304" pitchFamily="18" charset="0"/>
              <a:cs typeface="Times New Roman" panose="02020603050405020304" pitchFamily="18" charset="0"/>
            </a:rPr>
            <a:t>cố viết thật to “Nước Pháp muôn năm”. </a:t>
          </a:r>
          <a:endParaRPr lang="en-US" sz="3200" dirty="0">
            <a:latin typeface="Times New Roman" panose="02020603050405020304" pitchFamily="18" charset="0"/>
            <a:cs typeface="Times New Roman" panose="02020603050405020304" pitchFamily="18" charset="0"/>
          </a:endParaRPr>
        </a:p>
      </dgm:t>
    </dgm:pt>
    <dgm:pt modelId="{C96E43B4-071C-9948-A5DF-5199409F84B3}" type="parTrans" cxnId="{0E397FB0-ADB6-5743-BDBA-8D0B0B974605}">
      <dgm:prSet custT="1"/>
      <dgm:spPr/>
      <dgm:t>
        <a:bodyPr/>
        <a:lstStyle/>
        <a:p>
          <a:endParaRPr lang="en-US" sz="2800">
            <a:latin typeface="Times New Roman" panose="02020603050405020304" pitchFamily="18" charset="0"/>
            <a:cs typeface="Times New Roman" panose="02020603050405020304" pitchFamily="18" charset="0"/>
          </a:endParaRPr>
        </a:p>
      </dgm:t>
    </dgm:pt>
    <dgm:pt modelId="{0B4A3ADC-3AE3-E740-A456-03EF7165C796}" type="sibTrans" cxnId="{0E397FB0-ADB6-5743-BDBA-8D0B0B974605}">
      <dgm:prSet/>
      <dgm:spPr/>
      <dgm:t>
        <a:bodyPr/>
        <a:lstStyle/>
        <a:p>
          <a:endParaRPr lang="en-US" sz="2800">
            <a:latin typeface="Times New Roman" panose="02020603050405020304" pitchFamily="18" charset="0"/>
            <a:cs typeface="Times New Roman" panose="02020603050405020304" pitchFamily="18" charset="0"/>
          </a:endParaRPr>
        </a:p>
      </dgm:t>
    </dgm:pt>
    <dgm:pt modelId="{7EDD4965-0C03-C448-A17A-E14E0F9F1741}" type="pres">
      <dgm:prSet presAssocID="{8C1BDBC9-0C43-034C-859E-B444E70F895E}" presName="diagram" presStyleCnt="0">
        <dgm:presLayoutVars>
          <dgm:chPref val="1"/>
          <dgm:dir/>
          <dgm:animOne val="branch"/>
          <dgm:animLvl val="lvl"/>
          <dgm:resizeHandles val="exact"/>
        </dgm:presLayoutVars>
      </dgm:prSet>
      <dgm:spPr/>
      <dgm:t>
        <a:bodyPr/>
        <a:lstStyle/>
        <a:p>
          <a:endParaRPr lang="en-US"/>
        </a:p>
      </dgm:t>
    </dgm:pt>
    <dgm:pt modelId="{9562D0D3-2DCE-C64B-B338-B05EABA6DFAF}" type="pres">
      <dgm:prSet presAssocID="{F9AA5FAD-8380-7347-A821-3AFFF6CDA3C4}" presName="root1" presStyleCnt="0"/>
      <dgm:spPr/>
    </dgm:pt>
    <dgm:pt modelId="{434B0CEC-816B-F74B-97FA-97EC10A880B7}" type="pres">
      <dgm:prSet presAssocID="{F9AA5FAD-8380-7347-A821-3AFFF6CDA3C4}" presName="LevelOneTextNode" presStyleLbl="node0" presStyleIdx="0" presStyleCnt="1" custScaleX="66842" custScaleY="33959" custLinFactNeighborX="6740" custLinFactNeighborY="-1872">
        <dgm:presLayoutVars>
          <dgm:chPref val="3"/>
        </dgm:presLayoutVars>
      </dgm:prSet>
      <dgm:spPr/>
      <dgm:t>
        <a:bodyPr/>
        <a:lstStyle/>
        <a:p>
          <a:endParaRPr lang="en-US"/>
        </a:p>
      </dgm:t>
    </dgm:pt>
    <dgm:pt modelId="{FD164706-5DA6-4F48-B9E1-83AE3C38C2E4}" type="pres">
      <dgm:prSet presAssocID="{F9AA5FAD-8380-7347-A821-3AFFF6CDA3C4}" presName="level2hierChild" presStyleCnt="0"/>
      <dgm:spPr/>
    </dgm:pt>
    <dgm:pt modelId="{14C5B23A-E3CE-C848-9E64-FA82427583A0}" type="pres">
      <dgm:prSet presAssocID="{B58CB40F-EF09-4C46-BFB8-E9012D8C3AB5}" presName="conn2-1" presStyleLbl="parChTrans1D2" presStyleIdx="0" presStyleCnt="2"/>
      <dgm:spPr/>
      <dgm:t>
        <a:bodyPr/>
        <a:lstStyle/>
        <a:p>
          <a:endParaRPr lang="en-US"/>
        </a:p>
      </dgm:t>
    </dgm:pt>
    <dgm:pt modelId="{E657A5D9-231A-AC4C-B156-7FED4A5F57E2}" type="pres">
      <dgm:prSet presAssocID="{B58CB40F-EF09-4C46-BFB8-E9012D8C3AB5}" presName="connTx" presStyleLbl="parChTrans1D2" presStyleIdx="0" presStyleCnt="2"/>
      <dgm:spPr/>
      <dgm:t>
        <a:bodyPr/>
        <a:lstStyle/>
        <a:p>
          <a:endParaRPr lang="en-US"/>
        </a:p>
      </dgm:t>
    </dgm:pt>
    <dgm:pt modelId="{C45B4930-2B23-3747-BF78-941BFC3DF442}" type="pres">
      <dgm:prSet presAssocID="{6225BD01-E87C-6E4D-AE6E-9C5315A9B115}" presName="root2" presStyleCnt="0"/>
      <dgm:spPr/>
    </dgm:pt>
    <dgm:pt modelId="{E24BEA83-1336-1645-BC9F-05AFB8BF9CEF}" type="pres">
      <dgm:prSet presAssocID="{6225BD01-E87C-6E4D-AE6E-9C5315A9B115}" presName="LevelTwoTextNode" presStyleLbl="node2" presStyleIdx="0" presStyleCnt="2" custScaleY="64266">
        <dgm:presLayoutVars>
          <dgm:chPref val="3"/>
        </dgm:presLayoutVars>
      </dgm:prSet>
      <dgm:spPr/>
      <dgm:t>
        <a:bodyPr/>
        <a:lstStyle/>
        <a:p>
          <a:endParaRPr lang="en-US"/>
        </a:p>
      </dgm:t>
    </dgm:pt>
    <dgm:pt modelId="{387ED3CC-F4AA-614B-A383-4799B590C8D3}" type="pres">
      <dgm:prSet presAssocID="{6225BD01-E87C-6E4D-AE6E-9C5315A9B115}" presName="level3hierChild" presStyleCnt="0"/>
      <dgm:spPr/>
    </dgm:pt>
    <dgm:pt modelId="{3F80E5AD-36EA-D641-8351-82351C46CD1B}" type="pres">
      <dgm:prSet presAssocID="{C96E43B4-071C-9948-A5DF-5199409F84B3}" presName="conn2-1" presStyleLbl="parChTrans1D2" presStyleIdx="1" presStyleCnt="2"/>
      <dgm:spPr/>
      <dgm:t>
        <a:bodyPr/>
        <a:lstStyle/>
        <a:p>
          <a:endParaRPr lang="en-US"/>
        </a:p>
      </dgm:t>
    </dgm:pt>
    <dgm:pt modelId="{7D2936A2-DD25-CE4A-A478-CC2FC066F094}" type="pres">
      <dgm:prSet presAssocID="{C96E43B4-071C-9948-A5DF-5199409F84B3}" presName="connTx" presStyleLbl="parChTrans1D2" presStyleIdx="1" presStyleCnt="2"/>
      <dgm:spPr/>
      <dgm:t>
        <a:bodyPr/>
        <a:lstStyle/>
        <a:p>
          <a:endParaRPr lang="en-US"/>
        </a:p>
      </dgm:t>
    </dgm:pt>
    <dgm:pt modelId="{4617CA27-50BA-5F4E-9FD7-151C9A8EA8FD}" type="pres">
      <dgm:prSet presAssocID="{5FDBB885-BC19-B94B-ABD5-A578E16449CA}" presName="root2" presStyleCnt="0"/>
      <dgm:spPr/>
    </dgm:pt>
    <dgm:pt modelId="{771AE8C1-34B6-7C48-9620-00957BDC2001}" type="pres">
      <dgm:prSet presAssocID="{5FDBB885-BC19-B94B-ABD5-A578E16449CA}" presName="LevelTwoTextNode" presStyleLbl="node2" presStyleIdx="1" presStyleCnt="2" custScaleY="64266">
        <dgm:presLayoutVars>
          <dgm:chPref val="3"/>
        </dgm:presLayoutVars>
      </dgm:prSet>
      <dgm:spPr/>
      <dgm:t>
        <a:bodyPr/>
        <a:lstStyle/>
        <a:p>
          <a:endParaRPr lang="en-US"/>
        </a:p>
      </dgm:t>
    </dgm:pt>
    <dgm:pt modelId="{FDAAE55D-66D3-524D-BFEC-DE919A92B13E}" type="pres">
      <dgm:prSet presAssocID="{5FDBB885-BC19-B94B-ABD5-A578E16449CA}" presName="level3hierChild" presStyleCnt="0"/>
      <dgm:spPr/>
    </dgm:pt>
  </dgm:ptLst>
  <dgm:cxnLst>
    <dgm:cxn modelId="{5ACEB831-6403-0A4F-ABF2-BB6E0AD37B30}" type="presOf" srcId="{B58CB40F-EF09-4C46-BFB8-E9012D8C3AB5}" destId="{14C5B23A-E3CE-C848-9E64-FA82427583A0}" srcOrd="0" destOrd="0" presId="urn:microsoft.com/office/officeart/2005/8/layout/hierarchy2"/>
    <dgm:cxn modelId="{8EF8273B-C272-614C-A7E5-608A75D9326E}" type="presOf" srcId="{C96E43B4-071C-9948-A5DF-5199409F84B3}" destId="{3F80E5AD-36EA-D641-8351-82351C46CD1B}" srcOrd="0" destOrd="0" presId="urn:microsoft.com/office/officeart/2005/8/layout/hierarchy2"/>
    <dgm:cxn modelId="{F0F6CFF3-AEE8-F949-8402-46DE9BC4879A}" type="presOf" srcId="{5FDBB885-BC19-B94B-ABD5-A578E16449CA}" destId="{771AE8C1-34B6-7C48-9620-00957BDC2001}" srcOrd="0" destOrd="0" presId="urn:microsoft.com/office/officeart/2005/8/layout/hierarchy2"/>
    <dgm:cxn modelId="{858EE7C8-52DB-0047-97FC-F73E126EF097}" type="presOf" srcId="{8C1BDBC9-0C43-034C-859E-B444E70F895E}" destId="{7EDD4965-0C03-C448-A17A-E14E0F9F1741}" srcOrd="0" destOrd="0" presId="urn:microsoft.com/office/officeart/2005/8/layout/hierarchy2"/>
    <dgm:cxn modelId="{A40775CB-D83C-D64E-A354-51EBBB6203A7}" type="presOf" srcId="{B58CB40F-EF09-4C46-BFB8-E9012D8C3AB5}" destId="{E657A5D9-231A-AC4C-B156-7FED4A5F57E2}" srcOrd="1" destOrd="0" presId="urn:microsoft.com/office/officeart/2005/8/layout/hierarchy2"/>
    <dgm:cxn modelId="{B5732330-7384-F84C-95D0-4292B271406F}" type="presOf" srcId="{C96E43B4-071C-9948-A5DF-5199409F84B3}" destId="{7D2936A2-DD25-CE4A-A478-CC2FC066F094}" srcOrd="1" destOrd="0" presId="urn:microsoft.com/office/officeart/2005/8/layout/hierarchy2"/>
    <dgm:cxn modelId="{D850968B-D3CA-DD41-9905-BA6A129155D5}" type="presOf" srcId="{6225BD01-E87C-6E4D-AE6E-9C5315A9B115}" destId="{E24BEA83-1336-1645-BC9F-05AFB8BF9CEF}" srcOrd="0" destOrd="0" presId="urn:microsoft.com/office/officeart/2005/8/layout/hierarchy2"/>
    <dgm:cxn modelId="{02AF01F8-811C-524F-974D-E770AAC5E365}" type="presOf" srcId="{F9AA5FAD-8380-7347-A821-3AFFF6CDA3C4}" destId="{434B0CEC-816B-F74B-97FA-97EC10A880B7}" srcOrd="0" destOrd="0" presId="urn:microsoft.com/office/officeart/2005/8/layout/hierarchy2"/>
    <dgm:cxn modelId="{74488D5E-5DB5-7C49-8442-A716314B3598}" srcId="{F9AA5FAD-8380-7347-A821-3AFFF6CDA3C4}" destId="{6225BD01-E87C-6E4D-AE6E-9C5315A9B115}" srcOrd="0" destOrd="0" parTransId="{B58CB40F-EF09-4C46-BFB8-E9012D8C3AB5}" sibTransId="{B96DF0D6-BFB3-0042-91DB-EFF6CFCFBBF3}"/>
    <dgm:cxn modelId="{0E397FB0-ADB6-5743-BDBA-8D0B0B974605}" srcId="{F9AA5FAD-8380-7347-A821-3AFFF6CDA3C4}" destId="{5FDBB885-BC19-B94B-ABD5-A578E16449CA}" srcOrd="1" destOrd="0" parTransId="{C96E43B4-071C-9948-A5DF-5199409F84B3}" sibTransId="{0B4A3ADC-3AE3-E740-A456-03EF7165C796}"/>
    <dgm:cxn modelId="{3AF50A10-DB1C-5447-85E2-EA9441F7C5A0}" srcId="{8C1BDBC9-0C43-034C-859E-B444E70F895E}" destId="{F9AA5FAD-8380-7347-A821-3AFFF6CDA3C4}" srcOrd="0" destOrd="0" parTransId="{D2E1072B-BD56-F54E-B8F3-3DEC13B2F7D3}" sibTransId="{555B547D-A5B4-544B-BEA1-32E9FE0990A9}"/>
    <dgm:cxn modelId="{8BBED21D-B9AF-DA4C-872B-B725B2B34A13}" type="presParOf" srcId="{7EDD4965-0C03-C448-A17A-E14E0F9F1741}" destId="{9562D0D3-2DCE-C64B-B338-B05EABA6DFAF}" srcOrd="0" destOrd="0" presId="urn:microsoft.com/office/officeart/2005/8/layout/hierarchy2"/>
    <dgm:cxn modelId="{24617D4A-08DA-7643-B8CF-5B62E8BBD550}" type="presParOf" srcId="{9562D0D3-2DCE-C64B-B338-B05EABA6DFAF}" destId="{434B0CEC-816B-F74B-97FA-97EC10A880B7}" srcOrd="0" destOrd="0" presId="urn:microsoft.com/office/officeart/2005/8/layout/hierarchy2"/>
    <dgm:cxn modelId="{E0FB2A6C-663F-8E45-87C9-BBA3A1B55E31}" type="presParOf" srcId="{9562D0D3-2DCE-C64B-B338-B05EABA6DFAF}" destId="{FD164706-5DA6-4F48-B9E1-83AE3C38C2E4}" srcOrd="1" destOrd="0" presId="urn:microsoft.com/office/officeart/2005/8/layout/hierarchy2"/>
    <dgm:cxn modelId="{FE220208-8E0D-DD43-A878-D6F46EA2F6B4}" type="presParOf" srcId="{FD164706-5DA6-4F48-B9E1-83AE3C38C2E4}" destId="{14C5B23A-E3CE-C848-9E64-FA82427583A0}" srcOrd="0" destOrd="0" presId="urn:microsoft.com/office/officeart/2005/8/layout/hierarchy2"/>
    <dgm:cxn modelId="{B7C18F49-0D7A-E84E-84E6-0D9AFA25A621}" type="presParOf" srcId="{14C5B23A-E3CE-C848-9E64-FA82427583A0}" destId="{E657A5D9-231A-AC4C-B156-7FED4A5F57E2}" srcOrd="0" destOrd="0" presId="urn:microsoft.com/office/officeart/2005/8/layout/hierarchy2"/>
    <dgm:cxn modelId="{80A10EDC-EB5D-E14B-8744-BDA4BF815F61}" type="presParOf" srcId="{FD164706-5DA6-4F48-B9E1-83AE3C38C2E4}" destId="{C45B4930-2B23-3747-BF78-941BFC3DF442}" srcOrd="1" destOrd="0" presId="urn:microsoft.com/office/officeart/2005/8/layout/hierarchy2"/>
    <dgm:cxn modelId="{07256480-3D18-1849-9B59-17A455E3AF8C}" type="presParOf" srcId="{C45B4930-2B23-3747-BF78-941BFC3DF442}" destId="{E24BEA83-1336-1645-BC9F-05AFB8BF9CEF}" srcOrd="0" destOrd="0" presId="urn:microsoft.com/office/officeart/2005/8/layout/hierarchy2"/>
    <dgm:cxn modelId="{ACE7FCF0-D1B7-614E-A224-F0706C0C28E3}" type="presParOf" srcId="{C45B4930-2B23-3747-BF78-941BFC3DF442}" destId="{387ED3CC-F4AA-614B-A383-4799B590C8D3}" srcOrd="1" destOrd="0" presId="urn:microsoft.com/office/officeart/2005/8/layout/hierarchy2"/>
    <dgm:cxn modelId="{90CFFBC5-DEEC-4340-9932-028067E4D40D}" type="presParOf" srcId="{FD164706-5DA6-4F48-B9E1-83AE3C38C2E4}" destId="{3F80E5AD-36EA-D641-8351-82351C46CD1B}" srcOrd="2" destOrd="0" presId="urn:microsoft.com/office/officeart/2005/8/layout/hierarchy2"/>
    <dgm:cxn modelId="{D9CD3AF5-F494-A44A-AFC9-20E69FACB76D}" type="presParOf" srcId="{3F80E5AD-36EA-D641-8351-82351C46CD1B}" destId="{7D2936A2-DD25-CE4A-A478-CC2FC066F094}" srcOrd="0" destOrd="0" presId="urn:microsoft.com/office/officeart/2005/8/layout/hierarchy2"/>
    <dgm:cxn modelId="{CE4DC45B-4C20-B045-AAF1-CCA03BFB935E}" type="presParOf" srcId="{FD164706-5DA6-4F48-B9E1-83AE3C38C2E4}" destId="{4617CA27-50BA-5F4E-9FD7-151C9A8EA8FD}" srcOrd="3" destOrd="0" presId="urn:microsoft.com/office/officeart/2005/8/layout/hierarchy2"/>
    <dgm:cxn modelId="{3ECFD3A4-B343-AC45-8756-BD71A70ACD41}" type="presParOf" srcId="{4617CA27-50BA-5F4E-9FD7-151C9A8EA8FD}" destId="{771AE8C1-34B6-7C48-9620-00957BDC2001}" srcOrd="0" destOrd="0" presId="urn:microsoft.com/office/officeart/2005/8/layout/hierarchy2"/>
    <dgm:cxn modelId="{10203BAC-1556-2241-8B37-FC190255C5A3}" type="presParOf" srcId="{4617CA27-50BA-5F4E-9FD7-151C9A8EA8FD}" destId="{FDAAE55D-66D3-524D-BFEC-DE919A92B13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BDBC9-0C43-034C-859E-B444E70F895E}" type="doc">
      <dgm:prSet loTypeId="urn:microsoft.com/office/officeart/2005/8/layout/hierarchy2" loCatId="" qsTypeId="urn:microsoft.com/office/officeart/2005/8/quickstyle/simple4" qsCatId="simple" csTypeId="urn:microsoft.com/office/officeart/2005/8/colors/colorful3" csCatId="colorful" phldr="1"/>
      <dgm:spPr/>
      <dgm:t>
        <a:bodyPr/>
        <a:lstStyle/>
        <a:p>
          <a:endParaRPr lang="en-US"/>
        </a:p>
      </dgm:t>
    </dgm:pt>
    <dgm:pt modelId="{F9AA5FAD-8380-7347-A821-3AFFF6CDA3C4}">
      <dgm:prSet phldrT="[Text]" custT="1"/>
      <dgm:spPr>
        <a:solidFill>
          <a:srgbClr val="6BD2D5"/>
        </a:solidFill>
      </dgm:spPr>
      <dgm:t>
        <a:bodyPr/>
        <a:lstStyle/>
        <a:p>
          <a:pPr rtl="0"/>
          <a:r>
            <a:rPr lang="en-US" sz="3200" b="1" dirty="0" err="1">
              <a:latin typeface="Times New Roman" panose="02020603050405020304" pitchFamily="18" charset="0"/>
              <a:cs typeface="Times New Roman" panose="02020603050405020304" pitchFamily="18" charset="0"/>
            </a:rPr>
            <a:t>Ngôn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endParaRPr lang="en-US" sz="3200" b="1" dirty="0">
            <a:latin typeface="Times New Roman" panose="02020603050405020304" pitchFamily="18" charset="0"/>
            <a:cs typeface="Times New Roman" panose="02020603050405020304" pitchFamily="18" charset="0"/>
          </a:endParaRPr>
        </a:p>
      </dgm:t>
    </dgm:pt>
    <dgm:pt modelId="{D2E1072B-BD56-F54E-B8F3-3DEC13B2F7D3}" type="par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555B547D-A5B4-544B-BEA1-32E9FE0990A9}" type="sib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6225BD01-E87C-6E4D-AE6E-9C5315A9B115}">
      <dgm:prSet phldrT="[Text]" custT="1"/>
      <dgm:spPr/>
      <dgm:t>
        <a:bodyPr/>
        <a:lstStyle/>
        <a:p>
          <a:r>
            <a:rPr lang="vi-VN" sz="3200" dirty="0">
              <a:latin typeface="Times New Roman" panose="02020603050405020304" pitchFamily="18" charset="0"/>
              <a:cs typeface="Times New Roman" panose="02020603050405020304" pitchFamily="18" charset="0"/>
            </a:rPr>
            <a:t>Lời nói ngập ngừng, đứt quãng “Các bạn…hỡi các bạn, tôi… tôi…”</a:t>
          </a:r>
          <a:endParaRPr lang="en-US" sz="3200" dirty="0">
            <a:latin typeface="Times New Roman" panose="02020603050405020304" pitchFamily="18" charset="0"/>
            <a:cs typeface="Times New Roman" panose="02020603050405020304" pitchFamily="18" charset="0"/>
          </a:endParaRPr>
        </a:p>
      </dgm:t>
    </dgm:pt>
    <dgm:pt modelId="{B58CB40F-EF09-4C46-BFB8-E9012D8C3AB5}" type="parTrans" cxnId="{74488D5E-5DB5-7C49-8442-A716314B3598}">
      <dgm:prSet custT="1"/>
      <dgm:spPr/>
      <dgm:t>
        <a:bodyPr/>
        <a:lstStyle/>
        <a:p>
          <a:pPr rtl="0"/>
          <a:endParaRPr lang="en-US" sz="2800">
            <a:latin typeface="Times New Roman" panose="02020603050405020304" pitchFamily="18" charset="0"/>
            <a:cs typeface="Times New Roman" panose="02020603050405020304" pitchFamily="18" charset="0"/>
          </a:endParaRPr>
        </a:p>
      </dgm:t>
    </dgm:pt>
    <dgm:pt modelId="{B96DF0D6-BFB3-0042-91DB-EFF6CFCFBBF3}" type="sibTrans" cxnId="{74488D5E-5DB5-7C49-8442-A716314B3598}">
      <dgm:prSet/>
      <dgm:spPr/>
      <dgm:t>
        <a:bodyPr/>
        <a:lstStyle/>
        <a:p>
          <a:endParaRPr lang="en-US" sz="2800">
            <a:latin typeface="Times New Roman" panose="02020603050405020304" pitchFamily="18" charset="0"/>
            <a:cs typeface="Times New Roman" panose="02020603050405020304" pitchFamily="18" charset="0"/>
          </a:endParaRPr>
        </a:p>
      </dgm:t>
    </dgm:pt>
    <dgm:pt modelId="{5FDBB885-BC19-B94B-ABD5-A578E16449CA}">
      <dgm:prSet phldrT="[Text]" custT="1"/>
      <dgm:spPr/>
      <dgm:t>
        <a:bodyPr/>
        <a:lstStyle/>
        <a:p>
          <a:r>
            <a:rPr lang="vi-VN" sz="3200" dirty="0">
              <a:latin typeface="Times New Roman" panose="02020603050405020304" pitchFamily="18" charset="0"/>
              <a:cs typeface="Times New Roman" panose="02020603050405020304" pitchFamily="18" charset="0"/>
            </a:rPr>
            <a:t>Nghẹn ngào không nói hết câu. “Kết thúc rồi…đi đi thôi!”</a:t>
          </a:r>
          <a:endParaRPr lang="en-US" sz="3200" dirty="0">
            <a:latin typeface="Times New Roman" panose="02020603050405020304" pitchFamily="18" charset="0"/>
            <a:cs typeface="Times New Roman" panose="02020603050405020304" pitchFamily="18" charset="0"/>
          </a:endParaRPr>
        </a:p>
      </dgm:t>
    </dgm:pt>
    <dgm:pt modelId="{C96E43B4-071C-9948-A5DF-5199409F84B3}" type="parTrans" cxnId="{0E397FB0-ADB6-5743-BDBA-8D0B0B974605}">
      <dgm:prSet custT="1"/>
      <dgm:spPr/>
      <dgm:t>
        <a:bodyPr/>
        <a:lstStyle/>
        <a:p>
          <a:endParaRPr lang="en-US" sz="2800">
            <a:latin typeface="Times New Roman" panose="02020603050405020304" pitchFamily="18" charset="0"/>
            <a:cs typeface="Times New Roman" panose="02020603050405020304" pitchFamily="18" charset="0"/>
          </a:endParaRPr>
        </a:p>
      </dgm:t>
    </dgm:pt>
    <dgm:pt modelId="{0B4A3ADC-3AE3-E740-A456-03EF7165C796}" type="sibTrans" cxnId="{0E397FB0-ADB6-5743-BDBA-8D0B0B974605}">
      <dgm:prSet/>
      <dgm:spPr/>
      <dgm:t>
        <a:bodyPr/>
        <a:lstStyle/>
        <a:p>
          <a:endParaRPr lang="en-US" sz="2800">
            <a:latin typeface="Times New Roman" panose="02020603050405020304" pitchFamily="18" charset="0"/>
            <a:cs typeface="Times New Roman" panose="02020603050405020304" pitchFamily="18" charset="0"/>
          </a:endParaRPr>
        </a:p>
      </dgm:t>
    </dgm:pt>
    <dgm:pt modelId="{7EDD4965-0C03-C448-A17A-E14E0F9F1741}" type="pres">
      <dgm:prSet presAssocID="{8C1BDBC9-0C43-034C-859E-B444E70F895E}" presName="diagram" presStyleCnt="0">
        <dgm:presLayoutVars>
          <dgm:chPref val="1"/>
          <dgm:dir/>
          <dgm:animOne val="branch"/>
          <dgm:animLvl val="lvl"/>
          <dgm:resizeHandles val="exact"/>
        </dgm:presLayoutVars>
      </dgm:prSet>
      <dgm:spPr/>
      <dgm:t>
        <a:bodyPr/>
        <a:lstStyle/>
        <a:p>
          <a:endParaRPr lang="en-US"/>
        </a:p>
      </dgm:t>
    </dgm:pt>
    <dgm:pt modelId="{9562D0D3-2DCE-C64B-B338-B05EABA6DFAF}" type="pres">
      <dgm:prSet presAssocID="{F9AA5FAD-8380-7347-A821-3AFFF6CDA3C4}" presName="root1" presStyleCnt="0"/>
      <dgm:spPr/>
    </dgm:pt>
    <dgm:pt modelId="{434B0CEC-816B-F74B-97FA-97EC10A880B7}" type="pres">
      <dgm:prSet presAssocID="{F9AA5FAD-8380-7347-A821-3AFFF6CDA3C4}" presName="LevelOneTextNode" presStyleLbl="node0" presStyleIdx="0" presStyleCnt="1" custScaleX="66842" custScaleY="33959" custLinFactNeighborX="6740" custLinFactNeighborY="-1872">
        <dgm:presLayoutVars>
          <dgm:chPref val="3"/>
        </dgm:presLayoutVars>
      </dgm:prSet>
      <dgm:spPr/>
      <dgm:t>
        <a:bodyPr/>
        <a:lstStyle/>
        <a:p>
          <a:endParaRPr lang="en-US"/>
        </a:p>
      </dgm:t>
    </dgm:pt>
    <dgm:pt modelId="{FD164706-5DA6-4F48-B9E1-83AE3C38C2E4}" type="pres">
      <dgm:prSet presAssocID="{F9AA5FAD-8380-7347-A821-3AFFF6CDA3C4}" presName="level2hierChild" presStyleCnt="0"/>
      <dgm:spPr/>
    </dgm:pt>
    <dgm:pt modelId="{14C5B23A-E3CE-C848-9E64-FA82427583A0}" type="pres">
      <dgm:prSet presAssocID="{B58CB40F-EF09-4C46-BFB8-E9012D8C3AB5}" presName="conn2-1" presStyleLbl="parChTrans1D2" presStyleIdx="0" presStyleCnt="2"/>
      <dgm:spPr/>
      <dgm:t>
        <a:bodyPr/>
        <a:lstStyle/>
        <a:p>
          <a:endParaRPr lang="en-US"/>
        </a:p>
      </dgm:t>
    </dgm:pt>
    <dgm:pt modelId="{E657A5D9-231A-AC4C-B156-7FED4A5F57E2}" type="pres">
      <dgm:prSet presAssocID="{B58CB40F-EF09-4C46-BFB8-E9012D8C3AB5}" presName="connTx" presStyleLbl="parChTrans1D2" presStyleIdx="0" presStyleCnt="2"/>
      <dgm:spPr/>
      <dgm:t>
        <a:bodyPr/>
        <a:lstStyle/>
        <a:p>
          <a:endParaRPr lang="en-US"/>
        </a:p>
      </dgm:t>
    </dgm:pt>
    <dgm:pt modelId="{C45B4930-2B23-3747-BF78-941BFC3DF442}" type="pres">
      <dgm:prSet presAssocID="{6225BD01-E87C-6E4D-AE6E-9C5315A9B115}" presName="root2" presStyleCnt="0"/>
      <dgm:spPr/>
    </dgm:pt>
    <dgm:pt modelId="{E24BEA83-1336-1645-BC9F-05AFB8BF9CEF}" type="pres">
      <dgm:prSet presAssocID="{6225BD01-E87C-6E4D-AE6E-9C5315A9B115}" presName="LevelTwoTextNode" presStyleLbl="node2" presStyleIdx="0" presStyleCnt="2" custScaleY="64266">
        <dgm:presLayoutVars>
          <dgm:chPref val="3"/>
        </dgm:presLayoutVars>
      </dgm:prSet>
      <dgm:spPr/>
      <dgm:t>
        <a:bodyPr/>
        <a:lstStyle/>
        <a:p>
          <a:endParaRPr lang="en-US"/>
        </a:p>
      </dgm:t>
    </dgm:pt>
    <dgm:pt modelId="{387ED3CC-F4AA-614B-A383-4799B590C8D3}" type="pres">
      <dgm:prSet presAssocID="{6225BD01-E87C-6E4D-AE6E-9C5315A9B115}" presName="level3hierChild" presStyleCnt="0"/>
      <dgm:spPr/>
    </dgm:pt>
    <dgm:pt modelId="{3F80E5AD-36EA-D641-8351-82351C46CD1B}" type="pres">
      <dgm:prSet presAssocID="{C96E43B4-071C-9948-A5DF-5199409F84B3}" presName="conn2-1" presStyleLbl="parChTrans1D2" presStyleIdx="1" presStyleCnt="2"/>
      <dgm:spPr/>
      <dgm:t>
        <a:bodyPr/>
        <a:lstStyle/>
        <a:p>
          <a:endParaRPr lang="en-US"/>
        </a:p>
      </dgm:t>
    </dgm:pt>
    <dgm:pt modelId="{7D2936A2-DD25-CE4A-A478-CC2FC066F094}" type="pres">
      <dgm:prSet presAssocID="{C96E43B4-071C-9948-A5DF-5199409F84B3}" presName="connTx" presStyleLbl="parChTrans1D2" presStyleIdx="1" presStyleCnt="2"/>
      <dgm:spPr/>
      <dgm:t>
        <a:bodyPr/>
        <a:lstStyle/>
        <a:p>
          <a:endParaRPr lang="en-US"/>
        </a:p>
      </dgm:t>
    </dgm:pt>
    <dgm:pt modelId="{4617CA27-50BA-5F4E-9FD7-151C9A8EA8FD}" type="pres">
      <dgm:prSet presAssocID="{5FDBB885-BC19-B94B-ABD5-A578E16449CA}" presName="root2" presStyleCnt="0"/>
      <dgm:spPr/>
    </dgm:pt>
    <dgm:pt modelId="{771AE8C1-34B6-7C48-9620-00957BDC2001}" type="pres">
      <dgm:prSet presAssocID="{5FDBB885-BC19-B94B-ABD5-A578E16449CA}" presName="LevelTwoTextNode" presStyleLbl="node2" presStyleIdx="1" presStyleCnt="2" custScaleY="64266">
        <dgm:presLayoutVars>
          <dgm:chPref val="3"/>
        </dgm:presLayoutVars>
      </dgm:prSet>
      <dgm:spPr/>
      <dgm:t>
        <a:bodyPr/>
        <a:lstStyle/>
        <a:p>
          <a:endParaRPr lang="en-US"/>
        </a:p>
      </dgm:t>
    </dgm:pt>
    <dgm:pt modelId="{FDAAE55D-66D3-524D-BFEC-DE919A92B13E}" type="pres">
      <dgm:prSet presAssocID="{5FDBB885-BC19-B94B-ABD5-A578E16449CA}" presName="level3hierChild" presStyleCnt="0"/>
      <dgm:spPr/>
    </dgm:pt>
  </dgm:ptLst>
  <dgm:cxnLst>
    <dgm:cxn modelId="{5ACEB831-6403-0A4F-ABF2-BB6E0AD37B30}" type="presOf" srcId="{B58CB40F-EF09-4C46-BFB8-E9012D8C3AB5}" destId="{14C5B23A-E3CE-C848-9E64-FA82427583A0}" srcOrd="0" destOrd="0" presId="urn:microsoft.com/office/officeart/2005/8/layout/hierarchy2"/>
    <dgm:cxn modelId="{8EF8273B-C272-614C-A7E5-608A75D9326E}" type="presOf" srcId="{C96E43B4-071C-9948-A5DF-5199409F84B3}" destId="{3F80E5AD-36EA-D641-8351-82351C46CD1B}" srcOrd="0" destOrd="0" presId="urn:microsoft.com/office/officeart/2005/8/layout/hierarchy2"/>
    <dgm:cxn modelId="{F0F6CFF3-AEE8-F949-8402-46DE9BC4879A}" type="presOf" srcId="{5FDBB885-BC19-B94B-ABD5-A578E16449CA}" destId="{771AE8C1-34B6-7C48-9620-00957BDC2001}" srcOrd="0" destOrd="0" presId="urn:microsoft.com/office/officeart/2005/8/layout/hierarchy2"/>
    <dgm:cxn modelId="{858EE7C8-52DB-0047-97FC-F73E126EF097}" type="presOf" srcId="{8C1BDBC9-0C43-034C-859E-B444E70F895E}" destId="{7EDD4965-0C03-C448-A17A-E14E0F9F1741}" srcOrd="0" destOrd="0" presId="urn:microsoft.com/office/officeart/2005/8/layout/hierarchy2"/>
    <dgm:cxn modelId="{A40775CB-D83C-D64E-A354-51EBBB6203A7}" type="presOf" srcId="{B58CB40F-EF09-4C46-BFB8-E9012D8C3AB5}" destId="{E657A5D9-231A-AC4C-B156-7FED4A5F57E2}" srcOrd="1" destOrd="0" presId="urn:microsoft.com/office/officeart/2005/8/layout/hierarchy2"/>
    <dgm:cxn modelId="{B5732330-7384-F84C-95D0-4292B271406F}" type="presOf" srcId="{C96E43B4-071C-9948-A5DF-5199409F84B3}" destId="{7D2936A2-DD25-CE4A-A478-CC2FC066F094}" srcOrd="1" destOrd="0" presId="urn:microsoft.com/office/officeart/2005/8/layout/hierarchy2"/>
    <dgm:cxn modelId="{D850968B-D3CA-DD41-9905-BA6A129155D5}" type="presOf" srcId="{6225BD01-E87C-6E4D-AE6E-9C5315A9B115}" destId="{E24BEA83-1336-1645-BC9F-05AFB8BF9CEF}" srcOrd="0" destOrd="0" presId="urn:microsoft.com/office/officeart/2005/8/layout/hierarchy2"/>
    <dgm:cxn modelId="{02AF01F8-811C-524F-974D-E770AAC5E365}" type="presOf" srcId="{F9AA5FAD-8380-7347-A821-3AFFF6CDA3C4}" destId="{434B0CEC-816B-F74B-97FA-97EC10A880B7}" srcOrd="0" destOrd="0" presId="urn:microsoft.com/office/officeart/2005/8/layout/hierarchy2"/>
    <dgm:cxn modelId="{74488D5E-5DB5-7C49-8442-A716314B3598}" srcId="{F9AA5FAD-8380-7347-A821-3AFFF6CDA3C4}" destId="{6225BD01-E87C-6E4D-AE6E-9C5315A9B115}" srcOrd="0" destOrd="0" parTransId="{B58CB40F-EF09-4C46-BFB8-E9012D8C3AB5}" sibTransId="{B96DF0D6-BFB3-0042-91DB-EFF6CFCFBBF3}"/>
    <dgm:cxn modelId="{0E397FB0-ADB6-5743-BDBA-8D0B0B974605}" srcId="{F9AA5FAD-8380-7347-A821-3AFFF6CDA3C4}" destId="{5FDBB885-BC19-B94B-ABD5-A578E16449CA}" srcOrd="1" destOrd="0" parTransId="{C96E43B4-071C-9948-A5DF-5199409F84B3}" sibTransId="{0B4A3ADC-3AE3-E740-A456-03EF7165C796}"/>
    <dgm:cxn modelId="{3AF50A10-DB1C-5447-85E2-EA9441F7C5A0}" srcId="{8C1BDBC9-0C43-034C-859E-B444E70F895E}" destId="{F9AA5FAD-8380-7347-A821-3AFFF6CDA3C4}" srcOrd="0" destOrd="0" parTransId="{D2E1072B-BD56-F54E-B8F3-3DEC13B2F7D3}" sibTransId="{555B547D-A5B4-544B-BEA1-32E9FE0990A9}"/>
    <dgm:cxn modelId="{8BBED21D-B9AF-DA4C-872B-B725B2B34A13}" type="presParOf" srcId="{7EDD4965-0C03-C448-A17A-E14E0F9F1741}" destId="{9562D0D3-2DCE-C64B-B338-B05EABA6DFAF}" srcOrd="0" destOrd="0" presId="urn:microsoft.com/office/officeart/2005/8/layout/hierarchy2"/>
    <dgm:cxn modelId="{24617D4A-08DA-7643-B8CF-5B62E8BBD550}" type="presParOf" srcId="{9562D0D3-2DCE-C64B-B338-B05EABA6DFAF}" destId="{434B0CEC-816B-F74B-97FA-97EC10A880B7}" srcOrd="0" destOrd="0" presId="urn:microsoft.com/office/officeart/2005/8/layout/hierarchy2"/>
    <dgm:cxn modelId="{E0FB2A6C-663F-8E45-87C9-BBA3A1B55E31}" type="presParOf" srcId="{9562D0D3-2DCE-C64B-B338-B05EABA6DFAF}" destId="{FD164706-5DA6-4F48-B9E1-83AE3C38C2E4}" srcOrd="1" destOrd="0" presId="urn:microsoft.com/office/officeart/2005/8/layout/hierarchy2"/>
    <dgm:cxn modelId="{FE220208-8E0D-DD43-A878-D6F46EA2F6B4}" type="presParOf" srcId="{FD164706-5DA6-4F48-B9E1-83AE3C38C2E4}" destId="{14C5B23A-E3CE-C848-9E64-FA82427583A0}" srcOrd="0" destOrd="0" presId="urn:microsoft.com/office/officeart/2005/8/layout/hierarchy2"/>
    <dgm:cxn modelId="{B7C18F49-0D7A-E84E-84E6-0D9AFA25A621}" type="presParOf" srcId="{14C5B23A-E3CE-C848-9E64-FA82427583A0}" destId="{E657A5D9-231A-AC4C-B156-7FED4A5F57E2}" srcOrd="0" destOrd="0" presId="urn:microsoft.com/office/officeart/2005/8/layout/hierarchy2"/>
    <dgm:cxn modelId="{80A10EDC-EB5D-E14B-8744-BDA4BF815F61}" type="presParOf" srcId="{FD164706-5DA6-4F48-B9E1-83AE3C38C2E4}" destId="{C45B4930-2B23-3747-BF78-941BFC3DF442}" srcOrd="1" destOrd="0" presId="urn:microsoft.com/office/officeart/2005/8/layout/hierarchy2"/>
    <dgm:cxn modelId="{07256480-3D18-1849-9B59-17A455E3AF8C}" type="presParOf" srcId="{C45B4930-2B23-3747-BF78-941BFC3DF442}" destId="{E24BEA83-1336-1645-BC9F-05AFB8BF9CEF}" srcOrd="0" destOrd="0" presId="urn:microsoft.com/office/officeart/2005/8/layout/hierarchy2"/>
    <dgm:cxn modelId="{ACE7FCF0-D1B7-614E-A224-F0706C0C28E3}" type="presParOf" srcId="{C45B4930-2B23-3747-BF78-941BFC3DF442}" destId="{387ED3CC-F4AA-614B-A383-4799B590C8D3}" srcOrd="1" destOrd="0" presId="urn:microsoft.com/office/officeart/2005/8/layout/hierarchy2"/>
    <dgm:cxn modelId="{90CFFBC5-DEEC-4340-9932-028067E4D40D}" type="presParOf" srcId="{FD164706-5DA6-4F48-B9E1-83AE3C38C2E4}" destId="{3F80E5AD-36EA-D641-8351-82351C46CD1B}" srcOrd="2" destOrd="0" presId="urn:microsoft.com/office/officeart/2005/8/layout/hierarchy2"/>
    <dgm:cxn modelId="{D9CD3AF5-F494-A44A-AFC9-20E69FACB76D}" type="presParOf" srcId="{3F80E5AD-36EA-D641-8351-82351C46CD1B}" destId="{7D2936A2-DD25-CE4A-A478-CC2FC066F094}" srcOrd="0" destOrd="0" presId="urn:microsoft.com/office/officeart/2005/8/layout/hierarchy2"/>
    <dgm:cxn modelId="{CE4DC45B-4C20-B045-AAF1-CCA03BFB935E}" type="presParOf" srcId="{FD164706-5DA6-4F48-B9E1-83AE3C38C2E4}" destId="{4617CA27-50BA-5F4E-9FD7-151C9A8EA8FD}" srcOrd="3" destOrd="0" presId="urn:microsoft.com/office/officeart/2005/8/layout/hierarchy2"/>
    <dgm:cxn modelId="{3ECFD3A4-B343-AC45-8756-BD71A70ACD41}" type="presParOf" srcId="{4617CA27-50BA-5F4E-9FD7-151C9A8EA8FD}" destId="{771AE8C1-34B6-7C48-9620-00957BDC2001}" srcOrd="0" destOrd="0" presId="urn:microsoft.com/office/officeart/2005/8/layout/hierarchy2"/>
    <dgm:cxn modelId="{10203BAC-1556-2241-8B37-FC190255C5A3}" type="presParOf" srcId="{4617CA27-50BA-5F4E-9FD7-151C9A8EA8FD}" destId="{FDAAE55D-66D3-524D-BFEC-DE919A92B13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BDBC9-0C43-034C-859E-B444E70F895E}" type="doc">
      <dgm:prSet loTypeId="urn:microsoft.com/office/officeart/2005/8/layout/hierarchy2" loCatId="" qsTypeId="urn:microsoft.com/office/officeart/2005/8/quickstyle/simple4" qsCatId="simple" csTypeId="urn:microsoft.com/office/officeart/2005/8/colors/colorful3" csCatId="colorful" phldr="1"/>
      <dgm:spPr/>
      <dgm:t>
        <a:bodyPr/>
        <a:lstStyle/>
        <a:p>
          <a:endParaRPr lang="en-US"/>
        </a:p>
      </dgm:t>
    </dgm:pt>
    <dgm:pt modelId="{F9AA5FAD-8380-7347-A821-3AFFF6CDA3C4}">
      <dgm:prSet phldrT="[Text]" custT="1"/>
      <dgm:spPr>
        <a:solidFill>
          <a:srgbClr val="6BD2D5"/>
        </a:solidFill>
      </dgm:spPr>
      <dgm:t>
        <a:bodyPr/>
        <a:lstStyle/>
        <a:p>
          <a:pPr rtl="0"/>
          <a:r>
            <a:rPr lang="en-US" sz="3200" b="1" dirty="0" err="1">
              <a:latin typeface="Times New Roman" panose="02020603050405020304" pitchFamily="18" charset="0"/>
              <a:cs typeface="Times New Roman" panose="02020603050405020304" pitchFamily="18" charset="0"/>
            </a:rPr>
            <a:t>Ngoại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endParaRPr lang="en-US" sz="3200" b="1" dirty="0">
            <a:latin typeface="Times New Roman" panose="02020603050405020304" pitchFamily="18" charset="0"/>
            <a:cs typeface="Times New Roman" panose="02020603050405020304" pitchFamily="18" charset="0"/>
          </a:endParaRPr>
        </a:p>
      </dgm:t>
    </dgm:pt>
    <dgm:pt modelId="{D2E1072B-BD56-F54E-B8F3-3DEC13B2F7D3}" type="par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555B547D-A5B4-544B-BEA1-32E9FE0990A9}" type="sibTrans" cxnId="{3AF50A10-DB1C-5447-85E2-EA9441F7C5A0}">
      <dgm:prSet/>
      <dgm:spPr/>
      <dgm:t>
        <a:bodyPr/>
        <a:lstStyle/>
        <a:p>
          <a:endParaRPr lang="en-US" sz="2800">
            <a:latin typeface="Times New Roman" panose="02020603050405020304" pitchFamily="18" charset="0"/>
            <a:cs typeface="Times New Roman" panose="02020603050405020304" pitchFamily="18" charset="0"/>
          </a:endParaRPr>
        </a:p>
      </dgm:t>
    </dgm:pt>
    <dgm:pt modelId="{6225BD01-E87C-6E4D-AE6E-9C5315A9B115}">
      <dgm:prSet phldrT="[Text]" custT="1"/>
      <dgm:spPr/>
      <dgm:t>
        <a:bodyPr/>
        <a:lstStyle/>
        <a:p>
          <a:r>
            <a:rPr lang="vi-VN" sz="3200" dirty="0">
              <a:latin typeface="Times New Roman" panose="02020603050405020304" pitchFamily="18" charset="0"/>
              <a:cs typeface="Times New Roman" panose="02020603050405020304" pitchFamily="18" charset="0"/>
            </a:rPr>
            <a:t>Người tái nhợt, đứng đó, đầu dựa vào tường</a:t>
          </a:r>
          <a:endParaRPr lang="en-US" sz="3200" dirty="0">
            <a:latin typeface="Times New Roman" panose="02020603050405020304" pitchFamily="18" charset="0"/>
            <a:cs typeface="Times New Roman" panose="02020603050405020304" pitchFamily="18" charset="0"/>
          </a:endParaRPr>
        </a:p>
      </dgm:t>
    </dgm:pt>
    <dgm:pt modelId="{B58CB40F-EF09-4C46-BFB8-E9012D8C3AB5}" type="parTrans" cxnId="{74488D5E-5DB5-7C49-8442-A716314B3598}">
      <dgm:prSet custT="1"/>
      <dgm:spPr/>
      <dgm:t>
        <a:bodyPr/>
        <a:lstStyle/>
        <a:p>
          <a:pPr rtl="0"/>
          <a:endParaRPr lang="en-US" sz="2800">
            <a:latin typeface="Times New Roman" panose="02020603050405020304" pitchFamily="18" charset="0"/>
            <a:cs typeface="Times New Roman" panose="02020603050405020304" pitchFamily="18" charset="0"/>
          </a:endParaRPr>
        </a:p>
      </dgm:t>
    </dgm:pt>
    <dgm:pt modelId="{B96DF0D6-BFB3-0042-91DB-EFF6CFCFBBF3}" type="sibTrans" cxnId="{74488D5E-5DB5-7C49-8442-A716314B3598}">
      <dgm:prSet/>
      <dgm:spPr/>
      <dgm:t>
        <a:bodyPr/>
        <a:lstStyle/>
        <a:p>
          <a:endParaRPr lang="en-US" sz="2800">
            <a:latin typeface="Times New Roman" panose="02020603050405020304" pitchFamily="18" charset="0"/>
            <a:cs typeface="Times New Roman" panose="02020603050405020304" pitchFamily="18" charset="0"/>
          </a:endParaRPr>
        </a:p>
      </dgm:t>
    </dgm:pt>
    <dgm:pt modelId="{5FDBB885-BC19-B94B-ABD5-A578E16449CA}">
      <dgm:prSet phldrT="[Text]" custT="1"/>
      <dgm:spPr/>
      <dgm:t>
        <a:bodyPr/>
        <a:lstStyle/>
        <a:p>
          <a:r>
            <a:rPr lang="vi-VN" sz="3200" dirty="0">
              <a:latin typeface="Times New Roman" panose="02020603050405020304" pitchFamily="18" charset="0"/>
              <a:cs typeface="Times New Roman" panose="02020603050405020304" pitchFamily="18" charset="0"/>
            </a:rPr>
            <a:t>Chẳng nói, giơ tay ra hiệu cho chúng tôi. </a:t>
          </a:r>
          <a:endParaRPr lang="en-US" sz="3200" dirty="0">
            <a:latin typeface="Times New Roman" panose="02020603050405020304" pitchFamily="18" charset="0"/>
            <a:cs typeface="Times New Roman" panose="02020603050405020304" pitchFamily="18" charset="0"/>
          </a:endParaRPr>
        </a:p>
      </dgm:t>
    </dgm:pt>
    <dgm:pt modelId="{C96E43B4-071C-9948-A5DF-5199409F84B3}" type="parTrans" cxnId="{0E397FB0-ADB6-5743-BDBA-8D0B0B974605}">
      <dgm:prSet custT="1"/>
      <dgm:spPr/>
      <dgm:t>
        <a:bodyPr/>
        <a:lstStyle/>
        <a:p>
          <a:endParaRPr lang="en-US" sz="2800">
            <a:latin typeface="Times New Roman" panose="02020603050405020304" pitchFamily="18" charset="0"/>
            <a:cs typeface="Times New Roman" panose="02020603050405020304" pitchFamily="18" charset="0"/>
          </a:endParaRPr>
        </a:p>
      </dgm:t>
    </dgm:pt>
    <dgm:pt modelId="{0B4A3ADC-3AE3-E740-A456-03EF7165C796}" type="sibTrans" cxnId="{0E397FB0-ADB6-5743-BDBA-8D0B0B974605}">
      <dgm:prSet/>
      <dgm:spPr/>
      <dgm:t>
        <a:bodyPr/>
        <a:lstStyle/>
        <a:p>
          <a:endParaRPr lang="en-US" sz="2800">
            <a:latin typeface="Times New Roman" panose="02020603050405020304" pitchFamily="18" charset="0"/>
            <a:cs typeface="Times New Roman" panose="02020603050405020304" pitchFamily="18" charset="0"/>
          </a:endParaRPr>
        </a:p>
      </dgm:t>
    </dgm:pt>
    <dgm:pt modelId="{7EDD4965-0C03-C448-A17A-E14E0F9F1741}" type="pres">
      <dgm:prSet presAssocID="{8C1BDBC9-0C43-034C-859E-B444E70F895E}" presName="diagram" presStyleCnt="0">
        <dgm:presLayoutVars>
          <dgm:chPref val="1"/>
          <dgm:dir/>
          <dgm:animOne val="branch"/>
          <dgm:animLvl val="lvl"/>
          <dgm:resizeHandles val="exact"/>
        </dgm:presLayoutVars>
      </dgm:prSet>
      <dgm:spPr/>
      <dgm:t>
        <a:bodyPr/>
        <a:lstStyle/>
        <a:p>
          <a:endParaRPr lang="en-US"/>
        </a:p>
      </dgm:t>
    </dgm:pt>
    <dgm:pt modelId="{9562D0D3-2DCE-C64B-B338-B05EABA6DFAF}" type="pres">
      <dgm:prSet presAssocID="{F9AA5FAD-8380-7347-A821-3AFFF6CDA3C4}" presName="root1" presStyleCnt="0"/>
      <dgm:spPr/>
    </dgm:pt>
    <dgm:pt modelId="{434B0CEC-816B-F74B-97FA-97EC10A880B7}" type="pres">
      <dgm:prSet presAssocID="{F9AA5FAD-8380-7347-A821-3AFFF6CDA3C4}" presName="LevelOneTextNode" presStyleLbl="node0" presStyleIdx="0" presStyleCnt="1" custScaleX="66842" custScaleY="33959" custLinFactNeighborX="6740" custLinFactNeighborY="-1872">
        <dgm:presLayoutVars>
          <dgm:chPref val="3"/>
        </dgm:presLayoutVars>
      </dgm:prSet>
      <dgm:spPr/>
      <dgm:t>
        <a:bodyPr/>
        <a:lstStyle/>
        <a:p>
          <a:endParaRPr lang="en-US"/>
        </a:p>
      </dgm:t>
    </dgm:pt>
    <dgm:pt modelId="{FD164706-5DA6-4F48-B9E1-83AE3C38C2E4}" type="pres">
      <dgm:prSet presAssocID="{F9AA5FAD-8380-7347-A821-3AFFF6CDA3C4}" presName="level2hierChild" presStyleCnt="0"/>
      <dgm:spPr/>
    </dgm:pt>
    <dgm:pt modelId="{14C5B23A-E3CE-C848-9E64-FA82427583A0}" type="pres">
      <dgm:prSet presAssocID="{B58CB40F-EF09-4C46-BFB8-E9012D8C3AB5}" presName="conn2-1" presStyleLbl="parChTrans1D2" presStyleIdx="0" presStyleCnt="2"/>
      <dgm:spPr/>
      <dgm:t>
        <a:bodyPr/>
        <a:lstStyle/>
        <a:p>
          <a:endParaRPr lang="en-US"/>
        </a:p>
      </dgm:t>
    </dgm:pt>
    <dgm:pt modelId="{E657A5D9-231A-AC4C-B156-7FED4A5F57E2}" type="pres">
      <dgm:prSet presAssocID="{B58CB40F-EF09-4C46-BFB8-E9012D8C3AB5}" presName="connTx" presStyleLbl="parChTrans1D2" presStyleIdx="0" presStyleCnt="2"/>
      <dgm:spPr/>
      <dgm:t>
        <a:bodyPr/>
        <a:lstStyle/>
        <a:p>
          <a:endParaRPr lang="en-US"/>
        </a:p>
      </dgm:t>
    </dgm:pt>
    <dgm:pt modelId="{C45B4930-2B23-3747-BF78-941BFC3DF442}" type="pres">
      <dgm:prSet presAssocID="{6225BD01-E87C-6E4D-AE6E-9C5315A9B115}" presName="root2" presStyleCnt="0"/>
      <dgm:spPr/>
    </dgm:pt>
    <dgm:pt modelId="{E24BEA83-1336-1645-BC9F-05AFB8BF9CEF}" type="pres">
      <dgm:prSet presAssocID="{6225BD01-E87C-6E4D-AE6E-9C5315A9B115}" presName="LevelTwoTextNode" presStyleLbl="node2" presStyleIdx="0" presStyleCnt="2" custScaleY="64266">
        <dgm:presLayoutVars>
          <dgm:chPref val="3"/>
        </dgm:presLayoutVars>
      </dgm:prSet>
      <dgm:spPr/>
      <dgm:t>
        <a:bodyPr/>
        <a:lstStyle/>
        <a:p>
          <a:endParaRPr lang="en-US"/>
        </a:p>
      </dgm:t>
    </dgm:pt>
    <dgm:pt modelId="{387ED3CC-F4AA-614B-A383-4799B590C8D3}" type="pres">
      <dgm:prSet presAssocID="{6225BD01-E87C-6E4D-AE6E-9C5315A9B115}" presName="level3hierChild" presStyleCnt="0"/>
      <dgm:spPr/>
    </dgm:pt>
    <dgm:pt modelId="{3F80E5AD-36EA-D641-8351-82351C46CD1B}" type="pres">
      <dgm:prSet presAssocID="{C96E43B4-071C-9948-A5DF-5199409F84B3}" presName="conn2-1" presStyleLbl="parChTrans1D2" presStyleIdx="1" presStyleCnt="2"/>
      <dgm:spPr/>
      <dgm:t>
        <a:bodyPr/>
        <a:lstStyle/>
        <a:p>
          <a:endParaRPr lang="en-US"/>
        </a:p>
      </dgm:t>
    </dgm:pt>
    <dgm:pt modelId="{7D2936A2-DD25-CE4A-A478-CC2FC066F094}" type="pres">
      <dgm:prSet presAssocID="{C96E43B4-071C-9948-A5DF-5199409F84B3}" presName="connTx" presStyleLbl="parChTrans1D2" presStyleIdx="1" presStyleCnt="2"/>
      <dgm:spPr/>
      <dgm:t>
        <a:bodyPr/>
        <a:lstStyle/>
        <a:p>
          <a:endParaRPr lang="en-US"/>
        </a:p>
      </dgm:t>
    </dgm:pt>
    <dgm:pt modelId="{4617CA27-50BA-5F4E-9FD7-151C9A8EA8FD}" type="pres">
      <dgm:prSet presAssocID="{5FDBB885-BC19-B94B-ABD5-A578E16449CA}" presName="root2" presStyleCnt="0"/>
      <dgm:spPr/>
    </dgm:pt>
    <dgm:pt modelId="{771AE8C1-34B6-7C48-9620-00957BDC2001}" type="pres">
      <dgm:prSet presAssocID="{5FDBB885-BC19-B94B-ABD5-A578E16449CA}" presName="LevelTwoTextNode" presStyleLbl="node2" presStyleIdx="1" presStyleCnt="2" custScaleY="64266">
        <dgm:presLayoutVars>
          <dgm:chPref val="3"/>
        </dgm:presLayoutVars>
      </dgm:prSet>
      <dgm:spPr/>
      <dgm:t>
        <a:bodyPr/>
        <a:lstStyle/>
        <a:p>
          <a:endParaRPr lang="en-US"/>
        </a:p>
      </dgm:t>
    </dgm:pt>
    <dgm:pt modelId="{FDAAE55D-66D3-524D-BFEC-DE919A92B13E}" type="pres">
      <dgm:prSet presAssocID="{5FDBB885-BC19-B94B-ABD5-A578E16449CA}" presName="level3hierChild" presStyleCnt="0"/>
      <dgm:spPr/>
    </dgm:pt>
  </dgm:ptLst>
  <dgm:cxnLst>
    <dgm:cxn modelId="{5ACEB831-6403-0A4F-ABF2-BB6E0AD37B30}" type="presOf" srcId="{B58CB40F-EF09-4C46-BFB8-E9012D8C3AB5}" destId="{14C5B23A-E3CE-C848-9E64-FA82427583A0}" srcOrd="0" destOrd="0" presId="urn:microsoft.com/office/officeart/2005/8/layout/hierarchy2"/>
    <dgm:cxn modelId="{8EF8273B-C272-614C-A7E5-608A75D9326E}" type="presOf" srcId="{C96E43B4-071C-9948-A5DF-5199409F84B3}" destId="{3F80E5AD-36EA-D641-8351-82351C46CD1B}" srcOrd="0" destOrd="0" presId="urn:microsoft.com/office/officeart/2005/8/layout/hierarchy2"/>
    <dgm:cxn modelId="{F0F6CFF3-AEE8-F949-8402-46DE9BC4879A}" type="presOf" srcId="{5FDBB885-BC19-B94B-ABD5-A578E16449CA}" destId="{771AE8C1-34B6-7C48-9620-00957BDC2001}" srcOrd="0" destOrd="0" presId="urn:microsoft.com/office/officeart/2005/8/layout/hierarchy2"/>
    <dgm:cxn modelId="{858EE7C8-52DB-0047-97FC-F73E126EF097}" type="presOf" srcId="{8C1BDBC9-0C43-034C-859E-B444E70F895E}" destId="{7EDD4965-0C03-C448-A17A-E14E0F9F1741}" srcOrd="0" destOrd="0" presId="urn:microsoft.com/office/officeart/2005/8/layout/hierarchy2"/>
    <dgm:cxn modelId="{A40775CB-D83C-D64E-A354-51EBBB6203A7}" type="presOf" srcId="{B58CB40F-EF09-4C46-BFB8-E9012D8C3AB5}" destId="{E657A5D9-231A-AC4C-B156-7FED4A5F57E2}" srcOrd="1" destOrd="0" presId="urn:microsoft.com/office/officeart/2005/8/layout/hierarchy2"/>
    <dgm:cxn modelId="{B5732330-7384-F84C-95D0-4292B271406F}" type="presOf" srcId="{C96E43B4-071C-9948-A5DF-5199409F84B3}" destId="{7D2936A2-DD25-CE4A-A478-CC2FC066F094}" srcOrd="1" destOrd="0" presId="urn:microsoft.com/office/officeart/2005/8/layout/hierarchy2"/>
    <dgm:cxn modelId="{D850968B-D3CA-DD41-9905-BA6A129155D5}" type="presOf" srcId="{6225BD01-E87C-6E4D-AE6E-9C5315A9B115}" destId="{E24BEA83-1336-1645-BC9F-05AFB8BF9CEF}" srcOrd="0" destOrd="0" presId="urn:microsoft.com/office/officeart/2005/8/layout/hierarchy2"/>
    <dgm:cxn modelId="{02AF01F8-811C-524F-974D-E770AAC5E365}" type="presOf" srcId="{F9AA5FAD-8380-7347-A821-3AFFF6CDA3C4}" destId="{434B0CEC-816B-F74B-97FA-97EC10A880B7}" srcOrd="0" destOrd="0" presId="urn:microsoft.com/office/officeart/2005/8/layout/hierarchy2"/>
    <dgm:cxn modelId="{74488D5E-5DB5-7C49-8442-A716314B3598}" srcId="{F9AA5FAD-8380-7347-A821-3AFFF6CDA3C4}" destId="{6225BD01-E87C-6E4D-AE6E-9C5315A9B115}" srcOrd="0" destOrd="0" parTransId="{B58CB40F-EF09-4C46-BFB8-E9012D8C3AB5}" sibTransId="{B96DF0D6-BFB3-0042-91DB-EFF6CFCFBBF3}"/>
    <dgm:cxn modelId="{0E397FB0-ADB6-5743-BDBA-8D0B0B974605}" srcId="{F9AA5FAD-8380-7347-A821-3AFFF6CDA3C4}" destId="{5FDBB885-BC19-B94B-ABD5-A578E16449CA}" srcOrd="1" destOrd="0" parTransId="{C96E43B4-071C-9948-A5DF-5199409F84B3}" sibTransId="{0B4A3ADC-3AE3-E740-A456-03EF7165C796}"/>
    <dgm:cxn modelId="{3AF50A10-DB1C-5447-85E2-EA9441F7C5A0}" srcId="{8C1BDBC9-0C43-034C-859E-B444E70F895E}" destId="{F9AA5FAD-8380-7347-A821-3AFFF6CDA3C4}" srcOrd="0" destOrd="0" parTransId="{D2E1072B-BD56-F54E-B8F3-3DEC13B2F7D3}" sibTransId="{555B547D-A5B4-544B-BEA1-32E9FE0990A9}"/>
    <dgm:cxn modelId="{8BBED21D-B9AF-DA4C-872B-B725B2B34A13}" type="presParOf" srcId="{7EDD4965-0C03-C448-A17A-E14E0F9F1741}" destId="{9562D0D3-2DCE-C64B-B338-B05EABA6DFAF}" srcOrd="0" destOrd="0" presId="urn:microsoft.com/office/officeart/2005/8/layout/hierarchy2"/>
    <dgm:cxn modelId="{24617D4A-08DA-7643-B8CF-5B62E8BBD550}" type="presParOf" srcId="{9562D0D3-2DCE-C64B-B338-B05EABA6DFAF}" destId="{434B0CEC-816B-F74B-97FA-97EC10A880B7}" srcOrd="0" destOrd="0" presId="urn:microsoft.com/office/officeart/2005/8/layout/hierarchy2"/>
    <dgm:cxn modelId="{E0FB2A6C-663F-8E45-87C9-BBA3A1B55E31}" type="presParOf" srcId="{9562D0D3-2DCE-C64B-B338-B05EABA6DFAF}" destId="{FD164706-5DA6-4F48-B9E1-83AE3C38C2E4}" srcOrd="1" destOrd="0" presId="urn:microsoft.com/office/officeart/2005/8/layout/hierarchy2"/>
    <dgm:cxn modelId="{FE220208-8E0D-DD43-A878-D6F46EA2F6B4}" type="presParOf" srcId="{FD164706-5DA6-4F48-B9E1-83AE3C38C2E4}" destId="{14C5B23A-E3CE-C848-9E64-FA82427583A0}" srcOrd="0" destOrd="0" presId="urn:microsoft.com/office/officeart/2005/8/layout/hierarchy2"/>
    <dgm:cxn modelId="{B7C18F49-0D7A-E84E-84E6-0D9AFA25A621}" type="presParOf" srcId="{14C5B23A-E3CE-C848-9E64-FA82427583A0}" destId="{E657A5D9-231A-AC4C-B156-7FED4A5F57E2}" srcOrd="0" destOrd="0" presId="urn:microsoft.com/office/officeart/2005/8/layout/hierarchy2"/>
    <dgm:cxn modelId="{80A10EDC-EB5D-E14B-8744-BDA4BF815F61}" type="presParOf" srcId="{FD164706-5DA6-4F48-B9E1-83AE3C38C2E4}" destId="{C45B4930-2B23-3747-BF78-941BFC3DF442}" srcOrd="1" destOrd="0" presId="urn:microsoft.com/office/officeart/2005/8/layout/hierarchy2"/>
    <dgm:cxn modelId="{07256480-3D18-1849-9B59-17A455E3AF8C}" type="presParOf" srcId="{C45B4930-2B23-3747-BF78-941BFC3DF442}" destId="{E24BEA83-1336-1645-BC9F-05AFB8BF9CEF}" srcOrd="0" destOrd="0" presId="urn:microsoft.com/office/officeart/2005/8/layout/hierarchy2"/>
    <dgm:cxn modelId="{ACE7FCF0-D1B7-614E-A224-F0706C0C28E3}" type="presParOf" srcId="{C45B4930-2B23-3747-BF78-941BFC3DF442}" destId="{387ED3CC-F4AA-614B-A383-4799B590C8D3}" srcOrd="1" destOrd="0" presId="urn:microsoft.com/office/officeart/2005/8/layout/hierarchy2"/>
    <dgm:cxn modelId="{90CFFBC5-DEEC-4340-9932-028067E4D40D}" type="presParOf" srcId="{FD164706-5DA6-4F48-B9E1-83AE3C38C2E4}" destId="{3F80E5AD-36EA-D641-8351-82351C46CD1B}" srcOrd="2" destOrd="0" presId="urn:microsoft.com/office/officeart/2005/8/layout/hierarchy2"/>
    <dgm:cxn modelId="{D9CD3AF5-F494-A44A-AFC9-20E69FACB76D}" type="presParOf" srcId="{3F80E5AD-36EA-D641-8351-82351C46CD1B}" destId="{7D2936A2-DD25-CE4A-A478-CC2FC066F094}" srcOrd="0" destOrd="0" presId="urn:microsoft.com/office/officeart/2005/8/layout/hierarchy2"/>
    <dgm:cxn modelId="{CE4DC45B-4C20-B045-AAF1-CCA03BFB935E}" type="presParOf" srcId="{FD164706-5DA6-4F48-B9E1-83AE3C38C2E4}" destId="{4617CA27-50BA-5F4E-9FD7-151C9A8EA8FD}" srcOrd="3" destOrd="0" presId="urn:microsoft.com/office/officeart/2005/8/layout/hierarchy2"/>
    <dgm:cxn modelId="{3ECFD3A4-B343-AC45-8756-BD71A70ACD41}" type="presParOf" srcId="{4617CA27-50BA-5F4E-9FD7-151C9A8EA8FD}" destId="{771AE8C1-34B6-7C48-9620-00957BDC2001}" srcOrd="0" destOrd="0" presId="urn:microsoft.com/office/officeart/2005/8/layout/hierarchy2"/>
    <dgm:cxn modelId="{10203BAC-1556-2241-8B37-FC190255C5A3}" type="presParOf" srcId="{4617CA27-50BA-5F4E-9FD7-151C9A8EA8FD}" destId="{FDAAE55D-66D3-524D-BFEC-DE919A92B13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0CEC-816B-F74B-97FA-97EC10A880B7}">
      <dsp:nvSpPr>
        <dsp:cNvPr id="0" name=""/>
        <dsp:cNvSpPr/>
      </dsp:nvSpPr>
      <dsp:spPr>
        <a:xfrm>
          <a:off x="323167" y="2260432"/>
          <a:ext cx="3183350" cy="808648"/>
        </a:xfrm>
        <a:prstGeom prst="roundRect">
          <a:avLst>
            <a:gd name="adj" fmla="val 10000"/>
          </a:avLst>
        </a:prstGeom>
        <a:solidFill>
          <a:srgbClr val="6BD2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Hành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động</a:t>
          </a:r>
          <a:endParaRPr lang="en-US" sz="3200" b="1" kern="1200" dirty="0">
            <a:latin typeface="Times New Roman" panose="02020603050405020304" pitchFamily="18" charset="0"/>
            <a:cs typeface="Times New Roman" panose="02020603050405020304" pitchFamily="18" charset="0"/>
          </a:endParaRPr>
        </a:p>
      </dsp:txBody>
      <dsp:txXfrm>
        <a:off x="346851" y="2284116"/>
        <a:ext cx="3135982" cy="761280"/>
      </dsp:txXfrm>
    </dsp:sp>
    <dsp:sp modelId="{14C5B23A-E3CE-C848-9E64-FA82427583A0}">
      <dsp:nvSpPr>
        <dsp:cNvPr id="0" name=""/>
        <dsp:cNvSpPr/>
      </dsp:nvSpPr>
      <dsp:spPr>
        <a:xfrm rot="19825079">
          <a:off x="3387805" y="2175613"/>
          <a:ext cx="1821431" cy="79101"/>
        </a:xfrm>
        <a:custGeom>
          <a:avLst/>
          <a:gdLst/>
          <a:ahLst/>
          <a:cxnLst/>
          <a:rect l="0" t="0" r="0" b="0"/>
          <a:pathLst>
            <a:path>
              <a:moveTo>
                <a:pt x="0" y="39550"/>
              </a:moveTo>
              <a:lnTo>
                <a:pt x="1821431"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rtl="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2985" y="2169628"/>
        <a:ext cx="91071" cy="91071"/>
      </dsp:txXfrm>
    </dsp:sp>
    <dsp:sp modelId="{E24BEA83-1336-1645-BC9F-05AFB8BF9CEF}">
      <dsp:nvSpPr>
        <dsp:cNvPr id="0" name=""/>
        <dsp:cNvSpPr/>
      </dsp:nvSpPr>
      <dsp:spPr>
        <a:xfrm>
          <a:off x="5090525" y="1000405"/>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đứng trên bục, cầm một hòn phấn và dằn mạnh hết sức</a:t>
          </a:r>
          <a:endParaRPr lang="en-US" sz="3200" kern="1200" dirty="0">
            <a:latin typeface="Times New Roman" panose="02020603050405020304" pitchFamily="18" charset="0"/>
            <a:cs typeface="Times New Roman" panose="02020603050405020304" pitchFamily="18" charset="0"/>
          </a:endParaRPr>
        </a:p>
      </dsp:txBody>
      <dsp:txXfrm>
        <a:off x="5135347" y="1045227"/>
        <a:ext cx="4672856" cy="1440690"/>
      </dsp:txXfrm>
    </dsp:sp>
    <dsp:sp modelId="{3F80E5AD-36EA-D641-8351-82351C46CD1B}">
      <dsp:nvSpPr>
        <dsp:cNvPr id="0" name=""/>
        <dsp:cNvSpPr/>
      </dsp:nvSpPr>
      <dsp:spPr>
        <a:xfrm rot="1917720">
          <a:off x="3364994" y="3119374"/>
          <a:ext cx="1867054" cy="79101"/>
        </a:xfrm>
        <a:custGeom>
          <a:avLst/>
          <a:gdLst/>
          <a:ahLst/>
          <a:cxnLst/>
          <a:rect l="0" t="0" r="0" b="0"/>
          <a:pathLst>
            <a:path>
              <a:moveTo>
                <a:pt x="0" y="39550"/>
              </a:moveTo>
              <a:lnTo>
                <a:pt x="1867054"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1844" y="3112249"/>
        <a:ext cx="93352" cy="93352"/>
      </dsp:txXfrm>
    </dsp:sp>
    <dsp:sp modelId="{771AE8C1-34B6-7C48-9620-00957BDC2001}">
      <dsp:nvSpPr>
        <dsp:cNvPr id="0" name=""/>
        <dsp:cNvSpPr/>
      </dsp:nvSpPr>
      <dsp:spPr>
        <a:xfrm>
          <a:off x="5090525" y="2887927"/>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cố viết thật to “Nước Pháp muôn năm”. </a:t>
          </a:r>
          <a:endParaRPr lang="en-US" sz="3200" kern="1200" dirty="0">
            <a:latin typeface="Times New Roman" panose="02020603050405020304" pitchFamily="18" charset="0"/>
            <a:cs typeface="Times New Roman" panose="02020603050405020304" pitchFamily="18" charset="0"/>
          </a:endParaRPr>
        </a:p>
      </dsp:txBody>
      <dsp:txXfrm>
        <a:off x="5135347" y="2932749"/>
        <a:ext cx="4672856" cy="1440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0CEC-816B-F74B-97FA-97EC10A880B7}">
      <dsp:nvSpPr>
        <dsp:cNvPr id="0" name=""/>
        <dsp:cNvSpPr/>
      </dsp:nvSpPr>
      <dsp:spPr>
        <a:xfrm>
          <a:off x="323167" y="2260432"/>
          <a:ext cx="3183350" cy="808648"/>
        </a:xfrm>
        <a:prstGeom prst="roundRect">
          <a:avLst>
            <a:gd name="adj" fmla="val 10000"/>
          </a:avLst>
        </a:prstGeom>
        <a:solidFill>
          <a:srgbClr val="6BD2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Ngôn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ngữ</a:t>
          </a:r>
          <a:endParaRPr lang="en-US" sz="3200" b="1" kern="1200" dirty="0">
            <a:latin typeface="Times New Roman" panose="02020603050405020304" pitchFamily="18" charset="0"/>
            <a:cs typeface="Times New Roman" panose="02020603050405020304" pitchFamily="18" charset="0"/>
          </a:endParaRPr>
        </a:p>
      </dsp:txBody>
      <dsp:txXfrm>
        <a:off x="346851" y="2284116"/>
        <a:ext cx="3135982" cy="761280"/>
      </dsp:txXfrm>
    </dsp:sp>
    <dsp:sp modelId="{14C5B23A-E3CE-C848-9E64-FA82427583A0}">
      <dsp:nvSpPr>
        <dsp:cNvPr id="0" name=""/>
        <dsp:cNvSpPr/>
      </dsp:nvSpPr>
      <dsp:spPr>
        <a:xfrm rot="19825079">
          <a:off x="3387805" y="2175613"/>
          <a:ext cx="1821431" cy="79101"/>
        </a:xfrm>
        <a:custGeom>
          <a:avLst/>
          <a:gdLst/>
          <a:ahLst/>
          <a:cxnLst/>
          <a:rect l="0" t="0" r="0" b="0"/>
          <a:pathLst>
            <a:path>
              <a:moveTo>
                <a:pt x="0" y="39550"/>
              </a:moveTo>
              <a:lnTo>
                <a:pt x="1821431"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rtl="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2985" y="2169628"/>
        <a:ext cx="91071" cy="91071"/>
      </dsp:txXfrm>
    </dsp:sp>
    <dsp:sp modelId="{E24BEA83-1336-1645-BC9F-05AFB8BF9CEF}">
      <dsp:nvSpPr>
        <dsp:cNvPr id="0" name=""/>
        <dsp:cNvSpPr/>
      </dsp:nvSpPr>
      <dsp:spPr>
        <a:xfrm>
          <a:off x="5090525" y="1000405"/>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Lời nói ngập ngừng, đứt quãng “Các bạn…hỡi các bạn, tôi… tôi…”</a:t>
          </a:r>
          <a:endParaRPr lang="en-US" sz="3200" kern="1200" dirty="0">
            <a:latin typeface="Times New Roman" panose="02020603050405020304" pitchFamily="18" charset="0"/>
            <a:cs typeface="Times New Roman" panose="02020603050405020304" pitchFamily="18" charset="0"/>
          </a:endParaRPr>
        </a:p>
      </dsp:txBody>
      <dsp:txXfrm>
        <a:off x="5135347" y="1045227"/>
        <a:ext cx="4672856" cy="1440690"/>
      </dsp:txXfrm>
    </dsp:sp>
    <dsp:sp modelId="{3F80E5AD-36EA-D641-8351-82351C46CD1B}">
      <dsp:nvSpPr>
        <dsp:cNvPr id="0" name=""/>
        <dsp:cNvSpPr/>
      </dsp:nvSpPr>
      <dsp:spPr>
        <a:xfrm rot="1917720">
          <a:off x="3364994" y="3119374"/>
          <a:ext cx="1867054" cy="79101"/>
        </a:xfrm>
        <a:custGeom>
          <a:avLst/>
          <a:gdLst/>
          <a:ahLst/>
          <a:cxnLst/>
          <a:rect l="0" t="0" r="0" b="0"/>
          <a:pathLst>
            <a:path>
              <a:moveTo>
                <a:pt x="0" y="39550"/>
              </a:moveTo>
              <a:lnTo>
                <a:pt x="1867054"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1844" y="3112249"/>
        <a:ext cx="93352" cy="93352"/>
      </dsp:txXfrm>
    </dsp:sp>
    <dsp:sp modelId="{771AE8C1-34B6-7C48-9620-00957BDC2001}">
      <dsp:nvSpPr>
        <dsp:cNvPr id="0" name=""/>
        <dsp:cNvSpPr/>
      </dsp:nvSpPr>
      <dsp:spPr>
        <a:xfrm>
          <a:off x="5090525" y="2887927"/>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Nghẹn ngào không nói hết câu. “Kết thúc rồi…đi đi thôi!”</a:t>
          </a:r>
          <a:endParaRPr lang="en-US" sz="3200" kern="1200" dirty="0">
            <a:latin typeface="Times New Roman" panose="02020603050405020304" pitchFamily="18" charset="0"/>
            <a:cs typeface="Times New Roman" panose="02020603050405020304" pitchFamily="18" charset="0"/>
          </a:endParaRPr>
        </a:p>
      </dsp:txBody>
      <dsp:txXfrm>
        <a:off x="5135347" y="2932749"/>
        <a:ext cx="4672856" cy="1440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B0CEC-816B-F74B-97FA-97EC10A880B7}">
      <dsp:nvSpPr>
        <dsp:cNvPr id="0" name=""/>
        <dsp:cNvSpPr/>
      </dsp:nvSpPr>
      <dsp:spPr>
        <a:xfrm>
          <a:off x="323167" y="2260432"/>
          <a:ext cx="3183350" cy="808648"/>
        </a:xfrm>
        <a:prstGeom prst="roundRect">
          <a:avLst>
            <a:gd name="adj" fmla="val 10000"/>
          </a:avLst>
        </a:prstGeom>
        <a:solidFill>
          <a:srgbClr val="6BD2D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Ngoại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hình</a:t>
          </a:r>
          <a:endParaRPr lang="en-US" sz="3200" b="1" kern="1200" dirty="0">
            <a:latin typeface="Times New Roman" panose="02020603050405020304" pitchFamily="18" charset="0"/>
            <a:cs typeface="Times New Roman" panose="02020603050405020304" pitchFamily="18" charset="0"/>
          </a:endParaRPr>
        </a:p>
      </dsp:txBody>
      <dsp:txXfrm>
        <a:off x="346851" y="2284116"/>
        <a:ext cx="3135982" cy="761280"/>
      </dsp:txXfrm>
    </dsp:sp>
    <dsp:sp modelId="{14C5B23A-E3CE-C848-9E64-FA82427583A0}">
      <dsp:nvSpPr>
        <dsp:cNvPr id="0" name=""/>
        <dsp:cNvSpPr/>
      </dsp:nvSpPr>
      <dsp:spPr>
        <a:xfrm rot="19825079">
          <a:off x="3387805" y="2175613"/>
          <a:ext cx="1821431" cy="79101"/>
        </a:xfrm>
        <a:custGeom>
          <a:avLst/>
          <a:gdLst/>
          <a:ahLst/>
          <a:cxnLst/>
          <a:rect l="0" t="0" r="0" b="0"/>
          <a:pathLst>
            <a:path>
              <a:moveTo>
                <a:pt x="0" y="39550"/>
              </a:moveTo>
              <a:lnTo>
                <a:pt x="1821431"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rtl="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2985" y="2169628"/>
        <a:ext cx="91071" cy="91071"/>
      </dsp:txXfrm>
    </dsp:sp>
    <dsp:sp modelId="{E24BEA83-1336-1645-BC9F-05AFB8BF9CEF}">
      <dsp:nvSpPr>
        <dsp:cNvPr id="0" name=""/>
        <dsp:cNvSpPr/>
      </dsp:nvSpPr>
      <dsp:spPr>
        <a:xfrm>
          <a:off x="5090525" y="1000405"/>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Người tái nhợt, đứng đó, đầu dựa vào tường</a:t>
          </a:r>
          <a:endParaRPr lang="en-US" sz="3200" kern="1200" dirty="0">
            <a:latin typeface="Times New Roman" panose="02020603050405020304" pitchFamily="18" charset="0"/>
            <a:cs typeface="Times New Roman" panose="02020603050405020304" pitchFamily="18" charset="0"/>
          </a:endParaRPr>
        </a:p>
      </dsp:txBody>
      <dsp:txXfrm>
        <a:off x="5135347" y="1045227"/>
        <a:ext cx="4672856" cy="1440690"/>
      </dsp:txXfrm>
    </dsp:sp>
    <dsp:sp modelId="{3F80E5AD-36EA-D641-8351-82351C46CD1B}">
      <dsp:nvSpPr>
        <dsp:cNvPr id="0" name=""/>
        <dsp:cNvSpPr/>
      </dsp:nvSpPr>
      <dsp:spPr>
        <a:xfrm rot="1917720">
          <a:off x="3364994" y="3119374"/>
          <a:ext cx="1867054" cy="79101"/>
        </a:xfrm>
        <a:custGeom>
          <a:avLst/>
          <a:gdLst/>
          <a:ahLst/>
          <a:cxnLst/>
          <a:rect l="0" t="0" r="0" b="0"/>
          <a:pathLst>
            <a:path>
              <a:moveTo>
                <a:pt x="0" y="39550"/>
              </a:moveTo>
              <a:lnTo>
                <a:pt x="1867054" y="395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251844" y="3112249"/>
        <a:ext cx="93352" cy="93352"/>
      </dsp:txXfrm>
    </dsp:sp>
    <dsp:sp modelId="{771AE8C1-34B6-7C48-9620-00957BDC2001}">
      <dsp:nvSpPr>
        <dsp:cNvPr id="0" name=""/>
        <dsp:cNvSpPr/>
      </dsp:nvSpPr>
      <dsp:spPr>
        <a:xfrm>
          <a:off x="5090525" y="2887927"/>
          <a:ext cx="4762500" cy="15303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Chẳng nói, giơ tay ra hiệu cho chúng tôi. </a:t>
          </a:r>
          <a:endParaRPr lang="en-US" sz="3200" kern="1200" dirty="0">
            <a:latin typeface="Times New Roman" panose="02020603050405020304" pitchFamily="18" charset="0"/>
            <a:cs typeface="Times New Roman" panose="02020603050405020304" pitchFamily="18" charset="0"/>
          </a:endParaRPr>
        </a:p>
      </dsp:txBody>
      <dsp:txXfrm>
        <a:off x="5135347" y="2932749"/>
        <a:ext cx="4672856" cy="14406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BEBBC-B03F-4E0A-A73F-6D792EB36F5C}"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B3F24-B618-4465-805C-DAACBFBBDE66}" type="slidenum">
              <a:rPr lang="zh-CN" altLang="en-US" smtClean="0"/>
              <a:t>‹#›</a:t>
            </a:fld>
            <a:endParaRPr lang="zh-CN" altLang="en-US"/>
          </a:p>
        </p:txBody>
      </p:sp>
    </p:spTree>
    <p:extLst>
      <p:ext uri="{BB962C8B-B14F-4D97-AF65-F5344CB8AC3E}">
        <p14:creationId xmlns:p14="http://schemas.microsoft.com/office/powerpoint/2010/main" val="166887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a:t>
            </a:fld>
            <a:endParaRPr lang="zh-CN" altLang="en-US"/>
          </a:p>
        </p:txBody>
      </p:sp>
    </p:spTree>
    <p:extLst>
      <p:ext uri="{BB962C8B-B14F-4D97-AF65-F5344CB8AC3E}">
        <p14:creationId xmlns:p14="http://schemas.microsoft.com/office/powerpoint/2010/main" val="65802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Kết thúc chiến tranh Pháp-Phổ (1870-1871), nước Pháp thua trận, hai vùng An-dát và Lo-ren của Pháp bị nhập vào nước Phổ. Các trường học thuộc hai vùng này bị bắt bỏ tiếng Pháp, chuyển sang học tiếng Đức. Truyện viết về buổi học tiếng Pháp cuối cùng của các em học sinh vùng An-dát. Hãy thử tưởng tượng, nếu em là một học sinh người Pháp sống vào thời điểm đó, khi bị bắt phải “bỏ tiếng Pháp, chuyển sang học tiếng Đức”, em sẽ có cảm xúc như thế nào? Hãy cùng tìm hiểu bài học “Buổi học cuối cùng” ngày hôm nay để tìm hiểu về cảm xúc của các nhân vật khi bị rơi vào hoàn cảnh đó nhé!)</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2A8B3F24-B618-4465-805C-DAACBFBBDE66}" type="slidenum">
              <a:rPr lang="zh-CN" altLang="en-US" smtClean="0"/>
              <a:t>10</a:t>
            </a:fld>
            <a:endParaRPr lang="zh-CN" altLang="en-US"/>
          </a:p>
        </p:txBody>
      </p:sp>
    </p:spTree>
    <p:extLst>
      <p:ext uri="{BB962C8B-B14F-4D97-AF65-F5344CB8AC3E}">
        <p14:creationId xmlns:p14="http://schemas.microsoft.com/office/powerpoint/2010/main" val="122574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11</a:t>
            </a:fld>
            <a:endParaRPr lang="zh-CN" altLang="en-US"/>
          </a:p>
        </p:txBody>
      </p:sp>
    </p:spTree>
    <p:extLst>
      <p:ext uri="{BB962C8B-B14F-4D97-AF65-F5344CB8AC3E}">
        <p14:creationId xmlns:p14="http://schemas.microsoft.com/office/powerpoint/2010/main" val="247146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12</a:t>
            </a:fld>
            <a:endParaRPr lang="zh-CN" altLang="en-US"/>
          </a:p>
        </p:txBody>
      </p:sp>
    </p:spTree>
    <p:extLst>
      <p:ext uri="{BB962C8B-B14F-4D97-AF65-F5344CB8AC3E}">
        <p14:creationId xmlns:p14="http://schemas.microsoft.com/office/powerpoint/2010/main" val="366832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Người kể lại câu chuyện xưng “tôi”, đó là chú bé Phrăng - một học sinh trong lớp học của thầy Ha-men. Phrăng vừa là người kể chuyện, vừa là nhân vật tham gia vào câu chuyện. </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2A8B3F24-B618-4465-805C-DAACBFBBDE66}" type="slidenum">
              <a:rPr lang="zh-CN" altLang="en-US" smtClean="0"/>
              <a:t>13</a:t>
            </a:fld>
            <a:endParaRPr lang="zh-CN" altLang="en-US"/>
          </a:p>
        </p:txBody>
      </p:sp>
    </p:spTree>
    <p:extLst>
      <p:ext uri="{BB962C8B-B14F-4D97-AF65-F5344CB8AC3E}">
        <p14:creationId xmlns:p14="http://schemas.microsoft.com/office/powerpoint/2010/main" val="135581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14</a:t>
            </a:fld>
            <a:endParaRPr lang="zh-CN" altLang="en-US"/>
          </a:p>
        </p:txBody>
      </p:sp>
    </p:spTree>
    <p:extLst>
      <p:ext uri="{BB962C8B-B14F-4D97-AF65-F5344CB8AC3E}">
        <p14:creationId xmlns:p14="http://schemas.microsoft.com/office/powerpoint/2010/main" val="374472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15</a:t>
            </a:fld>
            <a:endParaRPr lang="zh-CN" altLang="en-US"/>
          </a:p>
        </p:txBody>
      </p:sp>
    </p:spTree>
    <p:extLst>
      <p:ext uri="{BB962C8B-B14F-4D97-AF65-F5344CB8AC3E}">
        <p14:creationId xmlns:p14="http://schemas.microsoft.com/office/powerpoint/2010/main" val="262423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16</a:t>
            </a:fld>
            <a:endParaRPr lang="zh-CN" altLang="en-US"/>
          </a:p>
        </p:txBody>
      </p:sp>
    </p:spTree>
    <p:extLst>
      <p:ext uri="{BB962C8B-B14F-4D97-AF65-F5344CB8AC3E}">
        <p14:creationId xmlns:p14="http://schemas.microsoft.com/office/powerpoint/2010/main" val="2520653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17</a:t>
            </a:fld>
            <a:endParaRPr lang="zh-CN" altLang="en-US"/>
          </a:p>
        </p:txBody>
      </p:sp>
    </p:spTree>
    <p:extLst>
      <p:ext uri="{BB962C8B-B14F-4D97-AF65-F5344CB8AC3E}">
        <p14:creationId xmlns:p14="http://schemas.microsoft.com/office/powerpoint/2010/main" val="184599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18</a:t>
            </a:fld>
            <a:endParaRPr lang="zh-CN" altLang="en-US"/>
          </a:p>
        </p:txBody>
      </p:sp>
    </p:spTree>
    <p:extLst>
      <p:ext uri="{BB962C8B-B14F-4D97-AF65-F5344CB8AC3E}">
        <p14:creationId xmlns:p14="http://schemas.microsoft.com/office/powerpoint/2010/main" val="512386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19</a:t>
            </a:fld>
            <a:endParaRPr lang="zh-CN" altLang="en-US"/>
          </a:p>
        </p:txBody>
      </p:sp>
    </p:spTree>
    <p:extLst>
      <p:ext uri="{BB962C8B-B14F-4D97-AF65-F5344CB8AC3E}">
        <p14:creationId xmlns:p14="http://schemas.microsoft.com/office/powerpoint/2010/main" val="60854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1. An-dát: Tên vùng đất nơi các em nhỏ sinh sống.</a:t>
            </a:r>
            <a:endParaRPr lang="en-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2. Pháp: tên đất nước nơi diễn ra câu chuyện, cũng là thứ tiếng mà các em nhỏ đang học.</a:t>
            </a:r>
            <a:endParaRPr lang="en-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3. Truyện ngắn: Thể loại của văn bản</a:t>
            </a:r>
            <a:endParaRPr lang="en-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4. An-phông-xơ Đô-đê: Tên tác giả của câu chuyện.</a:t>
            </a:r>
            <a:endParaRPr lang="en-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5. Ph-răng: Tên cậu bé nhân vật chính.</a:t>
            </a:r>
            <a:endParaRPr lang="en-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6. Ha-men: Tên thầy giáo </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2A8B3F24-B618-4465-805C-DAACBFBBDE66}" type="slidenum">
              <a:rPr lang="zh-CN" altLang="en-US" smtClean="0"/>
              <a:t>2</a:t>
            </a:fld>
            <a:endParaRPr lang="zh-CN" altLang="en-US"/>
          </a:p>
        </p:txBody>
      </p:sp>
    </p:spTree>
    <p:extLst>
      <p:ext uri="{BB962C8B-B14F-4D97-AF65-F5344CB8AC3E}">
        <p14:creationId xmlns:p14="http://schemas.microsoft.com/office/powerpoint/2010/main" val="104634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20</a:t>
            </a:fld>
            <a:endParaRPr lang="zh-CN" altLang="en-US"/>
          </a:p>
        </p:txBody>
      </p:sp>
    </p:spTree>
    <p:extLst>
      <p:ext uri="{BB962C8B-B14F-4D97-AF65-F5344CB8AC3E}">
        <p14:creationId xmlns:p14="http://schemas.microsoft.com/office/powerpoint/2010/main" val="863195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21</a:t>
            </a:fld>
            <a:endParaRPr lang="zh-CN" altLang="en-US"/>
          </a:p>
        </p:txBody>
      </p:sp>
    </p:spTree>
    <p:extLst>
      <p:ext uri="{BB962C8B-B14F-4D97-AF65-F5344CB8AC3E}">
        <p14:creationId xmlns:p14="http://schemas.microsoft.com/office/powerpoint/2010/main" val="361294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22</a:t>
            </a:fld>
            <a:endParaRPr lang="zh-CN" altLang="en-US"/>
          </a:p>
        </p:txBody>
      </p:sp>
    </p:spTree>
    <p:extLst>
      <p:ext uri="{BB962C8B-B14F-4D97-AF65-F5344CB8AC3E}">
        <p14:creationId xmlns:p14="http://schemas.microsoft.com/office/powerpoint/2010/main" val="779717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i="1" kern="1200" dirty="0">
                <a:solidFill>
                  <a:schemeClr val="tx1"/>
                </a:solidFill>
                <a:effectLst/>
                <a:latin typeface="+mn-lt"/>
                <a:ea typeface="+mn-ea"/>
                <a:cs typeface="+mn-cs"/>
              </a:rPr>
              <a:t>Hình ảnh thầy Ha-men trong những giây phút cuối cùng buổi học với nỗi đau đớn và xúc động lên tới cực điểm được bộc lộ qua những cử chỉ, hành động khác thường. Nhưng chính vào giây phút ấy, cậu học trò Phrăng “chưa bao giờ cảm thấy thầy lớn lao đến thế”. Hành động của thầy như muốn khẳng định nước Pháp không thể sụp dổ, tiếng Pháp không thể mất đi. Hành động ấy là sự thể hiện một cách sâu sắc nhất, thiêng liêng nhất tình yêu Tổ quốc thiết tha và sâu lắng của thầy Ha-men. </a:t>
            </a:r>
            <a:endParaRPr lang="en-VN"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Thầy đau lòng, buồn bã trước nghịch cảnh nhưng vẫn cố gắng hoàn thành buổi học cuối cùng một cách trọn vẹn như một lời từ biệt. Tất cả tâm tư của thầy gửi gắm trong bốn chữ “Nước Pháp muôn năm”. Đó là sự thể hiện sâu sắc của tình yêu nước, là bài học thầy muốn truyền lại cho học trò trước khi phải rời xa. Hãy luôn dũng cảm kiên cường trước nghịch cảnh và đừng bao giờ quên tiếng Pháp, thứ tiếng mẹ đẻ của mình. </a:t>
            </a:r>
            <a:endParaRPr lang="en-VN"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Nhân vật thầy giáo Ha-men đã góp phần thể hiện chủ đề và tư tưởng tác phẩm một cách trực tiếp và sâu sắc. Những thay đổi của thầy Ha-men trong buổi học cuối cùng đã khẳng định một điều chắc chắn: Thầy là người yêu nghề dạy học, yêu tiếng mẹ đẻ, và là người yêu nước sâu sắc. Vẻ đẹp của thầy còn được hiện ra qua cặp mắt nhìn khâm phục và biết ơn của chú học trò Phrăng bằng lời kể chân thành và xúc động về buổi học cuối cùng không thể nào quên. </a:t>
            </a:r>
            <a:endParaRPr lang="zh-CN" altLang="en-US" dirty="0"/>
          </a:p>
        </p:txBody>
      </p:sp>
      <p:sp>
        <p:nvSpPr>
          <p:cNvPr id="4" name="灯片编号占位符 3"/>
          <p:cNvSpPr>
            <a:spLocks noGrp="1"/>
          </p:cNvSpPr>
          <p:nvPr>
            <p:ph type="sldNum" sz="quarter" idx="10"/>
          </p:nvPr>
        </p:nvSpPr>
        <p:spPr/>
        <p:txBody>
          <a:bodyPr/>
          <a:lstStyle/>
          <a:p>
            <a:fld id="{2A8B3F24-B618-4465-805C-DAACBFBBDE66}" type="slidenum">
              <a:rPr lang="zh-CN" altLang="en-US" smtClean="0"/>
              <a:t>23</a:t>
            </a:fld>
            <a:endParaRPr lang="zh-CN" altLang="en-US"/>
          </a:p>
        </p:txBody>
      </p:sp>
    </p:spTree>
    <p:extLst>
      <p:ext uri="{BB962C8B-B14F-4D97-AF65-F5344CB8AC3E}">
        <p14:creationId xmlns:p14="http://schemas.microsoft.com/office/powerpoint/2010/main" val="364723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Kết thúc chiến tranh Pháp-Phổ (1870-1871), nước Pháp thua trận, hai vùng An-dát và Lo-ren của Pháp bị nhập vào nước Phổ. Các trường học thuộc hai vùng này bị bắt bỏ tiếng Pháp, chuyển sang học tiếng Đức. Truyện viết về buổi học tiếng Pháp cuối cùng của các em học sinh vùng An-dát. Hãy thử tưởng tượng, nếu em là một học sinh người Pháp sống vào thời điểm đó, khi bị bắt phải “bỏ tiếng Pháp, chuyển sang học tiếng Đức”, em sẽ có cảm xúc như thế nào? Hãy cùng tìm hiểu bài học “Buổi học cuối cùng” ngày hôm nay để tìm hiểu về cảm xúc của các nhân vật khi bị rơi vào hoàn cảnh đó nhé!)</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2A8B3F24-B618-4465-805C-DAACBFBBDE66}" type="slidenum">
              <a:rPr lang="zh-CN" altLang="en-US" smtClean="0"/>
              <a:t>4</a:t>
            </a:fld>
            <a:endParaRPr lang="zh-CN" altLang="en-US"/>
          </a:p>
        </p:txBody>
      </p:sp>
    </p:spTree>
    <p:extLst>
      <p:ext uri="{BB962C8B-B14F-4D97-AF65-F5344CB8AC3E}">
        <p14:creationId xmlns:p14="http://schemas.microsoft.com/office/powerpoint/2010/main" val="66949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5</a:t>
            </a:fld>
            <a:endParaRPr lang="zh-CN" altLang="en-US"/>
          </a:p>
        </p:txBody>
      </p:sp>
    </p:spTree>
    <p:extLst>
      <p:ext uri="{BB962C8B-B14F-4D97-AF65-F5344CB8AC3E}">
        <p14:creationId xmlns:p14="http://schemas.microsoft.com/office/powerpoint/2010/main" val="158399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i="1" kern="1200" dirty="0">
                <a:solidFill>
                  <a:schemeClr val="tx1"/>
                </a:solidFill>
                <a:effectLst/>
                <a:latin typeface="+mn-lt"/>
                <a:ea typeface="+mn-ea"/>
                <a:cs typeface="+mn-cs"/>
              </a:rPr>
              <a:t>An-phông-xơ Đô-đê bắt đầu viết văn từ năm 14 tuổi, sau này gặt hái được nhiều thành công và được đông đảo bạn đọc yêu mến. Ông là tác giả của nhiều tập truyện ngắn nổi tiếng như Một thời niên thiếu, Những cuộc phiêu lưu kì diệu của Tactaranh ở Taraxcông,… Văn chương của ông nhẹ nhàng, trong sáng, diễn tả cảm động những nỗi đau và tình thương, đặc biệt là tình yêu quê hương, đất nước. Ông đạt đến danh vọng trong làng văn chương Pháp qua giải thưởng Văn chương Pháp với quyển “Fromont Cháu Trẻ và Cụ Riler” (1984).</a:t>
            </a:r>
            <a:r>
              <a:rPr lang="en-VN" dirty="0">
                <a:effectLst/>
              </a:rPr>
              <a:t> </a:t>
            </a:r>
            <a:endParaRPr lang="zh-CN" altLang="en-US" dirty="0"/>
          </a:p>
        </p:txBody>
      </p:sp>
      <p:sp>
        <p:nvSpPr>
          <p:cNvPr id="4" name="灯片编号占位符 3"/>
          <p:cNvSpPr>
            <a:spLocks noGrp="1"/>
          </p:cNvSpPr>
          <p:nvPr>
            <p:ph type="sldNum" sz="quarter" idx="10"/>
          </p:nvPr>
        </p:nvSpPr>
        <p:spPr/>
        <p:txBody>
          <a:bodyPr/>
          <a:lstStyle/>
          <a:p>
            <a:fld id="{2A8B3F24-B618-4465-805C-DAACBFBBDE66}" type="slidenum">
              <a:rPr lang="zh-CN" altLang="en-US" smtClean="0"/>
              <a:t>6</a:t>
            </a:fld>
            <a:endParaRPr lang="zh-CN" altLang="en-US"/>
          </a:p>
        </p:txBody>
      </p:sp>
    </p:spTree>
    <p:extLst>
      <p:ext uri="{BB962C8B-B14F-4D97-AF65-F5344CB8AC3E}">
        <p14:creationId xmlns:p14="http://schemas.microsoft.com/office/powerpoint/2010/main" val="414072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7</a:t>
            </a:fld>
            <a:endParaRPr lang="zh-CN" altLang="en-US"/>
          </a:p>
        </p:txBody>
      </p:sp>
    </p:spTree>
    <p:extLst>
      <p:ext uri="{BB962C8B-B14F-4D97-AF65-F5344CB8AC3E}">
        <p14:creationId xmlns:p14="http://schemas.microsoft.com/office/powerpoint/2010/main" val="34114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8</a:t>
            </a:fld>
            <a:endParaRPr lang="zh-CN" altLang="en-US"/>
          </a:p>
        </p:txBody>
      </p:sp>
    </p:spTree>
    <p:extLst>
      <p:ext uri="{BB962C8B-B14F-4D97-AF65-F5344CB8AC3E}">
        <p14:creationId xmlns:p14="http://schemas.microsoft.com/office/powerpoint/2010/main" val="370703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8B3F24-B618-4465-805C-DAACBFBBDE66}" type="slidenum">
              <a:rPr lang="zh-CN" altLang="en-US" smtClean="0"/>
              <a:t>9</a:t>
            </a:fld>
            <a:endParaRPr lang="zh-CN" altLang="en-US"/>
          </a:p>
        </p:txBody>
      </p:sp>
    </p:spTree>
    <p:extLst>
      <p:ext uri="{BB962C8B-B14F-4D97-AF65-F5344CB8AC3E}">
        <p14:creationId xmlns:p14="http://schemas.microsoft.com/office/powerpoint/2010/main" val="3221939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33170" t="63523" r="44471" b="20907"/>
          <a:stretch/>
        </p:blipFill>
        <p:spPr>
          <a:xfrm>
            <a:off x="9246965" y="2685392"/>
            <a:ext cx="2788152" cy="1384663"/>
          </a:xfrm>
          <a:prstGeom prst="rect">
            <a:avLst/>
          </a:prstGeom>
        </p:spPr>
      </p:pic>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3170" t="63523" r="26186" b="20907"/>
          <a:stretch/>
        </p:blipFill>
        <p:spPr>
          <a:xfrm>
            <a:off x="91426" y="441267"/>
            <a:ext cx="5068390" cy="1384663"/>
          </a:xfrm>
          <a:prstGeom prst="rect">
            <a:avLst/>
          </a:prstGeom>
        </p:spPr>
      </p:pic>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52274" y="1022565"/>
            <a:ext cx="942617" cy="1606731"/>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6375" y="365854"/>
            <a:ext cx="385271" cy="656711"/>
          </a:xfrm>
          <a:prstGeom prst="rect">
            <a:avLst/>
          </a:prstGeom>
        </p:spPr>
      </p:pic>
      <p:pic>
        <p:nvPicPr>
          <p:cNvPr id="14" name="图片 13"/>
          <p:cNvPicPr>
            <a:picLocks noChangeAspect="1"/>
          </p:cNvPicPr>
          <p:nvPr userDrawn="1"/>
        </p:nvPicPr>
        <p:blipFill rotWithShape="1">
          <a:blip r:embed="rId2">
            <a:extLst>
              <a:ext uri="{28A0092B-C50C-407E-A947-70E740481C1C}">
                <a14:useLocalDpi xmlns:a14="http://schemas.microsoft.com/office/drawing/2010/main" val="0"/>
              </a:ext>
            </a:extLst>
          </a:blip>
          <a:srcRect l="41164" t="63523" r="44471" b="20907"/>
          <a:stretch/>
        </p:blipFill>
        <p:spPr>
          <a:xfrm>
            <a:off x="-26126" y="2325213"/>
            <a:ext cx="1791274" cy="1384663"/>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43004" y="-207074"/>
            <a:ext cx="8917133" cy="4422043"/>
          </a:xfrm>
          <a:prstGeom prst="rect">
            <a:avLst/>
          </a:prstGeom>
        </p:spPr>
      </p:pic>
    </p:spTree>
    <p:extLst>
      <p:ext uri="{BB962C8B-B14F-4D97-AF65-F5344CB8AC3E}">
        <p14:creationId xmlns:p14="http://schemas.microsoft.com/office/powerpoint/2010/main" val="30740001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804552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1552034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5123" y="1454220"/>
            <a:ext cx="452706" cy="771656"/>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9" name="图片 2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786" y="235780"/>
            <a:ext cx="1324883" cy="117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2364" y="198804"/>
            <a:ext cx="862028" cy="1469362"/>
          </a:xfrm>
          <a:prstGeom prst="rect">
            <a:avLst/>
          </a:prstGeom>
        </p:spPr>
      </p:pic>
      <p:sp>
        <p:nvSpPr>
          <p:cNvPr id="11" name="矩形 10"/>
          <p:cNvSpPr/>
          <p:nvPr userDrawn="1"/>
        </p:nvSpPr>
        <p:spPr>
          <a:xfrm>
            <a:off x="-103031" y="2910625"/>
            <a:ext cx="12295031" cy="394737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82017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6310771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16892086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6536450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3251248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8993201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6149052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1DA7B3-A8CA-4829-BBD7-29CD8EA1C250}"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45085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A7B3-A8CA-4829-BBD7-29CD8EA1C250}"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390E-610E-427D-A0AB-AB7A8985921D}" type="slidenum">
              <a:rPr lang="zh-CN" altLang="en-US" smtClean="0"/>
              <a:t>‹#›</a:t>
            </a:fld>
            <a:endParaRPr lang="zh-CN" altLang="en-US"/>
          </a:p>
        </p:txBody>
      </p:sp>
    </p:spTree>
    <p:extLst>
      <p:ext uri="{BB962C8B-B14F-4D97-AF65-F5344CB8AC3E}">
        <p14:creationId xmlns:p14="http://schemas.microsoft.com/office/powerpoint/2010/main" val="2974099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3">
            <a:extLst>
              <a:ext uri="{FF2B5EF4-FFF2-40B4-BE49-F238E27FC236}">
                <a16:creationId xmlns:a16="http://schemas.microsoft.com/office/drawing/2014/main" id="{6BF1DC3E-DDF7-BAE2-90C1-AF79197A6C5E}"/>
              </a:ext>
            </a:extLst>
          </p:cNvPr>
          <p:cNvPicPr>
            <a:picLocks noChangeAspect="1"/>
          </p:cNvPicPr>
          <p:nvPr/>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27" name="Picture 26">
            <a:extLst>
              <a:ext uri="{FF2B5EF4-FFF2-40B4-BE49-F238E27FC236}">
                <a16:creationId xmlns:a16="http://schemas.microsoft.com/office/drawing/2014/main" id="{2689A529-D238-3E77-8B70-55E7B3FDB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00" y="467106"/>
            <a:ext cx="8559800" cy="4533900"/>
          </a:xfrm>
          <a:prstGeom prst="rect">
            <a:avLst/>
          </a:prstGeom>
        </p:spPr>
      </p:pic>
    </p:spTree>
    <p:extLst>
      <p:ext uri="{BB962C8B-B14F-4D97-AF65-F5344CB8AC3E}">
        <p14:creationId xmlns:p14="http://schemas.microsoft.com/office/powerpoint/2010/main" val="239938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AD0C0-22FC-3520-E260-05CA958F1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91512"/>
            <a:ext cx="6096000" cy="6096000"/>
          </a:xfrm>
          <a:prstGeom prst="rect">
            <a:avLst/>
          </a:prstGeom>
        </p:spPr>
      </p:pic>
      <p:pic>
        <p:nvPicPr>
          <p:cNvPr id="4" name="Picture 3">
            <a:extLst>
              <a:ext uri="{FF2B5EF4-FFF2-40B4-BE49-F238E27FC236}">
                <a16:creationId xmlns:a16="http://schemas.microsoft.com/office/drawing/2014/main" id="{72C55126-9BD8-F645-6C88-01C9FFD6D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4350" y="-292608"/>
            <a:ext cx="8623300" cy="4114800"/>
          </a:xfrm>
          <a:prstGeom prst="rect">
            <a:avLst/>
          </a:prstGeom>
        </p:spPr>
      </p:pic>
    </p:spTree>
    <p:extLst>
      <p:ext uri="{BB962C8B-B14F-4D97-AF65-F5344CB8AC3E}">
        <p14:creationId xmlns:p14="http://schemas.microsoft.com/office/powerpoint/2010/main" val="3045968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343" y="1672046"/>
            <a:ext cx="6023819" cy="2690947"/>
          </a:xfrm>
          <a:prstGeom prst="rect">
            <a:avLst/>
          </a:prstGeom>
        </p:spPr>
      </p:pic>
      <p:pic>
        <p:nvPicPr>
          <p:cNvPr id="4"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0214" y="342176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29"/>
          <p:cNvSpPr txBox="1">
            <a:spLocks noChangeArrowheads="1"/>
          </p:cNvSpPr>
          <p:nvPr/>
        </p:nvSpPr>
        <p:spPr bwMode="auto">
          <a:xfrm>
            <a:off x="4184187" y="3447533"/>
            <a:ext cx="6404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000" b="1" dirty="0">
                <a:solidFill>
                  <a:srgbClr val="404040"/>
                </a:solidFill>
                <a:latin typeface="Times New Roman" panose="02020603050405020304" pitchFamily="18" charset="0"/>
                <a:cs typeface="Times New Roman" panose="02020603050405020304" pitchFamily="18" charset="0"/>
              </a:rPr>
              <a:t>01</a:t>
            </a:r>
            <a:endParaRPr lang="zh-CN" altLang="en-US" sz="3000" b="1" dirty="0">
              <a:solidFill>
                <a:srgbClr val="404040"/>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4677446" y="3432144"/>
            <a:ext cx="41345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Nhan</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đề</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kể</a:t>
            </a:r>
            <a:endParaRPr lang="zh-CN" altLang="en-US"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40" y="542109"/>
            <a:ext cx="1158099" cy="197402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1295" y="2769326"/>
            <a:ext cx="537128" cy="91555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1539" y="542109"/>
            <a:ext cx="341028" cy="581297"/>
          </a:xfrm>
          <a:prstGeom prst="rect">
            <a:avLst/>
          </a:prstGeom>
        </p:spPr>
      </p:pic>
    </p:spTree>
    <p:extLst>
      <p:ext uri="{BB962C8B-B14F-4D97-AF65-F5344CB8AC3E}">
        <p14:creationId xmlns:p14="http://schemas.microsoft.com/office/powerpoint/2010/main" val="124592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8D1EF73-1839-CC29-6F5D-6AC29AACF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700" y="440944"/>
            <a:ext cx="8864600" cy="965200"/>
          </a:xfrm>
          <a:prstGeom prst="rect">
            <a:avLst/>
          </a:prstGeom>
        </p:spPr>
      </p:pic>
      <p:pic>
        <p:nvPicPr>
          <p:cNvPr id="2050" name="Picture 2" descr="Bài tập ôn văn bản Buổi học cuối cùng">
            <a:extLst>
              <a:ext uri="{FF2B5EF4-FFF2-40B4-BE49-F238E27FC236}">
                <a16:creationId xmlns:a16="http://schemas.microsoft.com/office/drawing/2014/main" id="{0481DA5B-B232-8B4D-4BDE-E263DCAFA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81" y="1406144"/>
            <a:ext cx="4134561" cy="4832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op 8 Bài tóm tắt tác phẩm Buổi học cuối cùng (An-phông-xơ Đô-đê) (Ngữ văn  6) hay nhất - Kênh Sống Ảo">
            <a:extLst>
              <a:ext uri="{FF2B5EF4-FFF2-40B4-BE49-F238E27FC236}">
                <a16:creationId xmlns:a16="http://schemas.microsoft.com/office/drawing/2014/main" id="{3A73C2BD-5C17-4E3E-F09A-F97F77143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0746" y="1713992"/>
            <a:ext cx="5935413" cy="47879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97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9C50-9786-E670-2A52-528A0BAA8C04}"/>
              </a:ext>
            </a:extLst>
          </p:cNvPr>
          <p:cNvSpPr>
            <a:spLocks noGrp="1"/>
          </p:cNvSpPr>
          <p:nvPr>
            <p:ph type="title"/>
          </p:nvPr>
        </p:nvSpPr>
        <p:spPr>
          <a:xfrm>
            <a:off x="838200" y="511429"/>
            <a:ext cx="10515600" cy="805307"/>
          </a:xfrm>
        </p:spPr>
        <p:txBody>
          <a:bodyPr/>
          <a:lstStyle/>
          <a:p>
            <a:pPr algn="ctr"/>
            <a:r>
              <a:rPr lang="en-VN" dirty="0">
                <a:latin typeface="Times New Roman" panose="02020603050405020304" pitchFamily="18" charset="0"/>
                <a:cs typeface="Times New Roman" panose="02020603050405020304" pitchFamily="18" charset="0"/>
              </a:rPr>
              <a:t>Người kể chuyện: Phrăng</a:t>
            </a:r>
          </a:p>
        </p:txBody>
      </p:sp>
      <p:pic>
        <p:nvPicPr>
          <p:cNvPr id="5" name="Picture 4">
            <a:extLst>
              <a:ext uri="{FF2B5EF4-FFF2-40B4-BE49-F238E27FC236}">
                <a16:creationId xmlns:a16="http://schemas.microsoft.com/office/drawing/2014/main" id="{28D82D65-A5FD-5F5A-5771-527D38D13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904" y="1170432"/>
            <a:ext cx="5346192" cy="5346192"/>
          </a:xfrm>
          <a:prstGeom prst="rect">
            <a:avLst/>
          </a:prstGeom>
        </p:spPr>
      </p:pic>
    </p:spTree>
    <p:extLst>
      <p:ext uri="{BB962C8B-B14F-4D97-AF65-F5344CB8AC3E}">
        <p14:creationId xmlns:p14="http://schemas.microsoft.com/office/powerpoint/2010/main" val="3876601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6164444" y="2457242"/>
            <a:ext cx="1176338" cy="1227138"/>
          </a:xfrm>
          <a:custGeom>
            <a:avLst/>
            <a:gdLst>
              <a:gd name="connsiteX0" fmla="*/ 1193828 w 1567944"/>
              <a:gd name="connsiteY0" fmla="*/ 112 h 1634445"/>
              <a:gd name="connsiteX1" fmla="*/ 1567944 w 1567944"/>
              <a:gd name="connsiteY1" fmla="*/ 14896 h 1634445"/>
              <a:gd name="connsiteX2" fmla="*/ 1093465 w 1567944"/>
              <a:gd name="connsiteY2" fmla="*/ 1603880 h 1634445"/>
              <a:gd name="connsiteX3" fmla="*/ 964661 w 1567944"/>
              <a:gd name="connsiteY3" fmla="*/ 1634445 h 1634445"/>
              <a:gd name="connsiteX4" fmla="*/ 0 w 1567944"/>
              <a:gd name="connsiteY4" fmla="*/ 1634445 h 1634445"/>
              <a:gd name="connsiteX5" fmla="*/ 0 w 1567944"/>
              <a:gd name="connsiteY5" fmla="*/ 391984 h 1634445"/>
              <a:gd name="connsiteX6" fmla="*/ 18173 w 1567944"/>
              <a:gd name="connsiteY6" fmla="*/ 358600 h 1634445"/>
              <a:gd name="connsiteX7" fmla="*/ 1193828 w 1567944"/>
              <a:gd name="connsiteY7" fmla="*/ 112 h 16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7944" h="1634445">
                <a:moveTo>
                  <a:pt x="1193828" y="112"/>
                </a:moveTo>
                <a:cubicBezTo>
                  <a:pt x="1308400" y="891"/>
                  <a:pt x="1432831" y="5719"/>
                  <a:pt x="1567944" y="14896"/>
                </a:cubicBezTo>
                <a:cubicBezTo>
                  <a:pt x="1521762" y="1062149"/>
                  <a:pt x="1567854" y="1458053"/>
                  <a:pt x="1093465" y="1603880"/>
                </a:cubicBezTo>
                <a:lnTo>
                  <a:pt x="964661" y="1634445"/>
                </a:lnTo>
                <a:lnTo>
                  <a:pt x="0" y="1634445"/>
                </a:lnTo>
                <a:lnTo>
                  <a:pt x="0" y="391984"/>
                </a:lnTo>
                <a:lnTo>
                  <a:pt x="18173" y="358600"/>
                </a:lnTo>
                <a:cubicBezTo>
                  <a:pt x="173880" y="136556"/>
                  <a:pt x="506399" y="-4557"/>
                  <a:pt x="1193828" y="112"/>
                </a:cubicBezTo>
                <a:close/>
              </a:path>
            </a:pathLst>
          </a:custGeom>
          <a:solidFill>
            <a:srgbClr val="6B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chemeClr val="tx1">
                  <a:lumMod val="65000"/>
                  <a:lumOff val="35000"/>
                </a:schemeClr>
              </a:solidFill>
              <a:latin typeface="Helvetica" panose="020B0604020202030204" pitchFamily="34" charset="0"/>
            </a:endParaRPr>
          </a:p>
        </p:txBody>
      </p:sp>
      <p:sp>
        <p:nvSpPr>
          <p:cNvPr id="3" name="任意多边形 2"/>
          <p:cNvSpPr/>
          <p:nvPr/>
        </p:nvSpPr>
        <p:spPr>
          <a:xfrm>
            <a:off x="5092883" y="2671556"/>
            <a:ext cx="1025525" cy="1012825"/>
          </a:xfrm>
          <a:custGeom>
            <a:avLst/>
            <a:gdLst>
              <a:gd name="connsiteX0" fmla="*/ 310624 w 1365466"/>
              <a:gd name="connsiteY0" fmla="*/ 93 h 1348409"/>
              <a:gd name="connsiteX1" fmla="*/ 1339850 w 1365466"/>
              <a:gd name="connsiteY1" fmla="*/ 395273 h 1348409"/>
              <a:gd name="connsiteX2" fmla="*/ 1365466 w 1365466"/>
              <a:gd name="connsiteY2" fmla="*/ 479194 h 1348409"/>
              <a:gd name="connsiteX3" fmla="*/ 1365466 w 1365466"/>
              <a:gd name="connsiteY3" fmla="*/ 1348409 h 1348409"/>
              <a:gd name="connsiteX4" fmla="*/ 464435 w 1365466"/>
              <a:gd name="connsiteY4" fmla="*/ 1348409 h 1348409"/>
              <a:gd name="connsiteX5" fmla="*/ 393955 w 1365466"/>
              <a:gd name="connsiteY5" fmla="*/ 1331685 h 1348409"/>
              <a:gd name="connsiteX6" fmla="*/ 0 w 1365466"/>
              <a:gd name="connsiteY6" fmla="*/ 12368 h 1348409"/>
              <a:gd name="connsiteX7" fmla="*/ 310624 w 1365466"/>
              <a:gd name="connsiteY7" fmla="*/ 93 h 134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5466" h="1348409">
                <a:moveTo>
                  <a:pt x="310624" y="93"/>
                </a:moveTo>
                <a:cubicBezTo>
                  <a:pt x="976517" y="-4430"/>
                  <a:pt x="1241319" y="155799"/>
                  <a:pt x="1339850" y="395273"/>
                </a:cubicBezTo>
                <a:lnTo>
                  <a:pt x="1365466" y="479194"/>
                </a:lnTo>
                <a:lnTo>
                  <a:pt x="1365466" y="1348409"/>
                </a:lnTo>
                <a:lnTo>
                  <a:pt x="464435" y="1348409"/>
                </a:lnTo>
                <a:lnTo>
                  <a:pt x="393955" y="1331685"/>
                </a:lnTo>
                <a:cubicBezTo>
                  <a:pt x="75" y="1210606"/>
                  <a:pt x="38345" y="881891"/>
                  <a:pt x="0" y="12368"/>
                </a:cubicBezTo>
                <a:cubicBezTo>
                  <a:pt x="112183" y="4748"/>
                  <a:pt x="215496" y="740"/>
                  <a:pt x="310624" y="93"/>
                </a:cubicBezTo>
                <a:close/>
              </a:path>
            </a:pathLst>
          </a:cu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chemeClr val="tx1">
                  <a:lumMod val="65000"/>
                  <a:lumOff val="35000"/>
                </a:schemeClr>
              </a:solidFill>
              <a:latin typeface="Helvetica" panose="020B0604020202030204" pitchFamily="34" charset="0"/>
            </a:endParaRPr>
          </a:p>
        </p:txBody>
      </p:sp>
      <p:sp>
        <p:nvSpPr>
          <p:cNvPr id="4" name="任意多边形 3"/>
          <p:cNvSpPr/>
          <p:nvPr/>
        </p:nvSpPr>
        <p:spPr>
          <a:xfrm>
            <a:off x="4880157" y="3722481"/>
            <a:ext cx="1238250" cy="1235075"/>
          </a:xfrm>
          <a:custGeom>
            <a:avLst/>
            <a:gdLst>
              <a:gd name="connsiteX0" fmla="*/ 669841 w 1650278"/>
              <a:gd name="connsiteY0" fmla="*/ 0 h 1646008"/>
              <a:gd name="connsiteX1" fmla="*/ 1650278 w 1650278"/>
              <a:gd name="connsiteY1" fmla="*/ 0 h 1646008"/>
              <a:gd name="connsiteX2" fmla="*/ 1650278 w 1650278"/>
              <a:gd name="connsiteY2" fmla="*/ 1050158 h 1646008"/>
              <a:gd name="connsiteX3" fmla="*/ 1613715 w 1650278"/>
              <a:gd name="connsiteY3" fmla="*/ 1169942 h 1646008"/>
              <a:gd name="connsiteX4" fmla="*/ 0 w 1650278"/>
              <a:gd name="connsiteY4" fmla="*/ 1631112 h 1646008"/>
              <a:gd name="connsiteX5" fmla="*/ 617223 w 1650278"/>
              <a:gd name="connsiteY5" fmla="*/ 8255 h 1646008"/>
              <a:gd name="connsiteX6" fmla="*/ 669841 w 1650278"/>
              <a:gd name="connsiteY6" fmla="*/ 0 h 164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278" h="1646008">
                <a:moveTo>
                  <a:pt x="669841" y="0"/>
                </a:moveTo>
                <a:lnTo>
                  <a:pt x="1650278" y="0"/>
                </a:lnTo>
                <a:lnTo>
                  <a:pt x="1650278" y="1050158"/>
                </a:lnTo>
                <a:lnTo>
                  <a:pt x="1613715" y="1169942"/>
                </a:lnTo>
                <a:cubicBezTo>
                  <a:pt x="1478091" y="1499568"/>
                  <a:pt x="1080908" y="1704533"/>
                  <a:pt x="0" y="1631112"/>
                </a:cubicBezTo>
                <a:cubicBezTo>
                  <a:pt x="50380" y="488654"/>
                  <a:pt x="-9053" y="121356"/>
                  <a:pt x="617223" y="8255"/>
                </a:cubicBezTo>
                <a:lnTo>
                  <a:pt x="669841" y="0"/>
                </a:lnTo>
                <a:close/>
              </a:path>
            </a:pathLst>
          </a:custGeom>
          <a:solidFill>
            <a:srgbClr val="EC6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prstClr val="white"/>
              </a:solidFill>
              <a:latin typeface="Helvetica" panose="020B0604020202030204" pitchFamily="34" charset="0"/>
            </a:endParaRPr>
          </a:p>
        </p:txBody>
      </p:sp>
      <p:sp>
        <p:nvSpPr>
          <p:cNvPr id="5" name="任意多边形 4"/>
          <p:cNvSpPr/>
          <p:nvPr/>
        </p:nvSpPr>
        <p:spPr>
          <a:xfrm>
            <a:off x="6164444" y="3887073"/>
            <a:ext cx="992188" cy="1025525"/>
          </a:xfrm>
          <a:custGeom>
            <a:avLst/>
            <a:gdLst>
              <a:gd name="connsiteX0" fmla="*/ 0 w 1321773"/>
              <a:gd name="connsiteY0" fmla="*/ 0 h 1366414"/>
              <a:gd name="connsiteX1" fmla="*/ 760682 w 1321773"/>
              <a:gd name="connsiteY1" fmla="*/ 0 h 1366414"/>
              <a:gd name="connsiteX2" fmla="*/ 809300 w 1321773"/>
              <a:gd name="connsiteY2" fmla="*/ 6607 h 1366414"/>
              <a:gd name="connsiteX3" fmla="*/ 1321773 w 1321773"/>
              <a:gd name="connsiteY3" fmla="*/ 1354047 h 1366414"/>
              <a:gd name="connsiteX4" fmla="*/ 35015 w 1321773"/>
              <a:gd name="connsiteY4" fmla="*/ 1068673 h 1366414"/>
              <a:gd name="connsiteX5" fmla="*/ 0 w 1321773"/>
              <a:gd name="connsiteY5" fmla="*/ 1004350 h 1366414"/>
              <a:gd name="connsiteX6" fmla="*/ 0 w 1321773"/>
              <a:gd name="connsiteY6" fmla="*/ 0 h 136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773" h="1366414">
                <a:moveTo>
                  <a:pt x="0" y="0"/>
                </a:moveTo>
                <a:lnTo>
                  <a:pt x="760682" y="0"/>
                </a:lnTo>
                <a:lnTo>
                  <a:pt x="809300" y="6607"/>
                </a:lnTo>
                <a:cubicBezTo>
                  <a:pt x="1329290" y="100513"/>
                  <a:pt x="1279943" y="405476"/>
                  <a:pt x="1321773" y="1354047"/>
                </a:cubicBezTo>
                <a:cubicBezTo>
                  <a:pt x="536490" y="1407387"/>
                  <a:pt x="185844" y="1283761"/>
                  <a:pt x="35015" y="1068673"/>
                </a:cubicBezTo>
                <a:lnTo>
                  <a:pt x="0" y="1004350"/>
                </a:lnTo>
                <a:lnTo>
                  <a:pt x="0" y="0"/>
                </a:lnTo>
                <a:close/>
              </a:path>
            </a:pathLst>
          </a:custGeom>
          <a:solidFill>
            <a:srgbClr val="3ABF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chemeClr val="tx1">
                  <a:lumMod val="65000"/>
                  <a:lumOff val="35000"/>
                </a:schemeClr>
              </a:solidFill>
              <a:latin typeface="Helvetica" panose="020B0604020202030204" pitchFamily="34" charset="0"/>
            </a:endParaRPr>
          </a:p>
        </p:txBody>
      </p:sp>
      <p:grpSp>
        <p:nvGrpSpPr>
          <p:cNvPr id="6" name="组合 9"/>
          <p:cNvGrpSpPr/>
          <p:nvPr/>
        </p:nvGrpSpPr>
        <p:grpSpPr>
          <a:xfrm>
            <a:off x="5466154" y="3038765"/>
            <a:ext cx="278685" cy="324526"/>
            <a:chOff x="8816976" y="3130550"/>
            <a:chExt cx="241300" cy="280992"/>
          </a:xfrm>
          <a:solidFill>
            <a:schemeClr val="bg1"/>
          </a:solidFill>
        </p:grpSpPr>
        <p:sp>
          <p:nvSpPr>
            <p:cNvPr id="7" name="Freeform 45"/>
            <p:cNvSpPr>
              <a:spLocks/>
            </p:cNvSpPr>
            <p:nvPr/>
          </p:nvSpPr>
          <p:spPr bwMode="auto">
            <a:xfrm>
              <a:off x="8926513" y="3232150"/>
              <a:ext cx="71438" cy="107950"/>
            </a:xfrm>
            <a:custGeom>
              <a:avLst/>
              <a:gdLst>
                <a:gd name="T0" fmla="*/ 65 w 74"/>
                <a:gd name="T1" fmla="*/ 111 h 113"/>
                <a:gd name="T2" fmla="*/ 62 w 74"/>
                <a:gd name="T3" fmla="*/ 113 h 113"/>
                <a:gd name="T4" fmla="*/ 61 w 74"/>
                <a:gd name="T5" fmla="*/ 113 h 113"/>
                <a:gd name="T6" fmla="*/ 58 w 74"/>
                <a:gd name="T7" fmla="*/ 113 h 113"/>
                <a:gd name="T8" fmla="*/ 3 w 74"/>
                <a:gd name="T9" fmla="*/ 75 h 113"/>
                <a:gd name="T10" fmla="*/ 1 w 74"/>
                <a:gd name="T11" fmla="*/ 74 h 113"/>
                <a:gd name="T12" fmla="*/ 0 w 74"/>
                <a:gd name="T13" fmla="*/ 71 h 113"/>
                <a:gd name="T14" fmla="*/ 0 w 74"/>
                <a:gd name="T15" fmla="*/ 5 h 113"/>
                <a:gd name="T16" fmla="*/ 1 w 74"/>
                <a:gd name="T17" fmla="*/ 1 h 113"/>
                <a:gd name="T18" fmla="*/ 5 w 74"/>
                <a:gd name="T19" fmla="*/ 0 h 113"/>
                <a:gd name="T20" fmla="*/ 18 w 74"/>
                <a:gd name="T21" fmla="*/ 0 h 113"/>
                <a:gd name="T22" fmla="*/ 22 w 74"/>
                <a:gd name="T23" fmla="*/ 1 h 113"/>
                <a:gd name="T24" fmla="*/ 23 w 74"/>
                <a:gd name="T25" fmla="*/ 5 h 113"/>
                <a:gd name="T26" fmla="*/ 23 w 74"/>
                <a:gd name="T27" fmla="*/ 61 h 113"/>
                <a:gd name="T28" fmla="*/ 71 w 74"/>
                <a:gd name="T29" fmla="*/ 93 h 113"/>
                <a:gd name="T30" fmla="*/ 72 w 74"/>
                <a:gd name="T31" fmla="*/ 100 h 113"/>
                <a:gd name="T32" fmla="*/ 65 w 74"/>
                <a:gd name="T33"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65" y="111"/>
                  </a:moveTo>
                  <a:cubicBezTo>
                    <a:pt x="65" y="112"/>
                    <a:pt x="64" y="113"/>
                    <a:pt x="62" y="113"/>
                  </a:cubicBezTo>
                  <a:cubicBezTo>
                    <a:pt x="62" y="113"/>
                    <a:pt x="62" y="113"/>
                    <a:pt x="61" y="113"/>
                  </a:cubicBezTo>
                  <a:cubicBezTo>
                    <a:pt x="60" y="113"/>
                    <a:pt x="59" y="113"/>
                    <a:pt x="58" y="113"/>
                  </a:cubicBezTo>
                  <a:cubicBezTo>
                    <a:pt x="3" y="75"/>
                    <a:pt x="3" y="75"/>
                    <a:pt x="3" y="75"/>
                  </a:cubicBezTo>
                  <a:cubicBezTo>
                    <a:pt x="2" y="75"/>
                    <a:pt x="2" y="75"/>
                    <a:pt x="1" y="74"/>
                  </a:cubicBezTo>
                  <a:cubicBezTo>
                    <a:pt x="0" y="73"/>
                    <a:pt x="0" y="72"/>
                    <a:pt x="0" y="71"/>
                  </a:cubicBezTo>
                  <a:cubicBezTo>
                    <a:pt x="0" y="5"/>
                    <a:pt x="0" y="5"/>
                    <a:pt x="0" y="5"/>
                  </a:cubicBezTo>
                  <a:cubicBezTo>
                    <a:pt x="0" y="3"/>
                    <a:pt x="0" y="2"/>
                    <a:pt x="1" y="1"/>
                  </a:cubicBezTo>
                  <a:cubicBezTo>
                    <a:pt x="2" y="0"/>
                    <a:pt x="3" y="0"/>
                    <a:pt x="5" y="0"/>
                  </a:cubicBezTo>
                  <a:cubicBezTo>
                    <a:pt x="18" y="0"/>
                    <a:pt x="18" y="0"/>
                    <a:pt x="18" y="0"/>
                  </a:cubicBezTo>
                  <a:cubicBezTo>
                    <a:pt x="19" y="0"/>
                    <a:pt x="21" y="0"/>
                    <a:pt x="22" y="1"/>
                  </a:cubicBezTo>
                  <a:cubicBezTo>
                    <a:pt x="23" y="2"/>
                    <a:pt x="23" y="3"/>
                    <a:pt x="23" y="5"/>
                  </a:cubicBezTo>
                  <a:cubicBezTo>
                    <a:pt x="23" y="61"/>
                    <a:pt x="23" y="61"/>
                    <a:pt x="23" y="61"/>
                  </a:cubicBezTo>
                  <a:cubicBezTo>
                    <a:pt x="71" y="93"/>
                    <a:pt x="71" y="93"/>
                    <a:pt x="71" y="93"/>
                  </a:cubicBezTo>
                  <a:cubicBezTo>
                    <a:pt x="73" y="94"/>
                    <a:pt x="74" y="98"/>
                    <a:pt x="72" y="100"/>
                  </a:cubicBezTo>
                  <a:lnTo>
                    <a:pt x="65" y="111"/>
                  </a:ln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8" name="Freeform 46"/>
            <p:cNvSpPr>
              <a:spLocks/>
            </p:cNvSpPr>
            <p:nvPr/>
          </p:nvSpPr>
          <p:spPr bwMode="auto">
            <a:xfrm>
              <a:off x="8816976" y="3130550"/>
              <a:ext cx="107950" cy="87312"/>
            </a:xfrm>
            <a:custGeom>
              <a:avLst/>
              <a:gdLst>
                <a:gd name="T0" fmla="*/ 113 w 113"/>
                <a:gd name="T1" fmla="*/ 38 h 90"/>
                <a:gd name="T2" fmla="*/ 100 w 113"/>
                <a:gd name="T3" fmla="*/ 15 h 90"/>
                <a:gd name="T4" fmla="*/ 40 w 113"/>
                <a:gd name="T5" fmla="*/ 18 h 90"/>
                <a:gd name="T6" fmla="*/ 7 w 113"/>
                <a:gd name="T7" fmla="*/ 69 h 90"/>
                <a:gd name="T8" fmla="*/ 19 w 113"/>
                <a:gd name="T9" fmla="*/ 90 h 90"/>
                <a:gd name="T10" fmla="*/ 113 w 113"/>
                <a:gd name="T11" fmla="*/ 38 h 90"/>
              </a:gdLst>
              <a:ahLst/>
              <a:cxnLst>
                <a:cxn ang="0">
                  <a:pos x="T0" y="T1"/>
                </a:cxn>
                <a:cxn ang="0">
                  <a:pos x="T2" y="T3"/>
                </a:cxn>
                <a:cxn ang="0">
                  <a:pos x="T4" y="T5"/>
                </a:cxn>
                <a:cxn ang="0">
                  <a:pos x="T6" y="T7"/>
                </a:cxn>
                <a:cxn ang="0">
                  <a:pos x="T8" y="T9"/>
                </a:cxn>
                <a:cxn ang="0">
                  <a:pos x="T10" y="T11"/>
                </a:cxn>
              </a:cxnLst>
              <a:rect l="0" t="0" r="r" b="b"/>
              <a:pathLst>
                <a:path w="113" h="90">
                  <a:moveTo>
                    <a:pt x="113" y="38"/>
                  </a:moveTo>
                  <a:cubicBezTo>
                    <a:pt x="100" y="15"/>
                    <a:pt x="100" y="15"/>
                    <a:pt x="100" y="15"/>
                  </a:cubicBezTo>
                  <a:cubicBezTo>
                    <a:pt x="92" y="2"/>
                    <a:pt x="71" y="0"/>
                    <a:pt x="40" y="18"/>
                  </a:cubicBezTo>
                  <a:cubicBezTo>
                    <a:pt x="9" y="36"/>
                    <a:pt x="0" y="56"/>
                    <a:pt x="7" y="69"/>
                  </a:cubicBezTo>
                  <a:cubicBezTo>
                    <a:pt x="19" y="90"/>
                    <a:pt x="19" y="90"/>
                    <a:pt x="19" y="90"/>
                  </a:cubicBezTo>
                  <a:cubicBezTo>
                    <a:pt x="41" y="61"/>
                    <a:pt x="75" y="42"/>
                    <a:pt x="113" y="38"/>
                  </a:cubicBez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9" name="Freeform 47"/>
            <p:cNvSpPr>
              <a:spLocks/>
            </p:cNvSpPr>
            <p:nvPr/>
          </p:nvSpPr>
          <p:spPr bwMode="auto">
            <a:xfrm>
              <a:off x="8950326" y="3130550"/>
              <a:ext cx="107950" cy="85725"/>
            </a:xfrm>
            <a:custGeom>
              <a:avLst/>
              <a:gdLst>
                <a:gd name="T0" fmla="*/ 94 w 113"/>
                <a:gd name="T1" fmla="*/ 89 h 89"/>
                <a:gd name="T2" fmla="*/ 106 w 113"/>
                <a:gd name="T3" fmla="*/ 69 h 89"/>
                <a:gd name="T4" fmla="*/ 73 w 113"/>
                <a:gd name="T5" fmla="*/ 18 h 89"/>
                <a:gd name="T6" fmla="*/ 13 w 113"/>
                <a:gd name="T7" fmla="*/ 15 h 89"/>
                <a:gd name="T8" fmla="*/ 0 w 113"/>
                <a:gd name="T9" fmla="*/ 38 h 89"/>
                <a:gd name="T10" fmla="*/ 94 w 113"/>
                <a:gd name="T11" fmla="*/ 89 h 89"/>
              </a:gdLst>
              <a:ahLst/>
              <a:cxnLst>
                <a:cxn ang="0">
                  <a:pos x="T0" y="T1"/>
                </a:cxn>
                <a:cxn ang="0">
                  <a:pos x="T2" y="T3"/>
                </a:cxn>
                <a:cxn ang="0">
                  <a:pos x="T4" y="T5"/>
                </a:cxn>
                <a:cxn ang="0">
                  <a:pos x="T6" y="T7"/>
                </a:cxn>
                <a:cxn ang="0">
                  <a:pos x="T8" y="T9"/>
                </a:cxn>
                <a:cxn ang="0">
                  <a:pos x="T10" y="T11"/>
                </a:cxn>
              </a:cxnLst>
              <a:rect l="0" t="0" r="r" b="b"/>
              <a:pathLst>
                <a:path w="113" h="89">
                  <a:moveTo>
                    <a:pt x="94" y="89"/>
                  </a:moveTo>
                  <a:cubicBezTo>
                    <a:pt x="106" y="69"/>
                    <a:pt x="106" y="69"/>
                    <a:pt x="106" y="69"/>
                  </a:cubicBezTo>
                  <a:cubicBezTo>
                    <a:pt x="113" y="56"/>
                    <a:pt x="104" y="36"/>
                    <a:pt x="73" y="18"/>
                  </a:cubicBezTo>
                  <a:cubicBezTo>
                    <a:pt x="42" y="0"/>
                    <a:pt x="21" y="2"/>
                    <a:pt x="13" y="15"/>
                  </a:cubicBezTo>
                  <a:cubicBezTo>
                    <a:pt x="0" y="38"/>
                    <a:pt x="0" y="38"/>
                    <a:pt x="0" y="38"/>
                  </a:cubicBezTo>
                  <a:cubicBezTo>
                    <a:pt x="38" y="41"/>
                    <a:pt x="71" y="61"/>
                    <a:pt x="94" y="89"/>
                  </a:cubicBez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10" name="Freeform 48"/>
            <p:cNvSpPr>
              <a:spLocks noEditPoints="1"/>
            </p:cNvSpPr>
            <p:nvPr/>
          </p:nvSpPr>
          <p:spPr bwMode="auto">
            <a:xfrm>
              <a:off x="8821736" y="3179767"/>
              <a:ext cx="231775" cy="23177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212 h 242"/>
                <a:gd name="T12" fmla="*/ 30 w 242"/>
                <a:gd name="T13" fmla="*/ 121 h 242"/>
                <a:gd name="T14" fmla="*/ 121 w 242"/>
                <a:gd name="T15" fmla="*/ 30 h 242"/>
                <a:gd name="T16" fmla="*/ 212 w 242"/>
                <a:gd name="T17" fmla="*/ 121 h 242"/>
                <a:gd name="T18" fmla="*/ 121 w 242"/>
                <a:gd name="T19" fmla="*/ 21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212"/>
                  </a:moveTo>
                  <a:cubicBezTo>
                    <a:pt x="71" y="212"/>
                    <a:pt x="30" y="171"/>
                    <a:pt x="30" y="121"/>
                  </a:cubicBezTo>
                  <a:cubicBezTo>
                    <a:pt x="30" y="71"/>
                    <a:pt x="71" y="30"/>
                    <a:pt x="121" y="30"/>
                  </a:cubicBezTo>
                  <a:cubicBezTo>
                    <a:pt x="171" y="30"/>
                    <a:pt x="212" y="71"/>
                    <a:pt x="212" y="121"/>
                  </a:cubicBezTo>
                  <a:cubicBezTo>
                    <a:pt x="212" y="171"/>
                    <a:pt x="171" y="212"/>
                    <a:pt x="121" y="212"/>
                  </a:cubicBez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11" name="Freeform 49"/>
            <p:cNvSpPr>
              <a:spLocks/>
            </p:cNvSpPr>
            <p:nvPr/>
          </p:nvSpPr>
          <p:spPr bwMode="auto">
            <a:xfrm>
              <a:off x="8926513" y="3232150"/>
              <a:ext cx="71438" cy="107950"/>
            </a:xfrm>
            <a:custGeom>
              <a:avLst/>
              <a:gdLst>
                <a:gd name="T0" fmla="*/ 71 w 74"/>
                <a:gd name="T1" fmla="*/ 93 h 113"/>
                <a:gd name="T2" fmla="*/ 23 w 74"/>
                <a:gd name="T3" fmla="*/ 61 h 113"/>
                <a:gd name="T4" fmla="*/ 23 w 74"/>
                <a:gd name="T5" fmla="*/ 5 h 113"/>
                <a:gd name="T6" fmla="*/ 22 w 74"/>
                <a:gd name="T7" fmla="*/ 1 h 113"/>
                <a:gd name="T8" fmla="*/ 18 w 74"/>
                <a:gd name="T9" fmla="*/ 0 h 113"/>
                <a:gd name="T10" fmla="*/ 5 w 74"/>
                <a:gd name="T11" fmla="*/ 0 h 113"/>
                <a:gd name="T12" fmla="*/ 1 w 74"/>
                <a:gd name="T13" fmla="*/ 1 h 113"/>
                <a:gd name="T14" fmla="*/ 0 w 74"/>
                <a:gd name="T15" fmla="*/ 5 h 113"/>
                <a:gd name="T16" fmla="*/ 0 w 74"/>
                <a:gd name="T17" fmla="*/ 71 h 113"/>
                <a:gd name="T18" fmla="*/ 1 w 74"/>
                <a:gd name="T19" fmla="*/ 74 h 113"/>
                <a:gd name="T20" fmla="*/ 3 w 74"/>
                <a:gd name="T21" fmla="*/ 75 h 113"/>
                <a:gd name="T22" fmla="*/ 58 w 74"/>
                <a:gd name="T23" fmla="*/ 113 h 113"/>
                <a:gd name="T24" fmla="*/ 61 w 74"/>
                <a:gd name="T25" fmla="*/ 113 h 113"/>
                <a:gd name="T26" fmla="*/ 62 w 74"/>
                <a:gd name="T27" fmla="*/ 113 h 113"/>
                <a:gd name="T28" fmla="*/ 65 w 74"/>
                <a:gd name="T29" fmla="*/ 111 h 113"/>
                <a:gd name="T30" fmla="*/ 72 w 74"/>
                <a:gd name="T31" fmla="*/ 100 h 113"/>
                <a:gd name="T32" fmla="*/ 71 w 74"/>
                <a:gd name="T33"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71" y="93"/>
                  </a:moveTo>
                  <a:cubicBezTo>
                    <a:pt x="23" y="61"/>
                    <a:pt x="23" y="61"/>
                    <a:pt x="23" y="61"/>
                  </a:cubicBezTo>
                  <a:cubicBezTo>
                    <a:pt x="23" y="5"/>
                    <a:pt x="23" y="5"/>
                    <a:pt x="23" y="5"/>
                  </a:cubicBezTo>
                  <a:cubicBezTo>
                    <a:pt x="23" y="3"/>
                    <a:pt x="23" y="2"/>
                    <a:pt x="22" y="1"/>
                  </a:cubicBezTo>
                  <a:cubicBezTo>
                    <a:pt x="21" y="0"/>
                    <a:pt x="19" y="0"/>
                    <a:pt x="18" y="0"/>
                  </a:cubicBezTo>
                  <a:cubicBezTo>
                    <a:pt x="5" y="0"/>
                    <a:pt x="5" y="0"/>
                    <a:pt x="5" y="0"/>
                  </a:cubicBezTo>
                  <a:cubicBezTo>
                    <a:pt x="3" y="0"/>
                    <a:pt x="2" y="0"/>
                    <a:pt x="1" y="1"/>
                  </a:cubicBezTo>
                  <a:cubicBezTo>
                    <a:pt x="0" y="2"/>
                    <a:pt x="0" y="3"/>
                    <a:pt x="0" y="5"/>
                  </a:cubicBezTo>
                  <a:cubicBezTo>
                    <a:pt x="0" y="71"/>
                    <a:pt x="0" y="71"/>
                    <a:pt x="0" y="71"/>
                  </a:cubicBezTo>
                  <a:cubicBezTo>
                    <a:pt x="0" y="72"/>
                    <a:pt x="0" y="73"/>
                    <a:pt x="1" y="74"/>
                  </a:cubicBezTo>
                  <a:cubicBezTo>
                    <a:pt x="2" y="75"/>
                    <a:pt x="2" y="75"/>
                    <a:pt x="3" y="75"/>
                  </a:cubicBezTo>
                  <a:cubicBezTo>
                    <a:pt x="58" y="113"/>
                    <a:pt x="58" y="113"/>
                    <a:pt x="58" y="113"/>
                  </a:cubicBezTo>
                  <a:cubicBezTo>
                    <a:pt x="59" y="113"/>
                    <a:pt x="60" y="113"/>
                    <a:pt x="61" y="113"/>
                  </a:cubicBezTo>
                  <a:cubicBezTo>
                    <a:pt x="62" y="113"/>
                    <a:pt x="62" y="113"/>
                    <a:pt x="62" y="113"/>
                  </a:cubicBezTo>
                  <a:cubicBezTo>
                    <a:pt x="64" y="113"/>
                    <a:pt x="65" y="112"/>
                    <a:pt x="65" y="111"/>
                  </a:cubicBezTo>
                  <a:cubicBezTo>
                    <a:pt x="72" y="100"/>
                    <a:pt x="72" y="100"/>
                    <a:pt x="72" y="100"/>
                  </a:cubicBezTo>
                  <a:cubicBezTo>
                    <a:pt x="74" y="98"/>
                    <a:pt x="73" y="94"/>
                    <a:pt x="71" y="93"/>
                  </a:cubicBez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grpSp>
      <p:sp>
        <p:nvSpPr>
          <p:cNvPr id="13" name="Freeform 104"/>
          <p:cNvSpPr>
            <a:spLocks/>
          </p:cNvSpPr>
          <p:nvPr/>
        </p:nvSpPr>
        <p:spPr bwMode="auto">
          <a:xfrm>
            <a:off x="6634344" y="3072685"/>
            <a:ext cx="236538" cy="207963"/>
          </a:xfrm>
          <a:custGeom>
            <a:avLst/>
            <a:gdLst>
              <a:gd name="T0" fmla="*/ 0 w 128"/>
              <a:gd name="T1" fmla="*/ 48 h 112"/>
              <a:gd name="T2" fmla="*/ 32 w 128"/>
              <a:gd name="T3" fmla="*/ 48 h 112"/>
              <a:gd name="T4" fmla="*/ 48 w 128"/>
              <a:gd name="T5" fmla="*/ 80 h 112"/>
              <a:gd name="T6" fmla="*/ 96 w 128"/>
              <a:gd name="T7" fmla="*/ 0 h 112"/>
              <a:gd name="T8" fmla="*/ 128 w 128"/>
              <a:gd name="T9" fmla="*/ 0 h 112"/>
              <a:gd name="T10" fmla="*/ 64 w 128"/>
              <a:gd name="T11" fmla="*/ 112 h 112"/>
              <a:gd name="T12" fmla="*/ 32 w 128"/>
              <a:gd name="T13" fmla="*/ 112 h 112"/>
              <a:gd name="T14" fmla="*/ 0 w 128"/>
              <a:gd name="T15" fmla="*/ 48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12">
                <a:moveTo>
                  <a:pt x="0" y="48"/>
                </a:moveTo>
                <a:lnTo>
                  <a:pt x="32" y="48"/>
                </a:lnTo>
                <a:lnTo>
                  <a:pt x="48" y="80"/>
                </a:lnTo>
                <a:lnTo>
                  <a:pt x="96" y="0"/>
                </a:lnTo>
                <a:lnTo>
                  <a:pt x="128" y="0"/>
                </a:lnTo>
                <a:lnTo>
                  <a:pt x="64" y="112"/>
                </a:lnTo>
                <a:lnTo>
                  <a:pt x="32" y="112"/>
                </a:lnTo>
                <a:lnTo>
                  <a:pt x="0" y="48"/>
                </a:ln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grpSp>
        <p:nvGrpSpPr>
          <p:cNvPr id="15" name="组合 13"/>
          <p:cNvGrpSpPr/>
          <p:nvPr/>
        </p:nvGrpSpPr>
        <p:grpSpPr>
          <a:xfrm>
            <a:off x="5511406" y="4190698"/>
            <a:ext cx="258757" cy="146427"/>
            <a:chOff x="2854325" y="1114425"/>
            <a:chExt cx="204788" cy="115887"/>
          </a:xfrm>
          <a:solidFill>
            <a:schemeClr val="bg1"/>
          </a:solidFill>
        </p:grpSpPr>
        <p:sp>
          <p:nvSpPr>
            <p:cNvPr id="16" name="Freeform 15"/>
            <p:cNvSpPr>
              <a:spLocks/>
            </p:cNvSpPr>
            <p:nvPr/>
          </p:nvSpPr>
          <p:spPr bwMode="auto">
            <a:xfrm>
              <a:off x="2941638" y="1114425"/>
              <a:ext cx="117475" cy="115887"/>
            </a:xfrm>
            <a:custGeom>
              <a:avLst/>
              <a:gdLst>
                <a:gd name="T0" fmla="*/ 74 w 74"/>
                <a:gd name="T1" fmla="*/ 36 h 73"/>
                <a:gd name="T2" fmla="*/ 0 w 74"/>
                <a:gd name="T3" fmla="*/ 0 h 73"/>
                <a:gd name="T4" fmla="*/ 0 w 74"/>
                <a:gd name="T5" fmla="*/ 28 h 73"/>
                <a:gd name="T6" fmla="*/ 19 w 74"/>
                <a:gd name="T7" fmla="*/ 36 h 73"/>
                <a:gd name="T8" fmla="*/ 0 w 74"/>
                <a:gd name="T9" fmla="*/ 46 h 73"/>
                <a:gd name="T10" fmla="*/ 0 w 74"/>
                <a:gd name="T11" fmla="*/ 73 h 73"/>
                <a:gd name="T12" fmla="*/ 74 w 74"/>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74" y="36"/>
                  </a:moveTo>
                  <a:lnTo>
                    <a:pt x="0" y="0"/>
                  </a:lnTo>
                  <a:lnTo>
                    <a:pt x="0" y="28"/>
                  </a:lnTo>
                  <a:lnTo>
                    <a:pt x="19" y="36"/>
                  </a:lnTo>
                  <a:lnTo>
                    <a:pt x="0" y="46"/>
                  </a:lnTo>
                  <a:lnTo>
                    <a:pt x="0" y="73"/>
                  </a:lnTo>
                  <a:lnTo>
                    <a:pt x="74" y="36"/>
                  </a:ln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17" name="Freeform 16"/>
            <p:cNvSpPr>
              <a:spLocks/>
            </p:cNvSpPr>
            <p:nvPr/>
          </p:nvSpPr>
          <p:spPr bwMode="auto">
            <a:xfrm>
              <a:off x="2854325" y="1114425"/>
              <a:ext cx="117475" cy="115887"/>
            </a:xfrm>
            <a:custGeom>
              <a:avLst/>
              <a:gdLst>
                <a:gd name="T0" fmla="*/ 55 w 74"/>
                <a:gd name="T1" fmla="*/ 28 h 73"/>
                <a:gd name="T2" fmla="*/ 0 w 74"/>
                <a:gd name="T3" fmla="*/ 0 h 73"/>
                <a:gd name="T4" fmla="*/ 0 w 74"/>
                <a:gd name="T5" fmla="*/ 73 h 73"/>
                <a:gd name="T6" fmla="*/ 55 w 74"/>
                <a:gd name="T7" fmla="*/ 46 h 73"/>
                <a:gd name="T8" fmla="*/ 74 w 74"/>
                <a:gd name="T9" fmla="*/ 36 h 73"/>
                <a:gd name="T10" fmla="*/ 55 w 74"/>
                <a:gd name="T11" fmla="*/ 28 h 73"/>
              </a:gdLst>
              <a:ahLst/>
              <a:cxnLst>
                <a:cxn ang="0">
                  <a:pos x="T0" y="T1"/>
                </a:cxn>
                <a:cxn ang="0">
                  <a:pos x="T2" y="T3"/>
                </a:cxn>
                <a:cxn ang="0">
                  <a:pos x="T4" y="T5"/>
                </a:cxn>
                <a:cxn ang="0">
                  <a:pos x="T6" y="T7"/>
                </a:cxn>
                <a:cxn ang="0">
                  <a:pos x="T8" y="T9"/>
                </a:cxn>
                <a:cxn ang="0">
                  <a:pos x="T10" y="T11"/>
                </a:cxn>
              </a:cxnLst>
              <a:rect l="0" t="0" r="r" b="b"/>
              <a:pathLst>
                <a:path w="74" h="73">
                  <a:moveTo>
                    <a:pt x="55" y="28"/>
                  </a:moveTo>
                  <a:lnTo>
                    <a:pt x="0" y="0"/>
                  </a:lnTo>
                  <a:lnTo>
                    <a:pt x="0" y="73"/>
                  </a:lnTo>
                  <a:lnTo>
                    <a:pt x="55" y="46"/>
                  </a:lnTo>
                  <a:lnTo>
                    <a:pt x="74" y="36"/>
                  </a:lnTo>
                  <a:lnTo>
                    <a:pt x="55" y="28"/>
                  </a:ln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grpSp>
      <p:grpSp>
        <p:nvGrpSpPr>
          <p:cNvPr id="19" name="组合 15"/>
          <p:cNvGrpSpPr/>
          <p:nvPr/>
        </p:nvGrpSpPr>
        <p:grpSpPr>
          <a:xfrm>
            <a:off x="6474816" y="4151623"/>
            <a:ext cx="275056" cy="185503"/>
            <a:chOff x="4076700" y="1917701"/>
            <a:chExt cx="204787" cy="138112"/>
          </a:xfrm>
          <a:solidFill>
            <a:schemeClr val="bg1"/>
          </a:solidFill>
        </p:grpSpPr>
        <p:sp>
          <p:nvSpPr>
            <p:cNvPr id="20" name="Freeform 370"/>
            <p:cNvSpPr>
              <a:spLocks/>
            </p:cNvSpPr>
            <p:nvPr/>
          </p:nvSpPr>
          <p:spPr bwMode="auto">
            <a:xfrm>
              <a:off x="4076700" y="1925638"/>
              <a:ext cx="204787" cy="130175"/>
            </a:xfrm>
            <a:custGeom>
              <a:avLst/>
              <a:gdLst>
                <a:gd name="T0" fmla="*/ 288 w 289"/>
                <a:gd name="T1" fmla="*/ 0 h 183"/>
                <a:gd name="T2" fmla="*/ 199 w 289"/>
                <a:gd name="T3" fmla="*/ 76 h 183"/>
                <a:gd name="T4" fmla="*/ 144 w 289"/>
                <a:gd name="T5" fmla="*/ 121 h 183"/>
                <a:gd name="T6" fmla="*/ 90 w 289"/>
                <a:gd name="T7" fmla="*/ 76 h 183"/>
                <a:gd name="T8" fmla="*/ 1 w 289"/>
                <a:gd name="T9" fmla="*/ 0 h 183"/>
                <a:gd name="T10" fmla="*/ 0 w 289"/>
                <a:gd name="T11" fmla="*/ 6 h 183"/>
                <a:gd name="T12" fmla="*/ 0 w 289"/>
                <a:gd name="T13" fmla="*/ 166 h 183"/>
                <a:gd name="T14" fmla="*/ 0 w 289"/>
                <a:gd name="T15" fmla="*/ 169 h 183"/>
                <a:gd name="T16" fmla="*/ 17 w 289"/>
                <a:gd name="T17" fmla="*/ 183 h 183"/>
                <a:gd name="T18" fmla="*/ 271 w 289"/>
                <a:gd name="T19" fmla="*/ 183 h 183"/>
                <a:gd name="T20" fmla="*/ 287 w 289"/>
                <a:gd name="T21" fmla="*/ 171 h 183"/>
                <a:gd name="T22" fmla="*/ 288 w 289"/>
                <a:gd name="T23" fmla="*/ 171 h 183"/>
                <a:gd name="T24" fmla="*/ 289 w 289"/>
                <a:gd name="T25" fmla="*/ 166 h 183"/>
                <a:gd name="T26" fmla="*/ 289 w 289"/>
                <a:gd name="T27" fmla="*/ 6 h 183"/>
                <a:gd name="T28" fmla="*/ 288 w 289"/>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183">
                  <a:moveTo>
                    <a:pt x="288" y="0"/>
                  </a:moveTo>
                  <a:cubicBezTo>
                    <a:pt x="199" y="76"/>
                    <a:pt x="199" y="76"/>
                    <a:pt x="199" y="76"/>
                  </a:cubicBezTo>
                  <a:cubicBezTo>
                    <a:pt x="144" y="121"/>
                    <a:pt x="144" y="121"/>
                    <a:pt x="144" y="121"/>
                  </a:cubicBezTo>
                  <a:cubicBezTo>
                    <a:pt x="90" y="76"/>
                    <a:pt x="90" y="76"/>
                    <a:pt x="90" y="76"/>
                  </a:cubicBezTo>
                  <a:cubicBezTo>
                    <a:pt x="1" y="0"/>
                    <a:pt x="1" y="0"/>
                    <a:pt x="1" y="0"/>
                  </a:cubicBezTo>
                  <a:cubicBezTo>
                    <a:pt x="0" y="2"/>
                    <a:pt x="0" y="4"/>
                    <a:pt x="0" y="6"/>
                  </a:cubicBezTo>
                  <a:cubicBezTo>
                    <a:pt x="0" y="166"/>
                    <a:pt x="0" y="166"/>
                    <a:pt x="0" y="166"/>
                  </a:cubicBezTo>
                  <a:cubicBezTo>
                    <a:pt x="0" y="167"/>
                    <a:pt x="0" y="168"/>
                    <a:pt x="0" y="169"/>
                  </a:cubicBezTo>
                  <a:cubicBezTo>
                    <a:pt x="2" y="177"/>
                    <a:pt x="9" y="183"/>
                    <a:pt x="17" y="183"/>
                  </a:cubicBezTo>
                  <a:cubicBezTo>
                    <a:pt x="271" y="183"/>
                    <a:pt x="271" y="183"/>
                    <a:pt x="271" y="183"/>
                  </a:cubicBezTo>
                  <a:cubicBezTo>
                    <a:pt x="279" y="183"/>
                    <a:pt x="285" y="178"/>
                    <a:pt x="287" y="171"/>
                  </a:cubicBezTo>
                  <a:cubicBezTo>
                    <a:pt x="288" y="171"/>
                    <a:pt x="288" y="171"/>
                    <a:pt x="288" y="171"/>
                  </a:cubicBezTo>
                  <a:cubicBezTo>
                    <a:pt x="288" y="169"/>
                    <a:pt x="289" y="168"/>
                    <a:pt x="289" y="166"/>
                  </a:cubicBezTo>
                  <a:cubicBezTo>
                    <a:pt x="289" y="6"/>
                    <a:pt x="289" y="6"/>
                    <a:pt x="289" y="6"/>
                  </a:cubicBezTo>
                  <a:cubicBezTo>
                    <a:pt x="289" y="4"/>
                    <a:pt x="288" y="2"/>
                    <a:pt x="288" y="0"/>
                  </a:cubicBez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sp>
          <p:nvSpPr>
            <p:cNvPr id="21" name="Freeform 371"/>
            <p:cNvSpPr>
              <a:spLocks/>
            </p:cNvSpPr>
            <p:nvPr/>
          </p:nvSpPr>
          <p:spPr bwMode="auto">
            <a:xfrm>
              <a:off x="4086225" y="1917701"/>
              <a:ext cx="185737" cy="79375"/>
            </a:xfrm>
            <a:custGeom>
              <a:avLst/>
              <a:gdLst>
                <a:gd name="T0" fmla="*/ 108 w 264"/>
                <a:gd name="T1" fmla="*/ 92 h 112"/>
                <a:gd name="T2" fmla="*/ 132 w 264"/>
                <a:gd name="T3" fmla="*/ 112 h 112"/>
                <a:gd name="T4" fmla="*/ 157 w 264"/>
                <a:gd name="T5" fmla="*/ 92 h 112"/>
                <a:gd name="T6" fmla="*/ 170 w 264"/>
                <a:gd name="T7" fmla="*/ 82 h 112"/>
                <a:gd name="T8" fmla="*/ 264 w 264"/>
                <a:gd name="T9" fmla="*/ 1 h 112"/>
                <a:gd name="T10" fmla="*/ 259 w 264"/>
                <a:gd name="T11" fmla="*/ 0 h 112"/>
                <a:gd name="T12" fmla="*/ 5 w 264"/>
                <a:gd name="T13" fmla="*/ 0 h 112"/>
                <a:gd name="T14" fmla="*/ 0 w 264"/>
                <a:gd name="T15" fmla="*/ 1 h 112"/>
                <a:gd name="T16" fmla="*/ 95 w 264"/>
                <a:gd name="T17" fmla="*/ 82 h 112"/>
                <a:gd name="T18" fmla="*/ 108 w 264"/>
                <a:gd name="T19" fmla="*/ 9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12">
                  <a:moveTo>
                    <a:pt x="108" y="92"/>
                  </a:moveTo>
                  <a:cubicBezTo>
                    <a:pt x="132" y="112"/>
                    <a:pt x="132" y="112"/>
                    <a:pt x="132" y="112"/>
                  </a:cubicBezTo>
                  <a:cubicBezTo>
                    <a:pt x="157" y="92"/>
                    <a:pt x="157" y="92"/>
                    <a:pt x="157" y="92"/>
                  </a:cubicBezTo>
                  <a:cubicBezTo>
                    <a:pt x="170" y="82"/>
                    <a:pt x="170" y="82"/>
                    <a:pt x="170" y="82"/>
                  </a:cubicBezTo>
                  <a:cubicBezTo>
                    <a:pt x="264" y="1"/>
                    <a:pt x="264" y="1"/>
                    <a:pt x="264" y="1"/>
                  </a:cubicBezTo>
                  <a:cubicBezTo>
                    <a:pt x="263" y="1"/>
                    <a:pt x="261" y="0"/>
                    <a:pt x="259" y="0"/>
                  </a:cubicBezTo>
                  <a:cubicBezTo>
                    <a:pt x="5" y="0"/>
                    <a:pt x="5" y="0"/>
                    <a:pt x="5" y="0"/>
                  </a:cubicBezTo>
                  <a:cubicBezTo>
                    <a:pt x="4" y="0"/>
                    <a:pt x="2" y="1"/>
                    <a:pt x="0" y="1"/>
                  </a:cubicBezTo>
                  <a:cubicBezTo>
                    <a:pt x="95" y="82"/>
                    <a:pt x="95" y="82"/>
                    <a:pt x="95" y="82"/>
                  </a:cubicBezTo>
                  <a:lnTo>
                    <a:pt x="108" y="92"/>
                  </a:lnTo>
                  <a:close/>
                </a:path>
              </a:pathLst>
            </a:custGeom>
            <a:grpFill/>
            <a:ln>
              <a:noFill/>
            </a:ln>
          </p:spPr>
          <p:txBody>
            <a:bodyPr lIns="68580" tIns="34290" rIns="68580" bIns="34290"/>
            <a:lstStyle/>
            <a:p>
              <a:pPr eaLnBrk="1" fontAlgn="auto" hangingPunct="1">
                <a:spcBef>
                  <a:spcPts val="0"/>
                </a:spcBef>
                <a:spcAft>
                  <a:spcPts val="0"/>
                </a:spcAft>
                <a:defRPr/>
              </a:pPr>
              <a:endParaRPr lang="zh-CN" altLang="en-US" sz="1350">
                <a:solidFill>
                  <a:prstClr val="black"/>
                </a:solidFill>
                <a:latin typeface="Helvetica" panose="020B0604020202030204" pitchFamily="34" charset="0"/>
              </a:endParaRPr>
            </a:p>
          </p:txBody>
        </p:sp>
      </p:grpSp>
      <p:cxnSp>
        <p:nvCxnSpPr>
          <p:cNvPr id="23" name="直接连接符 22"/>
          <p:cNvCxnSpPr/>
          <p:nvPr/>
        </p:nvCxnSpPr>
        <p:spPr>
          <a:xfrm>
            <a:off x="7378882" y="3708192"/>
            <a:ext cx="3998652" cy="14289"/>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154243" y="3684380"/>
            <a:ext cx="3644951" cy="23812"/>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4276136" y="700499"/>
            <a:ext cx="3963934" cy="646331"/>
          </a:xfrm>
          <a:prstGeom prst="rect">
            <a:avLst/>
          </a:prstGeom>
          <a:noFill/>
        </p:spPr>
        <p:txBody>
          <a:bodyPr wrap="square" rtlCol="0">
            <a:spAutoFit/>
          </a:bodyPr>
          <a:lstStyle/>
          <a:p>
            <a:pPr algn="ctr"/>
            <a:r>
              <a:rPr lang="en-US" altLang="zh-CN" sz="36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Ngôi</a:t>
            </a:r>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thứ</a:t>
            </a:r>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nhất</a:t>
            </a:r>
            <a:endParaRPr lang="zh-CN" altLang="en-US"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8" name="TextBox 37">
            <a:extLst>
              <a:ext uri="{FF2B5EF4-FFF2-40B4-BE49-F238E27FC236}">
                <a16:creationId xmlns:a16="http://schemas.microsoft.com/office/drawing/2014/main" id="{F00ED712-1DE5-3A0B-135B-4664F169889B}"/>
              </a:ext>
            </a:extLst>
          </p:cNvPr>
          <p:cNvSpPr txBox="1"/>
          <p:nvPr/>
        </p:nvSpPr>
        <p:spPr>
          <a:xfrm>
            <a:off x="1436073" y="1913707"/>
            <a:ext cx="3467426" cy="1539139"/>
          </a:xfrm>
          <a:prstGeom prst="rect">
            <a:avLst/>
          </a:prstGeom>
          <a:noFill/>
        </p:spPr>
        <p:txBody>
          <a:bodyPr wrap="square">
            <a:spAutoFit/>
          </a:bodyPr>
          <a:lstStyle/>
          <a:p>
            <a:pPr algn="r">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Phrăng vừa kể vừa bộc lộ được thái độ, suy nghĩ, cảm xúc</a:t>
            </a:r>
            <a:endParaRPr lang="en-VN" sz="2800" dirty="0">
              <a:effectLst/>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5159CD2C-F71E-5505-A2F9-0251004C91B7}"/>
              </a:ext>
            </a:extLst>
          </p:cNvPr>
          <p:cNvSpPr txBox="1"/>
          <p:nvPr/>
        </p:nvSpPr>
        <p:spPr>
          <a:xfrm>
            <a:off x="7340782" y="3922781"/>
            <a:ext cx="2973650" cy="954107"/>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ea typeface="Times New Roman" panose="02020603050405020304" pitchFamily="18" charset="0"/>
              </a:rPr>
              <a:t>Thể hiện chủ đề của tác phẩm</a:t>
            </a:r>
            <a:endParaRPr lang="en-VN" sz="2800" dirty="0"/>
          </a:p>
        </p:txBody>
      </p:sp>
    </p:spTree>
    <p:extLst>
      <p:ext uri="{BB962C8B-B14F-4D97-AF65-F5344CB8AC3E}">
        <p14:creationId xmlns:p14="http://schemas.microsoft.com/office/powerpoint/2010/main" val="266382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자유형 88"/>
          <p:cNvSpPr/>
          <p:nvPr/>
        </p:nvSpPr>
        <p:spPr bwMode="auto">
          <a:xfrm>
            <a:off x="1663964" y="1489148"/>
            <a:ext cx="1919288" cy="1206837"/>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232248 h 2377440"/>
              <a:gd name="connsiteX5" fmla="*/ 22860 w 2194560"/>
              <a:gd name="connsiteY5" fmla="*/ 0 h 2377440"/>
              <a:gd name="connsiteX0" fmla="*/ 22860 w 2201801"/>
              <a:gd name="connsiteY0" fmla="*/ 0 h 2377440"/>
              <a:gd name="connsiteX1" fmla="*/ 2194560 w 2201801"/>
              <a:gd name="connsiteY1" fmla="*/ 137160 h 2377440"/>
              <a:gd name="connsiteX2" fmla="*/ 2049780 w 2201801"/>
              <a:gd name="connsiteY2" fmla="*/ 1965960 h 2377440"/>
              <a:gd name="connsiteX3" fmla="*/ 853440 w 2201801"/>
              <a:gd name="connsiteY3" fmla="*/ 2377440 h 2377440"/>
              <a:gd name="connsiteX4" fmla="*/ 0 w 2201801"/>
              <a:gd name="connsiteY4" fmla="*/ 2232248 h 2377440"/>
              <a:gd name="connsiteX5" fmla="*/ 22860 w 2201801"/>
              <a:gd name="connsiteY5" fmla="*/ 0 h 2377440"/>
              <a:gd name="connsiteX0" fmla="*/ 22860 w 2201801"/>
              <a:gd name="connsiteY0" fmla="*/ 0 h 2340260"/>
              <a:gd name="connsiteX1" fmla="*/ 2194560 w 2201801"/>
              <a:gd name="connsiteY1" fmla="*/ 137160 h 2340260"/>
              <a:gd name="connsiteX2" fmla="*/ 2049780 w 2201801"/>
              <a:gd name="connsiteY2" fmla="*/ 1965960 h 2340260"/>
              <a:gd name="connsiteX3" fmla="*/ 1080120 w 2201801"/>
              <a:gd name="connsiteY3" fmla="*/ 2340260 h 2340260"/>
              <a:gd name="connsiteX4" fmla="*/ 0 w 2201801"/>
              <a:gd name="connsiteY4" fmla="*/ 2232248 h 2340260"/>
              <a:gd name="connsiteX5" fmla="*/ 22860 w 2201801"/>
              <a:gd name="connsiteY5" fmla="*/ 0 h 2340260"/>
              <a:gd name="connsiteX0" fmla="*/ 22860 w 2201801"/>
              <a:gd name="connsiteY0" fmla="*/ 0 h 2340260"/>
              <a:gd name="connsiteX1" fmla="*/ 2194560 w 2201801"/>
              <a:gd name="connsiteY1" fmla="*/ 137160 h 2340260"/>
              <a:gd name="connsiteX2" fmla="*/ 2049780 w 2201801"/>
              <a:gd name="connsiteY2" fmla="*/ 1965960 h 2340260"/>
              <a:gd name="connsiteX3" fmla="*/ 1080120 w 2201801"/>
              <a:gd name="connsiteY3" fmla="*/ 2340260 h 2340260"/>
              <a:gd name="connsiteX4" fmla="*/ 0 w 2201801"/>
              <a:gd name="connsiteY4" fmla="*/ 2232248 h 2340260"/>
              <a:gd name="connsiteX5" fmla="*/ 22860 w 2201801"/>
              <a:gd name="connsiteY5" fmla="*/ 0 h 2340260"/>
              <a:gd name="connsiteX0" fmla="*/ 22860 w 2201801"/>
              <a:gd name="connsiteY0" fmla="*/ 0 h 2316104"/>
              <a:gd name="connsiteX1" fmla="*/ 2194560 w 2201801"/>
              <a:gd name="connsiteY1" fmla="*/ 137160 h 2316104"/>
              <a:gd name="connsiteX2" fmla="*/ 2049780 w 2201801"/>
              <a:gd name="connsiteY2" fmla="*/ 1965960 h 2316104"/>
              <a:gd name="connsiteX3" fmla="*/ 1116124 w 2201801"/>
              <a:gd name="connsiteY3" fmla="*/ 2304256 h 2316104"/>
              <a:gd name="connsiteX4" fmla="*/ 0 w 2201801"/>
              <a:gd name="connsiteY4" fmla="*/ 2232248 h 2316104"/>
              <a:gd name="connsiteX5" fmla="*/ 22860 w 2201801"/>
              <a:gd name="connsiteY5" fmla="*/ 0 h 2316104"/>
              <a:gd name="connsiteX0" fmla="*/ 216024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216024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80020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6244 w 2201801"/>
              <a:gd name="connsiteY1" fmla="*/ 36004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6244 w 2201801"/>
              <a:gd name="connsiteY1" fmla="*/ 36004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302394"/>
              <a:gd name="connsiteX1" fmla="*/ 2196244 w 2196244"/>
              <a:gd name="connsiteY1" fmla="*/ 36004 h 2302394"/>
              <a:gd name="connsiteX2" fmla="*/ 2049780 w 2196244"/>
              <a:gd name="connsiteY2" fmla="*/ 1893952 h 2302394"/>
              <a:gd name="connsiteX3" fmla="*/ 1116124 w 2196244"/>
              <a:gd name="connsiteY3" fmla="*/ 2232248 h 2302394"/>
              <a:gd name="connsiteX4" fmla="*/ 0 w 2196244"/>
              <a:gd name="connsiteY4" fmla="*/ 2160240 h 2302394"/>
              <a:gd name="connsiteX5" fmla="*/ 180020 w 2196244"/>
              <a:gd name="connsiteY5" fmla="*/ 0 h 23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6BD2D5"/>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ea typeface="+mn-ea"/>
              <a:cs typeface="+mn-ea"/>
              <a:sym typeface="Arial" panose="020B0604020202020204" pitchFamily="34" charset="0"/>
            </a:endParaRPr>
          </a:p>
        </p:txBody>
      </p:sp>
      <p:sp>
        <p:nvSpPr>
          <p:cNvPr id="3" name="자유형 87"/>
          <p:cNvSpPr/>
          <p:nvPr/>
        </p:nvSpPr>
        <p:spPr bwMode="auto">
          <a:xfrm>
            <a:off x="2899040" y="2206131"/>
            <a:ext cx="631825" cy="433387"/>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5193"/>
              <a:gd name="connsiteY0" fmla="*/ 684497 h 684497"/>
              <a:gd name="connsiteX1" fmla="*/ 827007 w 1125193"/>
              <a:gd name="connsiteY1" fmla="*/ 0 h 684497"/>
              <a:gd name="connsiteX2" fmla="*/ 1125193 w 1125193"/>
              <a:gd name="connsiteY2" fmla="*/ 302186 h 684497"/>
              <a:gd name="connsiteX3" fmla="*/ 0 w 1125193"/>
              <a:gd name="connsiteY3" fmla="*/ 684497 h 684497"/>
              <a:gd name="connsiteX0" fmla="*/ 0 w 1109869"/>
              <a:gd name="connsiteY0" fmla="*/ 684497 h 684497"/>
              <a:gd name="connsiteX1" fmla="*/ 827007 w 1109869"/>
              <a:gd name="connsiteY1" fmla="*/ 0 h 684497"/>
              <a:gd name="connsiteX2" fmla="*/ 1109869 w 1109869"/>
              <a:gd name="connsiteY2" fmla="*/ 293334 h 684497"/>
              <a:gd name="connsiteX3" fmla="*/ 0 w 1109869"/>
              <a:gd name="connsiteY3" fmla="*/ 684497 h 684497"/>
              <a:gd name="connsiteX0" fmla="*/ 0 w 1111718"/>
              <a:gd name="connsiteY0" fmla="*/ 684497 h 684497"/>
              <a:gd name="connsiteX1" fmla="*/ 827007 w 1111718"/>
              <a:gd name="connsiteY1" fmla="*/ 0 h 684497"/>
              <a:gd name="connsiteX2" fmla="*/ 1111718 w 1111718"/>
              <a:gd name="connsiteY2" fmla="*/ 287291 h 684497"/>
              <a:gd name="connsiteX3" fmla="*/ 0 w 1111718"/>
              <a:gd name="connsiteY3" fmla="*/ 684497 h 684497"/>
              <a:gd name="connsiteX0" fmla="*/ 0 w 1113567"/>
              <a:gd name="connsiteY0" fmla="*/ 684497 h 684497"/>
              <a:gd name="connsiteX1" fmla="*/ 827007 w 1113567"/>
              <a:gd name="connsiteY1" fmla="*/ 0 h 684497"/>
              <a:gd name="connsiteX2" fmla="*/ 1113567 w 1113567"/>
              <a:gd name="connsiteY2" fmla="*/ 272819 h 684497"/>
              <a:gd name="connsiteX3" fmla="*/ 0 w 1113567"/>
              <a:gd name="connsiteY3" fmla="*/ 684497 h 684497"/>
              <a:gd name="connsiteX0" fmla="*/ 0 w 1118278"/>
              <a:gd name="connsiteY0" fmla="*/ 684497 h 684497"/>
              <a:gd name="connsiteX1" fmla="*/ 827007 w 1118278"/>
              <a:gd name="connsiteY1" fmla="*/ 0 h 684497"/>
              <a:gd name="connsiteX2" fmla="*/ 1118278 w 1118278"/>
              <a:gd name="connsiteY2" fmla="*/ 292399 h 684497"/>
              <a:gd name="connsiteX3" fmla="*/ 0 w 1118278"/>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Lst>
            <a:ahLst/>
            <a:cxnLst>
              <a:cxn ang="0">
                <a:pos x="connsiteX0" y="connsiteY0"/>
              </a:cxn>
              <a:cxn ang="0">
                <a:pos x="connsiteX1" y="connsiteY1"/>
              </a:cxn>
              <a:cxn ang="0">
                <a:pos x="connsiteX2" y="connsiteY2"/>
              </a:cxn>
              <a:cxn ang="0">
                <a:pos x="connsiteX3" y="connsiteY3"/>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6BD2D5"/>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4" name="자유형 200"/>
          <p:cNvSpPr/>
          <p:nvPr/>
        </p:nvSpPr>
        <p:spPr bwMode="auto">
          <a:xfrm>
            <a:off x="1830653" y="1546299"/>
            <a:ext cx="1724025" cy="346075"/>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 fmla="*/ 0 w 2207084"/>
              <a:gd name="connsiteY0" fmla="*/ 0 h 465666"/>
              <a:gd name="connsiteX1" fmla="*/ 2207084 w 2207084"/>
              <a:gd name="connsiteY1" fmla="*/ 33453 h 465666"/>
              <a:gd name="connsiteX2" fmla="*/ 2192867 w 2207084"/>
              <a:gd name="connsiteY2" fmla="*/ 465666 h 465666"/>
              <a:gd name="connsiteX3" fmla="*/ 16933 w 2207084"/>
              <a:gd name="connsiteY3" fmla="*/ 381000 h 465666"/>
              <a:gd name="connsiteX4" fmla="*/ 0 w 2207084"/>
              <a:gd name="connsiteY4" fmla="*/ 0 h 465666"/>
              <a:gd name="connsiteX0" fmla="*/ 0 w 2196244"/>
              <a:gd name="connsiteY0" fmla="*/ 0 h 468217"/>
              <a:gd name="connsiteX1" fmla="*/ 2196244 w 2196244"/>
              <a:gd name="connsiteY1" fmla="*/ 36004 h 468217"/>
              <a:gd name="connsiteX2" fmla="*/ 2182027 w 2196244"/>
              <a:gd name="connsiteY2" fmla="*/ 468217 h 468217"/>
              <a:gd name="connsiteX3" fmla="*/ 6093 w 2196244"/>
              <a:gd name="connsiteY3" fmla="*/ 383551 h 468217"/>
              <a:gd name="connsiteX4" fmla="*/ 0 w 2196244"/>
              <a:gd name="connsiteY4" fmla="*/ 0 h 468217"/>
              <a:gd name="connsiteX0" fmla="*/ 0 w 2196244"/>
              <a:gd name="connsiteY0" fmla="*/ 0 h 468217"/>
              <a:gd name="connsiteX1" fmla="*/ 2196244 w 2196244"/>
              <a:gd name="connsiteY1" fmla="*/ 36004 h 468217"/>
              <a:gd name="connsiteX2" fmla="*/ 2182027 w 2196244"/>
              <a:gd name="connsiteY2" fmla="*/ 468217 h 468217"/>
              <a:gd name="connsiteX3" fmla="*/ 6093 w 2196244"/>
              <a:gd name="connsiteY3" fmla="*/ 383551 h 468217"/>
              <a:gd name="connsiteX4" fmla="*/ 0 w 2196244"/>
              <a:gd name="connsiteY4" fmla="*/ 0 h 468217"/>
              <a:gd name="connsiteX0" fmla="*/ 29911 w 2190151"/>
              <a:gd name="connsiteY0" fmla="*/ 0 h 468216"/>
              <a:gd name="connsiteX1" fmla="*/ 2190151 w 2190151"/>
              <a:gd name="connsiteY1" fmla="*/ 36003 h 468216"/>
              <a:gd name="connsiteX2" fmla="*/ 2175934 w 2190151"/>
              <a:gd name="connsiteY2" fmla="*/ 468216 h 468216"/>
              <a:gd name="connsiteX3" fmla="*/ 0 w 2190151"/>
              <a:gd name="connsiteY3" fmla="*/ 383550 h 468216"/>
              <a:gd name="connsiteX4" fmla="*/ 29911 w 2190151"/>
              <a:gd name="connsiteY4" fmla="*/ 0 h 468216"/>
              <a:gd name="connsiteX0" fmla="*/ 0 w 2160240"/>
              <a:gd name="connsiteY0" fmla="*/ 0 h 468216"/>
              <a:gd name="connsiteX1" fmla="*/ 2160240 w 2160240"/>
              <a:gd name="connsiteY1" fmla="*/ 36003 h 468216"/>
              <a:gd name="connsiteX2" fmla="*/ 2146023 w 2160240"/>
              <a:gd name="connsiteY2" fmla="*/ 468216 h 468216"/>
              <a:gd name="connsiteX3" fmla="*/ 0 w 2160240"/>
              <a:gd name="connsiteY3" fmla="*/ 360039 h 468216"/>
              <a:gd name="connsiteX4" fmla="*/ 0 w 2160240"/>
              <a:gd name="connsiteY4" fmla="*/ 0 h 468216"/>
              <a:gd name="connsiteX0" fmla="*/ 21444 w 2181684"/>
              <a:gd name="connsiteY0" fmla="*/ 0 h 468216"/>
              <a:gd name="connsiteX1" fmla="*/ 2181684 w 2181684"/>
              <a:gd name="connsiteY1" fmla="*/ 36003 h 468216"/>
              <a:gd name="connsiteX2" fmla="*/ 2167467 w 2181684"/>
              <a:gd name="connsiteY2" fmla="*/ 468216 h 468216"/>
              <a:gd name="connsiteX3" fmla="*/ 0 w 2181684"/>
              <a:gd name="connsiteY3" fmla="*/ 378258 h 468216"/>
              <a:gd name="connsiteX4" fmla="*/ 21444 w 2181684"/>
              <a:gd name="connsiteY4" fmla="*/ 0 h 468216"/>
              <a:gd name="connsiteX0" fmla="*/ 15094 w 2181684"/>
              <a:gd name="connsiteY0" fmla="*/ 0 h 468216"/>
              <a:gd name="connsiteX1" fmla="*/ 2181684 w 2181684"/>
              <a:gd name="connsiteY1" fmla="*/ 36003 h 468216"/>
              <a:gd name="connsiteX2" fmla="*/ 2167467 w 2181684"/>
              <a:gd name="connsiteY2" fmla="*/ 468216 h 468216"/>
              <a:gd name="connsiteX3" fmla="*/ 0 w 2181684"/>
              <a:gd name="connsiteY3" fmla="*/ 378258 h 468216"/>
              <a:gd name="connsiteX4" fmla="*/ 15094 w 2181684"/>
              <a:gd name="connsiteY4" fmla="*/ 0 h 468216"/>
              <a:gd name="connsiteX0" fmla="*/ 15094 w 2181684"/>
              <a:gd name="connsiteY0" fmla="*/ 0 h 492391"/>
              <a:gd name="connsiteX1" fmla="*/ 2181684 w 2181684"/>
              <a:gd name="connsiteY1" fmla="*/ 36003 h 492391"/>
              <a:gd name="connsiteX2" fmla="*/ 2167467 w 2181684"/>
              <a:gd name="connsiteY2" fmla="*/ 468216 h 492391"/>
              <a:gd name="connsiteX3" fmla="*/ 0 w 2181684"/>
              <a:gd name="connsiteY3" fmla="*/ 378258 h 492391"/>
              <a:gd name="connsiteX4" fmla="*/ 15094 w 2181684"/>
              <a:gd name="connsiteY4" fmla="*/ 0 h 492391"/>
              <a:gd name="connsiteX0" fmla="*/ 15094 w 2181684"/>
              <a:gd name="connsiteY0" fmla="*/ 0 h 492391"/>
              <a:gd name="connsiteX1" fmla="*/ 2181684 w 2181684"/>
              <a:gd name="connsiteY1" fmla="*/ 36003 h 492391"/>
              <a:gd name="connsiteX2" fmla="*/ 2167467 w 2181684"/>
              <a:gd name="connsiteY2" fmla="*/ 468216 h 492391"/>
              <a:gd name="connsiteX3" fmla="*/ 0 w 2181684"/>
              <a:gd name="connsiteY3" fmla="*/ 378258 h 492391"/>
              <a:gd name="connsiteX4" fmla="*/ 15094 w 2181684"/>
              <a:gd name="connsiteY4" fmla="*/ 0 h 492391"/>
              <a:gd name="connsiteX0" fmla="*/ 15094 w 2181684"/>
              <a:gd name="connsiteY0" fmla="*/ 0 h 456222"/>
              <a:gd name="connsiteX1" fmla="*/ 2181684 w 2181684"/>
              <a:gd name="connsiteY1" fmla="*/ 36003 h 456222"/>
              <a:gd name="connsiteX2" fmla="*/ 2145679 w 2181684"/>
              <a:gd name="connsiteY2" fmla="*/ 432047 h 456222"/>
              <a:gd name="connsiteX3" fmla="*/ 0 w 2181684"/>
              <a:gd name="connsiteY3" fmla="*/ 378258 h 456222"/>
              <a:gd name="connsiteX4" fmla="*/ 15094 w 2181684"/>
              <a:gd name="connsiteY4" fmla="*/ 0 h 456222"/>
              <a:gd name="connsiteX0" fmla="*/ 15094 w 2181684"/>
              <a:gd name="connsiteY0" fmla="*/ 0 h 462758"/>
              <a:gd name="connsiteX1" fmla="*/ 2181684 w 2181684"/>
              <a:gd name="connsiteY1" fmla="*/ 36003 h 462758"/>
              <a:gd name="connsiteX2" fmla="*/ 2171699 w 2181684"/>
              <a:gd name="connsiteY2" fmla="*/ 438583 h 462758"/>
              <a:gd name="connsiteX3" fmla="*/ 0 w 2181684"/>
              <a:gd name="connsiteY3" fmla="*/ 378258 h 462758"/>
              <a:gd name="connsiteX4" fmla="*/ 15094 w 2181684"/>
              <a:gd name="connsiteY4" fmla="*/ 0 h 462758"/>
              <a:gd name="connsiteX0" fmla="*/ 21443 w 2181684"/>
              <a:gd name="connsiteY0" fmla="*/ 0 h 498763"/>
              <a:gd name="connsiteX1" fmla="*/ 2181684 w 2181684"/>
              <a:gd name="connsiteY1" fmla="*/ 72008 h 498763"/>
              <a:gd name="connsiteX2" fmla="*/ 2171699 w 2181684"/>
              <a:gd name="connsiteY2" fmla="*/ 474588 h 498763"/>
              <a:gd name="connsiteX3" fmla="*/ 0 w 2181684"/>
              <a:gd name="connsiteY3" fmla="*/ 414263 h 498763"/>
              <a:gd name="connsiteX4" fmla="*/ 21443 w 2181684"/>
              <a:gd name="connsiteY4" fmla="*/ 0 h 498763"/>
              <a:gd name="connsiteX0" fmla="*/ 21443 w 2181683"/>
              <a:gd name="connsiteY0" fmla="*/ 0 h 498763"/>
              <a:gd name="connsiteX1" fmla="*/ 2181683 w 2181683"/>
              <a:gd name="connsiteY1" fmla="*/ 36005 h 498763"/>
              <a:gd name="connsiteX2" fmla="*/ 2171699 w 2181683"/>
              <a:gd name="connsiteY2" fmla="*/ 474588 h 498763"/>
              <a:gd name="connsiteX3" fmla="*/ 0 w 2181683"/>
              <a:gd name="connsiteY3" fmla="*/ 414263 h 498763"/>
              <a:gd name="connsiteX4" fmla="*/ 21443 w 2181683"/>
              <a:gd name="connsiteY4" fmla="*/ 0 h 498763"/>
              <a:gd name="connsiteX0" fmla="*/ 21443 w 2181683"/>
              <a:gd name="connsiteY0" fmla="*/ 0 h 466660"/>
              <a:gd name="connsiteX1" fmla="*/ 2181683 w 2181683"/>
              <a:gd name="connsiteY1" fmla="*/ 36005 h 466660"/>
              <a:gd name="connsiteX2" fmla="*/ 2145680 w 2181683"/>
              <a:gd name="connsiteY2" fmla="*/ 432049 h 466660"/>
              <a:gd name="connsiteX3" fmla="*/ 0 w 2181683"/>
              <a:gd name="connsiteY3" fmla="*/ 414263 h 466660"/>
              <a:gd name="connsiteX4" fmla="*/ 21443 w 2181683"/>
              <a:gd name="connsiteY4" fmla="*/ 0 h 466660"/>
              <a:gd name="connsiteX0" fmla="*/ 21443 w 2181683"/>
              <a:gd name="connsiteY0" fmla="*/ 0 h 441574"/>
              <a:gd name="connsiteX1" fmla="*/ 2181683 w 2181683"/>
              <a:gd name="connsiteY1" fmla="*/ 36005 h 441574"/>
              <a:gd name="connsiteX2" fmla="*/ 2161555 w 2181683"/>
              <a:gd name="connsiteY2" fmla="*/ 441574 h 441574"/>
              <a:gd name="connsiteX3" fmla="*/ 0 w 2181683"/>
              <a:gd name="connsiteY3" fmla="*/ 414263 h 441574"/>
              <a:gd name="connsiteX4" fmla="*/ 21443 w 2181683"/>
              <a:gd name="connsiteY4" fmla="*/ 0 h 441574"/>
              <a:gd name="connsiteX0" fmla="*/ 21443 w 2181683"/>
              <a:gd name="connsiteY0" fmla="*/ 0 h 441574"/>
              <a:gd name="connsiteX1" fmla="*/ 2181683 w 2181683"/>
              <a:gd name="connsiteY1" fmla="*/ 36005 h 441574"/>
              <a:gd name="connsiteX2" fmla="*/ 2171080 w 2181683"/>
              <a:gd name="connsiteY2" fmla="*/ 441574 h 441574"/>
              <a:gd name="connsiteX3" fmla="*/ 0 w 2181683"/>
              <a:gd name="connsiteY3" fmla="*/ 414263 h 441574"/>
              <a:gd name="connsiteX4" fmla="*/ 21443 w 2181683"/>
              <a:gd name="connsiteY4" fmla="*/ 0 h 441574"/>
              <a:gd name="connsiteX0" fmla="*/ 21443 w 2181683"/>
              <a:gd name="connsiteY0" fmla="*/ 0 h 471835"/>
              <a:gd name="connsiteX1" fmla="*/ 2181683 w 2181683"/>
              <a:gd name="connsiteY1" fmla="*/ 36005 h 471835"/>
              <a:gd name="connsiteX2" fmla="*/ 2171080 w 2181683"/>
              <a:gd name="connsiteY2" fmla="*/ 441574 h 471835"/>
              <a:gd name="connsiteX3" fmla="*/ 0 w 2181683"/>
              <a:gd name="connsiteY3" fmla="*/ 414263 h 471835"/>
              <a:gd name="connsiteX4" fmla="*/ 21443 w 2181683"/>
              <a:gd name="connsiteY4" fmla="*/ 0 h 471835"/>
              <a:gd name="connsiteX0" fmla="*/ 21443 w 2181683"/>
              <a:gd name="connsiteY0" fmla="*/ 0 h 471835"/>
              <a:gd name="connsiteX1" fmla="*/ 2181683 w 2181683"/>
              <a:gd name="connsiteY1" fmla="*/ 36005 h 471835"/>
              <a:gd name="connsiteX2" fmla="*/ 2171080 w 2181683"/>
              <a:gd name="connsiteY2" fmla="*/ 441574 h 471835"/>
              <a:gd name="connsiteX3" fmla="*/ 0 w 2181683"/>
              <a:gd name="connsiteY3" fmla="*/ 414263 h 471835"/>
              <a:gd name="connsiteX4" fmla="*/ 21443 w 2181683"/>
              <a:gd name="connsiteY4" fmla="*/ 0 h 471835"/>
              <a:gd name="connsiteX0" fmla="*/ 13233 w 2173473"/>
              <a:gd name="connsiteY0" fmla="*/ 0 h 471835"/>
              <a:gd name="connsiteX1" fmla="*/ 2173473 w 2173473"/>
              <a:gd name="connsiteY1" fmla="*/ 36005 h 471835"/>
              <a:gd name="connsiteX2" fmla="*/ 2162870 w 2173473"/>
              <a:gd name="connsiteY2" fmla="*/ 441574 h 471835"/>
              <a:gd name="connsiteX3" fmla="*/ 0 w 2173473"/>
              <a:gd name="connsiteY3" fmla="*/ 377428 h 471835"/>
              <a:gd name="connsiteX4" fmla="*/ 13233 w 2173473"/>
              <a:gd name="connsiteY4" fmla="*/ 0 h 471835"/>
              <a:gd name="connsiteX0" fmla="*/ 15627 w 2175867"/>
              <a:gd name="connsiteY0" fmla="*/ 0 h 441574"/>
              <a:gd name="connsiteX1" fmla="*/ 2175867 w 2175867"/>
              <a:gd name="connsiteY1" fmla="*/ 36005 h 441574"/>
              <a:gd name="connsiteX2" fmla="*/ 2165264 w 2175867"/>
              <a:gd name="connsiteY2" fmla="*/ 441574 h 441574"/>
              <a:gd name="connsiteX3" fmla="*/ 0 w 2175867"/>
              <a:gd name="connsiteY3" fmla="*/ 354372 h 441574"/>
              <a:gd name="connsiteX4" fmla="*/ 15627 w 2175867"/>
              <a:gd name="connsiteY4" fmla="*/ 0 h 441574"/>
              <a:gd name="connsiteX0" fmla="*/ 15627 w 2175867"/>
              <a:gd name="connsiteY0" fmla="*/ 0 h 454274"/>
              <a:gd name="connsiteX1" fmla="*/ 2175867 w 2175867"/>
              <a:gd name="connsiteY1" fmla="*/ 48705 h 454274"/>
              <a:gd name="connsiteX2" fmla="*/ 2165264 w 2175867"/>
              <a:gd name="connsiteY2" fmla="*/ 454274 h 454274"/>
              <a:gd name="connsiteX3" fmla="*/ 0 w 2175867"/>
              <a:gd name="connsiteY3" fmla="*/ 367072 h 454274"/>
              <a:gd name="connsiteX4" fmla="*/ 15627 w 2175867"/>
              <a:gd name="connsiteY4" fmla="*/ 0 h 454274"/>
              <a:gd name="connsiteX0" fmla="*/ 15627 w 2179042"/>
              <a:gd name="connsiteY0" fmla="*/ 0 h 454274"/>
              <a:gd name="connsiteX1" fmla="*/ 2179042 w 2179042"/>
              <a:gd name="connsiteY1" fmla="*/ 39180 h 454274"/>
              <a:gd name="connsiteX2" fmla="*/ 2165264 w 2179042"/>
              <a:gd name="connsiteY2" fmla="*/ 454274 h 454274"/>
              <a:gd name="connsiteX3" fmla="*/ 0 w 2179042"/>
              <a:gd name="connsiteY3" fmla="*/ 367072 h 454274"/>
              <a:gd name="connsiteX4" fmla="*/ 15627 w 2179042"/>
              <a:gd name="connsiteY4" fmla="*/ 0 h 454274"/>
              <a:gd name="connsiteX0" fmla="*/ 15627 w 2179042"/>
              <a:gd name="connsiteY0" fmla="*/ 0 h 397124"/>
              <a:gd name="connsiteX1" fmla="*/ 2179042 w 2179042"/>
              <a:gd name="connsiteY1" fmla="*/ 39180 h 397124"/>
              <a:gd name="connsiteX2" fmla="*/ 2174789 w 2179042"/>
              <a:gd name="connsiteY2" fmla="*/ 397124 h 397124"/>
              <a:gd name="connsiteX3" fmla="*/ 0 w 2179042"/>
              <a:gd name="connsiteY3" fmla="*/ 367072 h 397124"/>
              <a:gd name="connsiteX4" fmla="*/ 15627 w 2179042"/>
              <a:gd name="connsiteY4" fmla="*/ 0 h 397124"/>
              <a:gd name="connsiteX0" fmla="*/ 18802 w 2182217"/>
              <a:gd name="connsiteY0" fmla="*/ 0 h 397124"/>
              <a:gd name="connsiteX1" fmla="*/ 2182217 w 2182217"/>
              <a:gd name="connsiteY1" fmla="*/ 39180 h 397124"/>
              <a:gd name="connsiteX2" fmla="*/ 2177964 w 2182217"/>
              <a:gd name="connsiteY2" fmla="*/ 397124 h 397124"/>
              <a:gd name="connsiteX3" fmla="*/ 0 w 2182217"/>
              <a:gd name="connsiteY3" fmla="*/ 351197 h 397124"/>
              <a:gd name="connsiteX4" fmla="*/ 18802 w 2182217"/>
              <a:gd name="connsiteY4" fmla="*/ 0 h 397124"/>
              <a:gd name="connsiteX0" fmla="*/ 25152 w 2188567"/>
              <a:gd name="connsiteY0" fmla="*/ 0 h 397124"/>
              <a:gd name="connsiteX1" fmla="*/ 2188567 w 2188567"/>
              <a:gd name="connsiteY1" fmla="*/ 39180 h 397124"/>
              <a:gd name="connsiteX2" fmla="*/ 2184314 w 2188567"/>
              <a:gd name="connsiteY2" fmla="*/ 397124 h 397124"/>
              <a:gd name="connsiteX3" fmla="*/ 0 w 2188567"/>
              <a:gd name="connsiteY3" fmla="*/ 367072 h 397124"/>
              <a:gd name="connsiteX4" fmla="*/ 25152 w 2188567"/>
              <a:gd name="connsiteY4" fmla="*/ 0 h 397124"/>
              <a:gd name="connsiteX0" fmla="*/ 25152 w 2188567"/>
              <a:gd name="connsiteY0" fmla="*/ 0 h 381249"/>
              <a:gd name="connsiteX1" fmla="*/ 2188567 w 2188567"/>
              <a:gd name="connsiteY1" fmla="*/ 39180 h 381249"/>
              <a:gd name="connsiteX2" fmla="*/ 2181139 w 2188567"/>
              <a:gd name="connsiteY2" fmla="*/ 381249 h 381249"/>
              <a:gd name="connsiteX3" fmla="*/ 0 w 2188567"/>
              <a:gd name="connsiteY3" fmla="*/ 367072 h 381249"/>
              <a:gd name="connsiteX4" fmla="*/ 25152 w 2188567"/>
              <a:gd name="connsiteY4" fmla="*/ 0 h 381249"/>
              <a:gd name="connsiteX0" fmla="*/ 25152 w 2188567"/>
              <a:gd name="connsiteY0" fmla="*/ 0 h 411696"/>
              <a:gd name="connsiteX1" fmla="*/ 2188567 w 2188567"/>
              <a:gd name="connsiteY1" fmla="*/ 39180 h 411696"/>
              <a:gd name="connsiteX2" fmla="*/ 2181139 w 2188567"/>
              <a:gd name="connsiteY2" fmla="*/ 381249 h 411696"/>
              <a:gd name="connsiteX3" fmla="*/ 0 w 2188567"/>
              <a:gd name="connsiteY3" fmla="*/ 367072 h 411696"/>
              <a:gd name="connsiteX4" fmla="*/ 25152 w 2188567"/>
              <a:gd name="connsiteY4" fmla="*/ 0 h 411696"/>
              <a:gd name="connsiteX0" fmla="*/ 25152 w 2188567"/>
              <a:gd name="connsiteY0" fmla="*/ 0 h 436265"/>
              <a:gd name="connsiteX1" fmla="*/ 2188567 w 2188567"/>
              <a:gd name="connsiteY1" fmla="*/ 39180 h 436265"/>
              <a:gd name="connsiteX2" fmla="*/ 2181139 w 2188567"/>
              <a:gd name="connsiteY2" fmla="*/ 381249 h 436265"/>
              <a:gd name="connsiteX3" fmla="*/ 0 w 2188567"/>
              <a:gd name="connsiteY3" fmla="*/ 367072 h 436265"/>
              <a:gd name="connsiteX4" fmla="*/ 25152 w 2188567"/>
              <a:gd name="connsiteY4" fmla="*/ 0 h 436265"/>
              <a:gd name="connsiteX0" fmla="*/ 16942 w 2180357"/>
              <a:gd name="connsiteY0" fmla="*/ 0 h 436265"/>
              <a:gd name="connsiteX1" fmla="*/ 2180357 w 2180357"/>
              <a:gd name="connsiteY1" fmla="*/ 39180 h 436265"/>
              <a:gd name="connsiteX2" fmla="*/ 2172929 w 2180357"/>
              <a:gd name="connsiteY2" fmla="*/ 381249 h 436265"/>
              <a:gd name="connsiteX3" fmla="*/ 0 w 2180357"/>
              <a:gd name="connsiteY3" fmla="*/ 338745 h 436265"/>
              <a:gd name="connsiteX4" fmla="*/ 16942 w 2180357"/>
              <a:gd name="connsiteY4" fmla="*/ 0 h 436265"/>
              <a:gd name="connsiteX0" fmla="*/ 16942 w 2180357"/>
              <a:gd name="connsiteY0" fmla="*/ 0 h 436265"/>
              <a:gd name="connsiteX1" fmla="*/ 2180357 w 2180357"/>
              <a:gd name="connsiteY1" fmla="*/ 39180 h 436265"/>
              <a:gd name="connsiteX2" fmla="*/ 2172929 w 2180357"/>
              <a:gd name="connsiteY2" fmla="*/ 381249 h 436265"/>
              <a:gd name="connsiteX3" fmla="*/ 0 w 2180357"/>
              <a:gd name="connsiteY3" fmla="*/ 338745 h 436265"/>
              <a:gd name="connsiteX4" fmla="*/ 16942 w 2180357"/>
              <a:gd name="connsiteY4" fmla="*/ 0 h 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6BD2D5"/>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5" name="자유형 124"/>
          <p:cNvSpPr/>
          <p:nvPr/>
        </p:nvSpPr>
        <p:spPr bwMode="auto">
          <a:xfrm>
            <a:off x="2652978" y="1378024"/>
            <a:ext cx="117475" cy="249237"/>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08012"/>
              <a:gd name="connsiteY0" fmla="*/ 0 h 226132"/>
              <a:gd name="connsiteX1" fmla="*/ 0 w 108012"/>
              <a:gd name="connsiteY1" fmla="*/ 226132 h 226132"/>
              <a:gd name="connsiteX2" fmla="*/ 108012 w 108012"/>
              <a:gd name="connsiteY2" fmla="*/ 0 h 226132"/>
              <a:gd name="connsiteX3" fmla="*/ 53950 w 108012"/>
              <a:gd name="connsiteY3" fmla="*/ 0 h 226132"/>
              <a:gd name="connsiteX0" fmla="*/ 53950 w 108012"/>
              <a:gd name="connsiteY0" fmla="*/ 0 h 226132"/>
              <a:gd name="connsiteX1" fmla="*/ 0 w 108012"/>
              <a:gd name="connsiteY1" fmla="*/ 226132 h 226132"/>
              <a:gd name="connsiteX2" fmla="*/ 108012 w 108012"/>
              <a:gd name="connsiteY2" fmla="*/ 0 h 226132"/>
              <a:gd name="connsiteX3" fmla="*/ 53950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Lst>
            <a:ahLst/>
            <a:cxnLst>
              <a:cxn ang="0">
                <a:pos x="connsiteX0" y="connsiteY0"/>
              </a:cxn>
              <a:cxn ang="0">
                <a:pos x="connsiteX1" y="connsiteY1"/>
              </a:cxn>
              <a:cxn ang="0">
                <a:pos x="connsiteX2" y="connsiteY2"/>
              </a:cxn>
              <a:cxn ang="0">
                <a:pos x="connsiteX3" y="connsiteY3"/>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6BD2D5"/>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6" name="타원 113"/>
          <p:cNvSpPr/>
          <p:nvPr/>
        </p:nvSpPr>
        <p:spPr bwMode="auto">
          <a:xfrm>
            <a:off x="2630753" y="1128785"/>
            <a:ext cx="268287" cy="268288"/>
          </a:xfrm>
          <a:prstGeom prst="ellipse">
            <a:avLst/>
          </a:prstGeom>
          <a:solidFill>
            <a:srgbClr val="6BD2D5"/>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ko-KR" altLang="en-US" sz="1300">
              <a:solidFill>
                <a:schemeClr val="tx1">
                  <a:lumMod val="65000"/>
                  <a:lumOff val="35000"/>
                </a:schemeClr>
              </a:solidFill>
              <a:latin typeface="Helvetica" panose="020B0604020202030204" pitchFamily="34" charset="0"/>
              <a:sym typeface="Arial" pitchFamily="34" charset="0"/>
            </a:endParaRPr>
          </a:p>
        </p:txBody>
      </p:sp>
      <p:sp>
        <p:nvSpPr>
          <p:cNvPr id="45" name="TextBox 13">
            <a:extLst>
              <a:ext uri="{FF2B5EF4-FFF2-40B4-BE49-F238E27FC236}">
                <a16:creationId xmlns:a16="http://schemas.microsoft.com/office/drawing/2014/main" id="{C7731375-740A-3834-4D34-FD071C784F31}"/>
              </a:ext>
            </a:extLst>
          </p:cNvPr>
          <p:cNvSpPr txBox="1"/>
          <p:nvPr/>
        </p:nvSpPr>
        <p:spPr>
          <a:xfrm>
            <a:off x="1760802" y="1883979"/>
            <a:ext cx="1725612" cy="415498"/>
          </a:xfrm>
          <a:prstGeom prst="rect">
            <a:avLst/>
          </a:prstGeom>
          <a:noFill/>
        </p:spPr>
        <p:txBody>
          <a:bodyPr wrap="square" lIns="0" tIns="0" rIns="0" bIns="0" anchor="ctr">
            <a:spAutoFit/>
          </a:bodyPr>
          <a:lstStyle/>
          <a:p>
            <a:pPr algn="ctr" defTabSz="912613" eaLnBrk="1" fontAlgn="auto" hangingPunct="1">
              <a:spcBef>
                <a:spcPct val="20000"/>
              </a:spcBef>
              <a:spcAft>
                <a:spcPts val="0"/>
              </a:spcAft>
              <a:defRPr/>
            </a:pPr>
            <a:r>
              <a:rPr lang="en-US" altLang="zh-CN" sz="2700" b="1" dirty="0" err="1">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rPr>
              <a:t>Nhóm</a:t>
            </a:r>
            <a:r>
              <a:rPr lang="en-US" altLang="zh-CN" sz="27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rPr>
              <a:t> 1+2</a:t>
            </a:r>
            <a:endParaRPr lang="en-US" sz="27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endParaRPr>
          </a:p>
        </p:txBody>
      </p:sp>
      <p:sp>
        <p:nvSpPr>
          <p:cNvPr id="48" name="TextBox 47">
            <a:extLst>
              <a:ext uri="{FF2B5EF4-FFF2-40B4-BE49-F238E27FC236}">
                <a16:creationId xmlns:a16="http://schemas.microsoft.com/office/drawing/2014/main" id="{3B18E98C-FA88-0FA3-5F85-08B2864C66A2}"/>
              </a:ext>
            </a:extLst>
          </p:cNvPr>
          <p:cNvSpPr txBox="1"/>
          <p:nvPr/>
        </p:nvSpPr>
        <p:spPr>
          <a:xfrm>
            <a:off x="4025690" y="1128785"/>
            <a:ext cx="6691078" cy="1826590"/>
          </a:xfrm>
          <a:prstGeom prst="rect">
            <a:avLst/>
          </a:prstGeom>
          <a:noFill/>
        </p:spPr>
        <p:txBody>
          <a:bodyPr wrap="square">
            <a:spAutoFit/>
          </a:bodyPr>
          <a:lstStyle/>
          <a:p>
            <a:pPr algn="just">
              <a:lnSpc>
                <a:spcPct val="115000"/>
              </a:lnSpc>
            </a:pPr>
            <a:r>
              <a:rPr lang="vi-VN" sz="2500" dirty="0">
                <a:solidFill>
                  <a:srgbClr val="000000"/>
                </a:solidFill>
                <a:effectLst/>
                <a:latin typeface="Times New Roman" panose="02020603050405020304" pitchFamily="18" charset="0"/>
                <a:ea typeface="Times New Roman" panose="02020603050405020304" pitchFamily="18" charset="0"/>
              </a:rPr>
              <a:t>Đặc điểm tính cách của nhân vật thầy Ha-men được nhà văn khắc hoạ từ những phương diện nào? Hãy nêu một số biểu hiện cụ thể trong văn bản bằng cách hoàn thiện phiếu học tập sau:</a:t>
            </a:r>
            <a:endParaRPr lang="en-VN" sz="2500" dirty="0">
              <a:effectLst/>
              <a:latin typeface="Times New Roman" panose="02020603050405020304" pitchFamily="18" charset="0"/>
              <a:ea typeface="Times New Roman" panose="02020603050405020304" pitchFamily="18" charset="0"/>
            </a:endParaRPr>
          </a:p>
        </p:txBody>
      </p:sp>
      <p:graphicFrame>
        <p:nvGraphicFramePr>
          <p:cNvPr id="49" name="Table 48">
            <a:extLst>
              <a:ext uri="{FF2B5EF4-FFF2-40B4-BE49-F238E27FC236}">
                <a16:creationId xmlns:a16="http://schemas.microsoft.com/office/drawing/2014/main" id="{9D8E1D10-6F1C-2EFD-9DF8-12C6C09F7567}"/>
              </a:ext>
            </a:extLst>
          </p:cNvPr>
          <p:cNvGraphicFramePr>
            <a:graphicFrameLocks noGrp="1"/>
          </p:cNvGraphicFramePr>
          <p:nvPr>
            <p:extLst>
              <p:ext uri="{D42A27DB-BD31-4B8C-83A1-F6EECF244321}">
                <p14:modId xmlns:p14="http://schemas.microsoft.com/office/powerpoint/2010/main" val="1233223309"/>
              </p:ext>
            </p:extLst>
          </p:nvPr>
        </p:nvGraphicFramePr>
        <p:xfrm>
          <a:off x="1663964" y="3012526"/>
          <a:ext cx="9473428" cy="3644046"/>
        </p:xfrm>
        <a:graphic>
          <a:graphicData uri="http://schemas.openxmlformats.org/drawingml/2006/table">
            <a:tbl>
              <a:tblPr firstRow="1" firstCol="1" bandRow="1">
                <a:tableStyleId>{5C22544A-7EE6-4342-B048-85BDC9FD1C3A}</a:tableStyleId>
              </a:tblPr>
              <a:tblGrid>
                <a:gridCol w="4736714">
                  <a:extLst>
                    <a:ext uri="{9D8B030D-6E8A-4147-A177-3AD203B41FA5}">
                      <a16:colId xmlns:a16="http://schemas.microsoft.com/office/drawing/2014/main" val="984762047"/>
                    </a:ext>
                  </a:extLst>
                </a:gridCol>
                <a:gridCol w="4736714">
                  <a:extLst>
                    <a:ext uri="{9D8B030D-6E8A-4147-A177-3AD203B41FA5}">
                      <a16:colId xmlns:a16="http://schemas.microsoft.com/office/drawing/2014/main" val="2043234786"/>
                    </a:ext>
                  </a:extLst>
                </a:gridCol>
              </a:tblGrid>
              <a:tr h="441114">
                <a:tc gridSpan="2">
                  <a:txBody>
                    <a:bodyPr/>
                    <a:lstStyle/>
                    <a:p>
                      <a:pPr algn="ctr">
                        <a:lnSpc>
                          <a:spcPct val="115000"/>
                        </a:lnSpc>
                      </a:pPr>
                      <a:r>
                        <a:rPr lang="vi-VN" sz="2200">
                          <a:effectLst/>
                          <a:latin typeface="Times New Roman" panose="02020603050405020304" pitchFamily="18" charset="0"/>
                          <a:cs typeface="Times New Roman" panose="02020603050405020304" pitchFamily="18" charset="0"/>
                        </a:rPr>
                        <a:t>Nhân vật thầy Ha-men</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876955983"/>
                  </a:ext>
                </a:extLst>
              </a:tr>
              <a:tr h="441114">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a. Trang phục:</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3644686"/>
                  </a:ext>
                </a:extLst>
              </a:tr>
              <a:tr h="441114">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b. Thái độ đối với học sinh:</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0770521"/>
                  </a:ext>
                </a:extLst>
              </a:tr>
              <a:tr h="920606">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c. Điều tâm niệm mà thầy nói trong “buổi học cuối cùng”:</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 </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3884375"/>
                  </a:ext>
                </a:extLst>
              </a:tr>
              <a:tr h="1400098">
                <a:tc>
                  <a:txBody>
                    <a:bodyPr/>
                    <a:lstStyle/>
                    <a:p>
                      <a:pPr algn="just">
                        <a:lnSpc>
                          <a:spcPct val="115000"/>
                        </a:lnSpc>
                      </a:pPr>
                      <a:r>
                        <a:rPr lang="vi-VN" sz="2200">
                          <a:effectLst/>
                          <a:latin typeface="Times New Roman" panose="02020603050405020304" pitchFamily="18" charset="0"/>
                          <a:cs typeface="Times New Roman" panose="02020603050405020304" pitchFamily="18" charset="0"/>
                        </a:rPr>
                        <a:t>d. Hình ảnh thầy trong những giây phút cuối của buổi học (hành động, ngôn ngữ, ngoại hình):</a:t>
                      </a:r>
                      <a:endParaRPr lang="en-VN"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200" dirty="0">
                          <a:effectLst/>
                          <a:latin typeface="Times New Roman" panose="02020603050405020304" pitchFamily="18" charset="0"/>
                          <a:cs typeface="Times New Roman" panose="02020603050405020304" pitchFamily="18" charset="0"/>
                        </a:rPr>
                        <a:t> </a:t>
                      </a:r>
                      <a:endParaRPr lang="en-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7738675"/>
                  </a:ext>
                </a:extLst>
              </a:tr>
            </a:tbl>
          </a:graphicData>
        </a:graphic>
      </p:graphicFrame>
      <p:pic>
        <p:nvPicPr>
          <p:cNvPr id="51" name="Picture 50">
            <a:extLst>
              <a:ext uri="{FF2B5EF4-FFF2-40B4-BE49-F238E27FC236}">
                <a16:creationId xmlns:a16="http://schemas.microsoft.com/office/drawing/2014/main" id="{83ED14DE-6C7B-A93B-B09F-8592189D8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347" y="183907"/>
            <a:ext cx="6438900" cy="965200"/>
          </a:xfrm>
          <a:prstGeom prst="rect">
            <a:avLst/>
          </a:prstGeom>
        </p:spPr>
      </p:pic>
    </p:spTree>
    <p:extLst>
      <p:ext uri="{BB962C8B-B14F-4D97-AF65-F5344CB8AC3E}">
        <p14:creationId xmlns:p14="http://schemas.microsoft.com/office/powerpoint/2010/main" val="33262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자유형 88"/>
          <p:cNvSpPr/>
          <p:nvPr/>
        </p:nvSpPr>
        <p:spPr bwMode="auto">
          <a:xfrm>
            <a:off x="1841566" y="1285863"/>
            <a:ext cx="1917700" cy="1206837"/>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316480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203388"/>
              <a:gd name="connsiteY0" fmla="*/ 0 h 2377440"/>
              <a:gd name="connsiteX1" fmla="*/ 2194560 w 2203388"/>
              <a:gd name="connsiteY1" fmla="*/ 137160 h 2377440"/>
              <a:gd name="connsiteX2" fmla="*/ 2049780 w 2203388"/>
              <a:gd name="connsiteY2" fmla="*/ 1965960 h 2377440"/>
              <a:gd name="connsiteX3" fmla="*/ 853440 w 2203388"/>
              <a:gd name="connsiteY3" fmla="*/ 2377440 h 2377440"/>
              <a:gd name="connsiteX4" fmla="*/ 0 w 2203388"/>
              <a:gd name="connsiteY4" fmla="*/ 2232248 h 2377440"/>
              <a:gd name="connsiteX5" fmla="*/ 22860 w 2203388"/>
              <a:gd name="connsiteY5" fmla="*/ 0 h 2377440"/>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232248 h 2377440"/>
              <a:gd name="connsiteX5" fmla="*/ 22860 w 2194560"/>
              <a:gd name="connsiteY5" fmla="*/ 0 h 2377440"/>
              <a:gd name="connsiteX0" fmla="*/ 22860 w 2201801"/>
              <a:gd name="connsiteY0" fmla="*/ 0 h 2377440"/>
              <a:gd name="connsiteX1" fmla="*/ 2194560 w 2201801"/>
              <a:gd name="connsiteY1" fmla="*/ 137160 h 2377440"/>
              <a:gd name="connsiteX2" fmla="*/ 2049780 w 2201801"/>
              <a:gd name="connsiteY2" fmla="*/ 1965960 h 2377440"/>
              <a:gd name="connsiteX3" fmla="*/ 853440 w 2201801"/>
              <a:gd name="connsiteY3" fmla="*/ 2377440 h 2377440"/>
              <a:gd name="connsiteX4" fmla="*/ 0 w 2201801"/>
              <a:gd name="connsiteY4" fmla="*/ 2232248 h 2377440"/>
              <a:gd name="connsiteX5" fmla="*/ 22860 w 2201801"/>
              <a:gd name="connsiteY5" fmla="*/ 0 h 2377440"/>
              <a:gd name="connsiteX0" fmla="*/ 22860 w 2201801"/>
              <a:gd name="connsiteY0" fmla="*/ 0 h 2340260"/>
              <a:gd name="connsiteX1" fmla="*/ 2194560 w 2201801"/>
              <a:gd name="connsiteY1" fmla="*/ 137160 h 2340260"/>
              <a:gd name="connsiteX2" fmla="*/ 2049780 w 2201801"/>
              <a:gd name="connsiteY2" fmla="*/ 1965960 h 2340260"/>
              <a:gd name="connsiteX3" fmla="*/ 1080120 w 2201801"/>
              <a:gd name="connsiteY3" fmla="*/ 2340260 h 2340260"/>
              <a:gd name="connsiteX4" fmla="*/ 0 w 2201801"/>
              <a:gd name="connsiteY4" fmla="*/ 2232248 h 2340260"/>
              <a:gd name="connsiteX5" fmla="*/ 22860 w 2201801"/>
              <a:gd name="connsiteY5" fmla="*/ 0 h 2340260"/>
              <a:gd name="connsiteX0" fmla="*/ 22860 w 2201801"/>
              <a:gd name="connsiteY0" fmla="*/ 0 h 2340260"/>
              <a:gd name="connsiteX1" fmla="*/ 2194560 w 2201801"/>
              <a:gd name="connsiteY1" fmla="*/ 137160 h 2340260"/>
              <a:gd name="connsiteX2" fmla="*/ 2049780 w 2201801"/>
              <a:gd name="connsiteY2" fmla="*/ 1965960 h 2340260"/>
              <a:gd name="connsiteX3" fmla="*/ 1080120 w 2201801"/>
              <a:gd name="connsiteY3" fmla="*/ 2340260 h 2340260"/>
              <a:gd name="connsiteX4" fmla="*/ 0 w 2201801"/>
              <a:gd name="connsiteY4" fmla="*/ 2232248 h 2340260"/>
              <a:gd name="connsiteX5" fmla="*/ 22860 w 2201801"/>
              <a:gd name="connsiteY5" fmla="*/ 0 h 2340260"/>
              <a:gd name="connsiteX0" fmla="*/ 22860 w 2201801"/>
              <a:gd name="connsiteY0" fmla="*/ 0 h 2316104"/>
              <a:gd name="connsiteX1" fmla="*/ 2194560 w 2201801"/>
              <a:gd name="connsiteY1" fmla="*/ 137160 h 2316104"/>
              <a:gd name="connsiteX2" fmla="*/ 2049780 w 2201801"/>
              <a:gd name="connsiteY2" fmla="*/ 1965960 h 2316104"/>
              <a:gd name="connsiteX3" fmla="*/ 1116124 w 2201801"/>
              <a:gd name="connsiteY3" fmla="*/ 2304256 h 2316104"/>
              <a:gd name="connsiteX4" fmla="*/ 0 w 2201801"/>
              <a:gd name="connsiteY4" fmla="*/ 2232248 h 2316104"/>
              <a:gd name="connsiteX5" fmla="*/ 22860 w 2201801"/>
              <a:gd name="connsiteY5" fmla="*/ 0 h 2316104"/>
              <a:gd name="connsiteX0" fmla="*/ 216024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216024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72008 w 2201801"/>
              <a:gd name="connsiteY0" fmla="*/ 0 h 2280100"/>
              <a:gd name="connsiteX1" fmla="*/ 2194560 w 2201801"/>
              <a:gd name="connsiteY1" fmla="*/ 101156 h 2280100"/>
              <a:gd name="connsiteX2" fmla="*/ 2049780 w 2201801"/>
              <a:gd name="connsiteY2" fmla="*/ 1929956 h 2280100"/>
              <a:gd name="connsiteX3" fmla="*/ 1116124 w 2201801"/>
              <a:gd name="connsiteY3" fmla="*/ 2268252 h 2280100"/>
              <a:gd name="connsiteX4" fmla="*/ 0 w 2201801"/>
              <a:gd name="connsiteY4" fmla="*/ 2196244 h 2280100"/>
              <a:gd name="connsiteX5" fmla="*/ 72008 w 2201801"/>
              <a:gd name="connsiteY5" fmla="*/ 0 h 2280100"/>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44096"/>
              <a:gd name="connsiteX1" fmla="*/ 2194560 w 2201801"/>
              <a:gd name="connsiteY1" fmla="*/ 65152 h 2244096"/>
              <a:gd name="connsiteX2" fmla="*/ 2049780 w 2201801"/>
              <a:gd name="connsiteY2" fmla="*/ 1893952 h 2244096"/>
              <a:gd name="connsiteX3" fmla="*/ 1116124 w 2201801"/>
              <a:gd name="connsiteY3" fmla="*/ 2232248 h 2244096"/>
              <a:gd name="connsiteX4" fmla="*/ 0 w 2201801"/>
              <a:gd name="connsiteY4" fmla="*/ 2160240 h 2244096"/>
              <a:gd name="connsiteX5" fmla="*/ 144016 w 2201801"/>
              <a:gd name="connsiteY5" fmla="*/ 0 h 2244096"/>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44016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44016 w 2201801"/>
              <a:gd name="connsiteY5" fmla="*/ 0 h 2232248"/>
              <a:gd name="connsiteX0" fmla="*/ 180020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4560 w 2201801"/>
              <a:gd name="connsiteY1" fmla="*/ 65152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6244 w 2201801"/>
              <a:gd name="connsiteY1" fmla="*/ 36004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201801"/>
              <a:gd name="connsiteY0" fmla="*/ 0 h 2232248"/>
              <a:gd name="connsiteX1" fmla="*/ 2196244 w 2201801"/>
              <a:gd name="connsiteY1" fmla="*/ 36004 h 2232248"/>
              <a:gd name="connsiteX2" fmla="*/ 2049780 w 2201801"/>
              <a:gd name="connsiteY2" fmla="*/ 1893952 h 2232248"/>
              <a:gd name="connsiteX3" fmla="*/ 1116124 w 2201801"/>
              <a:gd name="connsiteY3" fmla="*/ 2232248 h 2232248"/>
              <a:gd name="connsiteX4" fmla="*/ 0 w 2201801"/>
              <a:gd name="connsiteY4" fmla="*/ 2160240 h 2232248"/>
              <a:gd name="connsiteX5" fmla="*/ 180020 w 2201801"/>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232248"/>
              <a:gd name="connsiteX1" fmla="*/ 2196244 w 2196244"/>
              <a:gd name="connsiteY1" fmla="*/ 36004 h 2232248"/>
              <a:gd name="connsiteX2" fmla="*/ 2049780 w 2196244"/>
              <a:gd name="connsiteY2" fmla="*/ 1893952 h 2232248"/>
              <a:gd name="connsiteX3" fmla="*/ 1116124 w 2196244"/>
              <a:gd name="connsiteY3" fmla="*/ 2232248 h 2232248"/>
              <a:gd name="connsiteX4" fmla="*/ 0 w 2196244"/>
              <a:gd name="connsiteY4" fmla="*/ 2160240 h 2232248"/>
              <a:gd name="connsiteX5" fmla="*/ 180020 w 2196244"/>
              <a:gd name="connsiteY5" fmla="*/ 0 h 2232248"/>
              <a:gd name="connsiteX0" fmla="*/ 180020 w 2196244"/>
              <a:gd name="connsiteY0" fmla="*/ 0 h 2302394"/>
              <a:gd name="connsiteX1" fmla="*/ 2196244 w 2196244"/>
              <a:gd name="connsiteY1" fmla="*/ 36004 h 2302394"/>
              <a:gd name="connsiteX2" fmla="*/ 2049780 w 2196244"/>
              <a:gd name="connsiteY2" fmla="*/ 1893952 h 2302394"/>
              <a:gd name="connsiteX3" fmla="*/ 1116124 w 2196244"/>
              <a:gd name="connsiteY3" fmla="*/ 2232248 h 2302394"/>
              <a:gd name="connsiteX4" fmla="*/ 0 w 2196244"/>
              <a:gd name="connsiteY4" fmla="*/ 2160240 h 2302394"/>
              <a:gd name="connsiteX5" fmla="*/ 180020 w 2196244"/>
              <a:gd name="connsiteY5" fmla="*/ 0 h 23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EC606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ea typeface="+mn-ea"/>
              <a:cs typeface="+mn-ea"/>
              <a:sym typeface="Arial" panose="020B0604020202020204" pitchFamily="34" charset="0"/>
            </a:endParaRPr>
          </a:p>
        </p:txBody>
      </p:sp>
      <p:sp>
        <p:nvSpPr>
          <p:cNvPr id="8" name="자유형 87"/>
          <p:cNvSpPr/>
          <p:nvPr/>
        </p:nvSpPr>
        <p:spPr bwMode="auto">
          <a:xfrm>
            <a:off x="2887729" y="1986287"/>
            <a:ext cx="811213" cy="506413"/>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716248"/>
              <a:gd name="connsiteX1" fmla="*/ 807720 w 1104900"/>
              <a:gd name="connsiteY1" fmla="*/ 0 h 716248"/>
              <a:gd name="connsiteX2" fmla="*/ 1104900 w 1104900"/>
              <a:gd name="connsiteY2" fmla="*/ 274320 h 716248"/>
              <a:gd name="connsiteX3" fmla="*/ 0 w 1104900"/>
              <a:gd name="connsiteY3" fmla="*/ 655320 h 716248"/>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4187"/>
              <a:gd name="connsiteY0" fmla="*/ 684497 h 684497"/>
              <a:gd name="connsiteX1" fmla="*/ 827007 w 1124187"/>
              <a:gd name="connsiteY1" fmla="*/ 0 h 684497"/>
              <a:gd name="connsiteX2" fmla="*/ 1124187 w 1124187"/>
              <a:gd name="connsiteY2" fmla="*/ 274320 h 684497"/>
              <a:gd name="connsiteX3" fmla="*/ 0 w 1124187"/>
              <a:gd name="connsiteY3" fmla="*/ 684497 h 684497"/>
              <a:gd name="connsiteX0" fmla="*/ 0 w 1125193"/>
              <a:gd name="connsiteY0" fmla="*/ 684497 h 684497"/>
              <a:gd name="connsiteX1" fmla="*/ 827007 w 1125193"/>
              <a:gd name="connsiteY1" fmla="*/ 0 h 684497"/>
              <a:gd name="connsiteX2" fmla="*/ 1125193 w 1125193"/>
              <a:gd name="connsiteY2" fmla="*/ 302186 h 684497"/>
              <a:gd name="connsiteX3" fmla="*/ 0 w 1125193"/>
              <a:gd name="connsiteY3" fmla="*/ 684497 h 684497"/>
              <a:gd name="connsiteX0" fmla="*/ 0 w 1109869"/>
              <a:gd name="connsiteY0" fmla="*/ 684497 h 684497"/>
              <a:gd name="connsiteX1" fmla="*/ 827007 w 1109869"/>
              <a:gd name="connsiteY1" fmla="*/ 0 h 684497"/>
              <a:gd name="connsiteX2" fmla="*/ 1109869 w 1109869"/>
              <a:gd name="connsiteY2" fmla="*/ 293334 h 684497"/>
              <a:gd name="connsiteX3" fmla="*/ 0 w 1109869"/>
              <a:gd name="connsiteY3" fmla="*/ 684497 h 684497"/>
              <a:gd name="connsiteX0" fmla="*/ 0 w 1111718"/>
              <a:gd name="connsiteY0" fmla="*/ 684497 h 684497"/>
              <a:gd name="connsiteX1" fmla="*/ 827007 w 1111718"/>
              <a:gd name="connsiteY1" fmla="*/ 0 h 684497"/>
              <a:gd name="connsiteX2" fmla="*/ 1111718 w 1111718"/>
              <a:gd name="connsiteY2" fmla="*/ 287291 h 684497"/>
              <a:gd name="connsiteX3" fmla="*/ 0 w 1111718"/>
              <a:gd name="connsiteY3" fmla="*/ 684497 h 684497"/>
              <a:gd name="connsiteX0" fmla="*/ 0 w 1113567"/>
              <a:gd name="connsiteY0" fmla="*/ 684497 h 684497"/>
              <a:gd name="connsiteX1" fmla="*/ 827007 w 1113567"/>
              <a:gd name="connsiteY1" fmla="*/ 0 h 684497"/>
              <a:gd name="connsiteX2" fmla="*/ 1113567 w 1113567"/>
              <a:gd name="connsiteY2" fmla="*/ 272819 h 684497"/>
              <a:gd name="connsiteX3" fmla="*/ 0 w 1113567"/>
              <a:gd name="connsiteY3" fmla="*/ 684497 h 684497"/>
              <a:gd name="connsiteX0" fmla="*/ 0 w 1118278"/>
              <a:gd name="connsiteY0" fmla="*/ 684497 h 684497"/>
              <a:gd name="connsiteX1" fmla="*/ 827007 w 1118278"/>
              <a:gd name="connsiteY1" fmla="*/ 0 h 684497"/>
              <a:gd name="connsiteX2" fmla="*/ 1118278 w 1118278"/>
              <a:gd name="connsiteY2" fmla="*/ 292399 h 684497"/>
              <a:gd name="connsiteX3" fmla="*/ 0 w 1118278"/>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 name="connsiteX0" fmla="*/ 0 w 1117265"/>
              <a:gd name="connsiteY0" fmla="*/ 684497 h 684497"/>
              <a:gd name="connsiteX1" fmla="*/ 827007 w 1117265"/>
              <a:gd name="connsiteY1" fmla="*/ 0 h 684497"/>
              <a:gd name="connsiteX2" fmla="*/ 1117265 w 1117265"/>
              <a:gd name="connsiteY2" fmla="*/ 283547 h 684497"/>
              <a:gd name="connsiteX3" fmla="*/ 0 w 1117265"/>
              <a:gd name="connsiteY3" fmla="*/ 684497 h 684497"/>
            </a:gdLst>
            <a:ahLst/>
            <a:cxnLst>
              <a:cxn ang="0">
                <a:pos x="connsiteX0" y="connsiteY0"/>
              </a:cxn>
              <a:cxn ang="0">
                <a:pos x="connsiteX1" y="connsiteY1"/>
              </a:cxn>
              <a:cxn ang="0">
                <a:pos x="connsiteX2" y="connsiteY2"/>
              </a:cxn>
              <a:cxn ang="0">
                <a:pos x="connsiteX3" y="connsiteY3"/>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EC606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9" name="자유형 200"/>
          <p:cNvSpPr/>
          <p:nvPr/>
        </p:nvSpPr>
        <p:spPr bwMode="auto">
          <a:xfrm>
            <a:off x="2006667" y="1343014"/>
            <a:ext cx="1725613" cy="346075"/>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 fmla="*/ 0 w 2207084"/>
              <a:gd name="connsiteY0" fmla="*/ 0 h 465666"/>
              <a:gd name="connsiteX1" fmla="*/ 2207084 w 2207084"/>
              <a:gd name="connsiteY1" fmla="*/ 33453 h 465666"/>
              <a:gd name="connsiteX2" fmla="*/ 2192867 w 2207084"/>
              <a:gd name="connsiteY2" fmla="*/ 465666 h 465666"/>
              <a:gd name="connsiteX3" fmla="*/ 16933 w 2207084"/>
              <a:gd name="connsiteY3" fmla="*/ 381000 h 465666"/>
              <a:gd name="connsiteX4" fmla="*/ 0 w 2207084"/>
              <a:gd name="connsiteY4" fmla="*/ 0 h 465666"/>
              <a:gd name="connsiteX0" fmla="*/ 0 w 2196244"/>
              <a:gd name="connsiteY0" fmla="*/ 0 h 468217"/>
              <a:gd name="connsiteX1" fmla="*/ 2196244 w 2196244"/>
              <a:gd name="connsiteY1" fmla="*/ 36004 h 468217"/>
              <a:gd name="connsiteX2" fmla="*/ 2182027 w 2196244"/>
              <a:gd name="connsiteY2" fmla="*/ 468217 h 468217"/>
              <a:gd name="connsiteX3" fmla="*/ 6093 w 2196244"/>
              <a:gd name="connsiteY3" fmla="*/ 383551 h 468217"/>
              <a:gd name="connsiteX4" fmla="*/ 0 w 2196244"/>
              <a:gd name="connsiteY4" fmla="*/ 0 h 468217"/>
              <a:gd name="connsiteX0" fmla="*/ 0 w 2196244"/>
              <a:gd name="connsiteY0" fmla="*/ 0 h 468217"/>
              <a:gd name="connsiteX1" fmla="*/ 2196244 w 2196244"/>
              <a:gd name="connsiteY1" fmla="*/ 36004 h 468217"/>
              <a:gd name="connsiteX2" fmla="*/ 2182027 w 2196244"/>
              <a:gd name="connsiteY2" fmla="*/ 468217 h 468217"/>
              <a:gd name="connsiteX3" fmla="*/ 6093 w 2196244"/>
              <a:gd name="connsiteY3" fmla="*/ 383551 h 468217"/>
              <a:gd name="connsiteX4" fmla="*/ 0 w 2196244"/>
              <a:gd name="connsiteY4" fmla="*/ 0 h 468217"/>
              <a:gd name="connsiteX0" fmla="*/ 29911 w 2190151"/>
              <a:gd name="connsiteY0" fmla="*/ 0 h 468216"/>
              <a:gd name="connsiteX1" fmla="*/ 2190151 w 2190151"/>
              <a:gd name="connsiteY1" fmla="*/ 36003 h 468216"/>
              <a:gd name="connsiteX2" fmla="*/ 2175934 w 2190151"/>
              <a:gd name="connsiteY2" fmla="*/ 468216 h 468216"/>
              <a:gd name="connsiteX3" fmla="*/ 0 w 2190151"/>
              <a:gd name="connsiteY3" fmla="*/ 383550 h 468216"/>
              <a:gd name="connsiteX4" fmla="*/ 29911 w 2190151"/>
              <a:gd name="connsiteY4" fmla="*/ 0 h 468216"/>
              <a:gd name="connsiteX0" fmla="*/ 0 w 2160240"/>
              <a:gd name="connsiteY0" fmla="*/ 0 h 468216"/>
              <a:gd name="connsiteX1" fmla="*/ 2160240 w 2160240"/>
              <a:gd name="connsiteY1" fmla="*/ 36003 h 468216"/>
              <a:gd name="connsiteX2" fmla="*/ 2146023 w 2160240"/>
              <a:gd name="connsiteY2" fmla="*/ 468216 h 468216"/>
              <a:gd name="connsiteX3" fmla="*/ 0 w 2160240"/>
              <a:gd name="connsiteY3" fmla="*/ 360039 h 468216"/>
              <a:gd name="connsiteX4" fmla="*/ 0 w 2160240"/>
              <a:gd name="connsiteY4" fmla="*/ 0 h 468216"/>
              <a:gd name="connsiteX0" fmla="*/ 21444 w 2181684"/>
              <a:gd name="connsiteY0" fmla="*/ 0 h 468216"/>
              <a:gd name="connsiteX1" fmla="*/ 2181684 w 2181684"/>
              <a:gd name="connsiteY1" fmla="*/ 36003 h 468216"/>
              <a:gd name="connsiteX2" fmla="*/ 2167467 w 2181684"/>
              <a:gd name="connsiteY2" fmla="*/ 468216 h 468216"/>
              <a:gd name="connsiteX3" fmla="*/ 0 w 2181684"/>
              <a:gd name="connsiteY3" fmla="*/ 378258 h 468216"/>
              <a:gd name="connsiteX4" fmla="*/ 21444 w 2181684"/>
              <a:gd name="connsiteY4" fmla="*/ 0 h 468216"/>
              <a:gd name="connsiteX0" fmla="*/ 15094 w 2181684"/>
              <a:gd name="connsiteY0" fmla="*/ 0 h 468216"/>
              <a:gd name="connsiteX1" fmla="*/ 2181684 w 2181684"/>
              <a:gd name="connsiteY1" fmla="*/ 36003 h 468216"/>
              <a:gd name="connsiteX2" fmla="*/ 2167467 w 2181684"/>
              <a:gd name="connsiteY2" fmla="*/ 468216 h 468216"/>
              <a:gd name="connsiteX3" fmla="*/ 0 w 2181684"/>
              <a:gd name="connsiteY3" fmla="*/ 378258 h 468216"/>
              <a:gd name="connsiteX4" fmla="*/ 15094 w 2181684"/>
              <a:gd name="connsiteY4" fmla="*/ 0 h 468216"/>
              <a:gd name="connsiteX0" fmla="*/ 15094 w 2181684"/>
              <a:gd name="connsiteY0" fmla="*/ 0 h 492391"/>
              <a:gd name="connsiteX1" fmla="*/ 2181684 w 2181684"/>
              <a:gd name="connsiteY1" fmla="*/ 36003 h 492391"/>
              <a:gd name="connsiteX2" fmla="*/ 2167467 w 2181684"/>
              <a:gd name="connsiteY2" fmla="*/ 468216 h 492391"/>
              <a:gd name="connsiteX3" fmla="*/ 0 w 2181684"/>
              <a:gd name="connsiteY3" fmla="*/ 378258 h 492391"/>
              <a:gd name="connsiteX4" fmla="*/ 15094 w 2181684"/>
              <a:gd name="connsiteY4" fmla="*/ 0 h 492391"/>
              <a:gd name="connsiteX0" fmla="*/ 15094 w 2181684"/>
              <a:gd name="connsiteY0" fmla="*/ 0 h 492391"/>
              <a:gd name="connsiteX1" fmla="*/ 2181684 w 2181684"/>
              <a:gd name="connsiteY1" fmla="*/ 36003 h 492391"/>
              <a:gd name="connsiteX2" fmla="*/ 2167467 w 2181684"/>
              <a:gd name="connsiteY2" fmla="*/ 468216 h 492391"/>
              <a:gd name="connsiteX3" fmla="*/ 0 w 2181684"/>
              <a:gd name="connsiteY3" fmla="*/ 378258 h 492391"/>
              <a:gd name="connsiteX4" fmla="*/ 15094 w 2181684"/>
              <a:gd name="connsiteY4" fmla="*/ 0 h 492391"/>
              <a:gd name="connsiteX0" fmla="*/ 15094 w 2181684"/>
              <a:gd name="connsiteY0" fmla="*/ 0 h 456222"/>
              <a:gd name="connsiteX1" fmla="*/ 2181684 w 2181684"/>
              <a:gd name="connsiteY1" fmla="*/ 36003 h 456222"/>
              <a:gd name="connsiteX2" fmla="*/ 2145679 w 2181684"/>
              <a:gd name="connsiteY2" fmla="*/ 432047 h 456222"/>
              <a:gd name="connsiteX3" fmla="*/ 0 w 2181684"/>
              <a:gd name="connsiteY3" fmla="*/ 378258 h 456222"/>
              <a:gd name="connsiteX4" fmla="*/ 15094 w 2181684"/>
              <a:gd name="connsiteY4" fmla="*/ 0 h 456222"/>
              <a:gd name="connsiteX0" fmla="*/ 15094 w 2181684"/>
              <a:gd name="connsiteY0" fmla="*/ 0 h 462758"/>
              <a:gd name="connsiteX1" fmla="*/ 2181684 w 2181684"/>
              <a:gd name="connsiteY1" fmla="*/ 36003 h 462758"/>
              <a:gd name="connsiteX2" fmla="*/ 2171699 w 2181684"/>
              <a:gd name="connsiteY2" fmla="*/ 438583 h 462758"/>
              <a:gd name="connsiteX3" fmla="*/ 0 w 2181684"/>
              <a:gd name="connsiteY3" fmla="*/ 378258 h 462758"/>
              <a:gd name="connsiteX4" fmla="*/ 15094 w 2181684"/>
              <a:gd name="connsiteY4" fmla="*/ 0 h 462758"/>
              <a:gd name="connsiteX0" fmla="*/ 21443 w 2181684"/>
              <a:gd name="connsiteY0" fmla="*/ 0 h 498763"/>
              <a:gd name="connsiteX1" fmla="*/ 2181684 w 2181684"/>
              <a:gd name="connsiteY1" fmla="*/ 72008 h 498763"/>
              <a:gd name="connsiteX2" fmla="*/ 2171699 w 2181684"/>
              <a:gd name="connsiteY2" fmla="*/ 474588 h 498763"/>
              <a:gd name="connsiteX3" fmla="*/ 0 w 2181684"/>
              <a:gd name="connsiteY3" fmla="*/ 414263 h 498763"/>
              <a:gd name="connsiteX4" fmla="*/ 21443 w 2181684"/>
              <a:gd name="connsiteY4" fmla="*/ 0 h 498763"/>
              <a:gd name="connsiteX0" fmla="*/ 21443 w 2181683"/>
              <a:gd name="connsiteY0" fmla="*/ 0 h 498763"/>
              <a:gd name="connsiteX1" fmla="*/ 2181683 w 2181683"/>
              <a:gd name="connsiteY1" fmla="*/ 36005 h 498763"/>
              <a:gd name="connsiteX2" fmla="*/ 2171699 w 2181683"/>
              <a:gd name="connsiteY2" fmla="*/ 474588 h 498763"/>
              <a:gd name="connsiteX3" fmla="*/ 0 w 2181683"/>
              <a:gd name="connsiteY3" fmla="*/ 414263 h 498763"/>
              <a:gd name="connsiteX4" fmla="*/ 21443 w 2181683"/>
              <a:gd name="connsiteY4" fmla="*/ 0 h 498763"/>
              <a:gd name="connsiteX0" fmla="*/ 21443 w 2181683"/>
              <a:gd name="connsiteY0" fmla="*/ 0 h 466660"/>
              <a:gd name="connsiteX1" fmla="*/ 2181683 w 2181683"/>
              <a:gd name="connsiteY1" fmla="*/ 36005 h 466660"/>
              <a:gd name="connsiteX2" fmla="*/ 2145680 w 2181683"/>
              <a:gd name="connsiteY2" fmla="*/ 432049 h 466660"/>
              <a:gd name="connsiteX3" fmla="*/ 0 w 2181683"/>
              <a:gd name="connsiteY3" fmla="*/ 414263 h 466660"/>
              <a:gd name="connsiteX4" fmla="*/ 21443 w 2181683"/>
              <a:gd name="connsiteY4" fmla="*/ 0 h 466660"/>
              <a:gd name="connsiteX0" fmla="*/ 21443 w 2181683"/>
              <a:gd name="connsiteY0" fmla="*/ 0 h 441574"/>
              <a:gd name="connsiteX1" fmla="*/ 2181683 w 2181683"/>
              <a:gd name="connsiteY1" fmla="*/ 36005 h 441574"/>
              <a:gd name="connsiteX2" fmla="*/ 2161555 w 2181683"/>
              <a:gd name="connsiteY2" fmla="*/ 441574 h 441574"/>
              <a:gd name="connsiteX3" fmla="*/ 0 w 2181683"/>
              <a:gd name="connsiteY3" fmla="*/ 414263 h 441574"/>
              <a:gd name="connsiteX4" fmla="*/ 21443 w 2181683"/>
              <a:gd name="connsiteY4" fmla="*/ 0 h 441574"/>
              <a:gd name="connsiteX0" fmla="*/ 21443 w 2181683"/>
              <a:gd name="connsiteY0" fmla="*/ 0 h 441574"/>
              <a:gd name="connsiteX1" fmla="*/ 2181683 w 2181683"/>
              <a:gd name="connsiteY1" fmla="*/ 36005 h 441574"/>
              <a:gd name="connsiteX2" fmla="*/ 2171080 w 2181683"/>
              <a:gd name="connsiteY2" fmla="*/ 441574 h 441574"/>
              <a:gd name="connsiteX3" fmla="*/ 0 w 2181683"/>
              <a:gd name="connsiteY3" fmla="*/ 414263 h 441574"/>
              <a:gd name="connsiteX4" fmla="*/ 21443 w 2181683"/>
              <a:gd name="connsiteY4" fmla="*/ 0 h 441574"/>
              <a:gd name="connsiteX0" fmla="*/ 21443 w 2181683"/>
              <a:gd name="connsiteY0" fmla="*/ 0 h 471835"/>
              <a:gd name="connsiteX1" fmla="*/ 2181683 w 2181683"/>
              <a:gd name="connsiteY1" fmla="*/ 36005 h 471835"/>
              <a:gd name="connsiteX2" fmla="*/ 2171080 w 2181683"/>
              <a:gd name="connsiteY2" fmla="*/ 441574 h 471835"/>
              <a:gd name="connsiteX3" fmla="*/ 0 w 2181683"/>
              <a:gd name="connsiteY3" fmla="*/ 414263 h 471835"/>
              <a:gd name="connsiteX4" fmla="*/ 21443 w 2181683"/>
              <a:gd name="connsiteY4" fmla="*/ 0 h 471835"/>
              <a:gd name="connsiteX0" fmla="*/ 21443 w 2181683"/>
              <a:gd name="connsiteY0" fmla="*/ 0 h 471835"/>
              <a:gd name="connsiteX1" fmla="*/ 2181683 w 2181683"/>
              <a:gd name="connsiteY1" fmla="*/ 36005 h 471835"/>
              <a:gd name="connsiteX2" fmla="*/ 2171080 w 2181683"/>
              <a:gd name="connsiteY2" fmla="*/ 441574 h 471835"/>
              <a:gd name="connsiteX3" fmla="*/ 0 w 2181683"/>
              <a:gd name="connsiteY3" fmla="*/ 414263 h 471835"/>
              <a:gd name="connsiteX4" fmla="*/ 21443 w 2181683"/>
              <a:gd name="connsiteY4" fmla="*/ 0 h 471835"/>
              <a:gd name="connsiteX0" fmla="*/ 13233 w 2173473"/>
              <a:gd name="connsiteY0" fmla="*/ 0 h 471835"/>
              <a:gd name="connsiteX1" fmla="*/ 2173473 w 2173473"/>
              <a:gd name="connsiteY1" fmla="*/ 36005 h 471835"/>
              <a:gd name="connsiteX2" fmla="*/ 2162870 w 2173473"/>
              <a:gd name="connsiteY2" fmla="*/ 441574 h 471835"/>
              <a:gd name="connsiteX3" fmla="*/ 0 w 2173473"/>
              <a:gd name="connsiteY3" fmla="*/ 377428 h 471835"/>
              <a:gd name="connsiteX4" fmla="*/ 13233 w 2173473"/>
              <a:gd name="connsiteY4" fmla="*/ 0 h 471835"/>
              <a:gd name="connsiteX0" fmla="*/ 15627 w 2175867"/>
              <a:gd name="connsiteY0" fmla="*/ 0 h 441574"/>
              <a:gd name="connsiteX1" fmla="*/ 2175867 w 2175867"/>
              <a:gd name="connsiteY1" fmla="*/ 36005 h 441574"/>
              <a:gd name="connsiteX2" fmla="*/ 2165264 w 2175867"/>
              <a:gd name="connsiteY2" fmla="*/ 441574 h 441574"/>
              <a:gd name="connsiteX3" fmla="*/ 0 w 2175867"/>
              <a:gd name="connsiteY3" fmla="*/ 354372 h 441574"/>
              <a:gd name="connsiteX4" fmla="*/ 15627 w 2175867"/>
              <a:gd name="connsiteY4" fmla="*/ 0 h 441574"/>
              <a:gd name="connsiteX0" fmla="*/ 15627 w 2175867"/>
              <a:gd name="connsiteY0" fmla="*/ 0 h 454274"/>
              <a:gd name="connsiteX1" fmla="*/ 2175867 w 2175867"/>
              <a:gd name="connsiteY1" fmla="*/ 48705 h 454274"/>
              <a:gd name="connsiteX2" fmla="*/ 2165264 w 2175867"/>
              <a:gd name="connsiteY2" fmla="*/ 454274 h 454274"/>
              <a:gd name="connsiteX3" fmla="*/ 0 w 2175867"/>
              <a:gd name="connsiteY3" fmla="*/ 367072 h 454274"/>
              <a:gd name="connsiteX4" fmla="*/ 15627 w 2175867"/>
              <a:gd name="connsiteY4" fmla="*/ 0 h 454274"/>
              <a:gd name="connsiteX0" fmla="*/ 15627 w 2179042"/>
              <a:gd name="connsiteY0" fmla="*/ 0 h 454274"/>
              <a:gd name="connsiteX1" fmla="*/ 2179042 w 2179042"/>
              <a:gd name="connsiteY1" fmla="*/ 39180 h 454274"/>
              <a:gd name="connsiteX2" fmla="*/ 2165264 w 2179042"/>
              <a:gd name="connsiteY2" fmla="*/ 454274 h 454274"/>
              <a:gd name="connsiteX3" fmla="*/ 0 w 2179042"/>
              <a:gd name="connsiteY3" fmla="*/ 367072 h 454274"/>
              <a:gd name="connsiteX4" fmla="*/ 15627 w 2179042"/>
              <a:gd name="connsiteY4" fmla="*/ 0 h 454274"/>
              <a:gd name="connsiteX0" fmla="*/ 15627 w 2179042"/>
              <a:gd name="connsiteY0" fmla="*/ 0 h 397124"/>
              <a:gd name="connsiteX1" fmla="*/ 2179042 w 2179042"/>
              <a:gd name="connsiteY1" fmla="*/ 39180 h 397124"/>
              <a:gd name="connsiteX2" fmla="*/ 2174789 w 2179042"/>
              <a:gd name="connsiteY2" fmla="*/ 397124 h 397124"/>
              <a:gd name="connsiteX3" fmla="*/ 0 w 2179042"/>
              <a:gd name="connsiteY3" fmla="*/ 367072 h 397124"/>
              <a:gd name="connsiteX4" fmla="*/ 15627 w 2179042"/>
              <a:gd name="connsiteY4" fmla="*/ 0 h 397124"/>
              <a:gd name="connsiteX0" fmla="*/ 18802 w 2182217"/>
              <a:gd name="connsiteY0" fmla="*/ 0 h 397124"/>
              <a:gd name="connsiteX1" fmla="*/ 2182217 w 2182217"/>
              <a:gd name="connsiteY1" fmla="*/ 39180 h 397124"/>
              <a:gd name="connsiteX2" fmla="*/ 2177964 w 2182217"/>
              <a:gd name="connsiteY2" fmla="*/ 397124 h 397124"/>
              <a:gd name="connsiteX3" fmla="*/ 0 w 2182217"/>
              <a:gd name="connsiteY3" fmla="*/ 351197 h 397124"/>
              <a:gd name="connsiteX4" fmla="*/ 18802 w 2182217"/>
              <a:gd name="connsiteY4" fmla="*/ 0 h 397124"/>
              <a:gd name="connsiteX0" fmla="*/ 25152 w 2188567"/>
              <a:gd name="connsiteY0" fmla="*/ 0 h 397124"/>
              <a:gd name="connsiteX1" fmla="*/ 2188567 w 2188567"/>
              <a:gd name="connsiteY1" fmla="*/ 39180 h 397124"/>
              <a:gd name="connsiteX2" fmla="*/ 2184314 w 2188567"/>
              <a:gd name="connsiteY2" fmla="*/ 397124 h 397124"/>
              <a:gd name="connsiteX3" fmla="*/ 0 w 2188567"/>
              <a:gd name="connsiteY3" fmla="*/ 367072 h 397124"/>
              <a:gd name="connsiteX4" fmla="*/ 25152 w 2188567"/>
              <a:gd name="connsiteY4" fmla="*/ 0 h 397124"/>
              <a:gd name="connsiteX0" fmla="*/ 25152 w 2188567"/>
              <a:gd name="connsiteY0" fmla="*/ 0 h 381249"/>
              <a:gd name="connsiteX1" fmla="*/ 2188567 w 2188567"/>
              <a:gd name="connsiteY1" fmla="*/ 39180 h 381249"/>
              <a:gd name="connsiteX2" fmla="*/ 2181139 w 2188567"/>
              <a:gd name="connsiteY2" fmla="*/ 381249 h 381249"/>
              <a:gd name="connsiteX3" fmla="*/ 0 w 2188567"/>
              <a:gd name="connsiteY3" fmla="*/ 367072 h 381249"/>
              <a:gd name="connsiteX4" fmla="*/ 25152 w 2188567"/>
              <a:gd name="connsiteY4" fmla="*/ 0 h 381249"/>
              <a:gd name="connsiteX0" fmla="*/ 25152 w 2188567"/>
              <a:gd name="connsiteY0" fmla="*/ 0 h 411696"/>
              <a:gd name="connsiteX1" fmla="*/ 2188567 w 2188567"/>
              <a:gd name="connsiteY1" fmla="*/ 39180 h 411696"/>
              <a:gd name="connsiteX2" fmla="*/ 2181139 w 2188567"/>
              <a:gd name="connsiteY2" fmla="*/ 381249 h 411696"/>
              <a:gd name="connsiteX3" fmla="*/ 0 w 2188567"/>
              <a:gd name="connsiteY3" fmla="*/ 367072 h 411696"/>
              <a:gd name="connsiteX4" fmla="*/ 25152 w 2188567"/>
              <a:gd name="connsiteY4" fmla="*/ 0 h 411696"/>
              <a:gd name="connsiteX0" fmla="*/ 25152 w 2188567"/>
              <a:gd name="connsiteY0" fmla="*/ 0 h 436265"/>
              <a:gd name="connsiteX1" fmla="*/ 2188567 w 2188567"/>
              <a:gd name="connsiteY1" fmla="*/ 39180 h 436265"/>
              <a:gd name="connsiteX2" fmla="*/ 2181139 w 2188567"/>
              <a:gd name="connsiteY2" fmla="*/ 381249 h 436265"/>
              <a:gd name="connsiteX3" fmla="*/ 0 w 2188567"/>
              <a:gd name="connsiteY3" fmla="*/ 367072 h 436265"/>
              <a:gd name="connsiteX4" fmla="*/ 25152 w 2188567"/>
              <a:gd name="connsiteY4" fmla="*/ 0 h 436265"/>
              <a:gd name="connsiteX0" fmla="*/ 16942 w 2180357"/>
              <a:gd name="connsiteY0" fmla="*/ 0 h 436265"/>
              <a:gd name="connsiteX1" fmla="*/ 2180357 w 2180357"/>
              <a:gd name="connsiteY1" fmla="*/ 39180 h 436265"/>
              <a:gd name="connsiteX2" fmla="*/ 2172929 w 2180357"/>
              <a:gd name="connsiteY2" fmla="*/ 381249 h 436265"/>
              <a:gd name="connsiteX3" fmla="*/ 0 w 2180357"/>
              <a:gd name="connsiteY3" fmla="*/ 338745 h 436265"/>
              <a:gd name="connsiteX4" fmla="*/ 16942 w 2180357"/>
              <a:gd name="connsiteY4" fmla="*/ 0 h 436265"/>
              <a:gd name="connsiteX0" fmla="*/ 16942 w 2180357"/>
              <a:gd name="connsiteY0" fmla="*/ 0 h 436265"/>
              <a:gd name="connsiteX1" fmla="*/ 2180357 w 2180357"/>
              <a:gd name="connsiteY1" fmla="*/ 39180 h 436265"/>
              <a:gd name="connsiteX2" fmla="*/ 2172929 w 2180357"/>
              <a:gd name="connsiteY2" fmla="*/ 381249 h 436265"/>
              <a:gd name="connsiteX3" fmla="*/ 0 w 2180357"/>
              <a:gd name="connsiteY3" fmla="*/ 338745 h 436265"/>
              <a:gd name="connsiteX4" fmla="*/ 16942 w 2180357"/>
              <a:gd name="connsiteY4" fmla="*/ 0 h 43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10" name="자유형 124"/>
          <p:cNvSpPr/>
          <p:nvPr/>
        </p:nvSpPr>
        <p:spPr bwMode="auto">
          <a:xfrm>
            <a:off x="2828992" y="1174739"/>
            <a:ext cx="117475" cy="249237"/>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30150"/>
              <a:gd name="connsiteY0" fmla="*/ 0 h 226132"/>
              <a:gd name="connsiteX1" fmla="*/ 0 w 130150"/>
              <a:gd name="connsiteY1" fmla="*/ 226132 h 226132"/>
              <a:gd name="connsiteX2" fmla="*/ 130150 w 130150"/>
              <a:gd name="connsiteY2" fmla="*/ 6350 h 226132"/>
              <a:gd name="connsiteX3" fmla="*/ 53950 w 130150"/>
              <a:gd name="connsiteY3" fmla="*/ 0 h 226132"/>
              <a:gd name="connsiteX0" fmla="*/ 53950 w 108012"/>
              <a:gd name="connsiteY0" fmla="*/ 0 h 226132"/>
              <a:gd name="connsiteX1" fmla="*/ 0 w 108012"/>
              <a:gd name="connsiteY1" fmla="*/ 226132 h 226132"/>
              <a:gd name="connsiteX2" fmla="*/ 108012 w 108012"/>
              <a:gd name="connsiteY2" fmla="*/ 0 h 226132"/>
              <a:gd name="connsiteX3" fmla="*/ 53950 w 108012"/>
              <a:gd name="connsiteY3" fmla="*/ 0 h 226132"/>
              <a:gd name="connsiteX0" fmla="*/ 53950 w 108012"/>
              <a:gd name="connsiteY0" fmla="*/ 0 h 226132"/>
              <a:gd name="connsiteX1" fmla="*/ 0 w 108012"/>
              <a:gd name="connsiteY1" fmla="*/ 226132 h 226132"/>
              <a:gd name="connsiteX2" fmla="*/ 108012 w 108012"/>
              <a:gd name="connsiteY2" fmla="*/ 0 h 226132"/>
              <a:gd name="connsiteX3" fmla="*/ 53950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72008 w 108012"/>
              <a:gd name="connsiteY0" fmla="*/ 0 h 226132"/>
              <a:gd name="connsiteX1" fmla="*/ 0 w 108012"/>
              <a:gd name="connsiteY1" fmla="*/ 226132 h 226132"/>
              <a:gd name="connsiteX2" fmla="*/ 108012 w 108012"/>
              <a:gd name="connsiteY2" fmla="*/ 0 h 226132"/>
              <a:gd name="connsiteX3" fmla="*/ 72008 w 108012"/>
              <a:gd name="connsiteY3" fmla="*/ 0 h 226132"/>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 name="connsiteX0" fmla="*/ 65881 w 108012"/>
              <a:gd name="connsiteY0" fmla="*/ 0 h 229667"/>
              <a:gd name="connsiteX1" fmla="*/ 0 w 108012"/>
              <a:gd name="connsiteY1" fmla="*/ 229667 h 229667"/>
              <a:gd name="connsiteX2" fmla="*/ 108012 w 108012"/>
              <a:gd name="connsiteY2" fmla="*/ 3535 h 229667"/>
              <a:gd name="connsiteX3" fmla="*/ 65881 w 108012"/>
              <a:gd name="connsiteY3" fmla="*/ 0 h 229667"/>
            </a:gdLst>
            <a:ahLst/>
            <a:cxnLst>
              <a:cxn ang="0">
                <a:pos x="connsiteX0" y="connsiteY0"/>
              </a:cxn>
              <a:cxn ang="0">
                <a:pos x="connsiteX1" y="connsiteY1"/>
              </a:cxn>
              <a:cxn ang="0">
                <a:pos x="connsiteX2" y="connsiteY2"/>
              </a:cxn>
              <a:cxn ang="0">
                <a:pos x="connsiteX3" y="connsiteY3"/>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ko-KR" altLang="en-US" sz="1350">
              <a:solidFill>
                <a:schemeClr val="tx1">
                  <a:lumMod val="65000"/>
                  <a:lumOff val="35000"/>
                </a:schemeClr>
              </a:solidFill>
              <a:latin typeface="Helvetica" panose="020B0604020202030204" pitchFamily="34" charset="0"/>
              <a:cs typeface="+mn-ea"/>
              <a:sym typeface="Arial" panose="020B0604020202020204" pitchFamily="34" charset="0"/>
            </a:endParaRPr>
          </a:p>
        </p:txBody>
      </p:sp>
      <p:sp>
        <p:nvSpPr>
          <p:cNvPr id="11" name="타원 113"/>
          <p:cNvSpPr/>
          <p:nvPr/>
        </p:nvSpPr>
        <p:spPr bwMode="auto">
          <a:xfrm>
            <a:off x="2808354" y="925500"/>
            <a:ext cx="266700" cy="268288"/>
          </a:xfrm>
          <a:prstGeom prst="ellipse">
            <a:avLst/>
          </a:pr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ko-KR" altLang="en-US" sz="1300">
              <a:solidFill>
                <a:schemeClr val="tx1">
                  <a:lumMod val="65000"/>
                  <a:lumOff val="35000"/>
                </a:schemeClr>
              </a:solidFill>
              <a:latin typeface="Helvetica" panose="020B0604020202030204" pitchFamily="34" charset="0"/>
              <a:sym typeface="Arial" pitchFamily="34" charset="0"/>
            </a:endParaRPr>
          </a:p>
        </p:txBody>
      </p:sp>
      <p:sp>
        <p:nvSpPr>
          <p:cNvPr id="22" name="TextBox 13"/>
          <p:cNvSpPr txBox="1"/>
          <p:nvPr/>
        </p:nvSpPr>
        <p:spPr>
          <a:xfrm>
            <a:off x="1964599" y="1689089"/>
            <a:ext cx="1725612" cy="415498"/>
          </a:xfrm>
          <a:prstGeom prst="rect">
            <a:avLst/>
          </a:prstGeom>
          <a:noFill/>
        </p:spPr>
        <p:txBody>
          <a:bodyPr wrap="square" lIns="0" tIns="0" rIns="0" bIns="0" anchor="ctr">
            <a:spAutoFit/>
          </a:bodyPr>
          <a:lstStyle/>
          <a:p>
            <a:pPr algn="ctr" defTabSz="912613" eaLnBrk="1" fontAlgn="auto" hangingPunct="1">
              <a:spcBef>
                <a:spcPct val="20000"/>
              </a:spcBef>
              <a:spcAft>
                <a:spcPts val="0"/>
              </a:spcAft>
              <a:defRPr/>
            </a:pPr>
            <a:r>
              <a:rPr lang="en-US" altLang="zh-CN" sz="2700" b="1" dirty="0" err="1">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rPr>
              <a:t>Nhóm</a:t>
            </a:r>
            <a:r>
              <a:rPr lang="en-US" altLang="zh-CN" sz="27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rPr>
              <a:t> 3+4</a:t>
            </a:r>
            <a:endParaRPr lang="en-US" sz="27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endParaRPr>
          </a:p>
        </p:txBody>
      </p:sp>
      <p:sp>
        <p:nvSpPr>
          <p:cNvPr id="13" name="TextBox 12">
            <a:extLst>
              <a:ext uri="{FF2B5EF4-FFF2-40B4-BE49-F238E27FC236}">
                <a16:creationId xmlns:a16="http://schemas.microsoft.com/office/drawing/2014/main" id="{1E260292-3E03-0837-83A7-6980F1C8392B}"/>
              </a:ext>
            </a:extLst>
          </p:cNvPr>
          <p:cNvSpPr txBox="1"/>
          <p:nvPr/>
        </p:nvSpPr>
        <p:spPr>
          <a:xfrm>
            <a:off x="4095938" y="1272217"/>
            <a:ext cx="6803710" cy="1618456"/>
          </a:xfrm>
          <a:prstGeom prst="rect">
            <a:avLst/>
          </a:prstGeom>
          <a:noFill/>
        </p:spPr>
        <p:txBody>
          <a:bodyPr wrap="square">
            <a:spAutoFit/>
          </a:bodyPr>
          <a:lstStyle/>
          <a:p>
            <a:pPr algn="just">
              <a:lnSpc>
                <a:spcPct val="115000"/>
              </a:lnSpc>
            </a:pPr>
            <a:r>
              <a:rPr lang="vi-VN" sz="2200" dirty="0">
                <a:solidFill>
                  <a:srgbClr val="000000"/>
                </a:solidFill>
                <a:effectLst/>
                <a:latin typeface="Times New Roman" panose="02020603050405020304" pitchFamily="18" charset="0"/>
                <a:ea typeface="Times New Roman" panose="02020603050405020304" pitchFamily="18" charset="0"/>
              </a:rPr>
              <a:t>Phân tích một số chi tiết cụ thể (suy nghĩ, cách nhìn nhận về thầy Ha-men và thái độ đối với việc học tiếng Pháp) để làm rõ diễn biến tâm trạng của nhân vật “tôi” trong “Buổi học cuối cùng”. Hoàn thiện phiếu học tập sau:</a:t>
            </a:r>
            <a:endParaRPr lang="en-VN" sz="2200" dirty="0">
              <a:effectLst/>
              <a:latin typeface="Times New Roman" panose="02020603050405020304" pitchFamily="18" charset="0"/>
              <a:ea typeface="Times New Roman" panose="02020603050405020304" pitchFamily="18" charset="0"/>
            </a:endParaRPr>
          </a:p>
        </p:txBody>
      </p:sp>
      <p:graphicFrame>
        <p:nvGraphicFramePr>
          <p:cNvPr id="14" name="Table 13">
            <a:extLst>
              <a:ext uri="{FF2B5EF4-FFF2-40B4-BE49-F238E27FC236}">
                <a16:creationId xmlns:a16="http://schemas.microsoft.com/office/drawing/2014/main" id="{66660334-9874-6DD9-0150-94FBD69DE766}"/>
              </a:ext>
            </a:extLst>
          </p:cNvPr>
          <p:cNvGraphicFramePr>
            <a:graphicFrameLocks noGrp="1"/>
          </p:cNvGraphicFramePr>
          <p:nvPr>
            <p:extLst>
              <p:ext uri="{D42A27DB-BD31-4B8C-83A1-F6EECF244321}">
                <p14:modId xmlns:p14="http://schemas.microsoft.com/office/powerpoint/2010/main" val="333387913"/>
              </p:ext>
            </p:extLst>
          </p:nvPr>
        </p:nvGraphicFramePr>
        <p:xfrm>
          <a:off x="1895306" y="3155786"/>
          <a:ext cx="8892982" cy="3080421"/>
        </p:xfrm>
        <a:graphic>
          <a:graphicData uri="http://schemas.openxmlformats.org/drawingml/2006/table">
            <a:tbl>
              <a:tblPr firstRow="1" firstCol="1" bandRow="1">
                <a:tableStyleId>{21E4AEA4-8DFA-4A89-87EB-49C32662AFE0}</a:tableStyleId>
              </a:tblPr>
              <a:tblGrid>
                <a:gridCol w="4446491">
                  <a:extLst>
                    <a:ext uri="{9D8B030D-6E8A-4147-A177-3AD203B41FA5}">
                      <a16:colId xmlns:a16="http://schemas.microsoft.com/office/drawing/2014/main" val="3862531739"/>
                    </a:ext>
                  </a:extLst>
                </a:gridCol>
                <a:gridCol w="4446491">
                  <a:extLst>
                    <a:ext uri="{9D8B030D-6E8A-4147-A177-3AD203B41FA5}">
                      <a16:colId xmlns:a16="http://schemas.microsoft.com/office/drawing/2014/main" val="219106659"/>
                    </a:ext>
                  </a:extLst>
                </a:gridCol>
              </a:tblGrid>
              <a:tr h="833485">
                <a:tc gridSpan="2">
                  <a:txBody>
                    <a:bodyPr/>
                    <a:lstStyle/>
                    <a:p>
                      <a:pPr algn="ctr">
                        <a:lnSpc>
                          <a:spcPct val="115000"/>
                        </a:lnSpc>
                      </a:pPr>
                      <a:r>
                        <a:rPr lang="vi-VN" sz="2600" dirty="0">
                          <a:effectLst/>
                          <a:latin typeface="+mj-lt"/>
                        </a:rPr>
                        <a:t>Nhân vật chú bé Phrăng</a:t>
                      </a:r>
                      <a:endParaRPr lang="en-VN" sz="2600" dirty="0">
                        <a:solidFill>
                          <a:srgbClr val="000000"/>
                        </a:solidFill>
                        <a:effectLst/>
                        <a:latin typeface="+mj-lt"/>
                        <a:ea typeface="Times New Roman" panose="02020603050405020304" pitchFamily="18" charset="0"/>
                      </a:endParaRPr>
                    </a:p>
                  </a:txBody>
                  <a:tcPr marL="68580" marR="68580" marT="0" marB="0" anchor="ctr"/>
                </a:tc>
                <a:tc hMerge="1">
                  <a:txBody>
                    <a:bodyPr/>
                    <a:lstStyle/>
                    <a:p>
                      <a:endParaRPr lang="en-VN"/>
                    </a:p>
                  </a:txBody>
                  <a:tcPr/>
                </a:tc>
                <a:extLst>
                  <a:ext uri="{0D108BD9-81ED-4DB2-BD59-A6C34878D82A}">
                    <a16:rowId xmlns:a16="http://schemas.microsoft.com/office/drawing/2014/main" val="3853097935"/>
                  </a:ext>
                </a:extLst>
              </a:tr>
              <a:tr h="1123468">
                <a:tc>
                  <a:txBody>
                    <a:bodyPr/>
                    <a:lstStyle/>
                    <a:p>
                      <a:pPr algn="just">
                        <a:lnSpc>
                          <a:spcPct val="115000"/>
                        </a:lnSpc>
                      </a:pPr>
                      <a:r>
                        <a:rPr lang="vi-VN" sz="2600">
                          <a:effectLst/>
                          <a:latin typeface="+mj-lt"/>
                        </a:rPr>
                        <a:t>a. Trước buổi học: </a:t>
                      </a:r>
                      <a:endParaRPr lang="en-VN" sz="2600">
                        <a:solidFill>
                          <a:srgbClr val="000000"/>
                        </a:solidFill>
                        <a:effectLst/>
                        <a:latin typeface="+mj-lt"/>
                        <a:ea typeface="Times New Roman" panose="02020603050405020304" pitchFamily="18" charset="0"/>
                      </a:endParaRPr>
                    </a:p>
                  </a:txBody>
                  <a:tcPr marL="68580" marR="68580" marT="0" marB="0" anchor="ctr"/>
                </a:tc>
                <a:tc>
                  <a:txBody>
                    <a:bodyPr/>
                    <a:lstStyle/>
                    <a:p>
                      <a:pPr algn="just">
                        <a:lnSpc>
                          <a:spcPct val="115000"/>
                        </a:lnSpc>
                      </a:pPr>
                      <a:r>
                        <a:rPr lang="vi-VN" sz="2600">
                          <a:effectLst/>
                          <a:latin typeface="+mj-lt"/>
                        </a:rPr>
                        <a:t> </a:t>
                      </a:r>
                      <a:endParaRPr lang="en-VN" sz="2600">
                        <a:solidFill>
                          <a:srgbClr val="000000"/>
                        </a:solidFill>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2675380889"/>
                  </a:ext>
                </a:extLst>
              </a:tr>
              <a:tr h="1123468">
                <a:tc>
                  <a:txBody>
                    <a:bodyPr/>
                    <a:lstStyle/>
                    <a:p>
                      <a:pPr algn="just">
                        <a:lnSpc>
                          <a:spcPct val="115000"/>
                        </a:lnSpc>
                      </a:pPr>
                      <a:r>
                        <a:rPr lang="vi-VN" sz="2600">
                          <a:effectLst/>
                          <a:latin typeface="+mj-lt"/>
                        </a:rPr>
                        <a:t>b. Trong buổi học:</a:t>
                      </a:r>
                      <a:endParaRPr lang="en-VN" sz="2600">
                        <a:solidFill>
                          <a:srgbClr val="000000"/>
                        </a:solidFill>
                        <a:effectLst/>
                        <a:latin typeface="+mj-lt"/>
                        <a:ea typeface="Times New Roman" panose="02020603050405020304" pitchFamily="18" charset="0"/>
                      </a:endParaRPr>
                    </a:p>
                  </a:txBody>
                  <a:tcPr marL="68580" marR="68580" marT="0" marB="0" anchor="ctr"/>
                </a:tc>
                <a:tc>
                  <a:txBody>
                    <a:bodyPr/>
                    <a:lstStyle/>
                    <a:p>
                      <a:pPr algn="just">
                        <a:lnSpc>
                          <a:spcPct val="115000"/>
                        </a:lnSpc>
                      </a:pPr>
                      <a:r>
                        <a:rPr lang="vi-VN" sz="2600" dirty="0">
                          <a:effectLst/>
                          <a:latin typeface="+mj-lt"/>
                        </a:rPr>
                        <a:t> </a:t>
                      </a:r>
                      <a:endParaRPr lang="en-VN" sz="2600" dirty="0">
                        <a:solidFill>
                          <a:srgbClr val="000000"/>
                        </a:solidFill>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2226107702"/>
                  </a:ext>
                </a:extLst>
              </a:tr>
            </a:tbl>
          </a:graphicData>
        </a:graphic>
      </p:graphicFrame>
      <p:pic>
        <p:nvPicPr>
          <p:cNvPr id="15" name="Picture 14">
            <a:extLst>
              <a:ext uri="{FF2B5EF4-FFF2-40B4-BE49-F238E27FC236}">
                <a16:creationId xmlns:a16="http://schemas.microsoft.com/office/drawing/2014/main" id="{1C856999-F1D4-5A7D-FF99-6EF53AF42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347" y="183907"/>
            <a:ext cx="6438900" cy="965200"/>
          </a:xfrm>
          <a:prstGeom prst="rect">
            <a:avLst/>
          </a:prstGeom>
        </p:spPr>
      </p:pic>
    </p:spTree>
    <p:extLst>
      <p:ext uri="{BB962C8B-B14F-4D97-AF65-F5344CB8AC3E}">
        <p14:creationId xmlns:p14="http://schemas.microsoft.com/office/powerpoint/2010/main" val="247852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343" y="1672046"/>
            <a:ext cx="6023819" cy="2690947"/>
          </a:xfrm>
          <a:prstGeom prst="rect">
            <a:avLst/>
          </a:prstGeom>
        </p:spPr>
      </p:pic>
      <p:pic>
        <p:nvPicPr>
          <p:cNvPr id="4"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0214" y="342176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29"/>
          <p:cNvSpPr txBox="1">
            <a:spLocks noChangeArrowheads="1"/>
          </p:cNvSpPr>
          <p:nvPr/>
        </p:nvSpPr>
        <p:spPr bwMode="auto">
          <a:xfrm>
            <a:off x="4184187" y="3447533"/>
            <a:ext cx="6404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000" b="1" dirty="0">
                <a:solidFill>
                  <a:srgbClr val="404040"/>
                </a:solidFill>
                <a:latin typeface="Times New Roman" panose="02020603050405020304" pitchFamily="18" charset="0"/>
                <a:cs typeface="Times New Roman" panose="02020603050405020304" pitchFamily="18" charset="0"/>
              </a:rPr>
              <a:t>02</a:t>
            </a:r>
            <a:endParaRPr lang="zh-CN" altLang="en-US" sz="3000" b="1" dirty="0">
              <a:solidFill>
                <a:srgbClr val="404040"/>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4677446" y="3285775"/>
            <a:ext cx="41345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thầy</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eaLnBrk="1" hangingPunct="1">
              <a:lnSpc>
                <a:spcPct val="100000"/>
              </a:lnSpc>
              <a:spcBef>
                <a:spcPct val="0"/>
              </a:spcBef>
              <a:buFontTx/>
              <a:buNone/>
            </a:pP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Ha-men</a:t>
            </a:r>
            <a:endParaRPr lang="zh-CN" altLang="en-US"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40" y="542109"/>
            <a:ext cx="1158099" cy="197402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1295" y="2769326"/>
            <a:ext cx="537128" cy="91555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1539" y="542109"/>
            <a:ext cx="341028" cy="581297"/>
          </a:xfrm>
          <a:prstGeom prst="rect">
            <a:avLst/>
          </a:prstGeom>
        </p:spPr>
      </p:pic>
    </p:spTree>
    <p:extLst>
      <p:ext uri="{BB962C8B-B14F-4D97-AF65-F5344CB8AC3E}">
        <p14:creationId xmlns:p14="http://schemas.microsoft.com/office/powerpoint/2010/main" val="60878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Elbow Connector 12"/>
          <p:cNvCxnSpPr>
            <a:cxnSpLocks noChangeShapeType="1"/>
          </p:cNvCxnSpPr>
          <p:nvPr/>
        </p:nvCxnSpPr>
        <p:spPr bwMode="auto">
          <a:xfrm>
            <a:off x="6372913" y="2247531"/>
            <a:ext cx="1487488" cy="647700"/>
          </a:xfrm>
          <a:prstGeom prst="bentConnector3">
            <a:avLst>
              <a:gd name="adj1" fmla="val 50000"/>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3" name="Elbow Connector 13"/>
          <p:cNvCxnSpPr>
            <a:cxnSpLocks noChangeShapeType="1"/>
          </p:cNvCxnSpPr>
          <p:nvPr/>
        </p:nvCxnSpPr>
        <p:spPr bwMode="auto">
          <a:xfrm flipV="1">
            <a:off x="6372913" y="3654056"/>
            <a:ext cx="1487488" cy="647700"/>
          </a:xfrm>
          <a:prstGeom prst="bentConnector3">
            <a:avLst>
              <a:gd name="adj1" fmla="val 50000"/>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4" name="Straight Connector 14"/>
          <p:cNvCxnSpPr>
            <a:cxnSpLocks noChangeShapeType="1"/>
          </p:cNvCxnSpPr>
          <p:nvPr/>
        </p:nvCxnSpPr>
        <p:spPr bwMode="auto">
          <a:xfrm>
            <a:off x="6372913" y="3280993"/>
            <a:ext cx="1487488" cy="1588"/>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5" name="Elbow Connector 15"/>
          <p:cNvCxnSpPr>
            <a:cxnSpLocks noChangeShapeType="1"/>
          </p:cNvCxnSpPr>
          <p:nvPr/>
        </p:nvCxnSpPr>
        <p:spPr bwMode="auto">
          <a:xfrm flipV="1">
            <a:off x="3272526" y="2060052"/>
            <a:ext cx="1047750" cy="804862"/>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6" name="Elbow Connector 16"/>
          <p:cNvCxnSpPr>
            <a:cxnSpLocks noChangeShapeType="1"/>
          </p:cNvCxnSpPr>
          <p:nvPr/>
        </p:nvCxnSpPr>
        <p:spPr bwMode="auto">
          <a:xfrm>
            <a:off x="3272526" y="3714942"/>
            <a:ext cx="1047750" cy="804863"/>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7" name="Straight Connector 17"/>
          <p:cNvCxnSpPr>
            <a:cxnSpLocks noChangeShapeType="1"/>
          </p:cNvCxnSpPr>
          <p:nvPr/>
        </p:nvCxnSpPr>
        <p:spPr bwMode="auto">
          <a:xfrm>
            <a:off x="3272526" y="3282582"/>
            <a:ext cx="906462" cy="1587"/>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18" name="Shape 1034"/>
          <p:cNvSpPr/>
          <p:nvPr/>
        </p:nvSpPr>
        <p:spPr>
          <a:xfrm>
            <a:off x="2454964" y="2595194"/>
            <a:ext cx="142875" cy="111125"/>
          </a:xfrm>
          <a:custGeom>
            <a:avLst/>
            <a:gdLst/>
            <a:ahLst/>
            <a:cxnLst>
              <a:cxn ang="0">
                <a:pos x="wd2" y="hd2"/>
              </a:cxn>
              <a:cxn ang="5400000">
                <a:pos x="wd2" y="hd2"/>
              </a:cxn>
              <a:cxn ang="10800000">
                <a:pos x="wd2" y="hd2"/>
              </a:cxn>
              <a:cxn ang="16200000">
                <a:pos x="wd2" y="hd2"/>
              </a:cxn>
            </a:cxnLst>
            <a:rect l="0" t="0" r="r" b="b"/>
            <a:pathLst>
              <a:path w="21600" h="21600" extrusionOk="0">
                <a:moveTo>
                  <a:pt x="20143" y="9828"/>
                </a:moveTo>
                <a:cubicBezTo>
                  <a:pt x="20503" y="10692"/>
                  <a:pt x="21004" y="11543"/>
                  <a:pt x="21600" y="12462"/>
                </a:cubicBezTo>
                <a:cubicBezTo>
                  <a:pt x="20797" y="15394"/>
                  <a:pt x="20629" y="18810"/>
                  <a:pt x="20550" y="21600"/>
                </a:cubicBezTo>
                <a:cubicBezTo>
                  <a:pt x="17285" y="18886"/>
                  <a:pt x="18957" y="12766"/>
                  <a:pt x="16102" y="12414"/>
                </a:cubicBezTo>
                <a:cubicBezTo>
                  <a:pt x="13346" y="12074"/>
                  <a:pt x="12988" y="13608"/>
                  <a:pt x="12526" y="15998"/>
                </a:cubicBezTo>
                <a:cubicBezTo>
                  <a:pt x="12064" y="18387"/>
                  <a:pt x="11785" y="20178"/>
                  <a:pt x="11785" y="20178"/>
                </a:cubicBezTo>
                <a:cubicBezTo>
                  <a:pt x="11785" y="20178"/>
                  <a:pt x="2700" y="7597"/>
                  <a:pt x="0" y="3147"/>
                </a:cubicBezTo>
                <a:cubicBezTo>
                  <a:pt x="1311" y="2680"/>
                  <a:pt x="1742" y="2046"/>
                  <a:pt x="1827" y="0"/>
                </a:cubicBezTo>
                <a:cubicBezTo>
                  <a:pt x="4847" y="4160"/>
                  <a:pt x="12262" y="11667"/>
                  <a:pt x="15756" y="11667"/>
                </a:cubicBezTo>
                <a:cubicBezTo>
                  <a:pt x="17415" y="11667"/>
                  <a:pt x="18853" y="10951"/>
                  <a:pt x="20143" y="9828"/>
                </a:cubicBezTo>
                <a:close/>
              </a:path>
            </a:pathLst>
          </a:custGeom>
          <a:solidFill>
            <a:srgbClr val="FFFFFF"/>
          </a:solidFill>
          <a:ln w="12700" cap="flat">
            <a:noFill/>
            <a:miter lim="400000"/>
          </a:ln>
          <a:effectLst/>
        </p:spPr>
        <p:txBody>
          <a:bodyPr lIns="28575" tIns="28575" rIns="28575" bIns="28575" anchor="ctr"/>
          <a:lstStyle/>
          <a:p>
            <a:pPr defTabSz="685783" eaLnBrk="1" fontAlgn="auto" hangingPunct="1">
              <a:spcBef>
                <a:spcPts val="0"/>
              </a:spcBef>
              <a:spcAft>
                <a:spcPts val="0"/>
              </a:spcAft>
              <a:defRPr sz="3100" b="1">
                <a:latin typeface="Kontrapunkt Bob Bold"/>
                <a:ea typeface="Kontrapunkt Bob Bold"/>
                <a:cs typeface="Kontrapunkt Bob Bold"/>
                <a:sym typeface="Kontrapunkt Bob Bold"/>
              </a:defRPr>
            </a:pPr>
            <a:endParaRPr sz="2325" b="1" kern="0">
              <a:solidFill>
                <a:prstClr val="black"/>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19" name="Shape 1035"/>
          <p:cNvSpPr/>
          <p:nvPr/>
        </p:nvSpPr>
        <p:spPr>
          <a:xfrm>
            <a:off x="2602602" y="2892057"/>
            <a:ext cx="60325" cy="84137"/>
          </a:xfrm>
          <a:custGeom>
            <a:avLst/>
            <a:gdLst/>
            <a:ahLst/>
            <a:cxnLst>
              <a:cxn ang="0">
                <a:pos x="wd2" y="hd2"/>
              </a:cxn>
              <a:cxn ang="5400000">
                <a:pos x="wd2" y="hd2"/>
              </a:cxn>
              <a:cxn ang="10800000">
                <a:pos x="wd2" y="hd2"/>
              </a:cxn>
              <a:cxn ang="16200000">
                <a:pos x="wd2" y="hd2"/>
              </a:cxn>
            </a:cxnLst>
            <a:rect l="0" t="0" r="r" b="b"/>
            <a:pathLst>
              <a:path w="20108" h="21600" extrusionOk="0">
                <a:moveTo>
                  <a:pt x="11314" y="594"/>
                </a:moveTo>
                <a:lnTo>
                  <a:pt x="0" y="0"/>
                </a:lnTo>
                <a:cubicBezTo>
                  <a:pt x="0" y="0"/>
                  <a:pt x="10284" y="5549"/>
                  <a:pt x="10284" y="11495"/>
                </a:cubicBezTo>
                <a:cubicBezTo>
                  <a:pt x="10284" y="17438"/>
                  <a:pt x="9772" y="20013"/>
                  <a:pt x="9772" y="20013"/>
                </a:cubicBezTo>
                <a:lnTo>
                  <a:pt x="18772" y="21600"/>
                </a:lnTo>
                <a:cubicBezTo>
                  <a:pt x="18772" y="21600"/>
                  <a:pt x="21600" y="15655"/>
                  <a:pt x="19026" y="9907"/>
                </a:cubicBezTo>
                <a:cubicBezTo>
                  <a:pt x="16457" y="4162"/>
                  <a:pt x="13629" y="2575"/>
                  <a:pt x="11314" y="594"/>
                </a:cubicBezTo>
                <a:close/>
              </a:path>
            </a:pathLst>
          </a:custGeom>
          <a:solidFill>
            <a:srgbClr val="FFFFFF"/>
          </a:solidFill>
          <a:ln w="12700" cap="flat">
            <a:noFill/>
            <a:miter lim="400000"/>
          </a:ln>
          <a:effectLst/>
        </p:spPr>
        <p:txBody>
          <a:bodyPr lIns="28575" tIns="28575" rIns="28575" bIns="28575" anchor="ctr"/>
          <a:lstStyle/>
          <a:p>
            <a:pPr defTabSz="685783" eaLnBrk="1" fontAlgn="auto" hangingPunct="1">
              <a:spcBef>
                <a:spcPts val="0"/>
              </a:spcBef>
              <a:spcAft>
                <a:spcPts val="0"/>
              </a:spcAft>
              <a:defRPr sz="3100" b="1">
                <a:latin typeface="Kontrapunkt Bob Bold"/>
                <a:ea typeface="Kontrapunkt Bob Bold"/>
                <a:cs typeface="Kontrapunkt Bob Bold"/>
                <a:sym typeface="Kontrapunkt Bob Bold"/>
              </a:defRPr>
            </a:pPr>
            <a:endParaRPr sz="2325" b="1" kern="0">
              <a:solidFill>
                <a:prstClr val="black"/>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20" name="Shape 1036"/>
          <p:cNvSpPr/>
          <p:nvPr/>
        </p:nvSpPr>
        <p:spPr>
          <a:xfrm>
            <a:off x="2640701" y="3087318"/>
            <a:ext cx="25400" cy="71438"/>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6479" y="0"/>
                  <a:pt x="2878" y="12381"/>
                  <a:pt x="1439" y="16334"/>
                </a:cubicBezTo>
                <a:cubicBezTo>
                  <a:pt x="0" y="20286"/>
                  <a:pt x="0" y="21600"/>
                  <a:pt x="0" y="21600"/>
                </a:cubicBezTo>
                <a:lnTo>
                  <a:pt x="21600" y="20286"/>
                </a:lnTo>
                <a:cubicBezTo>
                  <a:pt x="21600" y="20286"/>
                  <a:pt x="16556" y="10275"/>
                  <a:pt x="6479" y="0"/>
                </a:cubicBezTo>
                <a:close/>
              </a:path>
            </a:pathLst>
          </a:custGeom>
          <a:solidFill>
            <a:srgbClr val="FFFFFF"/>
          </a:solidFill>
          <a:ln w="12700" cap="flat">
            <a:noFill/>
            <a:miter lim="400000"/>
          </a:ln>
          <a:effectLst/>
        </p:spPr>
        <p:txBody>
          <a:bodyPr lIns="28575" tIns="28575" rIns="28575" bIns="28575" anchor="ctr"/>
          <a:lstStyle/>
          <a:p>
            <a:pPr defTabSz="685783" eaLnBrk="1" fontAlgn="auto" hangingPunct="1">
              <a:spcBef>
                <a:spcPts val="0"/>
              </a:spcBef>
              <a:spcAft>
                <a:spcPts val="0"/>
              </a:spcAft>
              <a:defRPr sz="3100" b="1">
                <a:latin typeface="Kontrapunkt Bob Bold"/>
                <a:ea typeface="Kontrapunkt Bob Bold"/>
                <a:cs typeface="Kontrapunkt Bob Bold"/>
                <a:sym typeface="Kontrapunkt Bob Bold"/>
              </a:defRPr>
            </a:pPr>
            <a:endParaRPr sz="2325" b="1" kern="0">
              <a:solidFill>
                <a:prstClr val="black"/>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21" name="Rounded Rectangle 8"/>
          <p:cNvSpPr/>
          <p:nvPr/>
        </p:nvSpPr>
        <p:spPr>
          <a:xfrm>
            <a:off x="4320277" y="2757079"/>
            <a:ext cx="1963737" cy="1016191"/>
          </a:xfrm>
          <a:prstGeom prst="roundRect">
            <a:avLst>
              <a:gd name="adj" fmla="val 10132"/>
            </a:avLst>
          </a:prstGeom>
          <a:solidFill>
            <a:srgbClr val="6BD2D5"/>
          </a:solidFill>
          <a:ln w="12700" cap="flat" cmpd="sng" algn="ctr">
            <a:noFill/>
            <a:prstDash val="solid"/>
            <a:miter lim="800000"/>
          </a:ln>
          <a:effectLst/>
        </p:spPr>
        <p:txBody>
          <a:bodyPr anchor="ctr"/>
          <a:lstStyle/>
          <a:p>
            <a:pPr algn="ctr" defTabSz="685783" eaLnBrk="1" fontAlgn="auto" hangingPunct="1">
              <a:spcBef>
                <a:spcPts val="0"/>
              </a:spcBef>
              <a:spcAft>
                <a:spcPts val="0"/>
              </a:spcAft>
              <a:defRPr/>
            </a:pPr>
            <a:endParaRPr lang="en-US" sz="1200" kern="0" dirty="0">
              <a:solidFill>
                <a:prstClr val="white"/>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22" name="Rounded Rectangle 5"/>
          <p:cNvSpPr/>
          <p:nvPr/>
        </p:nvSpPr>
        <p:spPr>
          <a:xfrm>
            <a:off x="4320277" y="1200232"/>
            <a:ext cx="1963737" cy="1159761"/>
          </a:xfrm>
          <a:prstGeom prst="roundRect">
            <a:avLst>
              <a:gd name="adj" fmla="val 10132"/>
            </a:avLst>
          </a:prstGeom>
          <a:solidFill>
            <a:srgbClr val="FCCB00"/>
          </a:solidFill>
          <a:ln w="12700" cap="flat" cmpd="sng" algn="ctr">
            <a:noFill/>
            <a:prstDash val="solid"/>
            <a:miter lim="800000"/>
          </a:ln>
          <a:effectLst/>
        </p:spPr>
        <p:txBody>
          <a:bodyPr anchor="ctr"/>
          <a:lstStyle/>
          <a:p>
            <a:pPr algn="ctr" defTabSz="685783" eaLnBrk="1" fontAlgn="auto" hangingPunct="1">
              <a:spcBef>
                <a:spcPts val="0"/>
              </a:spcBef>
              <a:spcAft>
                <a:spcPts val="0"/>
              </a:spcAft>
              <a:defRPr/>
            </a:pPr>
            <a:endParaRPr lang="en-US" sz="1200" kern="0" dirty="0">
              <a:solidFill>
                <a:prstClr val="white"/>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23" name="Rounded Rectangle 11"/>
          <p:cNvSpPr/>
          <p:nvPr/>
        </p:nvSpPr>
        <p:spPr>
          <a:xfrm>
            <a:off x="4320277" y="4129581"/>
            <a:ext cx="1963737" cy="1084422"/>
          </a:xfrm>
          <a:prstGeom prst="roundRect">
            <a:avLst>
              <a:gd name="adj" fmla="val 10132"/>
            </a:avLst>
          </a:prstGeom>
          <a:solidFill>
            <a:srgbClr val="EC6063"/>
          </a:solidFill>
          <a:ln w="12700" cap="flat" cmpd="sng" algn="ctr">
            <a:noFill/>
            <a:prstDash val="solid"/>
            <a:miter lim="800000"/>
          </a:ln>
          <a:effectLst/>
        </p:spPr>
        <p:txBody>
          <a:bodyPr anchor="ctr"/>
          <a:lstStyle/>
          <a:p>
            <a:pPr algn="ctr" defTabSz="685783" eaLnBrk="1" fontAlgn="auto" hangingPunct="1">
              <a:spcBef>
                <a:spcPts val="0"/>
              </a:spcBef>
              <a:spcAft>
                <a:spcPts val="0"/>
              </a:spcAft>
              <a:defRPr/>
            </a:pPr>
            <a:endParaRPr lang="en-US" sz="1200" kern="0" dirty="0">
              <a:solidFill>
                <a:prstClr val="white"/>
              </a:solidFill>
              <a:latin typeface="Helvetica" panose="020B0604020202030204" pitchFamily="34" charset="0"/>
              <a:ea typeface="微软雅黑" panose="020B0503020204020204" pitchFamily="34" charset="-122"/>
              <a:cs typeface="+mn-ea"/>
              <a:sym typeface="Arial" panose="020B0604020202020204" pitchFamily="34" charset="0"/>
            </a:endParaRPr>
          </a:p>
        </p:txBody>
      </p:sp>
      <p:sp>
        <p:nvSpPr>
          <p:cNvPr id="24" name="TextBox 13"/>
          <p:cNvSpPr txBox="1"/>
          <p:nvPr/>
        </p:nvSpPr>
        <p:spPr>
          <a:xfrm>
            <a:off x="4550754" y="1451410"/>
            <a:ext cx="1502782" cy="677108"/>
          </a:xfrm>
          <a:prstGeom prst="rect">
            <a:avLst/>
          </a:prstGeom>
          <a:noFill/>
        </p:spPr>
        <p:txBody>
          <a:bodyPr wrap="square" lIns="0" tIns="0" rIns="0" bIns="0">
            <a:spAutoFit/>
          </a:bodyPr>
          <a:lstStyle/>
          <a:p>
            <a:pPr algn="ctr" defTabSz="912613">
              <a:spcBef>
                <a:spcPct val="20000"/>
              </a:spcBef>
              <a:defRPr/>
            </a:pPr>
            <a:r>
              <a:rPr lang="vi-VN" sz="2200" dirty="0">
                <a:solidFill>
                  <a:schemeClr val="bg1"/>
                </a:solidFill>
                <a:latin typeface="Times New Roman" panose="02020603050405020304" pitchFamily="18" charset="0"/>
                <a:cs typeface="Times New Roman" panose="02020603050405020304" pitchFamily="18" charset="0"/>
              </a:rPr>
              <a:t>chiếc mũ lụa đen thêu</a:t>
            </a:r>
            <a:r>
              <a:rPr lang="en-VN" sz="2200" dirty="0">
                <a:solidFill>
                  <a:schemeClr val="bg1"/>
                </a:solidFill>
                <a:latin typeface="Times New Roman" panose="02020603050405020304" pitchFamily="18" charset="0"/>
                <a:cs typeface="Times New Roman" panose="02020603050405020304" pitchFamily="18" charset="0"/>
              </a:rPr>
              <a:t> </a:t>
            </a:r>
            <a:endParaRPr lang="en-US" sz="2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6" name="TextBox 13"/>
          <p:cNvSpPr txBox="1"/>
          <p:nvPr/>
        </p:nvSpPr>
        <p:spPr>
          <a:xfrm>
            <a:off x="4425052" y="2920591"/>
            <a:ext cx="1754187" cy="677108"/>
          </a:xfrm>
          <a:prstGeom prst="rect">
            <a:avLst/>
          </a:prstGeom>
          <a:noFill/>
        </p:spPr>
        <p:txBody>
          <a:bodyPr lIns="0" tIns="0" rIns="0" bIns="0">
            <a:spAutoFit/>
          </a:bodyPr>
          <a:lstStyle/>
          <a:p>
            <a:pPr algn="ctr" defTabSz="912613">
              <a:spcBef>
                <a:spcPct val="20000"/>
              </a:spcBef>
              <a:defRPr/>
            </a:pPr>
            <a:r>
              <a:rPr lang="vi-VN" sz="2200" dirty="0">
                <a:solidFill>
                  <a:schemeClr val="bg1"/>
                </a:solidFill>
                <a:latin typeface="Times New Roman" panose="02020603050405020304" pitchFamily="18" charset="0"/>
                <a:cs typeface="Times New Roman" panose="02020603050405020304" pitchFamily="18" charset="0"/>
              </a:rPr>
              <a:t>áo rơ-đanh-gốt màu xanh lục</a:t>
            </a:r>
            <a:r>
              <a:rPr lang="en-VN" sz="2200" dirty="0">
                <a:solidFill>
                  <a:schemeClr val="bg1"/>
                </a:solidFill>
                <a:latin typeface="Times New Roman" panose="02020603050405020304" pitchFamily="18" charset="0"/>
                <a:cs typeface="Times New Roman" panose="02020603050405020304" pitchFamily="18" charset="0"/>
              </a:rPr>
              <a:t> </a:t>
            </a:r>
            <a:endParaRPr lang="en-US" sz="2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8" name="TextBox 13"/>
          <p:cNvSpPr txBox="1"/>
          <p:nvPr/>
        </p:nvSpPr>
        <p:spPr>
          <a:xfrm>
            <a:off x="4480157" y="4333238"/>
            <a:ext cx="1643976" cy="677108"/>
          </a:xfrm>
          <a:prstGeom prst="rect">
            <a:avLst/>
          </a:prstGeom>
          <a:noFill/>
        </p:spPr>
        <p:txBody>
          <a:bodyPr wrap="square" lIns="0" tIns="0" rIns="0" bIns="0">
            <a:spAutoFit/>
          </a:bodyPr>
          <a:lstStyle/>
          <a:p>
            <a:pPr algn="ctr" defTabSz="912613">
              <a:spcBef>
                <a:spcPct val="20000"/>
              </a:spcBef>
              <a:defRPr/>
            </a:pPr>
            <a:r>
              <a:rPr lang="vi-VN" sz="2200" dirty="0">
                <a:solidFill>
                  <a:schemeClr val="bg1"/>
                </a:solidFill>
                <a:latin typeface="Times New Roman" panose="02020603050405020304" pitchFamily="18" charset="0"/>
                <a:cs typeface="Times New Roman" panose="02020603050405020304" pitchFamily="18" charset="0"/>
              </a:rPr>
              <a:t>diềm lá sen gấp nếp mịn </a:t>
            </a:r>
            <a:endParaRPr lang="en-US" sz="2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TextBox 13"/>
          <p:cNvSpPr txBox="1">
            <a:spLocks noChangeArrowheads="1"/>
          </p:cNvSpPr>
          <p:nvPr/>
        </p:nvSpPr>
        <p:spPr bwMode="auto">
          <a:xfrm>
            <a:off x="8164286" y="2753955"/>
            <a:ext cx="3021354"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Tx/>
              <a:buNone/>
            </a:pP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Ý</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nghĩa</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quan</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trọng</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của</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buổi</a:t>
            </a:r>
            <a:r>
              <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b="1"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endParaRPr lang="en-US" altLang="zh-CN"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57"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6739" y="2076082"/>
            <a:ext cx="16017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57"/>
          <p:cNvSpPr txBox="1"/>
          <p:nvPr/>
        </p:nvSpPr>
        <p:spPr>
          <a:xfrm>
            <a:off x="1711234" y="418012"/>
            <a:ext cx="6453052" cy="646331"/>
          </a:xfrm>
          <a:prstGeom prst="rect">
            <a:avLst/>
          </a:prstGeom>
          <a:noFill/>
        </p:spPr>
        <p:txBody>
          <a:bodyPr wrap="square" rtlCol="0">
            <a:spAutoFit/>
          </a:bodyPr>
          <a:lstStyle/>
          <a:p>
            <a:r>
              <a:rPr lang="vi-VN" altLang="zh-CN" sz="3600" b="1" dirty="0">
                <a:solidFill>
                  <a:srgbClr val="FF0000"/>
                </a:solidFill>
                <a:latin typeface="+mj-lt"/>
                <a:ea typeface="幼圆" panose="02010509060101010101" pitchFamily="49" charset="-122"/>
              </a:rPr>
              <a:t>a. Trang phục</a:t>
            </a:r>
            <a:endParaRPr lang="zh-CN" altLang="en-US" sz="3600" b="1" dirty="0">
              <a:solidFill>
                <a:srgbClr val="FF0000"/>
              </a:solidFill>
              <a:latin typeface="+mj-lt"/>
              <a:ea typeface="幼圆" panose="02010509060101010101" pitchFamily="49" charset="-122"/>
            </a:endParaRPr>
          </a:p>
        </p:txBody>
      </p:sp>
    </p:spTree>
    <p:extLst>
      <p:ext uri="{BB962C8B-B14F-4D97-AF65-F5344CB8AC3E}">
        <p14:creationId xmlns:p14="http://schemas.microsoft.com/office/powerpoint/2010/main" val="2778433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000"/>
                                        <p:tgtEl>
                                          <p:spTgt spid="57"/>
                                        </p:tgtEl>
                                      </p:cBhvr>
                                    </p:animEffect>
                                    <p:anim calcmode="lin" valueType="num">
                                      <p:cBhvr>
                                        <p:cTn id="88" dur="1000" fill="hold"/>
                                        <p:tgtEl>
                                          <p:spTgt spid="57"/>
                                        </p:tgtEl>
                                        <p:attrNameLst>
                                          <p:attrName>ppt_x</p:attrName>
                                        </p:attrNameLst>
                                      </p:cBhvr>
                                      <p:tavLst>
                                        <p:tav tm="0">
                                          <p:val>
                                            <p:strVal val="#ppt_x"/>
                                          </p:val>
                                        </p:tav>
                                        <p:tav tm="100000">
                                          <p:val>
                                            <p:strVal val="#ppt_x"/>
                                          </p:val>
                                        </p:tav>
                                      </p:tavLst>
                                    </p:anim>
                                    <p:anim calcmode="lin" valueType="num">
                                      <p:cBhvr>
                                        <p:cTn id="8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p:bldP spid="26"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11234" y="418012"/>
            <a:ext cx="6453052" cy="58477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b.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Thái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độ</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đối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với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sinh</a:t>
            </a:r>
            <a:endParaRPr lang="zh-CN" altLang="en-US"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2" name="Picture 21">
            <a:extLst>
              <a:ext uri="{FF2B5EF4-FFF2-40B4-BE49-F238E27FC236}">
                <a16:creationId xmlns:a16="http://schemas.microsoft.com/office/drawing/2014/main" id="{F56521AE-C060-B480-4201-EB5F4B9C9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634" y="2651760"/>
            <a:ext cx="4201180" cy="3091434"/>
          </a:xfrm>
          <a:prstGeom prst="rect">
            <a:avLst/>
          </a:prstGeom>
        </p:spPr>
      </p:pic>
      <p:sp>
        <p:nvSpPr>
          <p:cNvPr id="26" name="TextBox 25">
            <a:extLst>
              <a:ext uri="{FF2B5EF4-FFF2-40B4-BE49-F238E27FC236}">
                <a16:creationId xmlns:a16="http://schemas.microsoft.com/office/drawing/2014/main" id="{6A5F1F52-DE0A-69DA-BB41-92845F39FF58}"/>
              </a:ext>
            </a:extLst>
          </p:cNvPr>
          <p:cNvSpPr txBox="1"/>
          <p:nvPr/>
        </p:nvSpPr>
        <p:spPr>
          <a:xfrm>
            <a:off x="932688" y="1743819"/>
            <a:ext cx="4201180" cy="1815882"/>
          </a:xfrm>
          <a:prstGeom prst="rect">
            <a:avLst/>
          </a:prstGeom>
          <a:solidFill>
            <a:schemeClr val="accent4">
              <a:lumMod val="20000"/>
              <a:lumOff val="80000"/>
            </a:schemeClr>
          </a:solidFill>
        </p:spPr>
        <p:txBody>
          <a:bodyPr wrap="square">
            <a:spAutoFit/>
          </a:bodyPr>
          <a:lstStyle/>
          <a:p>
            <a:pPr algn="ctr"/>
            <a:r>
              <a:rPr lang="vi-VN" sz="2800" dirty="0">
                <a:solidFill>
                  <a:srgbClr val="000000"/>
                </a:solidFill>
                <a:effectLst/>
                <a:latin typeface="Times New Roman" panose="02020603050405020304" pitchFamily="18" charset="0"/>
                <a:ea typeface="Times New Roman" panose="02020603050405020304" pitchFamily="18" charset="0"/>
              </a:rPr>
              <a:t>Nói những lời dịu dàng, nhắc nhở nhưng không trách mắng HS đi muộn và không thuộc bài (Phrăng)</a:t>
            </a:r>
            <a:r>
              <a:rPr lang="en-VN" sz="2800" dirty="0">
                <a:effectLst/>
              </a:rPr>
              <a:t> </a:t>
            </a:r>
            <a:endParaRPr lang="en-VN" sz="2800" dirty="0"/>
          </a:p>
        </p:txBody>
      </p:sp>
      <p:sp>
        <p:nvSpPr>
          <p:cNvPr id="28" name="TextBox 27">
            <a:extLst>
              <a:ext uri="{FF2B5EF4-FFF2-40B4-BE49-F238E27FC236}">
                <a16:creationId xmlns:a16="http://schemas.microsoft.com/office/drawing/2014/main" id="{0269C7D1-F399-9C5D-BF43-537CF126A059}"/>
              </a:ext>
            </a:extLst>
          </p:cNvPr>
          <p:cNvSpPr txBox="1"/>
          <p:nvPr/>
        </p:nvSpPr>
        <p:spPr>
          <a:xfrm>
            <a:off x="7612868" y="1743819"/>
            <a:ext cx="4201180" cy="1815882"/>
          </a:xfrm>
          <a:prstGeom prst="rect">
            <a:avLst/>
          </a:prstGeom>
          <a:solidFill>
            <a:schemeClr val="accent6">
              <a:lumMod val="20000"/>
              <a:lumOff val="80000"/>
            </a:schemeClr>
          </a:solidFill>
        </p:spPr>
        <p:txBody>
          <a:bodyPr wrap="square">
            <a:spAutoFit/>
          </a:bodyPr>
          <a:lstStyle/>
          <a:p>
            <a:pPr algn="ctr"/>
            <a:r>
              <a:rPr lang="vi-VN" sz="2800" dirty="0">
                <a:solidFill>
                  <a:srgbClr val="000000"/>
                </a:solidFill>
                <a:latin typeface="Times New Roman" panose="02020603050405020304" pitchFamily="18" charset="0"/>
                <a:ea typeface="Times New Roman" panose="02020603050405020304" pitchFamily="18" charset="0"/>
              </a:rPr>
              <a:t>N</a:t>
            </a:r>
            <a:r>
              <a:rPr lang="vi-VN" sz="2800" dirty="0">
                <a:solidFill>
                  <a:srgbClr val="000000"/>
                </a:solidFill>
                <a:effectLst/>
                <a:latin typeface="Times New Roman" panose="02020603050405020304" pitchFamily="18" charset="0"/>
                <a:ea typeface="Times New Roman" panose="02020603050405020304" pitchFamily="18" charset="0"/>
              </a:rPr>
              <a:t>hiệt tình và kiên nhẫn giảng bài như muốn truyền hết mọi hiểu biết của mình cho HS</a:t>
            </a:r>
            <a:r>
              <a:rPr lang="en-VN" sz="2800" dirty="0">
                <a:effectLst/>
              </a:rPr>
              <a:t> </a:t>
            </a:r>
            <a:endParaRPr lang="en-VN" sz="2800" dirty="0"/>
          </a:p>
        </p:txBody>
      </p:sp>
    </p:spTree>
    <p:extLst>
      <p:ext uri="{BB962C8B-B14F-4D97-AF65-F5344CB8AC3E}">
        <p14:creationId xmlns:p14="http://schemas.microsoft.com/office/powerpoint/2010/main" val="707311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BBC5B-0C66-B9E9-C22B-B0E097BC825B}"/>
              </a:ext>
            </a:extLst>
          </p:cNvPr>
          <p:cNvGraphicFramePr>
            <a:graphicFrameLocks noGrp="1"/>
          </p:cNvGraphicFramePr>
          <p:nvPr>
            <p:extLst>
              <p:ext uri="{D42A27DB-BD31-4B8C-83A1-F6EECF244321}">
                <p14:modId xmlns:p14="http://schemas.microsoft.com/office/powerpoint/2010/main" val="3039379546"/>
              </p:ext>
            </p:extLst>
          </p:nvPr>
        </p:nvGraphicFramePr>
        <p:xfrm>
          <a:off x="1798317" y="201171"/>
          <a:ext cx="8595366" cy="6455657"/>
        </p:xfrm>
        <a:graphic>
          <a:graphicData uri="http://schemas.openxmlformats.org/drawingml/2006/table">
            <a:tbl>
              <a:tblPr firstRow="1" firstCol="1" bandRow="1">
                <a:tableStyleId>{BDBED569-4797-4DF1-A0F4-6AAB3CD982D8}</a:tableStyleId>
              </a:tblPr>
              <a:tblGrid>
                <a:gridCol w="661182">
                  <a:extLst>
                    <a:ext uri="{9D8B030D-6E8A-4147-A177-3AD203B41FA5}">
                      <a16:colId xmlns:a16="http://schemas.microsoft.com/office/drawing/2014/main" val="2313506664"/>
                    </a:ext>
                  </a:extLst>
                </a:gridCol>
                <a:gridCol w="661182">
                  <a:extLst>
                    <a:ext uri="{9D8B030D-6E8A-4147-A177-3AD203B41FA5}">
                      <a16:colId xmlns:a16="http://schemas.microsoft.com/office/drawing/2014/main" val="2446225861"/>
                    </a:ext>
                  </a:extLst>
                </a:gridCol>
                <a:gridCol w="661182">
                  <a:extLst>
                    <a:ext uri="{9D8B030D-6E8A-4147-A177-3AD203B41FA5}">
                      <a16:colId xmlns:a16="http://schemas.microsoft.com/office/drawing/2014/main" val="2091742184"/>
                    </a:ext>
                  </a:extLst>
                </a:gridCol>
                <a:gridCol w="661182">
                  <a:extLst>
                    <a:ext uri="{9D8B030D-6E8A-4147-A177-3AD203B41FA5}">
                      <a16:colId xmlns:a16="http://schemas.microsoft.com/office/drawing/2014/main" val="1424564100"/>
                    </a:ext>
                  </a:extLst>
                </a:gridCol>
                <a:gridCol w="661182">
                  <a:extLst>
                    <a:ext uri="{9D8B030D-6E8A-4147-A177-3AD203B41FA5}">
                      <a16:colId xmlns:a16="http://schemas.microsoft.com/office/drawing/2014/main" val="2795567745"/>
                    </a:ext>
                  </a:extLst>
                </a:gridCol>
                <a:gridCol w="661182">
                  <a:extLst>
                    <a:ext uri="{9D8B030D-6E8A-4147-A177-3AD203B41FA5}">
                      <a16:colId xmlns:a16="http://schemas.microsoft.com/office/drawing/2014/main" val="2667277904"/>
                    </a:ext>
                  </a:extLst>
                </a:gridCol>
                <a:gridCol w="661182">
                  <a:extLst>
                    <a:ext uri="{9D8B030D-6E8A-4147-A177-3AD203B41FA5}">
                      <a16:colId xmlns:a16="http://schemas.microsoft.com/office/drawing/2014/main" val="150358386"/>
                    </a:ext>
                  </a:extLst>
                </a:gridCol>
                <a:gridCol w="661182">
                  <a:extLst>
                    <a:ext uri="{9D8B030D-6E8A-4147-A177-3AD203B41FA5}">
                      <a16:colId xmlns:a16="http://schemas.microsoft.com/office/drawing/2014/main" val="334536670"/>
                    </a:ext>
                  </a:extLst>
                </a:gridCol>
                <a:gridCol w="661182">
                  <a:extLst>
                    <a:ext uri="{9D8B030D-6E8A-4147-A177-3AD203B41FA5}">
                      <a16:colId xmlns:a16="http://schemas.microsoft.com/office/drawing/2014/main" val="2417196163"/>
                    </a:ext>
                  </a:extLst>
                </a:gridCol>
                <a:gridCol w="661182">
                  <a:extLst>
                    <a:ext uri="{9D8B030D-6E8A-4147-A177-3AD203B41FA5}">
                      <a16:colId xmlns:a16="http://schemas.microsoft.com/office/drawing/2014/main" val="1259009695"/>
                    </a:ext>
                  </a:extLst>
                </a:gridCol>
                <a:gridCol w="661182">
                  <a:extLst>
                    <a:ext uri="{9D8B030D-6E8A-4147-A177-3AD203B41FA5}">
                      <a16:colId xmlns:a16="http://schemas.microsoft.com/office/drawing/2014/main" val="389264051"/>
                    </a:ext>
                  </a:extLst>
                </a:gridCol>
                <a:gridCol w="661182">
                  <a:extLst>
                    <a:ext uri="{9D8B030D-6E8A-4147-A177-3AD203B41FA5}">
                      <a16:colId xmlns:a16="http://schemas.microsoft.com/office/drawing/2014/main" val="4187976152"/>
                    </a:ext>
                  </a:extLst>
                </a:gridCol>
                <a:gridCol w="661182">
                  <a:extLst>
                    <a:ext uri="{9D8B030D-6E8A-4147-A177-3AD203B41FA5}">
                      <a16:colId xmlns:a16="http://schemas.microsoft.com/office/drawing/2014/main" val="2221092743"/>
                    </a:ext>
                  </a:extLst>
                </a:gridCol>
              </a:tblGrid>
              <a:tr h="496589">
                <a:tc>
                  <a:txBody>
                    <a:bodyPr/>
                    <a:lstStyle/>
                    <a:p>
                      <a:pPr algn="ctr"/>
                      <a:r>
                        <a:rPr lang="en-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Y</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K</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692352333"/>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2714274319"/>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D</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Q</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Ă</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L</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R</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589967689"/>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R</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Ă</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456443379"/>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Ô</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D</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2953762608"/>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2495667626"/>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M</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S</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K</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174064294"/>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Z</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X</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Ê</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M</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995214416"/>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X</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Ơ</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R</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4047058204"/>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L</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R</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Đ</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568973516"/>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Y</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E</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D</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F</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Ư</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Ô</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Ô</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M</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006347696"/>
                  </a:ext>
                </a:extLst>
              </a:tr>
              <a:tr h="496589">
                <a:tc>
                  <a:txBody>
                    <a:bodyPr/>
                    <a:lstStyle/>
                    <a:p>
                      <a:pPr algn="ctr"/>
                      <a:r>
                        <a:rPr lang="en-VN" sz="2500" b="1">
                          <a:effectLst/>
                          <a:latin typeface="Times New Roman" panose="02020603050405020304" pitchFamily="18" charset="0"/>
                          <a:cs typeface="Times New Roman" panose="02020603050405020304" pitchFamily="18" charset="0"/>
                        </a:rPr>
                        <a:t>T</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R</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Y</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Ê</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Ă</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a:effectLst/>
                          <a:latin typeface="Times New Roman" panose="02020603050405020304" pitchFamily="18" charset="0"/>
                          <a:cs typeface="Times New Roman" panose="02020603050405020304" pitchFamily="18" charset="0"/>
                        </a:rPr>
                        <a:t>Đ</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511566187"/>
                  </a:ext>
                </a:extLst>
              </a:tr>
              <a:tr h="496589">
                <a:tc>
                  <a:txBody>
                    <a:bodyPr/>
                    <a:lstStyle/>
                    <a:p>
                      <a:pPr algn="ctr"/>
                      <a:r>
                        <a:rPr lang="vi-VN" sz="2500" b="1">
                          <a:effectLst/>
                          <a:latin typeface="Times New Roman" panose="02020603050405020304" pitchFamily="18" charset="0"/>
                          <a:cs typeface="Times New Roman" panose="02020603050405020304" pitchFamily="18" charset="0"/>
                        </a:rPr>
                        <a:t>P</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H</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A</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Z</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N</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U</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Ơ</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C</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C</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O</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G</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vi-VN" sz="2500" b="1">
                          <a:effectLst/>
                          <a:latin typeface="Times New Roman" panose="02020603050405020304" pitchFamily="18" charset="0"/>
                          <a:cs typeface="Times New Roman" panose="02020603050405020304" pitchFamily="18" charset="0"/>
                        </a:rPr>
                        <a:t>I</a:t>
                      </a:r>
                      <a:endParaRPr lang="en-VN" sz="2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tc>
                  <a:txBody>
                    <a:bodyPr/>
                    <a:lstStyle/>
                    <a:p>
                      <a:pPr algn="ctr"/>
                      <a:r>
                        <a:rPr lang="en-VN" sz="2500" b="1" dirty="0">
                          <a:effectLst/>
                          <a:latin typeface="Times New Roman" panose="02020603050405020304" pitchFamily="18" charset="0"/>
                          <a:cs typeface="Times New Roman" panose="02020603050405020304" pitchFamily="18" charset="0"/>
                        </a:rPr>
                        <a:t>Ê</a:t>
                      </a:r>
                      <a:endParaRPr lang="en-VN" sz="2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74" marR="66574" marT="0" marB="0" anchor="ctr"/>
                </a:tc>
                <a:extLst>
                  <a:ext uri="{0D108BD9-81ED-4DB2-BD59-A6C34878D82A}">
                    <a16:rowId xmlns:a16="http://schemas.microsoft.com/office/drawing/2014/main" val="3685899567"/>
                  </a:ext>
                </a:extLst>
              </a:tr>
            </a:tbl>
          </a:graphicData>
        </a:graphic>
      </p:graphicFrame>
      <p:sp>
        <p:nvSpPr>
          <p:cNvPr id="5" name="Rectangle 4">
            <a:extLst>
              <a:ext uri="{FF2B5EF4-FFF2-40B4-BE49-F238E27FC236}">
                <a16:creationId xmlns:a16="http://schemas.microsoft.com/office/drawing/2014/main" id="{C855EA4C-88AE-4F97-E463-7B92CD4D528C}"/>
              </a:ext>
            </a:extLst>
          </p:cNvPr>
          <p:cNvSpPr/>
          <p:nvPr/>
        </p:nvSpPr>
        <p:spPr>
          <a:xfrm>
            <a:off x="1798317" y="201171"/>
            <a:ext cx="652275" cy="24688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78412FD6-528D-1060-3267-50DB35301BDF}"/>
              </a:ext>
            </a:extLst>
          </p:cNvPr>
          <p:cNvSpPr/>
          <p:nvPr/>
        </p:nvSpPr>
        <p:spPr>
          <a:xfrm>
            <a:off x="3139437" y="1706883"/>
            <a:ext cx="3938019" cy="4876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2DC7132E-8683-E11E-FE07-C718DE335828}"/>
              </a:ext>
            </a:extLst>
          </p:cNvPr>
          <p:cNvSpPr/>
          <p:nvPr/>
        </p:nvSpPr>
        <p:spPr>
          <a:xfrm>
            <a:off x="8430766" y="694944"/>
            <a:ext cx="652275" cy="197510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7">
            <a:extLst>
              <a:ext uri="{FF2B5EF4-FFF2-40B4-BE49-F238E27FC236}">
                <a16:creationId xmlns:a16="http://schemas.microsoft.com/office/drawing/2014/main" id="{2B479044-026E-DAEA-88F0-CA6284F34B3D}"/>
              </a:ext>
            </a:extLst>
          </p:cNvPr>
          <p:cNvSpPr/>
          <p:nvPr/>
        </p:nvSpPr>
        <p:spPr>
          <a:xfrm>
            <a:off x="1798317" y="3212595"/>
            <a:ext cx="3304035" cy="4876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Rectangle 8">
            <a:extLst>
              <a:ext uri="{FF2B5EF4-FFF2-40B4-BE49-F238E27FC236}">
                <a16:creationId xmlns:a16="http://schemas.microsoft.com/office/drawing/2014/main" id="{CF6BA7A7-02E4-A40F-2875-B314A046EB14}"/>
              </a:ext>
            </a:extLst>
          </p:cNvPr>
          <p:cNvSpPr/>
          <p:nvPr/>
        </p:nvSpPr>
        <p:spPr>
          <a:xfrm>
            <a:off x="1798317" y="5681472"/>
            <a:ext cx="6632449" cy="4876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 name="Rectangle 9">
            <a:extLst>
              <a:ext uri="{FF2B5EF4-FFF2-40B4-BE49-F238E27FC236}">
                <a16:creationId xmlns:a16="http://schemas.microsoft.com/office/drawing/2014/main" id="{1866AE90-1067-D4ED-E21E-ACF028B7E4A5}"/>
              </a:ext>
            </a:extLst>
          </p:cNvPr>
          <p:cNvSpPr/>
          <p:nvPr/>
        </p:nvSpPr>
        <p:spPr>
          <a:xfrm rot="2173991">
            <a:off x="819295" y="3122749"/>
            <a:ext cx="10394251" cy="4876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0849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11234" y="418012"/>
            <a:ext cx="8859230" cy="1077218"/>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c.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Điều</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tâm</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niệm</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mà</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thầy</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nói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buổi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cuối</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幼圆" panose="02010509060101010101" pitchFamily="49" charset="-122"/>
                <a:cs typeface="Times New Roman" panose="02020603050405020304" pitchFamily="18" charset="0"/>
              </a:rPr>
              <a:t>cùng</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a:t>
            </a:r>
            <a:endParaRPr lang="zh-CN" altLang="en-US"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TextBox 2">
            <a:extLst>
              <a:ext uri="{FF2B5EF4-FFF2-40B4-BE49-F238E27FC236}">
                <a16:creationId xmlns:a16="http://schemas.microsoft.com/office/drawing/2014/main" id="{43A6F016-0B86-0673-6985-E56262B66E59}"/>
              </a:ext>
            </a:extLst>
          </p:cNvPr>
          <p:cNvSpPr txBox="1"/>
          <p:nvPr/>
        </p:nvSpPr>
        <p:spPr>
          <a:xfrm>
            <a:off x="1328057" y="1532515"/>
            <a:ext cx="9535886" cy="3892861"/>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	“…thầy Ha-men nói với chúng tôi về tiếng Pháp, bảo rằng đó là ngôn ngữ hay nhất thế giới, trong sáng nhất, vững vàng nhất: phải giữ lấy nó trong chúng ta và đừng bao giờ quên lãng nó, bởi vì </a:t>
            </a:r>
            <a:r>
              <a:rPr lang="en-VN" sz="2800" b="1" dirty="0">
                <a:latin typeface="Times New Roman" panose="02020603050405020304" pitchFamily="18" charset="0"/>
                <a:cs typeface="Times New Roman" panose="02020603050405020304" pitchFamily="18" charset="0"/>
              </a:rPr>
              <a:t>khi một dân tộc rơi vào vòng nô lệ, chừng nào họ vẫn giữ vững tiếng nói của mình thì chẳng khác gì nắm được chìa khoá chốn lao tù</a:t>
            </a:r>
            <a:r>
              <a:rPr lang="en-VN" sz="2800" dirty="0">
                <a:latin typeface="Times New Roman" panose="02020603050405020304" pitchFamily="18" charset="0"/>
                <a:cs typeface="Times New Roman" panose="02020603050405020304" pitchFamily="18" charset="0"/>
              </a:rPr>
              <a:t>”</a:t>
            </a:r>
          </a:p>
        </p:txBody>
      </p:sp>
      <p:sp>
        <p:nvSpPr>
          <p:cNvPr id="4" name="Rounded Rectangle 3">
            <a:extLst>
              <a:ext uri="{FF2B5EF4-FFF2-40B4-BE49-F238E27FC236}">
                <a16:creationId xmlns:a16="http://schemas.microsoft.com/office/drawing/2014/main" id="{F39DA7AD-9520-D3F9-B9F6-B466F053603E}"/>
              </a:ext>
            </a:extLst>
          </p:cNvPr>
          <p:cNvSpPr/>
          <p:nvPr/>
        </p:nvSpPr>
        <p:spPr>
          <a:xfrm>
            <a:off x="2218944" y="5667506"/>
            <a:ext cx="7754112" cy="7498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2800" b="1" dirty="0">
                <a:solidFill>
                  <a:schemeClr val="bg1"/>
                </a:solidFill>
                <a:latin typeface="Times New Roman" panose="02020603050405020304" pitchFamily="18" charset="0"/>
                <a:cs typeface="Times New Roman" panose="02020603050405020304" pitchFamily="18" charset="0"/>
              </a:rPr>
              <a:t>Yêu quý, giữ gìn và trau dồi ngôn ngữ dân tộc</a:t>
            </a:r>
          </a:p>
        </p:txBody>
      </p:sp>
    </p:spTree>
    <p:extLst>
      <p:ext uri="{BB962C8B-B14F-4D97-AF65-F5344CB8AC3E}">
        <p14:creationId xmlns:p14="http://schemas.microsoft.com/office/powerpoint/2010/main" val="49589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1"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CF4E3-2616-5AA1-2CF2-8DD424F98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65112" y="1901952"/>
            <a:ext cx="6095834" cy="4956048"/>
          </a:xfrm>
          <a:prstGeom prst="rect">
            <a:avLst/>
          </a:prstGeom>
        </p:spPr>
      </p:pic>
      <p:sp>
        <p:nvSpPr>
          <p:cNvPr id="2" name="文本框 1"/>
          <p:cNvSpPr txBox="1"/>
          <p:nvPr/>
        </p:nvSpPr>
        <p:spPr>
          <a:xfrm>
            <a:off x="1711234" y="418012"/>
            <a:ext cx="8859230" cy="954107"/>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d. Hình ảnh thầy trong những giây phút cuối của buổi học (hành động, ngôn ngữ, ngoại hình):</a:t>
            </a:r>
            <a:r>
              <a:rPr lang="en-V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55E63D24-2DE5-85DE-9CD0-3B004485103D}"/>
              </a:ext>
            </a:extLst>
          </p:cNvPr>
          <p:cNvGraphicFramePr/>
          <p:nvPr>
            <p:extLst>
              <p:ext uri="{D42A27DB-BD31-4B8C-83A1-F6EECF244321}">
                <p14:modId xmlns:p14="http://schemas.microsoft.com/office/powerpoint/2010/main" val="514944063"/>
              </p:ext>
            </p:extLst>
          </p:nvPr>
        </p:nvGraphicFramePr>
        <p:xfrm>
          <a:off x="1849120" y="1597490"/>
          <a:ext cx="98552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9FF2CD72-5AEE-AC98-41B2-BCCD936030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6320" y="4809308"/>
            <a:ext cx="2065020" cy="2065020"/>
          </a:xfrm>
          <a:prstGeom prst="rect">
            <a:avLst/>
          </a:prstGeom>
        </p:spPr>
      </p:pic>
    </p:spTree>
    <p:extLst>
      <p:ext uri="{BB962C8B-B14F-4D97-AF65-F5344CB8AC3E}">
        <p14:creationId xmlns:p14="http://schemas.microsoft.com/office/powerpoint/2010/main" val="104269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CF4E3-2616-5AA1-2CF2-8DD424F98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65112" y="1901952"/>
            <a:ext cx="6095834" cy="4956048"/>
          </a:xfrm>
          <a:prstGeom prst="rect">
            <a:avLst/>
          </a:prstGeom>
        </p:spPr>
      </p:pic>
      <p:sp>
        <p:nvSpPr>
          <p:cNvPr id="2" name="文本框 1"/>
          <p:cNvSpPr txBox="1"/>
          <p:nvPr/>
        </p:nvSpPr>
        <p:spPr>
          <a:xfrm>
            <a:off x="1711234" y="418012"/>
            <a:ext cx="8859230" cy="954107"/>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d. Hình ảnh thầy trong những giây phút cuối của buổi học (hành động, ngôn ngữ, ngoại hình):</a:t>
            </a:r>
            <a:r>
              <a:rPr lang="en-V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55E63D24-2DE5-85DE-9CD0-3B004485103D}"/>
              </a:ext>
            </a:extLst>
          </p:cNvPr>
          <p:cNvGraphicFramePr/>
          <p:nvPr>
            <p:extLst>
              <p:ext uri="{D42A27DB-BD31-4B8C-83A1-F6EECF244321}">
                <p14:modId xmlns:p14="http://schemas.microsoft.com/office/powerpoint/2010/main" val="4028306690"/>
              </p:ext>
            </p:extLst>
          </p:nvPr>
        </p:nvGraphicFramePr>
        <p:xfrm>
          <a:off x="1849120" y="1597490"/>
          <a:ext cx="98552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9FF2CD72-5AEE-AC98-41B2-BCCD936030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6320" y="4809308"/>
            <a:ext cx="2065020" cy="2065020"/>
          </a:xfrm>
          <a:prstGeom prst="rect">
            <a:avLst/>
          </a:prstGeom>
        </p:spPr>
      </p:pic>
    </p:spTree>
    <p:extLst>
      <p:ext uri="{BB962C8B-B14F-4D97-AF65-F5344CB8AC3E}">
        <p14:creationId xmlns:p14="http://schemas.microsoft.com/office/powerpoint/2010/main" val="87249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CF4E3-2616-5AA1-2CF2-8DD424F98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65112" y="1901952"/>
            <a:ext cx="6095834" cy="4956048"/>
          </a:xfrm>
          <a:prstGeom prst="rect">
            <a:avLst/>
          </a:prstGeom>
        </p:spPr>
      </p:pic>
      <p:sp>
        <p:nvSpPr>
          <p:cNvPr id="2" name="文本框 1"/>
          <p:cNvSpPr txBox="1"/>
          <p:nvPr/>
        </p:nvSpPr>
        <p:spPr>
          <a:xfrm>
            <a:off x="1711234" y="418012"/>
            <a:ext cx="8859230" cy="954107"/>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d. Hình ảnh thầy trong những giây phút cuối của buổi học (hành động, ngôn ngữ, ngoại hình):</a:t>
            </a:r>
            <a:r>
              <a:rPr lang="en-V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55E63D24-2DE5-85DE-9CD0-3B004485103D}"/>
              </a:ext>
            </a:extLst>
          </p:cNvPr>
          <p:cNvGraphicFramePr/>
          <p:nvPr>
            <p:extLst>
              <p:ext uri="{D42A27DB-BD31-4B8C-83A1-F6EECF244321}">
                <p14:modId xmlns:p14="http://schemas.microsoft.com/office/powerpoint/2010/main" val="781421605"/>
              </p:ext>
            </p:extLst>
          </p:nvPr>
        </p:nvGraphicFramePr>
        <p:xfrm>
          <a:off x="1849120" y="1597490"/>
          <a:ext cx="98552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9FF2CD72-5AEE-AC98-41B2-BCCD936030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6320" y="4809308"/>
            <a:ext cx="2065020" cy="2065020"/>
          </a:xfrm>
          <a:prstGeom prst="rect">
            <a:avLst/>
          </a:prstGeom>
        </p:spPr>
      </p:pic>
    </p:spTree>
    <p:extLst>
      <p:ext uri="{BB962C8B-B14F-4D97-AF65-F5344CB8AC3E}">
        <p14:creationId xmlns:p14="http://schemas.microsoft.com/office/powerpoint/2010/main" val="401342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3" y="4172082"/>
            <a:ext cx="4976976" cy="2459823"/>
          </a:xfrm>
          <a:prstGeom prst="rect">
            <a:avLst/>
          </a:prstGeom>
        </p:spPr>
      </p:pic>
      <p:sp>
        <p:nvSpPr>
          <p:cNvPr id="6" name="TextBox 71"/>
          <p:cNvSpPr txBox="1"/>
          <p:nvPr/>
        </p:nvSpPr>
        <p:spPr>
          <a:xfrm>
            <a:off x="3145967" y="2400108"/>
            <a:ext cx="6218755" cy="502766"/>
          </a:xfrm>
          <a:prstGeom prst="rect">
            <a:avLst/>
          </a:prstGeom>
          <a:noFill/>
        </p:spPr>
        <p:txBody>
          <a:bodyPr wrap="none" rtlCol="0">
            <a:spAutoFit/>
          </a:bodyPr>
          <a:lstStyle/>
          <a:p>
            <a:pPr algn="ct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Chuyện</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kể</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của</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một</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em</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bé</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người</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An-</a:t>
            </a:r>
            <a:r>
              <a:rPr lang="en-US" altLang="zh-CN" sz="2667" b="1" i="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dát</a:t>
            </a:r>
            <a:r>
              <a:rPr lang="en-US" altLang="zh-CN"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a:t>
            </a:r>
            <a:endParaRPr lang="zh-CN" altLang="en-US" sz="2667" b="1"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3" name="TextBox 7"/>
          <p:cNvSpPr txBox="1"/>
          <p:nvPr/>
        </p:nvSpPr>
        <p:spPr>
          <a:xfrm>
            <a:off x="887760" y="1220755"/>
            <a:ext cx="10416480" cy="1682119"/>
          </a:xfrm>
          <a:prstGeom prst="rect">
            <a:avLst/>
          </a:prstGeom>
          <a:noFill/>
        </p:spPr>
        <p:txBody>
          <a:bodyPr wrap="square" lIns="0" tIns="0" rIns="0" bIns="0">
            <a:noAutofit/>
          </a:bodyPr>
          <a:lstStyle/>
          <a:p>
            <a:pPr algn="ctr"/>
            <a:r>
              <a:rPr lang="en-US" altLang="zh-CN" sz="6400" b="1" dirty="0">
                <a:solidFill>
                  <a:srgbClr val="2F9B7C"/>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rPr>
              <a:t>BUỔI HỌC CUỐI CÙNG</a:t>
            </a:r>
            <a:endParaRPr lang="zh-CN" altLang="en-US" sz="6400" b="1" dirty="0">
              <a:solidFill>
                <a:srgbClr val="3FA9F5"/>
              </a:solidFill>
              <a:effectLst>
                <a:outerShdw blurRad="50800" dist="50800" dir="5400000" algn="ctr" rotWithShape="0">
                  <a:srgbClr val="F29E88"/>
                </a:outerShdw>
              </a:effectLst>
              <a:latin typeface="Times New Roman" panose="02020603050405020304" pitchFamily="18" charset="0"/>
              <a:ea typeface="汉仪娃娃篆简" panose="02010604000101010101" pitchFamily="2" charset="-122"/>
              <a:cs typeface="Times New Roman" panose="02020603050405020304" pitchFamily="18" charset="0"/>
            </a:endParaRPr>
          </a:p>
        </p:txBody>
      </p:sp>
      <p:sp>
        <p:nvSpPr>
          <p:cNvPr id="2" name="TextBox 71">
            <a:extLst>
              <a:ext uri="{FF2B5EF4-FFF2-40B4-BE49-F238E27FC236}">
                <a16:creationId xmlns:a16="http://schemas.microsoft.com/office/drawing/2014/main" id="{7B17EA9B-95AB-9951-2DCC-B3621535C9CE}"/>
              </a:ext>
            </a:extLst>
          </p:cNvPr>
          <p:cNvSpPr txBox="1"/>
          <p:nvPr/>
        </p:nvSpPr>
        <p:spPr>
          <a:xfrm>
            <a:off x="7488787" y="3360067"/>
            <a:ext cx="3086102" cy="502766"/>
          </a:xfrm>
          <a:prstGeom prst="rect">
            <a:avLst/>
          </a:prstGeom>
          <a:noFill/>
        </p:spPr>
        <p:txBody>
          <a:bodyPr wrap="none" rtlCol="0">
            <a:spAutoFit/>
          </a:bodyPr>
          <a:lstStyle/>
          <a:p>
            <a:pPr algn="ctr"/>
            <a:r>
              <a:rPr lang="en-US" altLang="zh-CN" sz="2667"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An-</a:t>
            </a:r>
            <a:r>
              <a:rPr lang="en-US" altLang="zh-CN" sz="2667" b="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phông</a:t>
            </a:r>
            <a:r>
              <a:rPr lang="en-US" altLang="zh-CN" sz="2667"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a:t>
            </a:r>
            <a:r>
              <a:rPr lang="en-US" altLang="zh-CN" sz="2667" b="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xơ</a:t>
            </a:r>
            <a:r>
              <a:rPr lang="en-US" altLang="zh-CN" sz="2667"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667" b="1" dirty="0" err="1">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Đô-đê</a:t>
            </a:r>
            <a:endParaRPr lang="zh-CN" altLang="en-US" sz="2667" b="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repeatCount="indefinite" fill="hold" display="0">
                  <p:stCondLst>
                    <p:cond delay="indefinite"/>
                  </p:stCondLst>
                  <p:endCondLst>
                    <p:cond evt="onStopAudio" delay="0">
                      <p:tgtEl>
                        <p:sldTgt/>
                      </p:tgtEl>
                    </p:cond>
                  </p:endCondLst>
                </p:cTn>
                <p:tgtEl>
                  <p:spTgt spid="12"/>
                </p:tgtEl>
              </p:cMediaNode>
            </p:audio>
          </p:childTnLst>
        </p:cTn>
      </p:par>
    </p:tnLst>
    <p:bldLst>
      <p:bldP spid="6" grpId="0"/>
      <p:bldP spid="1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AD0C0-22FC-3520-E260-05CA958F1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91512"/>
            <a:ext cx="6096000" cy="6096000"/>
          </a:xfrm>
          <a:prstGeom prst="rect">
            <a:avLst/>
          </a:prstGeom>
        </p:spPr>
      </p:pic>
      <p:pic>
        <p:nvPicPr>
          <p:cNvPr id="8" name="Picture 7">
            <a:extLst>
              <a:ext uri="{FF2B5EF4-FFF2-40B4-BE49-F238E27FC236}">
                <a16:creationId xmlns:a16="http://schemas.microsoft.com/office/drawing/2014/main" id="{C0F0BD47-83F5-F366-AD31-3C185C45E9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150" y="0"/>
            <a:ext cx="7505700" cy="3733800"/>
          </a:xfrm>
          <a:prstGeom prst="rect">
            <a:avLst/>
          </a:prstGeom>
        </p:spPr>
      </p:pic>
    </p:spTree>
    <p:extLst>
      <p:ext uri="{BB962C8B-B14F-4D97-AF65-F5344CB8AC3E}">
        <p14:creationId xmlns:p14="http://schemas.microsoft.com/office/powerpoint/2010/main" val="78886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343" y="1672046"/>
            <a:ext cx="6023819" cy="2690947"/>
          </a:xfrm>
          <a:prstGeom prst="rect">
            <a:avLst/>
          </a:prstGeom>
        </p:spPr>
      </p:pic>
      <p:pic>
        <p:nvPicPr>
          <p:cNvPr id="4"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0214" y="342176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29"/>
          <p:cNvSpPr txBox="1">
            <a:spLocks noChangeArrowheads="1"/>
          </p:cNvSpPr>
          <p:nvPr/>
        </p:nvSpPr>
        <p:spPr bwMode="auto">
          <a:xfrm>
            <a:off x="4148364" y="3528122"/>
            <a:ext cx="77242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500" b="1" dirty="0">
                <a:solidFill>
                  <a:srgbClr val="404040"/>
                </a:solidFill>
                <a:latin typeface="Times New Roman" panose="02020603050405020304" pitchFamily="18" charset="0"/>
                <a:cs typeface="Times New Roman" panose="02020603050405020304" pitchFamily="18" charset="0"/>
              </a:rPr>
              <a:t>01</a:t>
            </a:r>
            <a:endParaRPr lang="zh-CN" altLang="en-US" sz="2500" b="1" dirty="0">
              <a:solidFill>
                <a:srgbClr val="404040"/>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4825782" y="3281900"/>
            <a:ext cx="39553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An-</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phông</a:t>
            </a: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xơ</a:t>
            </a:r>
            <a:r>
              <a:rPr lang="en-US" altLang="zh-CN"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Đô-đê</a:t>
            </a:r>
            <a:endParaRPr lang="zh-CN" altLang="en-US"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40" y="542109"/>
            <a:ext cx="1158099" cy="197402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1295" y="2769326"/>
            <a:ext cx="537128" cy="91555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1539" y="542109"/>
            <a:ext cx="341028" cy="581297"/>
          </a:xfrm>
          <a:prstGeom prst="rect">
            <a:avLst/>
          </a:prstGeom>
        </p:spPr>
      </p:pic>
    </p:spTree>
    <p:extLst>
      <p:ext uri="{BB962C8B-B14F-4D97-AF65-F5344CB8AC3E}">
        <p14:creationId xmlns:p14="http://schemas.microsoft.com/office/powerpoint/2010/main" val="108915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phonse Daudet – Wikipedia tiếng Việt">
            <a:extLst>
              <a:ext uri="{FF2B5EF4-FFF2-40B4-BE49-F238E27FC236}">
                <a16:creationId xmlns:a16="http://schemas.microsoft.com/office/drawing/2014/main" id="{5C5A7687-9656-59C9-DA00-4B4B3970F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988" y="924910"/>
            <a:ext cx="3525433" cy="500817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EAD5CA-15B6-C150-14D8-35A21B634765}"/>
              </a:ext>
            </a:extLst>
          </p:cNvPr>
          <p:cNvSpPr txBox="1"/>
          <p:nvPr/>
        </p:nvSpPr>
        <p:spPr>
          <a:xfrm>
            <a:off x="896112" y="1180442"/>
            <a:ext cx="6254496" cy="3025700"/>
          </a:xfrm>
          <a:prstGeom prst="rect">
            <a:avLst/>
          </a:prstGeom>
          <a:noFill/>
        </p:spPr>
        <p:txBody>
          <a:bodyPr wrap="square">
            <a:spAutoFit/>
          </a:bodyPr>
          <a:lstStyle/>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Nhà văn người Pháp, tác giả của nhiều tập truyện ngắn nổi tiếng. </a:t>
            </a:r>
          </a:p>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Văn chương của nhẹ nhàng, trong sáng, diễn tả cảm động những nỗi đau và tình thương, đặc biệt là tình yêu quê hương, đất nước.</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482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50095" b="5189"/>
          <a:stretch/>
        </p:blipFill>
        <p:spPr>
          <a:xfrm>
            <a:off x="-308946" y="2881519"/>
            <a:ext cx="12470256" cy="397648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343" y="1672046"/>
            <a:ext cx="6023819" cy="2690947"/>
          </a:xfrm>
          <a:prstGeom prst="rect">
            <a:avLst/>
          </a:prstGeom>
        </p:spPr>
      </p:pic>
      <p:pic>
        <p:nvPicPr>
          <p:cNvPr id="4" name="图片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0214" y="342176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29"/>
          <p:cNvSpPr txBox="1">
            <a:spLocks noChangeArrowheads="1"/>
          </p:cNvSpPr>
          <p:nvPr/>
        </p:nvSpPr>
        <p:spPr bwMode="auto">
          <a:xfrm>
            <a:off x="4184187" y="3447533"/>
            <a:ext cx="6404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000" b="1" dirty="0">
                <a:solidFill>
                  <a:srgbClr val="404040"/>
                </a:solidFill>
                <a:latin typeface="Times New Roman" panose="02020603050405020304" pitchFamily="18" charset="0"/>
                <a:cs typeface="Times New Roman" panose="02020603050405020304" pitchFamily="18" charset="0"/>
              </a:rPr>
              <a:t>02</a:t>
            </a:r>
            <a:endParaRPr lang="zh-CN" altLang="en-US" sz="3000" b="1" dirty="0">
              <a:solidFill>
                <a:srgbClr val="404040"/>
              </a:solidFill>
              <a:latin typeface="Times New Roman" panose="02020603050405020304" pitchFamily="18" charset="0"/>
              <a:cs typeface="Times New Roman" panose="02020603050405020304" pitchFamily="18" charset="0"/>
            </a:endParaRPr>
          </a:p>
        </p:txBody>
      </p:sp>
      <p:sp>
        <p:nvSpPr>
          <p:cNvPr id="6" name="文本框 31"/>
          <p:cNvSpPr txBox="1">
            <a:spLocks noChangeArrowheads="1"/>
          </p:cNvSpPr>
          <p:nvPr/>
        </p:nvSpPr>
        <p:spPr bwMode="auto">
          <a:xfrm>
            <a:off x="4878614" y="3198946"/>
            <a:ext cx="41345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phẩm</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eaLnBrk="1" hangingPunct="1">
              <a:lnSpc>
                <a:spcPct val="100000"/>
              </a:lnSpc>
              <a:spcBef>
                <a:spcPct val="0"/>
              </a:spcBef>
              <a:buFontTx/>
              <a:buNone/>
            </a:pP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Buổi</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cuối</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cùng</a:t>
            </a:r>
            <a:r>
              <a:rPr lang="en-US" altLang="zh-CN"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200" b="1"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40" y="542109"/>
            <a:ext cx="1158099" cy="197402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1295" y="2769326"/>
            <a:ext cx="537128" cy="91555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1539" y="542109"/>
            <a:ext cx="341028" cy="581297"/>
          </a:xfrm>
          <a:prstGeom prst="rect">
            <a:avLst/>
          </a:prstGeom>
        </p:spPr>
      </p:pic>
    </p:spTree>
    <p:extLst>
      <p:ext uri="{BB962C8B-B14F-4D97-AF65-F5344CB8AC3E}">
        <p14:creationId xmlns:p14="http://schemas.microsoft.com/office/powerpoint/2010/main" val="435889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ổi học cuối cùng - An-phông-xơ Đô-đê">
            <a:extLst>
              <a:ext uri="{FF2B5EF4-FFF2-40B4-BE49-F238E27FC236}">
                <a16:creationId xmlns:a16="http://schemas.microsoft.com/office/drawing/2014/main" id="{82C261D7-6DF6-3559-A384-336FFA83B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08" y="146304"/>
            <a:ext cx="11790030" cy="647395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E35D653-0969-B68F-8031-80E77DEAC478}"/>
              </a:ext>
            </a:extLst>
          </p:cNvPr>
          <p:cNvSpPr/>
          <p:nvPr/>
        </p:nvSpPr>
        <p:spPr>
          <a:xfrm>
            <a:off x="6989379" y="367862"/>
            <a:ext cx="4635062" cy="6053959"/>
          </a:xfrm>
          <a:prstGeom prst="rect">
            <a:avLst/>
          </a:prstGeom>
          <a:solidFill>
            <a:schemeClr val="bg1">
              <a:alpha val="766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ysClr val="windowText" lastClr="000000"/>
              </a:solidFill>
            </a:endParaRPr>
          </a:p>
        </p:txBody>
      </p:sp>
      <p:sp>
        <p:nvSpPr>
          <p:cNvPr id="41" name="TextBox 40">
            <a:extLst>
              <a:ext uri="{FF2B5EF4-FFF2-40B4-BE49-F238E27FC236}">
                <a16:creationId xmlns:a16="http://schemas.microsoft.com/office/drawing/2014/main" id="{41771626-2CB9-EBFB-B67E-B61A9089F49C}"/>
              </a:ext>
            </a:extLst>
          </p:cNvPr>
          <p:cNvSpPr txBox="1"/>
          <p:nvPr/>
        </p:nvSpPr>
        <p:spPr>
          <a:xfrm>
            <a:off x="7258833" y="879191"/>
            <a:ext cx="4018767" cy="5174493"/>
          </a:xfrm>
          <a:prstGeom prst="rect">
            <a:avLst/>
          </a:prstGeom>
          <a:noFill/>
        </p:spPr>
        <p:txBody>
          <a:bodyPr wrap="square">
            <a:spAutoFit/>
          </a:bodyPr>
          <a:lstStyle/>
          <a:p>
            <a:pPr marL="457200" indent="-457200" algn="just">
              <a:lnSpc>
                <a:spcPct val="150000"/>
              </a:lnSpc>
              <a:buFont typeface="Wingdings" pitchFamily="2" charset="2"/>
              <a:buChar char="ü"/>
            </a:pPr>
            <a:r>
              <a:rPr lang="vi-VN" sz="3200" b="1" i="1" dirty="0">
                <a:solidFill>
                  <a:srgbClr val="000000"/>
                </a:solidFill>
                <a:effectLst/>
                <a:latin typeface="Times New Roman" panose="02020603050405020304" pitchFamily="18" charset="0"/>
                <a:ea typeface="Times New Roman" panose="02020603050405020304" pitchFamily="18" charset="0"/>
              </a:rPr>
              <a:t>Thời điểm sáng tác:</a:t>
            </a:r>
            <a:r>
              <a:rPr lang="vi-VN" sz="3200" dirty="0">
                <a:solidFill>
                  <a:srgbClr val="000000"/>
                </a:solidFill>
                <a:effectLst/>
                <a:latin typeface="Times New Roman" panose="02020603050405020304" pitchFamily="18" charset="0"/>
                <a:ea typeface="Times New Roman" panose="02020603050405020304" pitchFamily="18" charset="0"/>
              </a:rPr>
              <a:t> 1872</a:t>
            </a:r>
            <a:endParaRPr lang="en-VN" sz="3200" dirty="0">
              <a:effectLst/>
              <a:latin typeface="Times New Roman" panose="02020603050405020304" pitchFamily="18" charset="0"/>
              <a:ea typeface="Times New Roman" panose="02020603050405020304" pitchFamily="18" charset="0"/>
            </a:endParaRPr>
          </a:p>
          <a:p>
            <a:pPr marL="457200" indent="-457200" algn="just">
              <a:lnSpc>
                <a:spcPct val="150000"/>
              </a:lnSpc>
              <a:buFont typeface="Wingdings" pitchFamily="2" charset="2"/>
              <a:buChar char="ü"/>
            </a:pPr>
            <a:r>
              <a:rPr lang="vi-VN" sz="3200" b="1" i="1" dirty="0">
                <a:solidFill>
                  <a:srgbClr val="000000"/>
                </a:solidFill>
                <a:effectLst/>
                <a:latin typeface="Times New Roman" panose="02020603050405020304" pitchFamily="18" charset="0"/>
                <a:ea typeface="Times New Roman" panose="02020603050405020304" pitchFamily="18" charset="0"/>
              </a:rPr>
              <a:t>Thể loại:</a:t>
            </a:r>
            <a:r>
              <a:rPr lang="vi-VN" sz="3200" dirty="0">
                <a:solidFill>
                  <a:srgbClr val="000000"/>
                </a:solidFill>
                <a:effectLst/>
                <a:latin typeface="Times New Roman" panose="02020603050405020304" pitchFamily="18" charset="0"/>
                <a:ea typeface="Times New Roman" panose="02020603050405020304" pitchFamily="18" charset="0"/>
              </a:rPr>
              <a:t> truyện ngắn</a:t>
            </a:r>
            <a:endParaRPr lang="en-VN" sz="3200" dirty="0">
              <a:effectLst/>
              <a:latin typeface="Times New Roman" panose="02020603050405020304" pitchFamily="18" charset="0"/>
              <a:ea typeface="Times New Roman" panose="02020603050405020304" pitchFamily="18" charset="0"/>
            </a:endParaRPr>
          </a:p>
          <a:p>
            <a:pPr marL="457200" indent="-457200" algn="just">
              <a:lnSpc>
                <a:spcPct val="150000"/>
              </a:lnSpc>
              <a:buFont typeface="Wingdings" pitchFamily="2" charset="2"/>
              <a:buChar char="ü"/>
            </a:pPr>
            <a:r>
              <a:rPr lang="vi-VN" sz="3200" b="1" i="1" dirty="0">
                <a:solidFill>
                  <a:srgbClr val="000000"/>
                </a:solidFill>
                <a:effectLst/>
                <a:latin typeface="Times New Roman" panose="02020603050405020304" pitchFamily="18" charset="0"/>
                <a:ea typeface="Times New Roman" panose="02020603050405020304" pitchFamily="18" charset="0"/>
              </a:rPr>
              <a:t>Nhân vật:</a:t>
            </a:r>
            <a:r>
              <a:rPr lang="vi-VN" sz="3200" dirty="0">
                <a:solidFill>
                  <a:srgbClr val="000000"/>
                </a:solidFill>
                <a:effectLst/>
                <a:latin typeface="Times New Roman" panose="02020603050405020304" pitchFamily="18" charset="0"/>
                <a:ea typeface="Times New Roman" panose="02020603050405020304" pitchFamily="18" charset="0"/>
              </a:rPr>
              <a:t> “tôi” – Phrăng, thầy Ha-men.</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1564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arn(inVertical)">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barn(inVertical)">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barn(inVertical)">
                                      <p:cBhvr>
                                        <p:cTn id="17"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26"/>
          <p:cNvSpPr/>
          <p:nvPr/>
        </p:nvSpPr>
        <p:spPr>
          <a:xfrm>
            <a:off x="4513675" y="1262256"/>
            <a:ext cx="2620286" cy="4809359"/>
          </a:xfrm>
          <a:prstGeom prst="downArrowCallout">
            <a:avLst>
              <a:gd name="adj1" fmla="val 25000"/>
              <a:gd name="adj2" fmla="val 6698"/>
              <a:gd name="adj3" fmla="val 4369"/>
              <a:gd name="adj4" fmla="val 97489"/>
            </a:avLst>
          </a:prstGeom>
          <a:solidFill>
            <a:srgbClr val="EC6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Down Arrow Callout 33"/>
          <p:cNvSpPr/>
          <p:nvPr/>
        </p:nvSpPr>
        <p:spPr>
          <a:xfrm>
            <a:off x="1426696" y="1262256"/>
            <a:ext cx="2620286" cy="4809359"/>
          </a:xfrm>
          <a:prstGeom prst="downArrowCallout">
            <a:avLst>
              <a:gd name="adj1" fmla="val 25000"/>
              <a:gd name="adj2" fmla="val 6698"/>
              <a:gd name="adj3" fmla="val 4369"/>
              <a:gd name="adj4" fmla="val 97489"/>
            </a:avLst>
          </a:pr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Flowchart: Off-page Connector 40"/>
          <p:cNvSpPr/>
          <p:nvPr/>
        </p:nvSpPr>
        <p:spPr>
          <a:xfrm>
            <a:off x="1961684" y="1544831"/>
            <a:ext cx="1108237" cy="1138437"/>
          </a:xfrm>
          <a:prstGeom prst="flowChartOffpageConnector">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030288">
              <a:defRPr>
                <a:solidFill>
                  <a:schemeClr val="tx1"/>
                </a:solidFill>
                <a:latin typeface="Calibri" panose="020F0502020204030204" pitchFamily="34" charset="0"/>
                <a:ea typeface="宋体" panose="02010600030101010101" pitchFamily="2" charset="-122"/>
              </a:defRPr>
            </a:lvl1pPr>
            <a:lvl2pPr marL="742950" indent="-285750" defTabSz="1030288">
              <a:defRPr>
                <a:solidFill>
                  <a:schemeClr val="tx1"/>
                </a:solidFill>
                <a:latin typeface="Calibri" panose="020F0502020204030204" pitchFamily="34" charset="0"/>
                <a:ea typeface="宋体" panose="02010600030101010101" pitchFamily="2" charset="-122"/>
              </a:defRPr>
            </a:lvl2pPr>
            <a:lvl3pPr marL="1143000" indent="-228600" defTabSz="1030288">
              <a:defRPr>
                <a:solidFill>
                  <a:schemeClr val="tx1"/>
                </a:solidFill>
                <a:latin typeface="Calibri" panose="020F0502020204030204" pitchFamily="34" charset="0"/>
                <a:ea typeface="宋体" panose="02010600030101010101" pitchFamily="2" charset="-122"/>
              </a:defRPr>
            </a:lvl3pPr>
            <a:lvl4pPr marL="1600200" indent="-228600" defTabSz="1030288">
              <a:defRPr>
                <a:solidFill>
                  <a:schemeClr val="tx1"/>
                </a:solidFill>
                <a:latin typeface="Calibri" panose="020F0502020204030204" pitchFamily="34" charset="0"/>
                <a:ea typeface="宋体" panose="02010600030101010101" pitchFamily="2" charset="-122"/>
              </a:defRPr>
            </a:lvl4pPr>
            <a:lvl5pPr marL="2057400" indent="-228600" defTabSz="1030288">
              <a:defRPr>
                <a:solidFill>
                  <a:schemeClr val="tx1"/>
                </a:solidFill>
                <a:latin typeface="Calibri" panose="020F0502020204030204" pitchFamily="34" charset="0"/>
                <a:ea typeface="宋体" panose="02010600030101010101" pitchFamily="2" charset="-122"/>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sz="3500" b="1" dirty="0">
                <a:solidFill>
                  <a:srgbClr val="FCCB00"/>
                </a:solidFill>
                <a:latin typeface="Times New Roman" panose="02020603050405020304" pitchFamily="18" charset="0"/>
                <a:ea typeface="幼圆" panose="02010509060101010101" pitchFamily="49" charset="-122"/>
                <a:cs typeface="Times New Roman" panose="02020603050405020304" pitchFamily="18" charset="0"/>
              </a:rPr>
              <a:t>1</a:t>
            </a:r>
          </a:p>
        </p:txBody>
      </p:sp>
      <p:sp>
        <p:nvSpPr>
          <p:cNvPr id="5" name="Flowchart: Off-page Connector 42"/>
          <p:cNvSpPr/>
          <p:nvPr/>
        </p:nvSpPr>
        <p:spPr>
          <a:xfrm>
            <a:off x="5032788" y="1544831"/>
            <a:ext cx="1108237" cy="1138437"/>
          </a:xfrm>
          <a:prstGeom prst="flowChartOffpageConnector">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00" eaLnBrk="1" fontAlgn="auto" hangingPunct="1">
              <a:spcBef>
                <a:spcPts val="0"/>
              </a:spcBef>
              <a:spcAft>
                <a:spcPts val="0"/>
              </a:spcAft>
              <a:defRPr/>
            </a:pPr>
            <a:r>
              <a:rPr lang="en-US" sz="3500" b="1" dirty="0">
                <a:solidFill>
                  <a:srgbClr val="EC6063"/>
                </a:solidFill>
                <a:latin typeface="Times New Roman" panose="02020603050405020304" pitchFamily="18" charset="0"/>
                <a:ea typeface="幼圆" panose="02010509060101010101" pitchFamily="49" charset="-122"/>
                <a:cs typeface="Times New Roman" panose="02020603050405020304" pitchFamily="18" charset="0"/>
              </a:rPr>
              <a:t>2</a:t>
            </a:r>
          </a:p>
        </p:txBody>
      </p:sp>
      <p:sp>
        <p:nvSpPr>
          <p:cNvPr id="6" name="Down Arrow Callout 15"/>
          <p:cNvSpPr/>
          <p:nvPr/>
        </p:nvSpPr>
        <p:spPr>
          <a:xfrm>
            <a:off x="7610030" y="1262256"/>
            <a:ext cx="2620286" cy="4809359"/>
          </a:xfrm>
          <a:prstGeom prst="downArrowCallout">
            <a:avLst>
              <a:gd name="adj1" fmla="val 25000"/>
              <a:gd name="adj2" fmla="val 6698"/>
              <a:gd name="adj3" fmla="val 4369"/>
              <a:gd name="adj4" fmla="val 97489"/>
            </a:avLst>
          </a:prstGeom>
          <a:solidFill>
            <a:srgbClr val="6BD2D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latin typeface="Times New Roman" panose="02020603050405020304" pitchFamily="18" charset="0"/>
              <a:ea typeface="幼圆" panose="02010509060101010101" pitchFamily="49" charset="-122"/>
              <a:cs typeface="Times New Roman" panose="02020603050405020304" pitchFamily="18" charset="0"/>
            </a:endParaRPr>
          </a:p>
        </p:txBody>
      </p:sp>
      <p:sp>
        <p:nvSpPr>
          <p:cNvPr id="7" name="Flowchart: Off-page Connector 17"/>
          <p:cNvSpPr/>
          <p:nvPr/>
        </p:nvSpPr>
        <p:spPr>
          <a:xfrm>
            <a:off x="8129141" y="1554356"/>
            <a:ext cx="1105995" cy="1138437"/>
          </a:xfrm>
          <a:prstGeom prst="flowChartOffpageConnector">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00" eaLnBrk="1" fontAlgn="auto" hangingPunct="1">
              <a:spcBef>
                <a:spcPts val="0"/>
              </a:spcBef>
              <a:spcAft>
                <a:spcPts val="0"/>
              </a:spcAft>
              <a:defRPr/>
            </a:pPr>
            <a:r>
              <a:rPr lang="en-US" sz="3500" b="1" dirty="0">
                <a:solidFill>
                  <a:srgbClr val="6BD2D5"/>
                </a:solidFill>
                <a:latin typeface="Times New Roman" panose="02020603050405020304" pitchFamily="18" charset="0"/>
                <a:ea typeface="幼圆" panose="02010509060101010101" pitchFamily="49" charset="-122"/>
                <a:cs typeface="Times New Roman" panose="02020603050405020304" pitchFamily="18" charset="0"/>
              </a:rPr>
              <a:t>3</a:t>
            </a:r>
          </a:p>
        </p:txBody>
      </p:sp>
      <p:sp>
        <p:nvSpPr>
          <p:cNvPr id="8" name="矩形 7"/>
          <p:cNvSpPr/>
          <p:nvPr/>
        </p:nvSpPr>
        <p:spPr>
          <a:xfrm>
            <a:off x="1512456" y="2668335"/>
            <a:ext cx="2551989" cy="2626360"/>
          </a:xfrm>
          <a:prstGeom prst="rect">
            <a:avLst/>
          </a:prstGeom>
          <a:noFill/>
        </p:spPr>
        <p:txBody>
          <a:bodyPr wrap="square" lIns="0" tIns="0" rIns="0" bIns="0">
            <a:spAutoFit/>
          </a:bodyPr>
          <a:lstStyle/>
          <a:p>
            <a:pPr algn="ctr" defTabSz="912613">
              <a:lnSpc>
                <a:spcPct val="120000"/>
              </a:lnSpc>
              <a:spcBef>
                <a:spcPct val="20000"/>
              </a:spcBef>
              <a:defRPr/>
            </a:pPr>
            <a:r>
              <a:rPr lang="vi-VN" sz="2800" dirty="0">
                <a:solidFill>
                  <a:schemeClr val="bg1"/>
                </a:solidFill>
                <a:latin typeface="Times New Roman" panose="02020603050405020304" pitchFamily="18" charset="0"/>
                <a:cs typeface="Times New Roman" panose="02020603050405020304" pitchFamily="18" charset="0"/>
              </a:rPr>
              <a:t>Phần 1: </a:t>
            </a:r>
          </a:p>
          <a:p>
            <a:pPr algn="ctr" defTabSz="912613">
              <a:lnSpc>
                <a:spcPct val="120000"/>
              </a:lnSpc>
              <a:spcBef>
                <a:spcPct val="20000"/>
              </a:spcBef>
              <a:defRPr/>
            </a:pPr>
            <a:r>
              <a:rPr lang="vi-VN" sz="2800" dirty="0">
                <a:solidFill>
                  <a:schemeClr val="bg1"/>
                </a:solidFill>
                <a:latin typeface="Times New Roman" panose="02020603050405020304" pitchFamily="18" charset="0"/>
                <a:cs typeface="Times New Roman" panose="02020603050405020304" pitchFamily="18" charset="0"/>
              </a:rPr>
              <a:t>Phrăng đi học trễ và không khí khác thường của buổi học. </a:t>
            </a:r>
            <a:endPar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sym typeface="Arial" panose="020B0604020202020204" pitchFamily="34" charset="0"/>
            </a:endParaRPr>
          </a:p>
        </p:txBody>
      </p:sp>
      <p:sp>
        <p:nvSpPr>
          <p:cNvPr id="9" name="矩形 8"/>
          <p:cNvSpPr/>
          <p:nvPr/>
        </p:nvSpPr>
        <p:spPr>
          <a:xfrm>
            <a:off x="4581971" y="2668335"/>
            <a:ext cx="2551990" cy="3016210"/>
          </a:xfrm>
          <a:prstGeom prst="rect">
            <a:avLst/>
          </a:prstGeom>
          <a:noFill/>
        </p:spPr>
        <p:txBody>
          <a:bodyPr wrap="square" lIns="0" tIns="0" rIns="0" bIns="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Phần 2, 3, 4:</a:t>
            </a:r>
          </a:p>
          <a:p>
            <a:pPr algn="ctr"/>
            <a:r>
              <a:rPr lang="vi-VN" sz="2800" dirty="0">
                <a:solidFill>
                  <a:schemeClr val="bg1"/>
                </a:solidFill>
                <a:latin typeface="Times New Roman" panose="02020603050405020304" pitchFamily="18" charset="0"/>
                <a:cs typeface="Times New Roman" panose="02020603050405020304" pitchFamily="18" charset="0"/>
              </a:rPr>
              <a:t>Hình ảnh thầy Ha-men, cảm nghĩ của Phrăng và không khí lớp học trong buổi học cuối cùng. </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10" name="矩形 9"/>
          <p:cNvSpPr/>
          <p:nvPr/>
        </p:nvSpPr>
        <p:spPr>
          <a:xfrm>
            <a:off x="7694201" y="2668335"/>
            <a:ext cx="2551990" cy="861774"/>
          </a:xfrm>
          <a:prstGeom prst="rect">
            <a:avLst/>
          </a:prstGeom>
          <a:noFill/>
        </p:spPr>
        <p:txBody>
          <a:bodyPr wrap="square" lIns="0" tIns="0" rIns="0" bIns="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Phần 5: </a:t>
            </a:r>
          </a:p>
          <a:p>
            <a:pPr algn="ctr"/>
            <a:r>
              <a:rPr lang="vi-VN" sz="2800" dirty="0">
                <a:solidFill>
                  <a:schemeClr val="bg1"/>
                </a:solidFill>
                <a:latin typeface="Times New Roman" panose="02020603050405020304" pitchFamily="18" charset="0"/>
                <a:cs typeface="Times New Roman" panose="02020603050405020304" pitchFamily="18" charset="0"/>
              </a:rPr>
              <a:t>Kết thúc buổi học</a:t>
            </a:r>
            <a:endParaRPr lang="en-VN" sz="2800" dirty="0">
              <a:solidFill>
                <a:schemeClr val="bg1"/>
              </a:solidFill>
              <a:latin typeface="Times New Roman" panose="02020603050405020304" pitchFamily="18" charset="0"/>
              <a:cs typeface="Times New Roman" panose="02020603050405020304" pitchFamily="18" charset="0"/>
            </a:endParaRPr>
          </a:p>
        </p:txBody>
      </p:sp>
      <p:pic>
        <p:nvPicPr>
          <p:cNvPr id="1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7785" y="4031365"/>
            <a:ext cx="141128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2824113" y="409917"/>
            <a:ext cx="6453052" cy="646331"/>
          </a:xfrm>
          <a:prstGeom prst="rect">
            <a:avLst/>
          </a:prstGeom>
          <a:noFill/>
        </p:spPr>
        <p:txBody>
          <a:bodyPr wrap="square" rtlCol="0">
            <a:spAutoFit/>
          </a:bodyPr>
          <a:lstStyle/>
          <a:p>
            <a:pPr algn="ctr"/>
            <a:r>
              <a:rPr lang="en-US" altLang="zh-CN" sz="3600" b="1" dirty="0" err="1">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rPr>
              <a:t>Bố</a:t>
            </a:r>
            <a:r>
              <a:rPr lang="en-US" altLang="zh-CN" sz="36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rPr>
              <a:t>cục</a:t>
            </a:r>
            <a:endParaRPr lang="zh-CN" altLang="en-US" sz="3600" b="1" dirty="0">
              <a:solidFill>
                <a:schemeClr val="tx1">
                  <a:lumMod val="65000"/>
                  <a:lumOff val="3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9037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655BE87-B151-481E-A89F-DB34CFF2F59C"/>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2018幼儿教师说课PPT模板"/>
  <p:tag name="ISPRING_SCORM_ENDPOINT" val="&lt;endpoint&gt;&lt;enable&gt;0&lt;/enable&gt;&lt;lrs&gt;http://&lt;/lrs&gt;&lt;auth&gt;0&lt;/auth&gt;&lt;login&gt;&lt;/login&gt;&lt;password&gt;&lt;/password&gt;&lt;key&gt;&lt;/key&gt;&lt;name&gt;&lt;/name&gt;&lt;email&gt;&lt;/email&gt;&lt;/endpoint&gt;&#10;"/>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1596</Words>
  <Application>Microsoft Office PowerPoint</Application>
  <PresentationFormat>Widescreen</PresentationFormat>
  <Paragraphs>278</Paragraphs>
  <Slides>23</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맑은 고딕</vt:lpstr>
      <vt:lpstr>微软雅黑</vt:lpstr>
      <vt:lpstr>宋体</vt:lpstr>
      <vt:lpstr>Arial</vt:lpstr>
      <vt:lpstr>等线</vt:lpstr>
      <vt:lpstr>等线 Light</vt:lpstr>
      <vt:lpstr>Helvetica</vt:lpstr>
      <vt:lpstr>Times New Roman</vt:lpstr>
      <vt:lpstr>Wingdings</vt:lpstr>
      <vt:lpstr>幼圆</vt:lpstr>
      <vt:lpstr>汉仪娃娃篆简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Người kể chuyện: Phrăng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2018幼儿教师说课PPT模板</dc:title>
  <dc:creator>hzd</dc:creator>
  <cp:lastModifiedBy>Admin</cp:lastModifiedBy>
  <cp:revision>36</cp:revision>
  <dcterms:created xsi:type="dcterms:W3CDTF">2017-07-09T13:18:11Z</dcterms:created>
  <dcterms:modified xsi:type="dcterms:W3CDTF">2025-05-13T13:42:48Z</dcterms:modified>
</cp:coreProperties>
</file>