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5" r:id="rId2"/>
    <p:sldId id="357" r:id="rId3"/>
    <p:sldId id="334" r:id="rId4"/>
    <p:sldId id="358" r:id="rId5"/>
    <p:sldId id="359" r:id="rId6"/>
    <p:sldId id="360" r:id="rId7"/>
    <p:sldId id="361" r:id="rId8"/>
    <p:sldId id="362" r:id="rId9"/>
    <p:sldId id="364" r:id="rId10"/>
    <p:sldId id="363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5" r:id="rId21"/>
    <p:sldId id="374" r:id="rId22"/>
    <p:sldId id="376" r:id="rId23"/>
    <p:sldId id="377" r:id="rId24"/>
    <p:sldId id="3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30 °C: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216,7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7120" y="5430977"/>
            <a:ext cx="5541753" cy="96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60 °C: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288,8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108" y="5527964"/>
            <a:ext cx="4795979" cy="928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56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99934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42462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55674" y="595745"/>
            <a:ext cx="6516112" cy="6151415"/>
            <a:chOff x="4113885" y="57140"/>
            <a:chExt cx="5242425" cy="52424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2B49A"/>
                </a:clrFrom>
                <a:clrTo>
                  <a:srgbClr val="C2B4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885" y="57140"/>
              <a:ext cx="5242425" cy="52424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572000" y="502247"/>
              <a:ext cx="305639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niệm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nồng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390569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6248" y="4766268"/>
            <a:ext cx="55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5650" y="6017253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5483" y="537556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=                      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uiExpand="1" build="p"/>
      <p:bldP spid="29" grpId="0" build="p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C%,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63245" y="1676398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=                      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5472569" y="1620979"/>
            <a:ext cx="3158813" cy="1118966"/>
            <a:chOff x="1551708" y="3671456"/>
            <a:chExt cx="3158813" cy="1118966"/>
          </a:xfrm>
        </p:grpSpPr>
        <p:sp>
          <p:nvSpPr>
            <p:cNvPr id="35" name="TextBox 34"/>
            <p:cNvSpPr txBox="1"/>
            <p:nvPr/>
          </p:nvSpPr>
          <p:spPr>
            <a:xfrm>
              <a:off x="1551708" y="3976255"/>
              <a:ext cx="3158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  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5"/>
          <p:cNvGrpSpPr/>
          <p:nvPr/>
        </p:nvGrpSpPr>
        <p:grpSpPr>
          <a:xfrm>
            <a:off x="5237043" y="3228106"/>
            <a:ext cx="3394340" cy="1118966"/>
            <a:chOff x="1551709" y="3671456"/>
            <a:chExt cx="3323964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9" y="3976255"/>
              <a:ext cx="332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  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66671" y="5084613"/>
            <a:ext cx="65476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 ra:      m</a:t>
            </a:r>
            <a:r>
              <a:rPr lang="en-US" sz="3200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1382" y="1925778"/>
            <a:ext cx="162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(gam)</a:t>
            </a: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3514" y="3517425"/>
            <a:ext cx="162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(gam)</a:t>
            </a: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33" grpId="0"/>
      <p:bldP spid="2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10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10 + 40 = 50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=                      = 20(%)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575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3893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200 - 40 = 160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405703" y="4045432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                     = 40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4621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200 x 20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84018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686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500 - 25 = 475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                     = 500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7212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500 – 4,5 = 495,5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68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500 gam dd nước 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                     = 4,5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 x 0,9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5525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4" y="1334784"/>
            <a:ext cx="3505094" cy="219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3809997"/>
            <a:ext cx="910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1000 ml.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226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495,5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0,9%.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69" y="-1"/>
            <a:ext cx="1091484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24699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3235" y="1845232"/>
            <a:ext cx="11455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24366" y="3712907"/>
            <a:ext cx="5030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(mol)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81848" y="3851560"/>
            <a:ext cx="2105862" cy="952706"/>
            <a:chOff x="581848" y="5140035"/>
            <a:chExt cx="2105862" cy="952706"/>
          </a:xfrm>
        </p:grpSpPr>
        <p:grpSp>
          <p:nvGrpSpPr>
            <p:cNvPr id="5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152294" y="4066191"/>
            <a:ext cx="162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mol/lít)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4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2" y="2345209"/>
            <a:ext cx="12019722" cy="16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 =		      (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262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0285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9534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61"/>
          <p:cNvGrpSpPr/>
          <p:nvPr/>
        </p:nvGrpSpPr>
        <p:grpSpPr>
          <a:xfrm>
            <a:off x="1690225" y="1939626"/>
            <a:ext cx="2105862" cy="952706"/>
            <a:chOff x="581848" y="5140035"/>
            <a:chExt cx="2105862" cy="952706"/>
          </a:xfrm>
        </p:grpSpPr>
        <p:grpSp>
          <p:nvGrpSpPr>
            <p:cNvPr id="3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5527964" y="1981200"/>
            <a:ext cx="37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=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V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7089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82,8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K2CO3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82,8 : 138= 0,6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22721" y="5333905"/>
            <a:ext cx="5541861" cy="1118966"/>
            <a:chOff x="1551708" y="3671456"/>
            <a:chExt cx="5888183" cy="1118966"/>
          </a:xfrm>
        </p:grpSpPr>
        <p:sp>
          <p:nvSpPr>
            <p:cNvPr id="39" name="TextBox 3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                     = 0,3(M)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0,6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0982" y="761997"/>
            <a:ext cx="676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7236" y="2549210"/>
            <a:ext cx="64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0,01 x 160= 1,6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03661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6310"/>
            <a:ext cx="3842792" cy="29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486399" y="1343885"/>
            <a:ext cx="64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0,1 x 0,1 = 0,01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28"/>
            <a:ext cx="4239491" cy="68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89" y="0"/>
            <a:ext cx="900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8" y="1884193"/>
            <a:ext cx="12175972" cy="27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95764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BaCl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341431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HNO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5,6g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211782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30%.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250ml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4,5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9" grpId="0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tan là chất được hoà tan trong dung môi </a:t>
            </a:r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là chất dùng để hoà tan chất tan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71454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336472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49824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build="p"/>
      <p:bldP spid="31" grpId="0" uiExpand="1" build="allAtOnce"/>
      <p:bldP spid="32" grpId="0" build="allAtOnce"/>
      <p:bldP spid="3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5834" y="171293"/>
            <a:ext cx="10180333" cy="2092877"/>
          </a:xfrm>
          <a:prstGeom prst="rect">
            <a:avLst/>
          </a:prstGeom>
          <a:solidFill>
            <a:srgbClr val="FFFFCC">
              <a:alpha val="62353"/>
            </a:srgbClr>
          </a:solidFill>
          <a:ln>
            <a:solidFill>
              <a:srgbClr val="EE681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20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môi </a:t>
            </a:r>
          </a:p>
          <a:p>
            <a:pPr marL="342900" indent="-342900" algn="just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môi là chất dùng để hoà tan chất tan </a:t>
            </a:r>
          </a:p>
          <a:p>
            <a:pPr marL="342900" indent="-342900" algn="just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78734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49824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459" y="328898"/>
            <a:ext cx="4428297" cy="3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 độ tan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3483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34397"/>
            <a:ext cx="12192000" cy="984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°C, 250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°C, 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51708" y="3380501"/>
            <a:ext cx="5888183" cy="1118966"/>
            <a:chOff x="1551708" y="3671456"/>
            <a:chExt cx="5888183" cy="1118966"/>
          </a:xfrm>
        </p:grpSpPr>
        <p:sp>
          <p:nvSpPr>
            <p:cNvPr id="22" name="TextBox 21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=&gt; S = 		 = 30,7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79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 x 76,75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67392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64621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43087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30,7 g/100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7105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72813" y="519544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=                     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751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25827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305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510785" y="5416203"/>
            <a:ext cx="55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" y="58748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build="p"/>
      <p:bldP spid="30" grpId="0"/>
      <p:bldP spid="31" grpId="0"/>
      <p:bldP spid="37" grpId="0" build="p"/>
      <p:bldP spid="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6054" y="-1"/>
            <a:ext cx="3202564" cy="36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818" y="3491344"/>
            <a:ext cx="3837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51418" y="2317417"/>
            <a:ext cx="3813266" cy="526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2" grpId="1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2257</TotalTime>
  <Words>1677</Words>
  <Application>Microsoft Office PowerPoint</Application>
  <PresentationFormat>Widescreen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Laptop</cp:lastModifiedBy>
  <cp:revision>485</cp:revision>
  <dcterms:created xsi:type="dcterms:W3CDTF">2022-07-11T10:05:56Z</dcterms:created>
  <dcterms:modified xsi:type="dcterms:W3CDTF">2025-05-21T13:52:10Z</dcterms:modified>
</cp:coreProperties>
</file>