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94" r:id="rId4"/>
    <p:sldId id="263" r:id="rId5"/>
    <p:sldId id="260" r:id="rId6"/>
    <p:sldId id="262" r:id="rId7"/>
    <p:sldId id="275" r:id="rId8"/>
    <p:sldId id="276" r:id="rId9"/>
    <p:sldId id="282" r:id="rId10"/>
    <p:sldId id="265" r:id="rId11"/>
    <p:sldId id="264" r:id="rId12"/>
    <p:sldId id="289" r:id="rId13"/>
    <p:sldId id="266" r:id="rId14"/>
    <p:sldId id="267" r:id="rId15"/>
    <p:sldId id="291" r:id="rId16"/>
    <p:sldId id="292" r:id="rId17"/>
    <p:sldId id="268" r:id="rId18"/>
    <p:sldId id="270" r:id="rId19"/>
    <p:sldId id="271" r:id="rId20"/>
    <p:sldId id="290" r:id="rId21"/>
    <p:sldId id="295" r:id="rId22"/>
    <p:sldId id="274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Huong" initials="GH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349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8:37.523" idx="2">
    <p:pos x="10" y="10"/>
    <p:text>Luật chơi chưa rõ nhiệm vụ của các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22:22.406" idx="3">
    <p:pos x="10" y="10"/>
    <p:text>Trong video nên để mỗi slide là một vật thể. Có nên chăng để thời gian mỗi slide dài hơn để HS có thời gian để thảo luận.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210C8-0344-4C56-88B5-C59740AADB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129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comments" Target="../comments/commen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1623" y="1905000"/>
            <a:ext cx="86407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BÀI 10: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HỖN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HỢP-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754" y="5023991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 descr="Những lợi ích không ngờ của nước đường - Tạp chí Thời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1210"/>
            <a:ext cx="288427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30587" y="3604975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2" y="914400"/>
            <a:ext cx="2667000" cy="254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24200" y="3667780"/>
            <a:ext cx="28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00" y="912182"/>
            <a:ext cx="2756700" cy="267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44075" y="3657600"/>
            <a:ext cx="228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8896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(4-6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(2),(3);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(3):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191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2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7462151" cy="11522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30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199" y="242054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203955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4199" y="838200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636" y="242054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80564" y="190101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25636" y="838200"/>
            <a:ext cx="4689764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0999" y="1524000"/>
            <a:ext cx="4724401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199" y="1537892"/>
            <a:ext cx="762000" cy="4163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2642352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801" y="2604253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4200" y="32766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25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80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5636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24200" y="38862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00400" y="4676852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677798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0400" y="54102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78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80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8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43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0400" y="60198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82" y="146061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152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77000" y="4648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00400" y="6019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1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0271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5" y="2604253"/>
            <a:ext cx="2053152" cy="204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21" y="4815397"/>
            <a:ext cx="203315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1721" y="6096000"/>
            <a:ext cx="181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/>
      <p:bldP spid="39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5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7C3ED7-1EAB-624D-3C00-AC100E671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25889" r="18305" b="62157"/>
          <a:stretch/>
        </p:blipFill>
        <p:spPr>
          <a:xfrm>
            <a:off x="-1" y="866775"/>
            <a:ext cx="9144001" cy="99060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574BB-D7B8-20B7-F5BF-9EF1D1511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8" t="25449" r="20106" b="68107"/>
          <a:stretch/>
        </p:blipFill>
        <p:spPr>
          <a:xfrm>
            <a:off x="231986" y="2161762"/>
            <a:ext cx="5142598" cy="454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C4E38-C969-45D0-A5CA-FC30D4F2782B}"/>
              </a:ext>
            </a:extLst>
          </p:cNvPr>
          <p:cNvSpPr txBox="1"/>
          <p:nvPr/>
        </p:nvSpPr>
        <p:spPr>
          <a:xfrm>
            <a:off x="348490" y="2678488"/>
            <a:ext cx="8365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vi-VN" sz="2400" b="1" i="1" dirty="0">
                <a:solidFill>
                  <a:srgbClr val="000000"/>
                </a:solidFill>
                <a:latin typeface="+mj-lt"/>
              </a:rPr>
              <a:t>- Huyền phù: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các chất rắn lơ lửng trong lòng chất lỏng.</a:t>
            </a:r>
          </a:p>
          <a:p>
            <a:pPr algn="just" defTabSz="685800"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Ví dụ: Cốc nước cam vắt khi vừa mới pha xong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8E95A7-0640-C214-42E3-4EA8994AF421}"/>
              </a:ext>
            </a:extLst>
          </p:cNvPr>
          <p:cNvSpPr txBox="1"/>
          <p:nvPr/>
        </p:nvSpPr>
        <p:spPr>
          <a:xfrm>
            <a:off x="400671" y="3548413"/>
            <a:ext cx="7500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0000"/>
                </a:solidFill>
                <a:latin typeface="+mj-lt"/>
              </a:rPr>
              <a:t>- </a:t>
            </a:r>
            <a:r>
              <a:rPr lang="vi-VN" sz="2400" b="1" i="1" dirty="0">
                <a:solidFill>
                  <a:srgbClr val="000000"/>
                </a:solidFill>
                <a:latin typeface="+mj-lt"/>
              </a:rPr>
              <a:t>Nhũ tương: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chất lỏng lơ lửng trong chất lỏng khác.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Ví dụ: Hỗn hợp dầu ăn và nước là một nhũ tương.</a:t>
            </a:r>
          </a:p>
        </p:txBody>
      </p:sp>
    </p:spTree>
    <p:extLst>
      <p:ext uri="{BB962C8B-B14F-4D97-AF65-F5344CB8AC3E}">
        <p14:creationId xmlns:p14="http://schemas.microsoft.com/office/powerpoint/2010/main" val="38944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20782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98834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Down Arrow 5"/>
          <p:cNvSpPr/>
          <p:nvPr/>
        </p:nvSpPr>
        <p:spPr>
          <a:xfrm>
            <a:off x="7147560" y="3470794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40397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86600" y="4916592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594829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-66271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290991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585" y="2988038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366260" y="3489573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7600" y="4419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71587" y="3371579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1487" y="431122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</p:spTree>
    <p:extLst>
      <p:ext uri="{BB962C8B-B14F-4D97-AF65-F5344CB8AC3E}">
        <p14:creationId xmlns:p14="http://schemas.microsoft.com/office/powerpoint/2010/main" val="8057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2" grpId="0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72101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914400"/>
            <a:ext cx="8794750" cy="5257801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7C3ED7-1EAB-624D-3C00-AC100E671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25889" r="18305" b="62157"/>
          <a:stretch/>
        </p:blipFill>
        <p:spPr>
          <a:xfrm>
            <a:off x="-1" y="866775"/>
            <a:ext cx="9144001" cy="99060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574BB-D7B8-20B7-F5BF-9EF1D1511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8" t="25449" r="20106" b="68107"/>
          <a:stretch/>
        </p:blipFill>
        <p:spPr>
          <a:xfrm>
            <a:off x="231986" y="2161762"/>
            <a:ext cx="5142598" cy="454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C4E38-C969-45D0-A5CA-FC30D4F2782B}"/>
              </a:ext>
            </a:extLst>
          </p:cNvPr>
          <p:cNvSpPr txBox="1"/>
          <p:nvPr/>
        </p:nvSpPr>
        <p:spPr>
          <a:xfrm>
            <a:off x="348490" y="2678488"/>
            <a:ext cx="8365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vi-VN" sz="2400" b="1" i="1" dirty="0">
                <a:solidFill>
                  <a:srgbClr val="000000"/>
                </a:solidFill>
                <a:latin typeface="+mj-lt"/>
              </a:rPr>
              <a:t>- Huyền phù: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các chất rắn lơ lửng trong lòng chất lỏng.</a:t>
            </a:r>
          </a:p>
          <a:p>
            <a:pPr algn="just" defTabSz="685800"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Ví dụ: Cốc nước cam vắt khi vừa mới pha xong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8E95A7-0640-C214-42E3-4EA8994AF421}"/>
              </a:ext>
            </a:extLst>
          </p:cNvPr>
          <p:cNvSpPr txBox="1"/>
          <p:nvPr/>
        </p:nvSpPr>
        <p:spPr>
          <a:xfrm>
            <a:off x="400671" y="3548413"/>
            <a:ext cx="7500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0000"/>
                </a:solidFill>
                <a:latin typeface="+mj-lt"/>
              </a:rPr>
              <a:t>- </a:t>
            </a:r>
            <a:r>
              <a:rPr lang="vi-VN" sz="2400" b="1" i="1" dirty="0">
                <a:solidFill>
                  <a:srgbClr val="000000"/>
                </a:solidFill>
                <a:latin typeface="+mj-lt"/>
              </a:rPr>
              <a:t>Nhũ tương: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chất lỏng lơ lửng trong chất lỏng khác.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Ví dụ: Hỗn hợp dầu ăn và nước là một nhũ tương.</a:t>
            </a:r>
          </a:p>
        </p:txBody>
      </p:sp>
    </p:spTree>
    <p:extLst>
      <p:ext uri="{BB962C8B-B14F-4D97-AF65-F5344CB8AC3E}">
        <p14:creationId xmlns:p14="http://schemas.microsoft.com/office/powerpoint/2010/main" val="15397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7C3ED7-1EAB-624D-3C00-AC100E671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25889" r="18305" b="62157"/>
          <a:stretch/>
        </p:blipFill>
        <p:spPr>
          <a:xfrm>
            <a:off x="-1" y="866775"/>
            <a:ext cx="9144001" cy="99060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574BB-D7B8-20B7-F5BF-9EF1D1511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8" t="25449" r="20106" b="68107"/>
          <a:stretch/>
        </p:blipFill>
        <p:spPr>
          <a:xfrm>
            <a:off x="533400" y="1813216"/>
            <a:ext cx="5142598" cy="454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C4E38-C969-45D0-A5CA-FC30D4F2782B}"/>
              </a:ext>
            </a:extLst>
          </p:cNvPr>
          <p:cNvSpPr txBox="1"/>
          <p:nvPr/>
        </p:nvSpPr>
        <p:spPr>
          <a:xfrm>
            <a:off x="440945" y="2306861"/>
            <a:ext cx="8365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vi-VN" sz="2400" b="1" i="1" dirty="0">
                <a:solidFill>
                  <a:srgbClr val="000000"/>
                </a:solidFill>
                <a:latin typeface="+mj-lt"/>
              </a:rPr>
              <a:t>- Huyền phù: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các chất rắn lơ lửng trong lòng chất lỏng.</a:t>
            </a:r>
          </a:p>
          <a:p>
            <a:pPr algn="just" defTabSz="685800"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Ví dụ: Cốc nước cam vắt khi vừa mới pha xong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8E95A7-0640-C214-42E3-4EA8994AF421}"/>
              </a:ext>
            </a:extLst>
          </p:cNvPr>
          <p:cNvSpPr txBox="1"/>
          <p:nvPr/>
        </p:nvSpPr>
        <p:spPr>
          <a:xfrm>
            <a:off x="440945" y="3137858"/>
            <a:ext cx="7500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0000"/>
                </a:solidFill>
                <a:latin typeface="+mj-lt"/>
              </a:rPr>
              <a:t>- </a:t>
            </a:r>
            <a:r>
              <a:rPr lang="vi-VN" sz="2400" b="1" i="1" dirty="0">
                <a:solidFill>
                  <a:srgbClr val="000000"/>
                </a:solidFill>
                <a:latin typeface="+mj-lt"/>
              </a:rPr>
              <a:t>Nhũ tương: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chất lỏng lơ lửng trong chất lỏng khác.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Ví dụ: Hỗn hợp dầu ăn và nước là một nhũ tương.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3999187"/>
            <a:ext cx="818073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Dung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2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tan.</a:t>
            </a:r>
          </a:p>
        </p:txBody>
      </p:sp>
    </p:spTree>
    <p:extLst>
      <p:ext uri="{BB962C8B-B14F-4D97-AF65-F5344CB8AC3E}">
        <p14:creationId xmlns:p14="http://schemas.microsoft.com/office/powerpoint/2010/main" val="595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oi gian chuyen de\sua ca c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867400" cy="34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08" y="4428225"/>
            <a:ext cx="830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cacao,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socola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508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92767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7" name="ai nhanh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1" y="1236518"/>
            <a:ext cx="8077200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99462"/>
              </p:ext>
            </p:extLst>
          </p:nvPr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pic>
        <p:nvPicPr>
          <p:cNvPr id="6" name="Picture 2" descr="Giảm 47 %】 Bạc Thìa Bạc Nguyên Chất 999 Dụng Cụ Ăn Bằng Bạc Bé Muỗng Thủ  Công Bông Tuyết Dụng Cụ Ăn Bằng Bạc Đồ Gia Dụng Cán Dài Muôi Múc C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447800"/>
            <a:ext cx="249728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063" y="3523565"/>
            <a:ext cx="209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491" y="3506421"/>
            <a:ext cx="26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pic>
        <p:nvPicPr>
          <p:cNvPr id="10" name="Picture 2" descr="Khí hydro tinh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31528"/>
            <a:ext cx="274666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3551268"/>
            <a:ext cx="27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1402953"/>
            <a:ext cx="266353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2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ước cất tiêm, dung môi pha tiêm - Hộp 50 ống x5ml | thietbiytecuongvie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3362"/>
            <a:ext cx="8382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anh Nhôm Cứng 2x50cm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239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7613" y="5620810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BÀI 10: HỖN HỢP-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chất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tinh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khiết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-</a:t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Dung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dịch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14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12648</TotalTime>
  <Words>1084</Words>
  <Application>Microsoft Office PowerPoint</Application>
  <PresentationFormat>On-screen Show (4:3)</PresentationFormat>
  <Paragraphs>175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AI NHANH HƠN?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BÀI 10: HỖN HỢP- chất tinh khiết- Dung dịch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KHC</cp:lastModifiedBy>
  <cp:revision>76</cp:revision>
  <dcterms:created xsi:type="dcterms:W3CDTF">2021-04-19T01:36:17Z</dcterms:created>
  <dcterms:modified xsi:type="dcterms:W3CDTF">2025-05-19T11:56:46Z</dcterms:modified>
</cp:coreProperties>
</file>