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0cd27e26530e462f" Type="http://schemas.microsoft.com/office/2007/relationships/ui/extensibility" Target="customUI/customUI14.xml"/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2" r:id="rId1"/>
  </p:sldMasterIdLst>
  <p:notesMasterIdLst>
    <p:notesMasterId r:id="rId29"/>
  </p:notesMasterIdLst>
  <p:handoutMasterIdLst>
    <p:handoutMasterId r:id="rId30"/>
  </p:handoutMasterIdLst>
  <p:sldIdLst>
    <p:sldId id="411" r:id="rId2"/>
    <p:sldId id="433" r:id="rId3"/>
    <p:sldId id="316" r:id="rId4"/>
    <p:sldId id="418" r:id="rId5"/>
    <p:sldId id="419" r:id="rId6"/>
    <p:sldId id="422" r:id="rId7"/>
    <p:sldId id="421" r:id="rId8"/>
    <p:sldId id="423" r:id="rId9"/>
    <p:sldId id="424" r:id="rId10"/>
    <p:sldId id="434" r:id="rId11"/>
    <p:sldId id="314" r:id="rId12"/>
    <p:sldId id="302" r:id="rId13"/>
    <p:sldId id="405" r:id="rId14"/>
    <p:sldId id="425" r:id="rId15"/>
    <p:sldId id="426" r:id="rId16"/>
    <p:sldId id="410" r:id="rId17"/>
    <p:sldId id="428" r:id="rId18"/>
    <p:sldId id="427" r:id="rId19"/>
    <p:sldId id="429" r:id="rId20"/>
    <p:sldId id="435" r:id="rId21"/>
    <p:sldId id="414" r:id="rId22"/>
    <p:sldId id="430" r:id="rId23"/>
    <p:sldId id="432" r:id="rId24"/>
    <p:sldId id="436" r:id="rId25"/>
    <p:sldId id="394" r:id="rId26"/>
    <p:sldId id="438" r:id="rId27"/>
    <p:sldId id="311" r:id="rId28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hạm Quang Đẩu" initials="PQĐ" lastIdx="7" clrIdx="0">
    <p:extLst>
      <p:ext uri="{19B8F6BF-5375-455C-9EA6-DF929625EA0E}">
        <p15:presenceInfo xmlns:p15="http://schemas.microsoft.com/office/powerpoint/2012/main" userId="S-1-5-21-3311856555-3970450064-3642464534-1001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FF"/>
    <a:srgbClr val="0099FF"/>
    <a:srgbClr val="3366FF"/>
    <a:srgbClr val="0000FF"/>
    <a:srgbClr val="FF0000"/>
    <a:srgbClr val="00FFFF"/>
    <a:srgbClr val="FFFF00"/>
    <a:srgbClr val="FF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558" autoAdjust="0"/>
  </p:normalViewPr>
  <p:slideViewPr>
    <p:cSldViewPr>
      <p:cViewPr varScale="1">
        <p:scale>
          <a:sx n="83" d="100"/>
          <a:sy n="83" d="100"/>
        </p:scale>
        <p:origin x="1478" y="7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50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handoutMaster" Target="handoutMasters/handoutMaster1.xml"/><Relationship Id="rId35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Giáo án Tin học 6</a:t>
            </a:r>
          </a:p>
        </p:txBody>
      </p:sp>
      <p:sp>
        <p:nvSpPr>
          <p:cNvPr id="20992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fld id="{9A8502A6-CD65-4267-92C3-E3AD8F435F37}" type="datetime1">
              <a:rPr lang="en-US"/>
              <a:pPr>
                <a:defRPr/>
              </a:pPr>
              <a:t>5/19/2025</a:t>
            </a:fld>
            <a:endParaRPr lang="en-US"/>
          </a:p>
        </p:txBody>
      </p:sp>
      <p:sp>
        <p:nvSpPr>
          <p:cNvPr id="20992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992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fld id="{217F578A-0864-4FC8-ABBC-5A0E0A0D9AC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976681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Giáo án Tin học 6</a:t>
            </a:r>
          </a:p>
        </p:txBody>
      </p:sp>
      <p:sp>
        <p:nvSpPr>
          <p:cNvPr id="12185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fld id="{E31D71DE-41A3-4B9A-A6A8-28381E8E4022}" type="datetime1">
              <a:rPr lang="en-US"/>
              <a:pPr>
                <a:defRPr/>
              </a:pPr>
              <a:t>5/19/2025</a:t>
            </a:fld>
            <a:endParaRPr lang="en-US"/>
          </a:p>
        </p:txBody>
      </p:sp>
      <p:sp>
        <p:nvSpPr>
          <p:cNvPr id="3789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2186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186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186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fld id="{039B4505-1A58-49D0-A250-2642BEAF13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883778"/>
      </p:ext>
    </p:extLst>
  </p:cSld>
  <p:clrMap bg1="lt1" tx1="dk1" bg2="lt2" tx2="dk2" accent1="accent1" accent2="accent2" accent3="accent3" accent4="accent4" accent5="accent5" accent6="accent6" hlink="hlink" folHlink="folHlink"/>
  <p:hf ftr="0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fld id="{C08F7CB8-4585-4D6D-92A3-5043AEB16D80}" type="slidenum">
              <a:rPr kumimoji="0" lang="en-US" altLang="vi-VN" sz="1200" smtClean="0">
                <a:latin typeface="Arial" panose="020B0604020202020204" pitchFamily="34" charset="0"/>
              </a:rPr>
              <a:pPr/>
              <a:t>1</a:t>
            </a:fld>
            <a:endParaRPr kumimoji="0" lang="en-US" altLang="vi-VN" sz="1200">
              <a:latin typeface="Arial" panose="020B0604020202020204" pitchFamily="34" charset="0"/>
            </a:endParaRPr>
          </a:p>
        </p:txBody>
      </p:sp>
      <p:sp>
        <p:nvSpPr>
          <p:cNvPr id="4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vi-VN" altLang="vi-VN"/>
          </a:p>
        </p:txBody>
      </p:sp>
    </p:spTree>
    <p:extLst>
      <p:ext uri="{BB962C8B-B14F-4D97-AF65-F5344CB8AC3E}">
        <p14:creationId xmlns:p14="http://schemas.microsoft.com/office/powerpoint/2010/main" val="2920987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2B979B6-8E7C-4E90-8C9D-F537DFD7086F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53092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2B979B6-8E7C-4E90-8C9D-F537DFD7086F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548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9B1A1-F149-43A6-823E-433959510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6246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39ABA5-F845-4C62-9BF6-7775862EAC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31664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98F9AD-B9C5-404D-BA81-FCECED60EA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96328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49CDD6-3B57-455F-939F-C0E171D1A0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47859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1B49BD-B3C4-4F93-9EFD-878CEE8CBEC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8937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3B13A1-EF67-411D-ACB2-E1E92A331A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4825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BEBCC2-4D6A-457D-9AE2-BF48E43E05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3466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3ACE17-9CFF-4243-8868-1D65640DDD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506832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C2C522-396A-49FE-8DDB-4F6921723C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098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2AC0B-87B7-4A18-84FE-4BC3EF2A6A1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60677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590541-54FD-4699-A16A-FF207A85AF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5691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6A74C3FF-568A-44DF-ABF3-557017A6C5F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2.wmf"/><Relationship Id="rId2" Type="http://schemas.openxmlformats.org/officeDocument/2006/relationships/slide" Target="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emf"/><Relationship Id="rId5" Type="http://schemas.openxmlformats.org/officeDocument/2006/relationships/hyperlink" Target="file:///G:\tin%208\TTDD2.ppt" TargetMode="External"/><Relationship Id="rId4" Type="http://schemas.openxmlformats.org/officeDocument/2006/relationships/hyperlink" Target="file:///G:\tin%208\TTDD1.ppt" TargetMode="Externa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llwhitebackground.com/colorful-background-images.html" TargetMode="Externa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hyperlink" Target="http://www.allwhitebackground.com/colorful-background-images.html" TargetMode="Externa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image" Target="../media/image20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wmf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2.wav"/><Relationship Id="rId7" Type="http://schemas.openxmlformats.org/officeDocument/2006/relationships/image" Target="../media/image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11" Type="http://schemas.openxmlformats.org/officeDocument/2006/relationships/image" Target="../media/image7.png"/><Relationship Id="rId5" Type="http://schemas.openxmlformats.org/officeDocument/2006/relationships/image" Target="../media/image3.png"/><Relationship Id="rId10" Type="http://schemas.openxmlformats.org/officeDocument/2006/relationships/image" Target="../media/image6.png"/><Relationship Id="rId4" Type="http://schemas.openxmlformats.org/officeDocument/2006/relationships/audio" Target="../media/audio3.wav"/><Relationship Id="rId9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2.wav"/><Relationship Id="rId7" Type="http://schemas.openxmlformats.org/officeDocument/2006/relationships/image" Target="../media/image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4.png"/><Relationship Id="rId4" Type="http://schemas.openxmlformats.org/officeDocument/2006/relationships/audio" Target="../media/audio3.wav"/><Relationship Id="rId9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2.wav"/><Relationship Id="rId7" Type="http://schemas.openxmlformats.org/officeDocument/2006/relationships/image" Target="../media/image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4.png"/><Relationship Id="rId4" Type="http://schemas.openxmlformats.org/officeDocument/2006/relationships/audio" Target="../media/audio3.wav"/><Relationship Id="rId9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2.wav"/><Relationship Id="rId7" Type="http://schemas.openxmlformats.org/officeDocument/2006/relationships/image" Target="../media/image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4.png"/><Relationship Id="rId4" Type="http://schemas.openxmlformats.org/officeDocument/2006/relationships/audio" Target="../media/audio3.wav"/><Relationship Id="rId9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2.wav"/><Relationship Id="rId7" Type="http://schemas.openxmlformats.org/officeDocument/2006/relationships/image" Target="../media/image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4.png"/><Relationship Id="rId4" Type="http://schemas.openxmlformats.org/officeDocument/2006/relationships/audio" Target="../media/audio3.wav"/><Relationship Id="rId9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2.wav"/><Relationship Id="rId7" Type="http://schemas.openxmlformats.org/officeDocument/2006/relationships/image" Target="../media/image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4.png"/><Relationship Id="rId4" Type="http://schemas.openxmlformats.org/officeDocument/2006/relationships/audio" Target="../media/audio3.wav"/><Relationship Id="rId9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5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-11395" y="26692"/>
            <a:ext cx="1828800" cy="1831975"/>
            <a:chOff x="2332" y="1554"/>
            <a:chExt cx="1105" cy="1218"/>
          </a:xfrm>
        </p:grpSpPr>
        <p:sp>
          <p:nvSpPr>
            <p:cNvPr id="3360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1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2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3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4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5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6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7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8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9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0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1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2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3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4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5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6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7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8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9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0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1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2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3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4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6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8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9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0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1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2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3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4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5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6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7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8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9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0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1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2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3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4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5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6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7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8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9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0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1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2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3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4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5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6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7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8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9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0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1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2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3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4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5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6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7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8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9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0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1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2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3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4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5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6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7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8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9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0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1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2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3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4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5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6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7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8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9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0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1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2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3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4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5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6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7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8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9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0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1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2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3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4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6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7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8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9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0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1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2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3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4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5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6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7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8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9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0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1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2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3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4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5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6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0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1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2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3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4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5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6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7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8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6" name="Group 14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>
            <a:off x="0" y="4953000"/>
            <a:ext cx="1828800" cy="1831975"/>
            <a:chOff x="2332" y="1554"/>
            <a:chExt cx="1105" cy="1218"/>
          </a:xfrm>
        </p:grpSpPr>
        <p:sp>
          <p:nvSpPr>
            <p:cNvPr id="3221" name="Freeform 14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2" name="Freeform 14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3" name="Freeform 14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4" name="Freeform 14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5" name="Freeform 14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6" name="Freeform 15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7" name="Freeform 15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8" name="Freeform 15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9" name="Freeform 15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0" name="Freeform 15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1" name="Freeform 15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2" name="Freeform 15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3" name="Freeform 15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4" name="Freeform 15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5" name="Freeform 15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" name="Freeform 16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7" name="Freeform 16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8" name="Freeform 16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9" name="Freeform 16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0" name="Freeform 16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1" name="Freeform 16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2" name="Freeform 16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3" name="Freeform 16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4" name="Freeform 16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5" name="Freeform 16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6" name="Freeform 17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7" name="Freeform 17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8" name="Freeform 17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9" name="Freeform 17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0" name="Freeform 17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1" name="Freeform 17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2" name="Freeform 17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3" name="Freeform 17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4" name="Freeform 17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5" name="Freeform 17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6" name="Freeform 18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7" name="Freeform 18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8" name="Freeform 18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9" name="Freeform 18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0" name="Freeform 18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1" name="Freeform 18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2" name="Freeform 18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3" name="Freeform 18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4" name="Freeform 18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5" name="Freeform 18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6" name="Freeform 19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7" name="Freeform 19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8" name="Freeform 19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9" name="Freeform 19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0" name="Freeform 19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1" name="Freeform 19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2" name="Freeform 19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3" name="Freeform 19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4" name="Freeform 19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5" name="Freeform 19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6" name="Freeform 20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" name="Freeform 20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8" name="Freeform 20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" name="Freeform 20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0" name="Freeform 20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1" name="Freeform 20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2" name="Freeform 20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" name="Freeform 20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4" name="Freeform 20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5" name="Freeform 20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6" name="Freeform 21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7" name="Freeform 21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8" name="Freeform 21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9" name="Freeform 21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0" name="Freeform 21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1" name="Freeform 21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2" name="Freeform 21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3" name="Freeform 21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4" name="Freeform 21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5" name="Freeform 21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6" name="Freeform 22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7" name="Freeform 22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8" name="Freeform 22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9" name="Freeform 22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0" name="Freeform 22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1" name="Freeform 22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2" name="Freeform 22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3" name="Freeform 22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4" name="Freeform 22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5" name="Freeform 22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6" name="Freeform 23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7" name="Freeform 23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8" name="Freeform 23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9" name="Freeform 23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0" name="Freeform 23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1" name="Freeform 23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2" name="Freeform 23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3" name="Freeform 23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4" name="Freeform 23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5" name="Freeform 23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6" name="Freeform 24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7" name="Freeform 24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8" name="Freeform 24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9" name="Freeform 24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0" name="Freeform 24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1" name="Freeform 24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2" name="Freeform 24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3" name="Freeform 24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4" name="Freeform 24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5" name="Freeform 24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6" name="Freeform 25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7" name="Freeform 25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8" name="Freeform 25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9" name="Freeform 25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0" name="Freeform 25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1" name="Freeform 25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2" name="Freeform 25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3" name="Freeform 25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4" name="Freeform 25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5" name="Freeform 25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6" name="Freeform 26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7" name="Freeform 26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8" name="Freeform 26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9" name="Freeform 26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0" name="Freeform 26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1" name="Freeform 26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2" name="Freeform 26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3" name="Freeform 26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4" name="Freeform 26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5" name="Freeform 26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6" name="Freeform 27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7" name="Freeform 27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8" name="Freeform 27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9" name="Freeform 27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0" name="Freeform 27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1" name="Freeform 27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2" name="Freeform 27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3" name="Freeform 27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4" name="Freeform 27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5" name="Freeform 27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6" name="Freeform 28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7" name="Freeform 28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8" name="Freeform 28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9" name="Freeform 28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7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7243845" y="76200"/>
            <a:ext cx="1828800" cy="1831975"/>
            <a:chOff x="2332" y="1554"/>
            <a:chExt cx="1105" cy="1218"/>
          </a:xfrm>
        </p:grpSpPr>
        <p:sp>
          <p:nvSpPr>
            <p:cNvPr id="3082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3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4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5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6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7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8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1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4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5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6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7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8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9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0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1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2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3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4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5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6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7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8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9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0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1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2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3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4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5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6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7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8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9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0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1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2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3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4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5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6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7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8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9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0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1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2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3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4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5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6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7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8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9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0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1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2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3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4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5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6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7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8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9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0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1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2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3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5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6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7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8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9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0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1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2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3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4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5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6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7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8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9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0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1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2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3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4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5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6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7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8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9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1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2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3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4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5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6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7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8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9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0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1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2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3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4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6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7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8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9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0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1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2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3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4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5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6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7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8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9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0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1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2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3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4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5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6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7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8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9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0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78" name="Rectangle 78" descr="OPL20U25GSXzBJYl68kk8uQGfFKzs7yb1M4KJWUiLk6ZEvGF+qCIPSnY57AbBFCvTW2023.11.STT 99+K4lPs7H94VUqPe2XwIsfPRnrXQE//QTEXxb8/8N4CNc6FpgZahzpTjFhMzSA7T/nHJa11DE8Ng2TP3iAmRczFlmslSuUNOgUeb6yRvs0="/>
          <p:cNvSpPr>
            <a:spLocks noChangeArrowheads="1"/>
          </p:cNvSpPr>
          <p:nvPr/>
        </p:nvSpPr>
        <p:spPr bwMode="auto">
          <a:xfrm>
            <a:off x="1676400" y="685800"/>
            <a:ext cx="6875878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ctr">
              <a:spcBef>
                <a:spcPct val="20000"/>
              </a:spcBef>
              <a:defRPr sz="3200">
                <a:solidFill>
                  <a:schemeClr val="tx1"/>
                </a:solidFill>
                <a:latin typeface="Monotype Corsiva" panose="03010101010201010101" pitchFamily="66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Monotype Corsiva" panose="03010101010201010101" pitchFamily="66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Monotype Corsiva" panose="03010101010201010101" pitchFamily="66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Monotype Corsiva" panose="03010101010201010101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Monotype Corsiva" panose="03010101010201010101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Monotype Corsiva" panose="03010101010201010101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Monotype Corsiva" panose="03010101010201010101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Monotype Corsiva" panose="03010101010201010101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Monotype Corsiva" panose="03010101010201010101" pitchFamily="66" charset="0"/>
                <a:cs typeface="Arial" panose="020B0604020202020204" pitchFamily="34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sz="2800" b="1" dirty="0" err="1">
                <a:solidFill>
                  <a:srgbClr val="380CB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</a:t>
            </a:r>
            <a:r>
              <a:rPr lang="en-US" sz="2800" b="1" dirty="0">
                <a:solidFill>
                  <a:srgbClr val="380CB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BAN </a:t>
            </a:r>
            <a:r>
              <a:rPr lang="en-US" sz="2800" b="1" dirty="0" err="1">
                <a:solidFill>
                  <a:srgbClr val="380CB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2800" b="1" dirty="0">
                <a:solidFill>
                  <a:srgbClr val="380CB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380CB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800" b="1" dirty="0">
                <a:solidFill>
                  <a:srgbClr val="380CB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380CB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HUYỆN</a:t>
            </a:r>
            <a:r>
              <a:rPr lang="en-US" sz="2800" b="1" dirty="0">
                <a:solidFill>
                  <a:srgbClr val="380CB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TÂY SƠN</a:t>
            </a:r>
          </a:p>
          <a:p>
            <a:pPr>
              <a:spcBef>
                <a:spcPct val="0"/>
              </a:spcBef>
            </a:pPr>
            <a:r>
              <a:rPr lang="en-US" altLang="vi-VN" sz="2800" b="1" dirty="0">
                <a:solidFill>
                  <a:srgbClr val="3317A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THCS BÌNH </a:t>
            </a:r>
            <a:r>
              <a:rPr lang="en-US" altLang="vi-VN" sz="2800" b="1" dirty="0" err="1">
                <a:solidFill>
                  <a:srgbClr val="3317A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endParaRPr lang="en-US" altLang="vi-VN" sz="2800" b="1" dirty="0">
              <a:solidFill>
                <a:srgbClr val="3317A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7" name="Hộp Văn bản 9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BC2202BE-FB57-4E81-83EF-0EA40E864761}"/>
              </a:ext>
            </a:extLst>
          </p:cNvPr>
          <p:cNvSpPr txBox="1"/>
          <p:nvPr/>
        </p:nvSpPr>
        <p:spPr>
          <a:xfrm>
            <a:off x="2730481" y="1982585"/>
            <a:ext cx="37542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 TIN </a:t>
            </a:r>
            <a:r>
              <a:rPr lang="en-US" sz="36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 9</a:t>
            </a:r>
            <a:endParaRPr lang="en-US" sz="36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8" name="Hộp Văn bản 8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D5A797EB-37FC-432B-A43C-3061B2852843}"/>
              </a:ext>
            </a:extLst>
          </p:cNvPr>
          <p:cNvSpPr txBox="1"/>
          <p:nvPr/>
        </p:nvSpPr>
        <p:spPr>
          <a:xfrm>
            <a:off x="2765234" y="4627602"/>
            <a:ext cx="394742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</a:t>
            </a:r>
            <a:r>
              <a:rPr lang="en-US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TRẦN</a:t>
            </a:r>
            <a:r>
              <a:rPr lang="en-US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VĂN </a:t>
            </a:r>
            <a:r>
              <a:rPr lang="en-US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MẾN</a:t>
            </a:r>
            <a:endParaRPr lang="en-US" sz="3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9" name="Hộp Văn bản 10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D2B28935-FE08-4EA8-AA06-C7169869F84A}"/>
              </a:ext>
            </a:extLst>
          </p:cNvPr>
          <p:cNvSpPr txBox="1"/>
          <p:nvPr/>
        </p:nvSpPr>
        <p:spPr>
          <a:xfrm>
            <a:off x="2667000" y="5465802"/>
            <a:ext cx="416011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HỌC</a:t>
            </a:r>
            <a:r>
              <a:rPr lang="en-US" sz="30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2024 - 2025</a:t>
            </a:r>
            <a:endParaRPr lang="en-US" sz="3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30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5878481">
            <a:off x="7400554" y="5144701"/>
            <a:ext cx="1232018" cy="2179837"/>
            <a:chOff x="2332" y="1554"/>
            <a:chExt cx="1105" cy="1218"/>
          </a:xfrm>
        </p:grpSpPr>
        <p:sp>
          <p:nvSpPr>
            <p:cNvPr id="431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5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6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7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8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9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4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5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6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7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5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6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7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8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9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0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1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5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6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7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8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9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0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2" name="Hộp Văn bản 9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BC2202BE-FB57-4E81-83EF-0EA40E864761}"/>
              </a:ext>
            </a:extLst>
          </p:cNvPr>
          <p:cNvSpPr txBox="1"/>
          <p:nvPr/>
        </p:nvSpPr>
        <p:spPr>
          <a:xfrm>
            <a:off x="76200" y="3046717"/>
            <a:ext cx="90651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 err="1">
                <a:solidFill>
                  <a:srgbClr val="FF0000"/>
                </a:solidFill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solidFill>
                  <a:srgbClr val="FF0000"/>
                </a:solidFill>
                <a:cs typeface="Times New Roman" panose="02020603050405020304" pitchFamily="18" charset="0"/>
              </a:rPr>
              <a:t> 1: </a:t>
            </a:r>
            <a:r>
              <a:rPr lang="en-US" sz="2800" b="1" dirty="0">
                <a:solidFill>
                  <a:srgbClr val="FF0000"/>
                </a:solidFill>
              </a:rPr>
              <a:t>CÁC BƯỚC GIẢI BÀI TOÁN BẰNG MÁY TÍNH</a:t>
            </a:r>
            <a:endParaRPr lang="en-US" sz="28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548697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n 2">
            <a:extLst>
              <a:ext uri="{FF2B5EF4-FFF2-40B4-BE49-F238E27FC236}">
                <a16:creationId xmlns:a16="http://schemas.microsoft.com/office/drawing/2014/main" id="{6437E96C-B4D7-4CA6-90EE-43A5C748EF9C}"/>
              </a:ext>
            </a:extLst>
          </p:cNvPr>
          <p:cNvSpPr/>
          <p:nvPr/>
        </p:nvSpPr>
        <p:spPr>
          <a:xfrm>
            <a:off x="726621" y="1853293"/>
            <a:ext cx="3237355" cy="3086100"/>
          </a:xfrm>
          <a:prstGeom prst="sun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12FD0D-3345-4D97-BED4-5A0590056D2D}"/>
              </a:ext>
            </a:extLst>
          </p:cNvPr>
          <p:cNvSpPr txBox="1"/>
          <p:nvPr/>
        </p:nvSpPr>
        <p:spPr>
          <a:xfrm>
            <a:off x="3963976" y="2660139"/>
            <a:ext cx="467813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Hình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kiến</a:t>
            </a:r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thức</a:t>
            </a:r>
            <a:endParaRPr lang="en-US" sz="3600" dirty="0">
              <a:solidFill>
                <a:prstClr val="black"/>
              </a:solidFill>
            </a:endParaRPr>
          </a:p>
        </p:txBody>
      </p:sp>
      <p:pic>
        <p:nvPicPr>
          <p:cNvPr id="4" name="Hình ảnh 3" descr="Ảnh có chứa văn bản, bảng trắng&#10;&#10;Mô tả được tạo tự động">
            <a:extLst>
              <a:ext uri="{FF2B5EF4-FFF2-40B4-BE49-F238E27FC236}">
                <a16:creationId xmlns:a16="http://schemas.microsoft.com/office/drawing/2014/main" id="{887EE42C-D077-4645-BBF8-B59F43E8988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3" y="3531549"/>
            <a:ext cx="2186740" cy="2186740"/>
          </a:xfrm>
          <a:prstGeom prst="rect">
            <a:avLst/>
          </a:prstGeom>
        </p:spPr>
      </p:pic>
      <p:sp>
        <p:nvSpPr>
          <p:cNvPr id="6" name="Google Shape;157;p20">
            <a:extLst>
              <a:ext uri="{FF2B5EF4-FFF2-40B4-BE49-F238E27FC236}">
                <a16:creationId xmlns:a16="http://schemas.microsoft.com/office/drawing/2014/main" id="{549CE1D0-6956-4876-8361-E0F1378BD373}"/>
              </a:ext>
            </a:extLst>
          </p:cNvPr>
          <p:cNvSpPr/>
          <p:nvPr/>
        </p:nvSpPr>
        <p:spPr>
          <a:xfrm>
            <a:off x="3963977" y="1553005"/>
            <a:ext cx="1063185" cy="600576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rgbClr val="9BCF6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sz="1050"/>
          </a:p>
        </p:txBody>
      </p:sp>
      <p:sp>
        <p:nvSpPr>
          <p:cNvPr id="7" name="Google Shape;163;p20">
            <a:extLst>
              <a:ext uri="{FF2B5EF4-FFF2-40B4-BE49-F238E27FC236}">
                <a16:creationId xmlns:a16="http://schemas.microsoft.com/office/drawing/2014/main" id="{9EF570CD-1298-405C-894A-213B5893CEEA}"/>
              </a:ext>
            </a:extLst>
          </p:cNvPr>
          <p:cNvSpPr/>
          <p:nvPr/>
        </p:nvSpPr>
        <p:spPr>
          <a:xfrm>
            <a:off x="4996985" y="1311918"/>
            <a:ext cx="522521" cy="295194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rgbClr val="9BCF6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sz="1050"/>
          </a:p>
        </p:txBody>
      </p:sp>
      <p:sp>
        <p:nvSpPr>
          <p:cNvPr id="8" name="Google Shape;157;p20">
            <a:extLst>
              <a:ext uri="{FF2B5EF4-FFF2-40B4-BE49-F238E27FC236}">
                <a16:creationId xmlns:a16="http://schemas.microsoft.com/office/drawing/2014/main" id="{73F07BD9-D0A3-45DF-92E3-95CBDA06D588}"/>
              </a:ext>
            </a:extLst>
          </p:cNvPr>
          <p:cNvSpPr/>
          <p:nvPr/>
        </p:nvSpPr>
        <p:spPr>
          <a:xfrm>
            <a:off x="5661294" y="1721854"/>
            <a:ext cx="1283501" cy="685007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rgbClr val="9BCF6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sz="1050"/>
          </a:p>
        </p:txBody>
      </p:sp>
      <p:grpSp>
        <p:nvGrpSpPr>
          <p:cNvPr id="9" name="Group 4"/>
          <p:cNvGrpSpPr>
            <a:grpSpLocks/>
          </p:cNvGrpSpPr>
          <p:nvPr/>
        </p:nvGrpSpPr>
        <p:grpSpPr bwMode="auto">
          <a:xfrm rot="5437070">
            <a:off x="-11395" y="26692"/>
            <a:ext cx="1828800" cy="1831975"/>
            <a:chOff x="2332" y="1554"/>
            <a:chExt cx="1105" cy="1218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0" name="Group 144"/>
          <p:cNvGrpSpPr>
            <a:grpSpLocks/>
          </p:cNvGrpSpPr>
          <p:nvPr/>
        </p:nvGrpSpPr>
        <p:grpSpPr bwMode="auto">
          <a:xfrm>
            <a:off x="0" y="4953000"/>
            <a:ext cx="1828800" cy="1831975"/>
            <a:chOff x="2332" y="1554"/>
            <a:chExt cx="1105" cy="1218"/>
          </a:xfrm>
        </p:grpSpPr>
        <p:sp>
          <p:nvSpPr>
            <p:cNvPr id="151" name="Freeform 14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4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4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4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4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5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5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5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5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5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5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5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5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5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6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6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6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16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6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6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6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6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6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16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17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17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17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17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17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17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17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17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17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17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18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18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18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18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8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18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18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18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18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18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19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19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19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19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19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19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19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19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19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19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20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20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20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20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20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20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20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20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20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20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21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21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21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21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21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21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21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21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21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21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22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22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22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22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22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22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22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22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22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22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23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23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23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23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23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23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23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23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23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23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24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24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24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24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24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24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24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24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24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24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25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25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25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25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25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25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25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25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25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25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26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26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26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26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26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26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26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26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26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26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27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27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27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27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27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27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27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27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27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27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28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28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28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28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0" name="Group 284"/>
          <p:cNvGrpSpPr>
            <a:grpSpLocks/>
          </p:cNvGrpSpPr>
          <p:nvPr/>
        </p:nvGrpSpPr>
        <p:grpSpPr bwMode="auto">
          <a:xfrm rot="10800000">
            <a:off x="7243845" y="76200"/>
            <a:ext cx="1828800" cy="1831975"/>
            <a:chOff x="2332" y="1554"/>
            <a:chExt cx="1105" cy="1218"/>
          </a:xfrm>
        </p:grpSpPr>
        <p:sp>
          <p:nvSpPr>
            <p:cNvPr id="291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1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" name="Group 284"/>
          <p:cNvGrpSpPr>
            <a:grpSpLocks/>
          </p:cNvGrpSpPr>
          <p:nvPr/>
        </p:nvGrpSpPr>
        <p:grpSpPr bwMode="auto">
          <a:xfrm rot="15878481">
            <a:off x="7400554" y="5144701"/>
            <a:ext cx="1232018" cy="2179837"/>
            <a:chOff x="2332" y="1554"/>
            <a:chExt cx="1105" cy="1218"/>
          </a:xfrm>
        </p:grpSpPr>
        <p:sp>
          <p:nvSpPr>
            <p:cNvPr id="431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5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6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7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8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9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4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5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6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7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5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6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7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8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9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0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1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5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6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7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8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9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518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1" name="AutoShape 27" descr="OPL20U25GSXzBJYl68kk8uQGfFKzs7yb1M4KJWUiLk6ZEvGF+qCIPSnY57AbBFCvTW2023.11.STT 99+K4lPs7H94VUqPe2XwIsfPRnrXQE//QTEXxb8/8N4CNc6FpgZahzpTjFhMzSA7T/nHJa11DE8Ng2TP3iAmRczFlmslSuUNOgUeb6yRvs0="/>
          <p:cNvSpPr>
            <a:spLocks noChangeArrowheads="1"/>
          </p:cNvSpPr>
          <p:nvPr/>
        </p:nvSpPr>
        <p:spPr bwMode="gray">
          <a:xfrm>
            <a:off x="2750806" y="1399164"/>
            <a:ext cx="5449009" cy="833438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accent1"/>
              </a:gs>
              <a:gs pos="100000">
                <a:srgbClr val="FFFFCC"/>
              </a:gs>
            </a:gsLst>
            <a:lin ang="5400000" scaled="1"/>
          </a:gradFill>
          <a:ln w="28575" algn="ctr">
            <a:solidFill>
              <a:srgbClr val="FF0000"/>
            </a:solidFill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en-US" sz="3200" b="1">
                <a:solidFill>
                  <a:schemeClr val="accent1">
                    <a:lumMod val="75000"/>
                  </a:schemeClr>
                </a:solidFill>
              </a:rPr>
              <a:t>Định dạng dữ liệu số</a:t>
            </a:r>
          </a:p>
        </p:txBody>
      </p:sp>
      <p:sp>
        <p:nvSpPr>
          <p:cNvPr id="2" name="AutoShape 27" descr="OPL20U25GSXzBJYl68kk8uQGfFKzs7yb1M4KJWUiLk6ZEvGF+qCIPSnY57AbBFCvTW2023.11.STT 99+K4lPs7H94VUqPe2XwIsfPRnrXQE//QTEXxb8/8N4CNc6FpgZahzpTjFhMzSA7T/nHJa11DE8Ng2TP3iAmRczFlmslSuUNOgUeb6yRvs0=">
            <a:hlinkClick r:id="rId2" action="ppaction://hlinksldjump"/>
          </p:cNvPr>
          <p:cNvSpPr>
            <a:spLocks noChangeArrowheads="1"/>
          </p:cNvSpPr>
          <p:nvPr/>
        </p:nvSpPr>
        <p:spPr bwMode="gray">
          <a:xfrm>
            <a:off x="2728501" y="1394220"/>
            <a:ext cx="6186899" cy="936444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rgbClr val="FF9999"/>
              </a:gs>
              <a:gs pos="100000">
                <a:srgbClr val="FFFFCC"/>
              </a:gs>
            </a:gsLst>
            <a:lin ang="5400000" scaled="1"/>
          </a:gradFill>
          <a:ln w="28575" algn="ctr">
            <a:solidFill>
              <a:srgbClr val="FF0000"/>
            </a:solidFill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Máy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tính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hỗ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trợ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giải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quyết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vấn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đề</a:t>
            </a:r>
            <a:endParaRPr lang="en-US" sz="32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" name="AutoShape 43" descr="OPL20U25GSXzBJYl68kk8uQGfFKzs7yb1M4KJWUiLk6ZEvGF+qCIPSnY57AbBFCvTW2023.11.STT 99+K4lPs7H94VUqPe2XwIsfPRnrXQE//QTEXxb8/8N4CNc6FpgZahzpTjFhMzSA7T/nHJa11DE8Ng2TP3iAmRczFlmslSuUNOgUeb6yRvs0=">
            <a:hlinkClick r:id="" action="ppaction://noaction"/>
          </p:cNvPr>
          <p:cNvSpPr>
            <a:spLocks noChangeArrowheads="1"/>
          </p:cNvSpPr>
          <p:nvPr/>
        </p:nvSpPr>
        <p:spPr bwMode="gray">
          <a:xfrm>
            <a:off x="2791435" y="3229401"/>
            <a:ext cx="6123965" cy="991433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rgbClr val="FF9999"/>
              </a:gs>
              <a:gs pos="100000">
                <a:srgbClr val="FFFFCC"/>
              </a:gs>
            </a:gsLst>
            <a:lin ang="5400000" scaled="1"/>
          </a:gradFill>
          <a:ln w="28575" algn="ctr">
            <a:solidFill>
              <a:srgbClr val="FF0000"/>
            </a:solidFill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Các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bước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con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người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giao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bài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toán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</a:p>
          <a:p>
            <a:pPr>
              <a:defRPr/>
            </a:pP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cho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máy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tính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giải</a:t>
            </a:r>
            <a:r>
              <a:rPr lang="en-US" sz="32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sz="3200" b="1" dirty="0" err="1">
                <a:solidFill>
                  <a:schemeClr val="accent1">
                    <a:lumMod val="75000"/>
                  </a:schemeClr>
                </a:solidFill>
              </a:rPr>
              <a:t>quyết</a:t>
            </a:r>
            <a:endParaRPr lang="en-US" sz="32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126" name="AutoShape 17" descr="OPL20U25GSXzBJYl68kk8uQGfFKzs7yb1M4KJWUiLk6ZEvGF+qCIPSnY57AbBFCvTW2023.11.STT 99+K4lPs7H94VUqPe2XwIsfPRnrXQE//QTEXxb8/8N4CNc6FpgZahzpTjFhMzSA7T/nHJa11DE8Ng2TP3iAmRczFlmslSuUNOgUeb6yRvs0="/>
          <p:cNvSpPr>
            <a:spLocks noChangeArrowheads="1"/>
          </p:cNvSpPr>
          <p:nvPr/>
        </p:nvSpPr>
        <p:spPr bwMode="auto">
          <a:xfrm>
            <a:off x="1104900" y="42985"/>
            <a:ext cx="7524750" cy="971550"/>
          </a:xfrm>
          <a:prstGeom prst="roundRect">
            <a:avLst>
              <a:gd name="adj" fmla="val 50000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 w="38100" algn="ctr">
            <a:solidFill>
              <a:srgbClr val="74A731"/>
            </a:solidFill>
            <a:round/>
            <a:headEnd/>
            <a:tailEnd/>
          </a:ln>
        </p:spPr>
        <p:txBody>
          <a:bodyPr vert="eaVert" wrap="none" anchor="ctr"/>
          <a:lstStyle/>
          <a:p>
            <a:pPr algn="r" rtl="1" eaLnBrk="1" hangingPunct="1"/>
            <a:endParaRPr lang="vi-VN"/>
          </a:p>
        </p:txBody>
      </p:sp>
      <p:grpSp>
        <p:nvGrpSpPr>
          <p:cNvPr id="4" name="Group 7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>
            <a:off x="822103" y="1777652"/>
            <a:ext cx="1019175" cy="265112"/>
            <a:chOff x="0" y="1896"/>
            <a:chExt cx="5760" cy="120"/>
          </a:xfrm>
        </p:grpSpPr>
        <p:sp>
          <p:nvSpPr>
            <p:cNvPr id="5180" name="Rectangle 8"/>
            <p:cNvSpPr>
              <a:spLocks noChangeArrowheads="1"/>
            </p:cNvSpPr>
            <p:nvPr/>
          </p:nvSpPr>
          <p:spPr bwMode="gray">
            <a:xfrm>
              <a:off x="0" y="1896"/>
              <a:ext cx="5760" cy="4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ECECE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  <p:sp>
          <p:nvSpPr>
            <p:cNvPr id="5181" name="Rectangle 9"/>
            <p:cNvSpPr>
              <a:spLocks noChangeArrowheads="1"/>
            </p:cNvSpPr>
            <p:nvPr/>
          </p:nvSpPr>
          <p:spPr bwMode="gray">
            <a:xfrm>
              <a:off x="0" y="1942"/>
              <a:ext cx="5760" cy="74"/>
            </a:xfrm>
            <a:prstGeom prst="rect">
              <a:avLst/>
            </a:prstGeom>
            <a:gradFill rotWithShape="1">
              <a:gsLst>
                <a:gs pos="0">
                  <a:srgbClr val="CFCFCF"/>
                </a:gs>
                <a:gs pos="100000">
                  <a:srgbClr val="5F5F5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vi-VN"/>
            </a:p>
          </p:txBody>
        </p:sp>
      </p:grpSp>
      <p:grpSp>
        <p:nvGrpSpPr>
          <p:cNvPr id="5" name="Group 10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>
            <a:off x="131763" y="1163760"/>
            <a:ext cx="823912" cy="1627188"/>
            <a:chOff x="1474" y="2341"/>
            <a:chExt cx="454" cy="679"/>
          </a:xfrm>
        </p:grpSpPr>
        <p:grpSp>
          <p:nvGrpSpPr>
            <p:cNvPr id="5167" name="Group 11"/>
            <p:cNvGrpSpPr>
              <a:grpSpLocks/>
            </p:cNvGrpSpPr>
            <p:nvPr/>
          </p:nvGrpSpPr>
          <p:grpSpPr bwMode="auto">
            <a:xfrm rot="5400000">
              <a:off x="1456" y="2517"/>
              <a:ext cx="537" cy="185"/>
              <a:chOff x="0" y="1896"/>
              <a:chExt cx="5760" cy="120"/>
            </a:xfrm>
          </p:grpSpPr>
          <p:sp>
            <p:nvSpPr>
              <p:cNvPr id="5178" name="Rectangle 12"/>
              <p:cNvSpPr>
                <a:spLocks noChangeArrowheads="1"/>
              </p:cNvSpPr>
              <p:nvPr/>
            </p:nvSpPr>
            <p:spPr bwMode="gray">
              <a:xfrm>
                <a:off x="0" y="1896"/>
                <a:ext cx="5760" cy="47"/>
              </a:xfrm>
              <a:prstGeom prst="rect">
                <a:avLst/>
              </a:prstGeom>
              <a:gradFill rotWithShape="1">
                <a:gsLst>
                  <a:gs pos="0">
                    <a:srgbClr val="808080"/>
                  </a:gs>
                  <a:gs pos="100000">
                    <a:srgbClr val="ECECEC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anchor="ctr"/>
              <a:lstStyle/>
              <a:p>
                <a:endParaRPr lang="vi-VN"/>
              </a:p>
            </p:txBody>
          </p:sp>
          <p:sp>
            <p:nvSpPr>
              <p:cNvPr id="5179" name="Rectangle 13"/>
              <p:cNvSpPr>
                <a:spLocks noChangeArrowheads="1"/>
              </p:cNvSpPr>
              <p:nvPr/>
            </p:nvSpPr>
            <p:spPr bwMode="gray">
              <a:xfrm>
                <a:off x="0" y="1942"/>
                <a:ext cx="5760" cy="74"/>
              </a:xfrm>
              <a:prstGeom prst="rect">
                <a:avLst/>
              </a:prstGeom>
              <a:gradFill rotWithShape="1">
                <a:gsLst>
                  <a:gs pos="0">
                    <a:srgbClr val="CFCFCF"/>
                  </a:gs>
                  <a:gs pos="100000">
                    <a:srgbClr val="5F5F5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anchor="ctr"/>
              <a:lstStyle/>
              <a:p>
                <a:endParaRPr lang="vi-VN"/>
              </a:p>
            </p:txBody>
          </p:sp>
        </p:grpSp>
        <p:grpSp>
          <p:nvGrpSpPr>
            <p:cNvPr id="5168" name="Group 14"/>
            <p:cNvGrpSpPr>
              <a:grpSpLocks/>
            </p:cNvGrpSpPr>
            <p:nvPr/>
          </p:nvGrpSpPr>
          <p:grpSpPr bwMode="auto">
            <a:xfrm rot="5400000">
              <a:off x="1474" y="2567"/>
              <a:ext cx="453" cy="454"/>
              <a:chOff x="1845" y="1824"/>
              <a:chExt cx="2016" cy="1823"/>
            </a:xfrm>
          </p:grpSpPr>
          <p:sp>
            <p:nvSpPr>
              <p:cNvPr id="6" name="AutoShape 15"/>
              <p:cNvSpPr>
                <a:spLocks noChangeArrowheads="1"/>
              </p:cNvSpPr>
              <p:nvPr/>
            </p:nvSpPr>
            <p:spPr bwMode="gray">
              <a:xfrm rot="16200000" flipH="1">
                <a:off x="1775" y="2500"/>
                <a:ext cx="309" cy="203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tx2">
                      <a:gamma/>
                      <a:tint val="39216"/>
                      <a:invGamma/>
                    </a:schemeClr>
                  </a:gs>
                </a:gsLst>
                <a:lin ang="0" scaled="1"/>
              </a:gra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170" name="AutoShape 16"/>
              <p:cNvSpPr>
                <a:spLocks noChangeArrowheads="1"/>
              </p:cNvSpPr>
              <p:nvPr/>
            </p:nvSpPr>
            <p:spPr bwMode="gray">
              <a:xfrm rot="5400000" flipH="1">
                <a:off x="3608" y="2515"/>
                <a:ext cx="309" cy="192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rgbClr val="F1FBF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wrap="none" anchor="ctr"/>
              <a:lstStyle/>
              <a:p>
                <a:endParaRPr lang="en-US"/>
              </a:p>
            </p:txBody>
          </p:sp>
          <p:sp>
            <p:nvSpPr>
              <p:cNvPr id="5171" name="AutoShape 17"/>
              <p:cNvSpPr>
                <a:spLocks noChangeArrowheads="1"/>
              </p:cNvSpPr>
              <p:nvPr/>
            </p:nvSpPr>
            <p:spPr bwMode="gray">
              <a:xfrm rot="10800000" flipH="1">
                <a:off x="2693" y="3444"/>
                <a:ext cx="311" cy="205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rgbClr val="F1FBF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eaVert" wrap="none" anchor="ctr"/>
              <a:lstStyle/>
              <a:p>
                <a:endParaRPr lang="en-US"/>
              </a:p>
            </p:txBody>
          </p:sp>
          <p:sp>
            <p:nvSpPr>
              <p:cNvPr id="5172" name="Oval 18"/>
              <p:cNvSpPr>
                <a:spLocks noChangeArrowheads="1"/>
              </p:cNvSpPr>
              <p:nvPr/>
            </p:nvSpPr>
            <p:spPr bwMode="gray">
              <a:xfrm>
                <a:off x="2078" y="1824"/>
                <a:ext cx="1615" cy="1615"/>
              </a:xfrm>
              <a:prstGeom prst="ellipse">
                <a:avLst/>
              </a:prstGeom>
              <a:gradFill rotWithShape="1">
                <a:gsLst>
                  <a:gs pos="0">
                    <a:srgbClr val="767676"/>
                  </a:gs>
                  <a:gs pos="50000">
                    <a:srgbClr val="FFFFFF"/>
                  </a:gs>
                  <a:gs pos="100000">
                    <a:srgbClr val="767676"/>
                  </a:gs>
                </a:gsLst>
                <a:lin ang="5400000" scaled="1"/>
              </a:gradFill>
              <a:ln w="57150" algn="ctr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/>
              <a:p>
                <a:endParaRPr lang="vi-VN"/>
              </a:p>
            </p:txBody>
          </p:sp>
          <p:sp>
            <p:nvSpPr>
              <p:cNvPr id="5173" name="Oval 19"/>
              <p:cNvSpPr>
                <a:spLocks noChangeArrowheads="1"/>
              </p:cNvSpPr>
              <p:nvPr/>
            </p:nvSpPr>
            <p:spPr bwMode="gray">
              <a:xfrm>
                <a:off x="2170" y="1915"/>
                <a:ext cx="1430" cy="1430"/>
              </a:xfrm>
              <a:prstGeom prst="ellipse">
                <a:avLst/>
              </a:prstGeom>
              <a:gradFill rotWithShape="1">
                <a:gsLst>
                  <a:gs pos="0">
                    <a:srgbClr val="A2A2A2"/>
                  </a:gs>
                  <a:gs pos="50000">
                    <a:srgbClr val="FFFFFF"/>
                  </a:gs>
                  <a:gs pos="100000">
                    <a:srgbClr val="A2A2A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wrap="none" anchor="ctr"/>
              <a:lstStyle/>
              <a:p>
                <a:endParaRPr lang="vi-VN"/>
              </a:p>
            </p:txBody>
          </p:sp>
          <p:sp>
            <p:nvSpPr>
              <p:cNvPr id="11" name="Oval 20"/>
              <p:cNvSpPr>
                <a:spLocks noChangeArrowheads="1"/>
              </p:cNvSpPr>
              <p:nvPr/>
            </p:nvSpPr>
            <p:spPr bwMode="gray">
              <a:xfrm>
                <a:off x="1916" y="2851"/>
                <a:ext cx="1872" cy="23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chemeClr val="hlink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wrap="none" anchor="ctr">
                <a:spAutoFit/>
              </a:bodyPr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175" name="Oval 21"/>
              <p:cNvSpPr>
                <a:spLocks noChangeArrowheads="1"/>
              </p:cNvSpPr>
              <p:nvPr/>
            </p:nvSpPr>
            <p:spPr bwMode="gray">
              <a:xfrm>
                <a:off x="1954" y="2888"/>
                <a:ext cx="1871" cy="233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FFCC00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wrap="none" anchor="ctr">
                <a:spAutoFit/>
              </a:bodyPr>
              <a:lstStyle/>
              <a:p>
                <a:endParaRPr lang="vi-VN"/>
              </a:p>
            </p:txBody>
          </p:sp>
          <p:sp>
            <p:nvSpPr>
              <p:cNvPr id="13" name="Oval 22"/>
              <p:cNvSpPr>
                <a:spLocks noChangeArrowheads="1"/>
              </p:cNvSpPr>
              <p:nvPr/>
            </p:nvSpPr>
            <p:spPr bwMode="gray">
              <a:xfrm>
                <a:off x="1916" y="2082"/>
                <a:ext cx="1872" cy="1096"/>
              </a:xfrm>
              <a:prstGeom prst="ellipse">
                <a:avLst/>
              </a:prstGeom>
              <a:gradFill rotWithShape="1">
                <a:gsLst>
                  <a:gs pos="0">
                    <a:srgbClr val="7A7400"/>
                  </a:gs>
                  <a:gs pos="50000">
                    <a:schemeClr val="hlink"/>
                  </a:gs>
                  <a:gs pos="100000">
                    <a:srgbClr val="7A7400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anchor="ctr">
                <a:spAutoFit/>
              </a:bodyPr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177" name="Oval 23"/>
              <p:cNvSpPr>
                <a:spLocks noChangeArrowheads="1"/>
              </p:cNvSpPr>
              <p:nvPr/>
            </p:nvSpPr>
            <p:spPr bwMode="gray">
              <a:xfrm>
                <a:off x="1954" y="2085"/>
                <a:ext cx="1871" cy="1096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100000">
                    <a:srgbClr val="7C6300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anchor="ctr">
                <a:spAutoFit/>
              </a:bodyPr>
              <a:lstStyle/>
              <a:p>
                <a:endParaRPr lang="vi-VN"/>
              </a:p>
            </p:txBody>
          </p:sp>
        </p:grpSp>
      </p:grpSp>
      <p:grpSp>
        <p:nvGrpSpPr>
          <p:cNvPr id="8" name="Group 2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00000">
            <a:off x="1844594" y="2599124"/>
            <a:ext cx="1062613" cy="292530"/>
            <a:chOff x="0" y="1896"/>
            <a:chExt cx="5760" cy="120"/>
          </a:xfrm>
        </p:grpSpPr>
        <p:sp>
          <p:nvSpPr>
            <p:cNvPr id="5165" name="Rectangle 25"/>
            <p:cNvSpPr>
              <a:spLocks noChangeArrowheads="1"/>
            </p:cNvSpPr>
            <p:nvPr/>
          </p:nvSpPr>
          <p:spPr bwMode="gray">
            <a:xfrm>
              <a:off x="0" y="1896"/>
              <a:ext cx="5760" cy="4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ECECEC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vert="eaVert" wrap="none" anchor="ctr"/>
            <a:lstStyle/>
            <a:p>
              <a:endParaRPr lang="vi-VN"/>
            </a:p>
          </p:txBody>
        </p:sp>
        <p:sp>
          <p:nvSpPr>
            <p:cNvPr id="5166" name="Rectangle 26"/>
            <p:cNvSpPr>
              <a:spLocks noChangeArrowheads="1"/>
            </p:cNvSpPr>
            <p:nvPr/>
          </p:nvSpPr>
          <p:spPr bwMode="gray">
            <a:xfrm>
              <a:off x="0" y="1942"/>
              <a:ext cx="5760" cy="74"/>
            </a:xfrm>
            <a:prstGeom prst="rect">
              <a:avLst/>
            </a:prstGeom>
            <a:gradFill rotWithShape="1">
              <a:gsLst>
                <a:gs pos="0">
                  <a:srgbClr val="CFCFCF"/>
                </a:gs>
                <a:gs pos="100000">
                  <a:srgbClr val="5F5F5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vert="eaVert" wrap="none" anchor="ctr"/>
            <a:lstStyle/>
            <a:p>
              <a:endParaRPr lang="vi-VN"/>
            </a:p>
          </p:txBody>
        </p:sp>
      </p:grpSp>
      <p:grpSp>
        <p:nvGrpSpPr>
          <p:cNvPr id="9" name="Group 28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>
            <a:off x="1708634" y="1347691"/>
            <a:ext cx="1066800" cy="989013"/>
            <a:chOff x="3257" y="860"/>
            <a:chExt cx="581" cy="623"/>
          </a:xfrm>
        </p:grpSpPr>
        <p:grpSp>
          <p:nvGrpSpPr>
            <p:cNvPr id="5154" name="Group 29"/>
            <p:cNvGrpSpPr>
              <a:grpSpLocks/>
            </p:cNvGrpSpPr>
            <p:nvPr/>
          </p:nvGrpSpPr>
          <p:grpSpPr bwMode="auto">
            <a:xfrm rot="5400000">
              <a:off x="3236" y="881"/>
              <a:ext cx="623" cy="581"/>
              <a:chOff x="1871" y="1824"/>
              <a:chExt cx="2007" cy="1807"/>
            </a:xfrm>
          </p:grpSpPr>
          <p:sp>
            <p:nvSpPr>
              <p:cNvPr id="6174" name="AutoShape 30"/>
              <p:cNvSpPr>
                <a:spLocks noChangeArrowheads="1"/>
              </p:cNvSpPr>
              <p:nvPr/>
            </p:nvSpPr>
            <p:spPr bwMode="gray">
              <a:xfrm rot="16200000" flipH="1">
                <a:off x="1802" y="2511"/>
                <a:ext cx="312" cy="206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tx2">
                      <a:gamma/>
                      <a:tint val="39216"/>
                      <a:invGamma/>
                    </a:schemeClr>
                  </a:gs>
                </a:gsLst>
                <a:lin ang="0" scaled="1"/>
              </a:gra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157" name="AutoShape 31"/>
              <p:cNvSpPr>
                <a:spLocks noChangeArrowheads="1"/>
              </p:cNvSpPr>
              <p:nvPr/>
            </p:nvSpPr>
            <p:spPr bwMode="gray">
              <a:xfrm rot="5400000" flipH="1">
                <a:off x="3622" y="2504"/>
                <a:ext cx="309" cy="203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rgbClr val="F1FBF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wrap="none" anchor="ctr"/>
              <a:lstStyle/>
              <a:p>
                <a:endParaRPr lang="en-US"/>
              </a:p>
            </p:txBody>
          </p:sp>
          <p:sp>
            <p:nvSpPr>
              <p:cNvPr id="5158" name="AutoShape 32"/>
              <p:cNvSpPr>
                <a:spLocks noChangeArrowheads="1"/>
              </p:cNvSpPr>
              <p:nvPr/>
            </p:nvSpPr>
            <p:spPr bwMode="gray">
              <a:xfrm rot="10800000" flipH="1">
                <a:off x="2718" y="3435"/>
                <a:ext cx="303" cy="202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rgbClr val="F1FBF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eaVert" wrap="none" anchor="ctr"/>
              <a:lstStyle/>
              <a:p>
                <a:endParaRPr lang="en-US"/>
              </a:p>
            </p:txBody>
          </p:sp>
          <p:sp>
            <p:nvSpPr>
              <p:cNvPr id="5159" name="Oval 33"/>
              <p:cNvSpPr>
                <a:spLocks noChangeArrowheads="1"/>
              </p:cNvSpPr>
              <p:nvPr/>
            </p:nvSpPr>
            <p:spPr bwMode="gray">
              <a:xfrm>
                <a:off x="2078" y="1824"/>
                <a:ext cx="1615" cy="1615"/>
              </a:xfrm>
              <a:prstGeom prst="ellipse">
                <a:avLst/>
              </a:prstGeom>
              <a:gradFill rotWithShape="1">
                <a:gsLst>
                  <a:gs pos="0">
                    <a:srgbClr val="767676"/>
                  </a:gs>
                  <a:gs pos="50000">
                    <a:srgbClr val="FFFFFF"/>
                  </a:gs>
                  <a:gs pos="100000">
                    <a:srgbClr val="767676"/>
                  </a:gs>
                </a:gsLst>
                <a:lin ang="5400000" scaled="1"/>
              </a:gradFill>
              <a:ln w="57150" algn="ctr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/>
              <a:p>
                <a:endParaRPr lang="vi-VN"/>
              </a:p>
            </p:txBody>
          </p:sp>
          <p:sp>
            <p:nvSpPr>
              <p:cNvPr id="5160" name="Oval 34">
                <a:hlinkClick r:id="rId4" action="ppaction://hlinkpres?slideindex=1&amp;slidetitle="/>
              </p:cNvPr>
              <p:cNvSpPr>
                <a:spLocks noChangeArrowheads="1"/>
              </p:cNvSpPr>
              <p:nvPr/>
            </p:nvSpPr>
            <p:spPr bwMode="gray">
              <a:xfrm>
                <a:off x="2170" y="1915"/>
                <a:ext cx="1430" cy="1430"/>
              </a:xfrm>
              <a:prstGeom prst="ellipse">
                <a:avLst/>
              </a:prstGeom>
              <a:gradFill rotWithShape="1">
                <a:gsLst>
                  <a:gs pos="0">
                    <a:srgbClr val="A2A2A2"/>
                  </a:gs>
                  <a:gs pos="50000">
                    <a:srgbClr val="FFFFFF"/>
                  </a:gs>
                  <a:gs pos="100000">
                    <a:srgbClr val="A2A2A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wrap="none" anchor="ctr"/>
              <a:lstStyle/>
              <a:p>
                <a:endParaRPr lang="vi-VN"/>
              </a:p>
            </p:txBody>
          </p:sp>
          <p:sp>
            <p:nvSpPr>
              <p:cNvPr id="15" name="Oval 35"/>
              <p:cNvSpPr>
                <a:spLocks noChangeArrowheads="1"/>
              </p:cNvSpPr>
              <p:nvPr/>
            </p:nvSpPr>
            <p:spPr bwMode="gray">
              <a:xfrm>
                <a:off x="2312" y="2948"/>
                <a:ext cx="1163" cy="15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chemeClr val="hlink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wrap="none" anchor="ctr">
                <a:spAutoFit/>
              </a:bodyPr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162" name="Oval 36"/>
              <p:cNvSpPr>
                <a:spLocks noChangeArrowheads="1"/>
              </p:cNvSpPr>
              <p:nvPr/>
            </p:nvSpPr>
            <p:spPr bwMode="gray">
              <a:xfrm>
                <a:off x="2312" y="2948"/>
                <a:ext cx="1163" cy="156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FFCC00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wrap="none" anchor="ctr">
                <a:spAutoFit/>
              </a:bodyPr>
              <a:lstStyle/>
              <a:p>
                <a:endParaRPr lang="vi-VN"/>
              </a:p>
            </p:txBody>
          </p:sp>
          <p:sp>
            <p:nvSpPr>
              <p:cNvPr id="17" name="Oval 37"/>
              <p:cNvSpPr>
                <a:spLocks noChangeArrowheads="1"/>
              </p:cNvSpPr>
              <p:nvPr/>
            </p:nvSpPr>
            <p:spPr bwMode="gray">
              <a:xfrm>
                <a:off x="2283" y="2066"/>
                <a:ext cx="1163" cy="1102"/>
              </a:xfrm>
              <a:prstGeom prst="ellipse">
                <a:avLst/>
              </a:prstGeom>
              <a:gradFill rotWithShape="1">
                <a:gsLst>
                  <a:gs pos="0">
                    <a:srgbClr val="7A7400"/>
                  </a:gs>
                  <a:gs pos="50000">
                    <a:schemeClr val="hlink"/>
                  </a:gs>
                  <a:gs pos="100000">
                    <a:srgbClr val="7A7400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anchor="ctr">
                <a:spAutoFit/>
              </a:bodyPr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164" name="Oval 38"/>
              <p:cNvSpPr>
                <a:spLocks noChangeArrowheads="1"/>
              </p:cNvSpPr>
              <p:nvPr/>
            </p:nvSpPr>
            <p:spPr bwMode="gray">
              <a:xfrm>
                <a:off x="2304" y="2082"/>
                <a:ext cx="1163" cy="1100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100000">
                    <a:srgbClr val="7C6300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anchor="ctr">
                <a:spAutoFit/>
              </a:bodyPr>
              <a:lstStyle/>
              <a:p>
                <a:endParaRPr lang="vi-VN"/>
              </a:p>
            </p:txBody>
          </p:sp>
        </p:grpSp>
        <p:sp>
          <p:nvSpPr>
            <p:cNvPr id="5155" name="WordArt 39">
              <a:hlinkClick r:id="rId4" action="ppaction://hlinkpres?slideindex=1&amp;slidetitle="/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3465" y="1036"/>
              <a:ext cx="171" cy="282"/>
            </a:xfrm>
            <a:prstGeom prst="rect">
              <a:avLst/>
            </a:prstGeom>
          </p:spPr>
          <p:txBody>
            <a:bodyPr wrap="none" fromWordArt="1">
              <a:prstTxWarp prst="textSlantUp">
                <a:avLst>
                  <a:gd name="adj" fmla="val 29167"/>
                </a:avLst>
              </a:prstTxWarp>
            </a:bodyPr>
            <a:lstStyle/>
            <a:p>
              <a:pPr algn="ctr"/>
              <a:r>
                <a:rPr lang="en-US" sz="3600" kern="10" dirty="0">
                  <a:ln w="9525">
                    <a:solidFill>
                      <a:srgbClr val="CC99FF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6600CC"/>
                      </a:gs>
                      <a:gs pos="100000">
                        <a:srgbClr val="CC00CC"/>
                      </a:gs>
                    </a:gsLst>
                    <a:lin ang="5400000" scaled="1"/>
                  </a:gradFill>
                  <a:effectLst>
                    <a:outerShdw dist="53882" dir="2700000" algn="ctr" rotWithShape="0">
                      <a:srgbClr val="9999FF">
                        <a:alpha val="79999"/>
                      </a:srgbClr>
                    </a:outerShdw>
                  </a:effectLst>
                  <a:latin typeface="Arial"/>
                  <a:cs typeface="Arial"/>
                </a:rPr>
                <a:t>1</a:t>
              </a:r>
            </a:p>
          </p:txBody>
        </p:sp>
      </p:grpSp>
      <p:grpSp>
        <p:nvGrpSpPr>
          <p:cNvPr id="12" name="Group 4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>
            <a:off x="1868172" y="3183365"/>
            <a:ext cx="871683" cy="1151123"/>
            <a:chOff x="3260" y="1700"/>
            <a:chExt cx="581" cy="623"/>
          </a:xfrm>
        </p:grpSpPr>
        <p:grpSp>
          <p:nvGrpSpPr>
            <p:cNvPr id="5143" name="Group 45"/>
            <p:cNvGrpSpPr>
              <a:grpSpLocks/>
            </p:cNvGrpSpPr>
            <p:nvPr/>
          </p:nvGrpSpPr>
          <p:grpSpPr bwMode="auto">
            <a:xfrm rot="5400000">
              <a:off x="3239" y="1721"/>
              <a:ext cx="623" cy="581"/>
              <a:chOff x="1871" y="1824"/>
              <a:chExt cx="2007" cy="1807"/>
            </a:xfrm>
          </p:grpSpPr>
          <p:sp>
            <p:nvSpPr>
              <p:cNvPr id="6190" name="AutoShape 46"/>
              <p:cNvSpPr>
                <a:spLocks noChangeArrowheads="1"/>
              </p:cNvSpPr>
              <p:nvPr/>
            </p:nvSpPr>
            <p:spPr bwMode="gray">
              <a:xfrm rot="16200000" flipH="1">
                <a:off x="1819" y="2511"/>
                <a:ext cx="310" cy="206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tx2">
                      <a:gamma/>
                      <a:tint val="39216"/>
                      <a:invGamma/>
                    </a:schemeClr>
                  </a:gs>
                </a:gsLst>
                <a:lin ang="0" scaled="1"/>
              </a:gradFill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146" name="AutoShape 47"/>
              <p:cNvSpPr>
                <a:spLocks noChangeArrowheads="1"/>
              </p:cNvSpPr>
              <p:nvPr/>
            </p:nvSpPr>
            <p:spPr bwMode="gray">
              <a:xfrm rot="5400000" flipH="1">
                <a:off x="3620" y="2504"/>
                <a:ext cx="313" cy="203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rgbClr val="F1FBF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wrap="none" anchor="ctr"/>
              <a:lstStyle/>
              <a:p>
                <a:endParaRPr lang="en-US"/>
              </a:p>
            </p:txBody>
          </p:sp>
          <p:sp>
            <p:nvSpPr>
              <p:cNvPr id="5147" name="AutoShape 48"/>
              <p:cNvSpPr>
                <a:spLocks noChangeArrowheads="1"/>
              </p:cNvSpPr>
              <p:nvPr/>
            </p:nvSpPr>
            <p:spPr bwMode="gray">
              <a:xfrm rot="10800000" flipH="1">
                <a:off x="2718" y="3429"/>
                <a:ext cx="303" cy="202"/>
              </a:xfrm>
              <a:prstGeom prst="upArrow">
                <a:avLst>
                  <a:gd name="adj1" fmla="val 51676"/>
                  <a:gd name="adj2" fmla="val 10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rgbClr val="F1FBF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eaVert" wrap="none" anchor="ctr"/>
              <a:lstStyle/>
              <a:p>
                <a:endParaRPr lang="en-US"/>
              </a:p>
            </p:txBody>
          </p:sp>
          <p:sp>
            <p:nvSpPr>
              <p:cNvPr id="5148" name="Oval 49"/>
              <p:cNvSpPr>
                <a:spLocks noChangeArrowheads="1"/>
              </p:cNvSpPr>
              <p:nvPr/>
            </p:nvSpPr>
            <p:spPr bwMode="gray">
              <a:xfrm>
                <a:off x="2078" y="1824"/>
                <a:ext cx="1615" cy="1615"/>
              </a:xfrm>
              <a:prstGeom prst="ellipse">
                <a:avLst/>
              </a:prstGeom>
              <a:gradFill rotWithShape="1">
                <a:gsLst>
                  <a:gs pos="0">
                    <a:srgbClr val="767676"/>
                  </a:gs>
                  <a:gs pos="50000">
                    <a:srgbClr val="FFFFFF"/>
                  </a:gs>
                  <a:gs pos="100000">
                    <a:srgbClr val="767676"/>
                  </a:gs>
                </a:gsLst>
                <a:lin ang="5400000" scaled="1"/>
              </a:gradFill>
              <a:ln w="57150" algn="ctr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rot="10800000" vert="eaVert" wrap="none" anchor="ctr"/>
              <a:lstStyle/>
              <a:p>
                <a:endParaRPr lang="vi-VN"/>
              </a:p>
            </p:txBody>
          </p:sp>
          <p:sp>
            <p:nvSpPr>
              <p:cNvPr id="5149" name="Oval 50"/>
              <p:cNvSpPr>
                <a:spLocks noChangeArrowheads="1"/>
              </p:cNvSpPr>
              <p:nvPr/>
            </p:nvSpPr>
            <p:spPr bwMode="gray">
              <a:xfrm>
                <a:off x="2170" y="1915"/>
                <a:ext cx="1430" cy="1430"/>
              </a:xfrm>
              <a:prstGeom prst="ellipse">
                <a:avLst/>
              </a:prstGeom>
              <a:gradFill rotWithShape="1">
                <a:gsLst>
                  <a:gs pos="0">
                    <a:srgbClr val="A2A2A2"/>
                  </a:gs>
                  <a:gs pos="50000">
                    <a:srgbClr val="FFFFFF"/>
                  </a:gs>
                  <a:gs pos="100000">
                    <a:srgbClr val="A2A2A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wrap="none" anchor="ctr"/>
              <a:lstStyle/>
              <a:p>
                <a:endParaRPr lang="vi-VN"/>
              </a:p>
            </p:txBody>
          </p:sp>
          <p:sp>
            <p:nvSpPr>
              <p:cNvPr id="6195" name="Oval 51"/>
              <p:cNvSpPr>
                <a:spLocks noChangeArrowheads="1"/>
              </p:cNvSpPr>
              <p:nvPr/>
            </p:nvSpPr>
            <p:spPr bwMode="gray">
              <a:xfrm>
                <a:off x="2306" y="2927"/>
                <a:ext cx="1163" cy="17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chemeClr val="hlink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wrap="none" anchor="ctr">
                <a:spAutoFit/>
              </a:bodyPr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151" name="Oval 52">
                <a:hlinkClick r:id="rId5" action="ppaction://hlinkpres?slideindex=1&amp;slidetitle="/>
              </p:cNvPr>
              <p:cNvSpPr>
                <a:spLocks noChangeArrowheads="1"/>
              </p:cNvSpPr>
              <p:nvPr/>
            </p:nvSpPr>
            <p:spPr bwMode="gray">
              <a:xfrm>
                <a:off x="2306" y="2925"/>
                <a:ext cx="1163" cy="180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FFCC00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wrap="none" anchor="ctr">
                <a:spAutoFit/>
              </a:bodyPr>
              <a:lstStyle/>
              <a:p>
                <a:endParaRPr lang="vi-VN"/>
              </a:p>
            </p:txBody>
          </p:sp>
          <p:sp>
            <p:nvSpPr>
              <p:cNvPr id="6197" name="Oval 53"/>
              <p:cNvSpPr>
                <a:spLocks noChangeArrowheads="1"/>
              </p:cNvSpPr>
              <p:nvPr/>
            </p:nvSpPr>
            <p:spPr bwMode="gray">
              <a:xfrm>
                <a:off x="2299" y="2067"/>
                <a:ext cx="1163" cy="1099"/>
              </a:xfrm>
              <a:prstGeom prst="ellipse">
                <a:avLst/>
              </a:prstGeom>
              <a:gradFill rotWithShape="1">
                <a:gsLst>
                  <a:gs pos="0">
                    <a:srgbClr val="7A7400"/>
                  </a:gs>
                  <a:gs pos="50000">
                    <a:schemeClr val="hlink"/>
                  </a:gs>
                  <a:gs pos="100000">
                    <a:srgbClr val="7A7400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anchor="ctr">
                <a:spAutoFit/>
              </a:bodyPr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153" name="Oval 54"/>
              <p:cNvSpPr>
                <a:spLocks noChangeArrowheads="1"/>
              </p:cNvSpPr>
              <p:nvPr/>
            </p:nvSpPr>
            <p:spPr bwMode="gray">
              <a:xfrm>
                <a:off x="2304" y="2082"/>
                <a:ext cx="1163" cy="1100"/>
              </a:xfrm>
              <a:prstGeom prst="ellipse">
                <a:avLst/>
              </a:prstGeom>
              <a:gradFill rotWithShape="1">
                <a:gsLst>
                  <a:gs pos="0">
                    <a:srgbClr val="FFCC00"/>
                  </a:gs>
                  <a:gs pos="100000">
                    <a:srgbClr val="7C6300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 anchor="ctr">
                <a:spAutoFit/>
              </a:bodyPr>
              <a:lstStyle/>
              <a:p>
                <a:endParaRPr lang="vi-VN"/>
              </a:p>
            </p:txBody>
          </p:sp>
        </p:grpSp>
        <p:sp>
          <p:nvSpPr>
            <p:cNvPr id="5144" name="WordArt 55">
              <a:hlinkClick r:id="rId5" action="ppaction://hlinkpres?slideindex=1&amp;slidetitle="/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3470" y="1852"/>
              <a:ext cx="206" cy="282"/>
            </a:xfrm>
            <a:prstGeom prst="rect">
              <a:avLst/>
            </a:prstGeom>
          </p:spPr>
          <p:txBody>
            <a:bodyPr wrap="none" fromWordArt="1">
              <a:prstTxWarp prst="textSlantUp">
                <a:avLst>
                  <a:gd name="adj" fmla="val 29167"/>
                </a:avLst>
              </a:prstTxWarp>
            </a:bodyPr>
            <a:lstStyle/>
            <a:p>
              <a:pPr algn="ctr"/>
              <a:r>
                <a:rPr lang="en-US" sz="3600" kern="10" dirty="0">
                  <a:ln w="9525">
                    <a:solidFill>
                      <a:srgbClr val="CC99FF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6600CC"/>
                      </a:gs>
                      <a:gs pos="100000">
                        <a:srgbClr val="CC00CC"/>
                      </a:gs>
                    </a:gsLst>
                    <a:lin ang="5400000" scaled="1"/>
                  </a:gradFill>
                  <a:effectLst>
                    <a:outerShdw dist="53882" dir="2700000" algn="ctr" rotWithShape="0">
                      <a:srgbClr val="9999FF">
                        <a:alpha val="79999"/>
                      </a:srgbClr>
                    </a:outerShdw>
                  </a:effectLst>
                  <a:latin typeface="Arial"/>
                  <a:cs typeface="Arial"/>
                </a:rPr>
                <a:t>2</a:t>
              </a:r>
            </a:p>
          </p:txBody>
        </p:sp>
      </p:grpSp>
      <p:grpSp>
        <p:nvGrpSpPr>
          <p:cNvPr id="16" name="Group 69"/>
          <p:cNvGrpSpPr>
            <a:grpSpLocks/>
          </p:cNvGrpSpPr>
          <p:nvPr/>
        </p:nvGrpSpPr>
        <p:grpSpPr bwMode="auto">
          <a:xfrm>
            <a:off x="28575" y="-25277"/>
            <a:ext cx="1143000" cy="1219200"/>
            <a:chOff x="196" y="292"/>
            <a:chExt cx="616" cy="507"/>
          </a:xfrm>
        </p:grpSpPr>
        <p:grpSp>
          <p:nvGrpSpPr>
            <p:cNvPr id="5137" name="Group 70"/>
            <p:cNvGrpSpPr>
              <a:grpSpLocks/>
            </p:cNvGrpSpPr>
            <p:nvPr/>
          </p:nvGrpSpPr>
          <p:grpSpPr bwMode="auto">
            <a:xfrm>
              <a:off x="204" y="300"/>
              <a:ext cx="608" cy="499"/>
              <a:chOff x="204" y="300"/>
              <a:chExt cx="608" cy="499"/>
            </a:xfrm>
          </p:grpSpPr>
          <p:sp>
            <p:nvSpPr>
              <p:cNvPr id="5141" name="Oval 19"/>
              <p:cNvSpPr>
                <a:spLocks noChangeArrowheads="1"/>
              </p:cNvSpPr>
              <p:nvPr/>
            </p:nvSpPr>
            <p:spPr bwMode="auto">
              <a:xfrm rot="1758052">
                <a:off x="204" y="300"/>
                <a:ext cx="592" cy="482"/>
              </a:xfrm>
              <a:prstGeom prst="ellipse">
                <a:avLst/>
              </a:prstGeom>
              <a:gradFill rotWithShape="1">
                <a:gsLst>
                  <a:gs pos="0">
                    <a:srgbClr val="74A731"/>
                  </a:gs>
                  <a:gs pos="100000">
                    <a:srgbClr val="364D17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r" rtl="1" eaLnBrk="1" hangingPunct="1"/>
                <a:endParaRPr lang="vi-VN"/>
              </a:p>
            </p:txBody>
          </p:sp>
          <p:sp>
            <p:nvSpPr>
              <p:cNvPr id="5142" name="Oval 24"/>
              <p:cNvSpPr>
                <a:spLocks noChangeArrowheads="1"/>
              </p:cNvSpPr>
              <p:nvPr/>
            </p:nvSpPr>
            <p:spPr bwMode="gray">
              <a:xfrm rot="1758052">
                <a:off x="220" y="317"/>
                <a:ext cx="592" cy="482"/>
              </a:xfrm>
              <a:prstGeom prst="ellipse">
                <a:avLst/>
              </a:prstGeom>
              <a:solidFill>
                <a:srgbClr val="5549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r" rtl="1" eaLnBrk="1" hangingPunct="1"/>
                <a:endParaRPr lang="vi-VN"/>
              </a:p>
            </p:txBody>
          </p:sp>
        </p:grpSp>
        <p:grpSp>
          <p:nvGrpSpPr>
            <p:cNvPr id="5138" name="Group 73"/>
            <p:cNvGrpSpPr>
              <a:grpSpLocks/>
            </p:cNvGrpSpPr>
            <p:nvPr/>
          </p:nvGrpSpPr>
          <p:grpSpPr bwMode="auto">
            <a:xfrm>
              <a:off x="196" y="292"/>
              <a:ext cx="592" cy="482"/>
              <a:chOff x="204" y="300"/>
              <a:chExt cx="592" cy="482"/>
            </a:xfrm>
          </p:grpSpPr>
          <p:sp>
            <p:nvSpPr>
              <p:cNvPr id="5139" name="Oval 25"/>
              <p:cNvSpPr>
                <a:spLocks noChangeArrowheads="1"/>
              </p:cNvSpPr>
              <p:nvPr/>
            </p:nvSpPr>
            <p:spPr bwMode="gray">
              <a:xfrm rot="1758052">
                <a:off x="204" y="300"/>
                <a:ext cx="592" cy="482"/>
              </a:xfrm>
              <a:prstGeom prst="ellipse">
                <a:avLst/>
              </a:prstGeom>
              <a:gradFill rotWithShape="1">
                <a:gsLst>
                  <a:gs pos="0">
                    <a:srgbClr val="95A8FB"/>
                  </a:gs>
                  <a:gs pos="100000">
                    <a:srgbClr val="454E74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r" rtl="1" eaLnBrk="1" hangingPunct="1"/>
                <a:endParaRPr lang="vi-VN"/>
              </a:p>
            </p:txBody>
          </p:sp>
          <p:pic>
            <p:nvPicPr>
              <p:cNvPr id="5140" name="Picture 27" descr="Picture1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9" y="328"/>
                <a:ext cx="276" cy="2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133" name="AutoShape 23"/>
          <p:cNvSpPr>
            <a:spLocks noChangeArrowheads="1"/>
          </p:cNvSpPr>
          <p:nvPr/>
        </p:nvSpPr>
        <p:spPr bwMode="gray">
          <a:xfrm>
            <a:off x="1104900" y="46160"/>
            <a:ext cx="7543800" cy="101758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 w="38100" algn="ctr">
            <a:solidFill>
              <a:srgbClr val="FFCC00"/>
            </a:solidFill>
            <a:round/>
            <a:headEnd/>
            <a:tailEnd/>
          </a:ln>
        </p:spPr>
        <p:txBody>
          <a:bodyPr vert="eaVert" wrap="none" anchor="ctr"/>
          <a:lstStyle/>
          <a:p>
            <a:pPr algn="r" rtl="1" eaLnBrk="1" hangingPunct="1"/>
            <a:endParaRPr lang="vi-VN">
              <a:solidFill>
                <a:schemeClr val="bg1"/>
              </a:solidFill>
            </a:endParaRPr>
          </a:p>
        </p:txBody>
      </p:sp>
      <p:pic>
        <p:nvPicPr>
          <p:cNvPr id="5135" name="Picture 2" descr="Picture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721940" y="5008661"/>
            <a:ext cx="1042988" cy="2743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6" name="Picture 3" descr="Picture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6373812" y="5859471"/>
            <a:ext cx="2770188" cy="101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Hộp Văn bản 9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BC2202BE-FB57-4E81-83EF-0EA40E864761}"/>
              </a:ext>
            </a:extLst>
          </p:cNvPr>
          <p:cNvSpPr txBox="1"/>
          <p:nvPr/>
        </p:nvSpPr>
        <p:spPr>
          <a:xfrm>
            <a:off x="1515674" y="67542"/>
            <a:ext cx="6934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>
                <a:solidFill>
                  <a:srgbClr val="FF0000"/>
                </a:solidFill>
                <a:cs typeface="Times New Roman" panose="02020603050405020304" pitchFamily="18" charset="0"/>
              </a:rPr>
              <a:t>BÀI 2: </a:t>
            </a:r>
            <a:r>
              <a:rPr lang="en-US" sz="2800" b="1" dirty="0">
                <a:solidFill>
                  <a:srgbClr val="FF0000"/>
                </a:solidFill>
              </a:rPr>
              <a:t>CÁC BƯỚC GIẢI BÀI TOÁN BẰNG MÁY TÍNH (01 TIẾT)</a:t>
            </a:r>
            <a:endParaRPr lang="en-US" sz="28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71" grpId="0" animBg="1"/>
      <p:bldP spid="2" grpId="0" animBg="1"/>
      <p:bldP spid="3" grpId="0" animBg="1"/>
      <p:bldP spid="513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60991" y="-242773"/>
            <a:ext cx="403259" cy="935783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610599" y="0"/>
            <a:ext cx="462043" cy="543580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2" name="Group 301" descr="OPL20U25GSXzBJYl68kk8uQGfFKzs7yb1M4KJWUiLk6ZEvGF+qCIPSnY57AbBFCvTW2023.11.STT 99+K4lPs7H94VUqPe2XwIsfPRnrXQE//QTEXxb8/8N4CNc6FpgZahzpTjFhMzSA7T/nHJa11DE8Ng2TP3iAmRczFlmslSuUNOgUeb6yRvs0="/>
          <p:cNvGrpSpPr/>
          <p:nvPr/>
        </p:nvGrpSpPr>
        <p:grpSpPr>
          <a:xfrm>
            <a:off x="56839" y="1935540"/>
            <a:ext cx="871472" cy="669861"/>
            <a:chOff x="2593601" y="2286002"/>
            <a:chExt cx="3433139" cy="3433139"/>
          </a:xfrm>
        </p:grpSpPr>
        <p:pic>
          <p:nvPicPr>
            <p:cNvPr id="303" name="Picture 302" descr="Background pattern&#10;&#10;Description automatically generated">
              <a:extLst>
                <a:ext uri="{FF2B5EF4-FFF2-40B4-BE49-F238E27FC236}">
                  <a16:creationId xmlns:a16="http://schemas.microsoft.com/office/drawing/2014/main" id="{65A14FCB-5569-4268-AF8B-502D9EF6E73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837473B0-CC2E-450A-ABE3-18F120FF3D39}">
                  <a1611:picAttrSrcUrl xmlns:a1611="http://schemas.microsoft.com/office/drawing/2016/11/main" r:id="rId3"/>
                </a:ext>
              </a:extLst>
            </a:blip>
            <a:srcRect l="17382" r="20120" b="2"/>
            <a:stretch/>
          </p:blipFill>
          <p:spPr>
            <a:xfrm>
              <a:off x="2593601" y="2286002"/>
              <a:ext cx="3433139" cy="3433139"/>
            </a:xfrm>
            <a:custGeom>
              <a:avLst/>
              <a:gdLst/>
              <a:ahLst/>
              <a:cxnLst/>
              <a:rect l="l" t="t" r="r" b="b"/>
              <a:pathLst>
                <a:path w="4627646" h="4627648">
                  <a:moveTo>
                    <a:pt x="2313823" y="0"/>
                  </a:moveTo>
                  <a:cubicBezTo>
                    <a:pt x="3591712" y="0"/>
                    <a:pt x="4627646" y="1035934"/>
                    <a:pt x="4627646" y="2313824"/>
                  </a:cubicBezTo>
                  <a:cubicBezTo>
                    <a:pt x="4627646" y="3591714"/>
                    <a:pt x="3591712" y="4627648"/>
                    <a:pt x="2313823" y="4627648"/>
                  </a:cubicBezTo>
                  <a:cubicBezTo>
                    <a:pt x="1035934" y="4627648"/>
                    <a:pt x="0" y="3591714"/>
                    <a:pt x="0" y="2313824"/>
                  </a:cubicBezTo>
                  <a:cubicBezTo>
                    <a:pt x="0" y="1035934"/>
                    <a:pt x="1035934" y="0"/>
                    <a:pt x="2313823" y="0"/>
                  </a:cubicBezTo>
                  <a:close/>
                </a:path>
              </a:pathLst>
            </a:custGeom>
          </p:spPr>
        </p:pic>
        <p:pic>
          <p:nvPicPr>
            <p:cNvPr id="304" name="Picture 303" descr="A picture containing toy, doll&#10;&#10;Description automatically generated">
              <a:extLst>
                <a:ext uri="{FF2B5EF4-FFF2-40B4-BE49-F238E27FC236}">
                  <a16:creationId xmlns:a16="http://schemas.microsoft.com/office/drawing/2014/main" id="{7BFEE031-360F-4D5F-904A-32B86E7ACC2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91494" y="2389108"/>
              <a:ext cx="2327672" cy="2327672"/>
            </a:xfrm>
            <a:prstGeom prst="rect">
              <a:avLst/>
            </a:prstGeom>
          </p:spPr>
        </p:pic>
      </p:grpSp>
      <p:sp>
        <p:nvSpPr>
          <p:cNvPr id="305" name="Rectangle 304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1078219" y="1935540"/>
            <a:ext cx="7675861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Aft>
                <a:spcPts val="0"/>
              </a:spcAft>
            </a:pPr>
            <a:r>
              <a:rPr lang="en-US" sz="3200" dirty="0">
                <a:solidFill>
                  <a:srgbClr val="380CB4"/>
                </a:solidFill>
                <a:ea typeface="Times New Roman" panose="02020603050405020304" pitchFamily="18" charset="0"/>
              </a:rPr>
              <a:t>Chia </a:t>
            </a:r>
            <a:r>
              <a:rPr lang="en-US" sz="3200" dirty="0" err="1">
                <a:solidFill>
                  <a:srgbClr val="380CB4"/>
                </a:solidFill>
                <a:ea typeface="Times New Roman" panose="02020603050405020304" pitchFamily="18" charset="0"/>
              </a:rPr>
              <a:t>lớp</a:t>
            </a:r>
            <a:r>
              <a:rPr lang="en-US" sz="3200" dirty="0">
                <a:solidFill>
                  <a:srgbClr val="380CB4"/>
                </a:solidFill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380CB4"/>
                </a:solidFill>
                <a:ea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rgbClr val="380CB4"/>
                </a:solidFill>
                <a:ea typeface="Times New Roman" panose="02020603050405020304" pitchFamily="18" charset="0"/>
              </a:rPr>
              <a:t> 4 </a:t>
            </a:r>
            <a:r>
              <a:rPr lang="en-US" sz="3200" dirty="0" err="1">
                <a:solidFill>
                  <a:srgbClr val="380CB4"/>
                </a:solidFill>
                <a:ea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380CB4"/>
                </a:solidFill>
                <a:ea typeface="Times New Roman" panose="02020603050405020304" pitchFamily="18" charset="0"/>
              </a:rPr>
              <a:t> </a:t>
            </a:r>
            <a:r>
              <a:rPr lang="vi-VN" sz="3200" dirty="0">
                <a:ea typeface="Times New Roman" panose="02020603050405020304" pitchFamily="18" charset="0"/>
              </a:rPr>
              <a:t>hảo luận t</a:t>
            </a:r>
            <a:r>
              <a:rPr lang="en-US" sz="3200" dirty="0">
                <a:ea typeface="Times New Roman" panose="02020603050405020304" pitchFamily="18" charset="0"/>
              </a:rPr>
              <a:t>h</a:t>
            </a:r>
            <a:r>
              <a:rPr lang="vi-VN" sz="3200" dirty="0">
                <a:ea typeface="Times New Roman" panose="02020603050405020304" pitchFamily="18" charset="0"/>
              </a:rPr>
              <a:t>ống nhất kết quả trên </a:t>
            </a:r>
            <a:r>
              <a:rPr lang="en-US" sz="3200" dirty="0" err="1">
                <a:ea typeface="Times New Roman" panose="02020603050405020304" pitchFamily="18" charset="0"/>
              </a:rPr>
              <a:t>phiếu</a:t>
            </a:r>
            <a:r>
              <a:rPr lang="en-US" sz="3200" dirty="0"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ea typeface="Times New Roman" panose="02020603050405020304" pitchFamily="18" charset="0"/>
              </a:rPr>
              <a:t>học</a:t>
            </a:r>
            <a:r>
              <a:rPr lang="en-US" sz="3200" dirty="0"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ea typeface="Times New Roman" panose="02020603050405020304" pitchFamily="18" charset="0"/>
              </a:rPr>
              <a:t>tập</a:t>
            </a:r>
            <a:r>
              <a:rPr lang="en-US" sz="3200" dirty="0"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ea typeface="Times New Roman" panose="02020603050405020304" pitchFamily="18" charset="0"/>
              </a:rPr>
              <a:t>số</a:t>
            </a:r>
            <a:r>
              <a:rPr lang="en-US" sz="3200" dirty="0">
                <a:ea typeface="Times New Roman" panose="02020603050405020304" pitchFamily="18" charset="0"/>
              </a:rPr>
              <a:t> 1, </a:t>
            </a:r>
            <a:r>
              <a:rPr lang="en-US" sz="3200" dirty="0" err="1">
                <a:ea typeface="Times New Roman" panose="02020603050405020304" pitchFamily="18" charset="0"/>
              </a:rPr>
              <a:t>thời</a:t>
            </a:r>
            <a:r>
              <a:rPr lang="en-US" sz="3200" dirty="0"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ea typeface="Times New Roman" panose="02020603050405020304" pitchFamily="18" charset="0"/>
              </a:rPr>
              <a:t>gian</a:t>
            </a:r>
            <a:r>
              <a:rPr lang="en-US" sz="3200" dirty="0">
                <a:ea typeface="Times New Roman" panose="02020603050405020304" pitchFamily="18" charset="0"/>
              </a:rPr>
              <a:t> 3 </a:t>
            </a:r>
            <a:r>
              <a:rPr lang="en-US" sz="3200" dirty="0" err="1">
                <a:ea typeface="Times New Roman" panose="02020603050405020304" pitchFamily="18" charset="0"/>
              </a:rPr>
              <a:t>phút</a:t>
            </a:r>
            <a:r>
              <a:rPr lang="en-US" sz="3200" dirty="0"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ea typeface="Times New Roman" panose="02020603050405020304" pitchFamily="18" charset="0"/>
              </a:rPr>
              <a:t>hoàn</a:t>
            </a:r>
            <a:r>
              <a:rPr lang="en-US" sz="3200" dirty="0"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ea typeface="Times New Roman" panose="02020603050405020304" pitchFamily="18" charset="0"/>
              </a:rPr>
              <a:t>thành</a:t>
            </a:r>
            <a:r>
              <a:rPr lang="en-US" sz="3200" dirty="0">
                <a:ea typeface="Times New Roman" panose="02020603050405020304" pitchFamily="18" charset="0"/>
              </a:rPr>
              <a:t> . </a:t>
            </a:r>
            <a:endParaRPr lang="en-US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306" name="Hộp Văn bản 9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BC2202BE-FB57-4E81-83EF-0EA40E864761}"/>
              </a:ext>
            </a:extLst>
          </p:cNvPr>
          <p:cNvSpPr txBox="1"/>
          <p:nvPr/>
        </p:nvSpPr>
        <p:spPr>
          <a:xfrm>
            <a:off x="0" y="467380"/>
            <a:ext cx="906510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>
                <a:solidFill>
                  <a:srgbClr val="FF0000"/>
                </a:solidFill>
                <a:cs typeface="Times New Roman" panose="02020603050405020304" pitchFamily="18" charset="0"/>
              </a:rPr>
              <a:t>BÀI 2: </a:t>
            </a:r>
            <a:r>
              <a:rPr lang="en-US" sz="2800" b="1" dirty="0">
                <a:solidFill>
                  <a:srgbClr val="FF0000"/>
                </a:solidFill>
              </a:rPr>
              <a:t>CÁC BƯỚC GIẢI BÀI TOÁN BẰNG MÁY TÍNH</a:t>
            </a:r>
            <a:endParaRPr lang="en-US" sz="28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41364" y="1164235"/>
            <a:ext cx="568296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000FF"/>
                </a:solidFill>
              </a:rPr>
              <a:t>1. </a:t>
            </a:r>
            <a:r>
              <a:rPr lang="en-US" sz="2800" b="1" dirty="0" err="1">
                <a:solidFill>
                  <a:srgbClr val="0000FF"/>
                </a:solidFill>
              </a:rPr>
              <a:t>Máy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tính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hỗ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trợ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giải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quyết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vấn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đề</a:t>
            </a:r>
            <a:endParaRPr lang="en-US" sz="2800" b="1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" grpId="0"/>
      <p:bldP spid="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3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AE42C107-3D41-47F9-FAFD-E506A7CCC9EF}"/>
              </a:ext>
            </a:extLst>
          </p:cNvPr>
          <p:cNvSpPr/>
          <p:nvPr/>
        </p:nvSpPr>
        <p:spPr>
          <a:xfrm>
            <a:off x="1362592" y="281549"/>
            <a:ext cx="4438935" cy="79234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THẢO LUẬN NHÓM (3 </a:t>
            </a:r>
            <a:r>
              <a:rPr lang="en-US" sz="2400" b="1" dirty="0" err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phút</a:t>
            </a:r>
            <a:r>
              <a:rPr lang="en-US" sz="2400" b="1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) </a:t>
            </a:r>
            <a:endParaRPr lang="en-US" sz="2400" b="1" dirty="0">
              <a:ln w="0"/>
              <a:solidFill>
                <a:srgbClr val="FF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59106" y="-240907"/>
            <a:ext cx="722016" cy="1254224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077199" y="1"/>
            <a:ext cx="995445" cy="838201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20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467722" y="1409699"/>
            <a:ext cx="7916067" cy="339090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57150">
            <a:solidFill>
              <a:srgbClr val="0070C0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Rectangle 583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683588" y="3591273"/>
            <a:ext cx="757733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 err="1"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ea typeface="Times New Roman" panose="02020603050405020304" pitchFamily="18" charset="0"/>
              </a:rPr>
              <a:t> 2: </a:t>
            </a:r>
            <a:r>
              <a:rPr lang="en-US" sz="2800" dirty="0" err="1"/>
              <a:t>Bài</a:t>
            </a:r>
            <a:r>
              <a:rPr lang="en-US" sz="2800" dirty="0"/>
              <a:t> </a:t>
            </a:r>
            <a:r>
              <a:rPr lang="en-US" sz="2800" dirty="0" err="1"/>
              <a:t>toán</a:t>
            </a:r>
            <a:r>
              <a:rPr lang="en-US" sz="2800" dirty="0"/>
              <a:t> tin </a:t>
            </a:r>
            <a:r>
              <a:rPr lang="en-US" sz="2800" dirty="0" err="1"/>
              <a:t>học</a:t>
            </a:r>
            <a:r>
              <a:rPr lang="en-US" sz="2800" dirty="0"/>
              <a:t> </a:t>
            </a:r>
            <a:r>
              <a:rPr lang="en-US" sz="2800" dirty="0" err="1"/>
              <a:t>là</a:t>
            </a:r>
            <a:r>
              <a:rPr lang="en-US" sz="2800" dirty="0"/>
              <a:t> </a:t>
            </a:r>
            <a:r>
              <a:rPr lang="en-US" sz="2800" dirty="0" err="1"/>
              <a:t>gì</a:t>
            </a:r>
            <a:r>
              <a:rPr lang="en-US" sz="2800" dirty="0"/>
              <a:t>? Cho 1 </a:t>
            </a:r>
            <a:r>
              <a:rPr lang="en-US" sz="2800" dirty="0" err="1"/>
              <a:t>ví</a:t>
            </a:r>
            <a:r>
              <a:rPr lang="en-US" sz="2800" dirty="0"/>
              <a:t> </a:t>
            </a:r>
            <a:r>
              <a:rPr lang="en-US" sz="2800" dirty="0" err="1"/>
              <a:t>dụ</a:t>
            </a:r>
            <a:r>
              <a:rPr lang="en-US" sz="2800" dirty="0"/>
              <a:t> minh </a:t>
            </a:r>
            <a:r>
              <a:rPr lang="en-US" sz="2800" dirty="0" err="1"/>
              <a:t>họa</a:t>
            </a:r>
            <a:endParaRPr lang="en-US" sz="2800" dirty="0"/>
          </a:p>
        </p:txBody>
      </p:sp>
      <p:pic>
        <p:nvPicPr>
          <p:cNvPr id="586" name="Picture 10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F9F74231-DFDB-7EC8-EF56-AFE4D0F4F7A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4192" y="228600"/>
            <a:ext cx="1395767" cy="766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7" name="Rectangle 586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602588" y="2420597"/>
            <a:ext cx="774261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 err="1"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ea typeface="Times New Roman" panose="02020603050405020304" pitchFamily="18" charset="0"/>
              </a:rPr>
              <a:t> 1: </a:t>
            </a:r>
            <a:r>
              <a:rPr lang="en-US" sz="2800" dirty="0" err="1"/>
              <a:t>Quá</a:t>
            </a:r>
            <a:r>
              <a:rPr lang="en-US" sz="2800" dirty="0"/>
              <a:t> </a:t>
            </a:r>
            <a:r>
              <a:rPr lang="en-US" sz="2800" dirty="0" err="1"/>
              <a:t>trình</a:t>
            </a:r>
            <a:r>
              <a:rPr lang="en-US" sz="2800" dirty="0"/>
              <a:t> </a:t>
            </a:r>
            <a:r>
              <a:rPr lang="en-US" sz="2800" dirty="0" err="1"/>
              <a:t>giải</a:t>
            </a:r>
            <a:r>
              <a:rPr lang="en-US" sz="2800" dirty="0"/>
              <a:t> </a:t>
            </a:r>
            <a:r>
              <a:rPr lang="en-US" sz="2800" dirty="0" err="1"/>
              <a:t>quyết</a:t>
            </a:r>
            <a:r>
              <a:rPr lang="en-US" sz="2800" dirty="0"/>
              <a:t> </a:t>
            </a:r>
            <a:r>
              <a:rPr lang="en-US" sz="2800" dirty="0" err="1"/>
              <a:t>một</a:t>
            </a:r>
            <a:r>
              <a:rPr lang="en-US" sz="2800" dirty="0"/>
              <a:t> </a:t>
            </a:r>
            <a:r>
              <a:rPr lang="en-US" sz="2800" dirty="0" err="1"/>
              <a:t>vấn</a:t>
            </a:r>
            <a:r>
              <a:rPr lang="en-US" sz="2800" dirty="0"/>
              <a:t> </a:t>
            </a:r>
            <a:r>
              <a:rPr lang="en-US" sz="2800" dirty="0" err="1"/>
              <a:t>đề</a:t>
            </a:r>
            <a:r>
              <a:rPr lang="en-US" sz="2800" dirty="0"/>
              <a:t> </a:t>
            </a:r>
            <a:r>
              <a:rPr lang="en-US" sz="2800" dirty="0" err="1"/>
              <a:t>thường</a:t>
            </a:r>
            <a:r>
              <a:rPr lang="en-US" sz="2800" dirty="0"/>
              <a:t> </a:t>
            </a:r>
            <a:r>
              <a:rPr lang="en-US" sz="2800" dirty="0" err="1"/>
              <a:t>trải</a:t>
            </a:r>
            <a:r>
              <a:rPr lang="en-US" sz="2800" dirty="0"/>
              <a:t> qua </a:t>
            </a:r>
            <a:r>
              <a:rPr lang="en-US" sz="2800" dirty="0" err="1"/>
              <a:t>các</a:t>
            </a:r>
            <a:r>
              <a:rPr lang="en-US" sz="2800" dirty="0"/>
              <a:t> </a:t>
            </a:r>
            <a:r>
              <a:rPr lang="en-US" sz="2800" dirty="0" err="1"/>
              <a:t>giai</a:t>
            </a:r>
            <a:r>
              <a:rPr lang="en-US" sz="2800" dirty="0"/>
              <a:t> </a:t>
            </a:r>
            <a:r>
              <a:rPr lang="en-US" sz="2800" dirty="0" err="1"/>
              <a:t>đoạn</a:t>
            </a:r>
            <a:r>
              <a:rPr lang="en-US" sz="2800" dirty="0"/>
              <a:t> </a:t>
            </a:r>
            <a:r>
              <a:rPr lang="en-US" sz="2800" dirty="0" err="1"/>
              <a:t>nào</a:t>
            </a:r>
            <a:r>
              <a:rPr lang="en-US" sz="2800" dirty="0"/>
              <a:t>? </a:t>
            </a:r>
          </a:p>
        </p:txBody>
      </p:sp>
      <p:sp>
        <p:nvSpPr>
          <p:cNvPr id="302" name="Rectangle: Rounded Corners 3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AE42C107-3D41-47F9-FAFD-E506A7CCC9EF}"/>
              </a:ext>
            </a:extLst>
          </p:cNvPr>
          <p:cNvSpPr/>
          <p:nvPr/>
        </p:nvSpPr>
        <p:spPr>
          <a:xfrm>
            <a:off x="2590800" y="1353621"/>
            <a:ext cx="3200400" cy="79234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Phiếu</a:t>
            </a:r>
            <a:r>
              <a:rPr lang="en-US" sz="2400" b="1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 </a:t>
            </a:r>
            <a:r>
              <a:rPr lang="en-US" sz="2400" b="1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học</a:t>
            </a:r>
            <a:r>
              <a:rPr lang="en-US" sz="2400" b="1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 </a:t>
            </a:r>
            <a:r>
              <a:rPr lang="en-US" sz="2400" b="1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tập</a:t>
            </a:r>
            <a:r>
              <a:rPr lang="en-US" sz="2400" b="1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 </a:t>
            </a:r>
            <a:r>
              <a:rPr lang="en-US" sz="2400" b="1" dirty="0" err="1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số</a:t>
            </a:r>
            <a:r>
              <a:rPr lang="en-US" sz="2400" b="1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 01 </a:t>
            </a:r>
            <a:endParaRPr lang="en-US" sz="2400" b="1" dirty="0">
              <a:ln w="0"/>
              <a:solidFill>
                <a:srgbClr val="0070C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95326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xit" presetSubtype="0" fill="hold" nodeType="withEffect">
                                  <p:stCondLst>
                                    <p:cond delay="1830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RING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1" grpId="0" animBg="1"/>
      <p:bldP spid="584" grpId="0"/>
      <p:bldP spid="587" grpId="0"/>
      <p:bldP spid="30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309134" y="-290399"/>
            <a:ext cx="369263" cy="997709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534399" y="0"/>
            <a:ext cx="538244" cy="551847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241364" y="1164235"/>
            <a:ext cx="568296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000FF"/>
                </a:solidFill>
              </a:rPr>
              <a:t>1. </a:t>
            </a:r>
            <a:r>
              <a:rPr lang="en-US" sz="2800" b="1" dirty="0" err="1">
                <a:solidFill>
                  <a:srgbClr val="0000FF"/>
                </a:solidFill>
              </a:rPr>
              <a:t>Máy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tính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hỗ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trợ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giải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quyết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vấn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đề</a:t>
            </a:r>
            <a:endParaRPr lang="en-US" sz="2800" b="1" dirty="0">
              <a:solidFill>
                <a:srgbClr val="0000FF"/>
              </a:solidFill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235239" y="1782606"/>
            <a:ext cx="8498384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R="0" lvl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228600" algn="l"/>
                <a:tab pos="457200" algn="l"/>
                <a:tab pos="866775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</a:pP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altLang="en-US" sz="2800" b="1" i="0" u="none" strike="noStrike" cap="none" normalizeH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giai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kumimoji="0" lang="en-US" alt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307" name="Object 30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26011658"/>
              </p:ext>
            </p:extLst>
          </p:nvPr>
        </p:nvGraphicFramePr>
        <p:xfrm>
          <a:off x="639801" y="2736713"/>
          <a:ext cx="7894598" cy="3664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2" imgW="4533333" imgH="1428949" progId="Paint.Picture">
                  <p:embed/>
                </p:oleObj>
              </mc:Choice>
              <mc:Fallback>
                <p:oleObj name="Bitmap Image" r:id="rId2" imgW="4533333" imgH="1428949" progId="Paint.Picture">
                  <p:embed/>
                  <p:pic>
                    <p:nvPicPr>
                      <p:cNvPr id="4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9801" y="2736713"/>
                        <a:ext cx="7894598" cy="3664087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2" name="Hộp Văn bản 9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BC2202BE-FB57-4E81-83EF-0EA40E864761}"/>
              </a:ext>
            </a:extLst>
          </p:cNvPr>
          <p:cNvSpPr txBox="1"/>
          <p:nvPr/>
        </p:nvSpPr>
        <p:spPr>
          <a:xfrm>
            <a:off x="0" y="467380"/>
            <a:ext cx="906510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>
                <a:solidFill>
                  <a:srgbClr val="FF0000"/>
                </a:solidFill>
                <a:cs typeface="Times New Roman" panose="02020603050405020304" pitchFamily="18" charset="0"/>
              </a:rPr>
              <a:t>BÀI 2: </a:t>
            </a:r>
            <a:r>
              <a:rPr lang="en-US" sz="2800" b="1" dirty="0">
                <a:solidFill>
                  <a:srgbClr val="FF0000"/>
                </a:solidFill>
              </a:rPr>
              <a:t>CÁC BƯỚC GIẢI BÀI TOÁN BẰNG MÁY TÍNH</a:t>
            </a:r>
            <a:endParaRPr lang="en-US" sz="28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382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309134" y="-290399"/>
            <a:ext cx="369263" cy="997709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534399" y="0"/>
            <a:ext cx="538244" cy="551847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241364" y="1164235"/>
            <a:ext cx="568296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000FF"/>
                </a:solidFill>
              </a:rPr>
              <a:t>1. </a:t>
            </a:r>
            <a:r>
              <a:rPr lang="en-US" sz="2800" b="1" dirty="0" err="1">
                <a:solidFill>
                  <a:srgbClr val="0000FF"/>
                </a:solidFill>
              </a:rPr>
              <a:t>Máy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tính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hỗ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trợ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giải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quyết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vấn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đề</a:t>
            </a:r>
            <a:endParaRPr lang="en-US" sz="2800" b="1" dirty="0">
              <a:solidFill>
                <a:srgbClr val="0000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03778" y="1981200"/>
            <a:ext cx="8175714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Aft>
                <a:spcPts val="0"/>
              </a:spcAft>
              <a:tabLst>
                <a:tab pos="228600" algn="l"/>
                <a:tab pos="457200" algn="l"/>
                <a:tab pos="866140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</a:pP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2: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nhiệm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vụ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thể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giao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cho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máy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tính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giải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quyết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hoặc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giải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quyết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phần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bài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tin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học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.</a:t>
            </a:r>
            <a:endParaRPr lang="en-US" sz="2800" b="1" dirty="0">
              <a:ea typeface="Times New Roman" panose="02020603050405020304" pitchFamily="18" charset="0"/>
            </a:endParaRPr>
          </a:p>
          <a:p>
            <a:pPr algn="just">
              <a:spcAft>
                <a:spcPts val="0"/>
              </a:spcAft>
              <a:tabLst>
                <a:tab pos="228600" algn="l"/>
                <a:tab pos="457200" algn="l"/>
                <a:tab pos="866140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</a:pP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Ví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dụ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1: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Tìm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ước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lớn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hai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nguyên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dương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a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b.</a:t>
            </a:r>
            <a:endParaRPr lang="en-US" sz="2800" dirty="0">
              <a:ea typeface="Times New Roman" panose="02020603050405020304" pitchFamily="18" charset="0"/>
            </a:endParaRPr>
          </a:p>
          <a:p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Ví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dụ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2: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tiền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nước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sạch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đã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mỗi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hộ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đình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.</a:t>
            </a:r>
            <a:endParaRPr lang="en-US" sz="2800" dirty="0"/>
          </a:p>
        </p:txBody>
      </p:sp>
      <p:sp>
        <p:nvSpPr>
          <p:cNvPr id="302" name="Hộp Văn bản 9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BC2202BE-FB57-4E81-83EF-0EA40E864761}"/>
              </a:ext>
            </a:extLst>
          </p:cNvPr>
          <p:cNvSpPr txBox="1"/>
          <p:nvPr/>
        </p:nvSpPr>
        <p:spPr>
          <a:xfrm>
            <a:off x="0" y="467380"/>
            <a:ext cx="906510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>
                <a:solidFill>
                  <a:srgbClr val="FF0000"/>
                </a:solidFill>
                <a:cs typeface="Times New Roman" panose="02020603050405020304" pitchFamily="18" charset="0"/>
              </a:rPr>
              <a:t>BÀI 2: </a:t>
            </a:r>
            <a:r>
              <a:rPr lang="en-US" sz="2800" b="1" dirty="0">
                <a:solidFill>
                  <a:srgbClr val="FF0000"/>
                </a:solidFill>
              </a:rPr>
              <a:t>CÁC BƯỚC GIẢI BÀI TOÁN BẰNG MÁY TÍNH</a:t>
            </a:r>
            <a:endParaRPr lang="en-US" sz="28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7112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06013" y="-188383"/>
            <a:ext cx="270706" cy="691828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642033" y="1"/>
            <a:ext cx="430610" cy="286236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04" name="Picture 2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406067" y="5708982"/>
            <a:ext cx="792163" cy="1566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5" name="Picture 3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620000" y="6096000"/>
            <a:ext cx="154041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6" name="Hộp Văn bản 9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BC2202BE-FB57-4E81-83EF-0EA40E864761}"/>
              </a:ext>
            </a:extLst>
          </p:cNvPr>
          <p:cNvSpPr txBox="1"/>
          <p:nvPr/>
        </p:nvSpPr>
        <p:spPr>
          <a:xfrm>
            <a:off x="0" y="467380"/>
            <a:ext cx="906510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>
                <a:solidFill>
                  <a:srgbClr val="FF0000"/>
                </a:solidFill>
                <a:cs typeface="Times New Roman" panose="02020603050405020304" pitchFamily="18" charset="0"/>
              </a:rPr>
              <a:t>BÀI 2: </a:t>
            </a:r>
            <a:r>
              <a:rPr lang="en-US" sz="2800" b="1" dirty="0">
                <a:solidFill>
                  <a:srgbClr val="FF0000"/>
                </a:solidFill>
              </a:rPr>
              <a:t>CÁC BƯỚC GIẢI BÀI TOÁN BẰNG MÁY TÍNH</a:t>
            </a:r>
            <a:endParaRPr lang="en-US" sz="28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Rectangle 306"/>
          <p:cNvSpPr/>
          <p:nvPr/>
        </p:nvSpPr>
        <p:spPr>
          <a:xfrm>
            <a:off x="289931" y="1125467"/>
            <a:ext cx="809206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070C0"/>
                </a:solidFill>
              </a:rPr>
              <a:t>2. </a:t>
            </a:r>
            <a:r>
              <a:rPr lang="en-US" sz="2800" b="1" dirty="0" err="1">
                <a:solidFill>
                  <a:srgbClr val="0000FF"/>
                </a:solidFill>
              </a:rPr>
              <a:t>Các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bước</a:t>
            </a:r>
            <a:r>
              <a:rPr lang="en-US" sz="2800" b="1" dirty="0">
                <a:solidFill>
                  <a:srgbClr val="0000FF"/>
                </a:solidFill>
              </a:rPr>
              <a:t> con </a:t>
            </a:r>
            <a:r>
              <a:rPr lang="en-US" sz="2800" b="1" dirty="0" err="1">
                <a:solidFill>
                  <a:srgbClr val="0000FF"/>
                </a:solidFill>
              </a:rPr>
              <a:t>người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giao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bài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toán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cho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máy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tính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giải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quyết</a:t>
            </a:r>
            <a:endParaRPr lang="en-US" sz="2800" b="1" dirty="0">
              <a:solidFill>
                <a:srgbClr val="0000FF"/>
              </a:solidFill>
            </a:endParaRPr>
          </a:p>
        </p:txBody>
      </p:sp>
      <p:grpSp>
        <p:nvGrpSpPr>
          <p:cNvPr id="308" name="Group 307" descr="OPL20U25GSXzBJYl68kk8uQGfFKzs7yb1M4KJWUiLk6ZEvGF+qCIPSnY57AbBFCvTW2023.11.STT 99+K4lPs7H94VUqPe2XwIsfPRnrXQE//QTEXxb8/8N4CNc6FpgZahzpTjFhMzSA7T/nHJa11DE8Ng2TP3iAmRczFlmslSuUNOgUeb6yRvs0="/>
          <p:cNvGrpSpPr/>
          <p:nvPr/>
        </p:nvGrpSpPr>
        <p:grpSpPr>
          <a:xfrm>
            <a:off x="295058" y="2214441"/>
            <a:ext cx="619342" cy="681159"/>
            <a:chOff x="2593601" y="2286002"/>
            <a:chExt cx="3433139" cy="3433139"/>
          </a:xfrm>
        </p:grpSpPr>
        <p:pic>
          <p:nvPicPr>
            <p:cNvPr id="309" name="Picture 308" descr="Background pattern&#10;&#10;Description automatically generated">
              <a:extLst>
                <a:ext uri="{FF2B5EF4-FFF2-40B4-BE49-F238E27FC236}">
                  <a16:creationId xmlns:a16="http://schemas.microsoft.com/office/drawing/2014/main" id="{65A14FCB-5569-4268-AF8B-502D9EF6E73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837473B0-CC2E-450A-ABE3-18F120FF3D39}">
                  <a1611:picAttrSrcUrl xmlns:a1611="http://schemas.microsoft.com/office/drawing/2016/11/main" r:id="rId4"/>
                </a:ext>
              </a:extLst>
            </a:blip>
            <a:srcRect l="17382" r="20120" b="2"/>
            <a:stretch/>
          </p:blipFill>
          <p:spPr>
            <a:xfrm>
              <a:off x="2593601" y="2286002"/>
              <a:ext cx="3433139" cy="3433139"/>
            </a:xfrm>
            <a:custGeom>
              <a:avLst/>
              <a:gdLst/>
              <a:ahLst/>
              <a:cxnLst/>
              <a:rect l="l" t="t" r="r" b="b"/>
              <a:pathLst>
                <a:path w="4627646" h="4627648">
                  <a:moveTo>
                    <a:pt x="2313823" y="0"/>
                  </a:moveTo>
                  <a:cubicBezTo>
                    <a:pt x="3591712" y="0"/>
                    <a:pt x="4627646" y="1035934"/>
                    <a:pt x="4627646" y="2313824"/>
                  </a:cubicBezTo>
                  <a:cubicBezTo>
                    <a:pt x="4627646" y="3591714"/>
                    <a:pt x="3591712" y="4627648"/>
                    <a:pt x="2313823" y="4627648"/>
                  </a:cubicBezTo>
                  <a:cubicBezTo>
                    <a:pt x="1035934" y="4627648"/>
                    <a:pt x="0" y="3591714"/>
                    <a:pt x="0" y="2313824"/>
                  </a:cubicBezTo>
                  <a:cubicBezTo>
                    <a:pt x="0" y="1035934"/>
                    <a:pt x="1035934" y="0"/>
                    <a:pt x="2313823" y="0"/>
                  </a:cubicBezTo>
                  <a:close/>
                </a:path>
              </a:pathLst>
            </a:custGeom>
          </p:spPr>
        </p:pic>
        <p:pic>
          <p:nvPicPr>
            <p:cNvPr id="310" name="Picture 309" descr="A picture containing toy, doll&#10;&#10;Description automatically generated">
              <a:extLst>
                <a:ext uri="{FF2B5EF4-FFF2-40B4-BE49-F238E27FC236}">
                  <a16:creationId xmlns:a16="http://schemas.microsoft.com/office/drawing/2014/main" id="{7BFEE031-360F-4D5F-904A-32B86E7ACC2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91494" y="2389108"/>
              <a:ext cx="2327672" cy="2327672"/>
            </a:xfrm>
            <a:prstGeom prst="rect">
              <a:avLst/>
            </a:prstGeom>
          </p:spPr>
        </p:pic>
      </p:grpSp>
      <p:sp>
        <p:nvSpPr>
          <p:cNvPr id="2" name="Rectangle 1"/>
          <p:cNvSpPr/>
          <p:nvPr/>
        </p:nvSpPr>
        <p:spPr>
          <a:xfrm>
            <a:off x="1066800" y="2162297"/>
            <a:ext cx="7711626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300"/>
              </a:spcBef>
              <a:spcAft>
                <a:spcPts val="300"/>
              </a:spcAft>
            </a:pP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Chia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lớp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thành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4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nhóm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Nhóm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chẵn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trả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lời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câu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2, 4;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nhóm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lẻ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trả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lời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VNI-Times" pitchFamily="2" charset="0"/>
              </a:rPr>
              <a:t>câu</a:t>
            </a:r>
            <a:r>
              <a:rPr lang="en-US" sz="2800" dirty="0">
                <a:solidFill>
                  <a:srgbClr val="000000"/>
                </a:solidFill>
                <a:ea typeface="VNI-Times" pitchFamily="2" charset="0"/>
              </a:rPr>
              <a:t> 1, 3; </a:t>
            </a:r>
            <a:r>
              <a:rPr lang="vi-VN" sz="2800" dirty="0">
                <a:solidFill>
                  <a:srgbClr val="000000"/>
                </a:solidFill>
                <a:ea typeface="VNI-Times" pitchFamily="2" charset="0"/>
              </a:rPr>
              <a:t>Thảo luận nhóm và đại diện nhóm trả lời, hoàn thành các câu hỏi sau: </a:t>
            </a:r>
            <a:endParaRPr lang="en-US" sz="2800" dirty="0"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4220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" grpId="0"/>
      <p:bldP spid="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3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AE42C107-3D41-47F9-FAFD-E506A7CCC9EF}"/>
              </a:ext>
            </a:extLst>
          </p:cNvPr>
          <p:cNvSpPr/>
          <p:nvPr/>
        </p:nvSpPr>
        <p:spPr>
          <a:xfrm>
            <a:off x="1284452" y="568337"/>
            <a:ext cx="4438935" cy="79234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THẢO LUẬN NHÓM (3 </a:t>
            </a:r>
            <a:r>
              <a:rPr lang="en-US" sz="2400" b="1" dirty="0" err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phút</a:t>
            </a:r>
            <a:r>
              <a:rPr lang="en-US" sz="2400" b="1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 New Roman"/>
              </a:rPr>
              <a:t>) </a:t>
            </a:r>
            <a:endParaRPr lang="en-US" sz="2400" b="1" dirty="0">
              <a:ln w="0"/>
              <a:solidFill>
                <a:srgbClr val="FF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59106" y="-240907"/>
            <a:ext cx="722016" cy="1254224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077199" y="1"/>
            <a:ext cx="995445" cy="838201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20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571409" y="2209800"/>
            <a:ext cx="7609477" cy="419100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57150">
            <a:solidFill>
              <a:srgbClr val="0070C0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dữ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(Input)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(output)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  <a:p>
            <a:pPr>
              <a:lnSpc>
                <a:spcPct val="150000"/>
              </a:lnSpc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4: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gỗm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86" name="Picture 10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F9F74231-DFDB-7EC8-EF56-AFE4D0F4F7A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0599" y="465427"/>
            <a:ext cx="1395767" cy="766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40255" y="1569563"/>
            <a:ext cx="859292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rgbClr val="3366FF"/>
                </a:solidFill>
                <a:cs typeface="Times New Roman" panose="02020603050405020304" pitchFamily="18" charset="0"/>
              </a:rPr>
              <a:t>NHÓM CHẴN TRẢ LỜI CÂU 2, 4; NHÓM LẺ TRẢ LỜI CÂU 1, 3</a:t>
            </a:r>
            <a:endParaRPr lang="en-US" dirty="0">
              <a:solidFill>
                <a:srgbClr val="3366FF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5460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xit" presetSubtype="0" fill="hold" nodeType="withEffect">
                                  <p:stCondLst>
                                    <p:cond delay="1830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RING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1" grpId="0" animBg="1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06013" y="-188383"/>
            <a:ext cx="270706" cy="691828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642033" y="1"/>
            <a:ext cx="430610" cy="286236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04" name="Picture 2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406067" y="5708982"/>
            <a:ext cx="792163" cy="1566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5" name="Picture 3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620000" y="6096000"/>
            <a:ext cx="154041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6" name="Hộp Văn bản 9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BC2202BE-FB57-4E81-83EF-0EA40E864761}"/>
              </a:ext>
            </a:extLst>
          </p:cNvPr>
          <p:cNvSpPr txBox="1"/>
          <p:nvPr/>
        </p:nvSpPr>
        <p:spPr>
          <a:xfrm>
            <a:off x="0" y="467380"/>
            <a:ext cx="906510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>
                <a:solidFill>
                  <a:srgbClr val="FF0000"/>
                </a:solidFill>
                <a:cs typeface="Times New Roman" panose="02020603050405020304" pitchFamily="18" charset="0"/>
              </a:rPr>
              <a:t>BÀI 2: </a:t>
            </a:r>
            <a:r>
              <a:rPr lang="en-US" sz="2800" b="1" dirty="0">
                <a:solidFill>
                  <a:srgbClr val="FF0000"/>
                </a:solidFill>
              </a:rPr>
              <a:t>CÁC BƯỚC GIẢI BÀI TOÁN BẰNG MÁY TÍNH</a:t>
            </a:r>
            <a:endParaRPr lang="en-US" sz="28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Rectangle 306"/>
          <p:cNvSpPr/>
          <p:nvPr/>
        </p:nvSpPr>
        <p:spPr>
          <a:xfrm>
            <a:off x="289931" y="1125467"/>
            <a:ext cx="809206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070C0"/>
                </a:solidFill>
              </a:rPr>
              <a:t>2. </a:t>
            </a:r>
            <a:r>
              <a:rPr lang="en-US" sz="2800" b="1" dirty="0" err="1">
                <a:solidFill>
                  <a:srgbClr val="0000FF"/>
                </a:solidFill>
              </a:rPr>
              <a:t>Các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bước</a:t>
            </a:r>
            <a:r>
              <a:rPr lang="en-US" sz="2800" b="1" dirty="0">
                <a:solidFill>
                  <a:srgbClr val="0000FF"/>
                </a:solidFill>
              </a:rPr>
              <a:t> con </a:t>
            </a:r>
            <a:r>
              <a:rPr lang="en-US" sz="2800" b="1" dirty="0" err="1">
                <a:solidFill>
                  <a:srgbClr val="0000FF"/>
                </a:solidFill>
              </a:rPr>
              <a:t>người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giao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bài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toán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cho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máy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tính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giải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quyết</a:t>
            </a:r>
            <a:endParaRPr lang="en-US" sz="2800" b="1" dirty="0">
              <a:solidFill>
                <a:srgbClr val="0000FF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2433" y="2356544"/>
            <a:ext cx="8285061" cy="20744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  <a:tabLst>
                <a:tab pos="228600" algn="l"/>
                <a:tab pos="457200" algn="l"/>
                <a:tab pos="866140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</a:pP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1: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Xác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Input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Output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điều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này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rõ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phạm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vi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mục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đồng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thời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xác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cần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thiết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giải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quyết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đó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.</a:t>
            </a:r>
            <a:endParaRPr lang="en-US" sz="2800" dirty="0">
              <a:ea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42154" y="4496558"/>
            <a:ext cx="8158530" cy="15788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  <a:tabLst>
                <a:tab pos="228600" algn="l"/>
                <a:tab pos="457200" algn="l"/>
                <a:tab pos="866140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</a:pP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3: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Hiểu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thuật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trước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khi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tạo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ra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chương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trình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đảm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bảo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rằng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chương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trình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sẽ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hoạt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động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đúng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hiệu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quả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.</a:t>
            </a:r>
            <a:endParaRPr lang="en-US" sz="2800" dirty="0"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47620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06013" y="-188383"/>
            <a:ext cx="270706" cy="691828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642033" y="1"/>
            <a:ext cx="430610" cy="286236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05" name="Picture 3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620000" y="6096000"/>
            <a:ext cx="154041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6" name="Hộp Văn bản 9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BC2202BE-FB57-4E81-83EF-0EA40E864761}"/>
              </a:ext>
            </a:extLst>
          </p:cNvPr>
          <p:cNvSpPr txBox="1"/>
          <p:nvPr/>
        </p:nvSpPr>
        <p:spPr>
          <a:xfrm>
            <a:off x="0" y="467380"/>
            <a:ext cx="906510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800" b="1" dirty="0">
                <a:solidFill>
                  <a:srgbClr val="FF0000"/>
                </a:solidFill>
                <a:cs typeface="Times New Roman" panose="02020603050405020304" pitchFamily="18" charset="0"/>
              </a:rPr>
              <a:t>BÀI 2: </a:t>
            </a:r>
            <a:r>
              <a:rPr lang="en-US" sz="2800" b="1" dirty="0">
                <a:solidFill>
                  <a:srgbClr val="FF0000"/>
                </a:solidFill>
              </a:rPr>
              <a:t>CÁC BƯỚC GIẢI BÀI TOÁN BẰNG MÁY TÍNH</a:t>
            </a:r>
            <a:endParaRPr lang="en-US" sz="2800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Rectangle 306"/>
          <p:cNvSpPr/>
          <p:nvPr/>
        </p:nvSpPr>
        <p:spPr>
          <a:xfrm>
            <a:off x="289931" y="1125467"/>
            <a:ext cx="809206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srgbClr val="0070C0"/>
                </a:solidFill>
              </a:rPr>
              <a:t>2. </a:t>
            </a:r>
            <a:r>
              <a:rPr lang="en-US" sz="2800" b="1" dirty="0" err="1">
                <a:solidFill>
                  <a:srgbClr val="0000FF"/>
                </a:solidFill>
              </a:rPr>
              <a:t>Các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bước</a:t>
            </a:r>
            <a:r>
              <a:rPr lang="en-US" sz="2800" b="1" dirty="0">
                <a:solidFill>
                  <a:srgbClr val="0000FF"/>
                </a:solidFill>
              </a:rPr>
              <a:t> con </a:t>
            </a:r>
            <a:r>
              <a:rPr lang="en-US" sz="2800" b="1" dirty="0" err="1">
                <a:solidFill>
                  <a:srgbClr val="0000FF"/>
                </a:solidFill>
              </a:rPr>
              <a:t>người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giao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bài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toán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cho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máy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tính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giải</a:t>
            </a:r>
            <a:r>
              <a:rPr lang="en-US" sz="2800" b="1" dirty="0">
                <a:solidFill>
                  <a:srgbClr val="0000FF"/>
                </a:solidFill>
              </a:rPr>
              <a:t> </a:t>
            </a:r>
            <a:r>
              <a:rPr lang="en-US" sz="2800" b="1" dirty="0" err="1">
                <a:solidFill>
                  <a:srgbClr val="0000FF"/>
                </a:solidFill>
              </a:rPr>
              <a:t>quyết</a:t>
            </a:r>
            <a:endParaRPr lang="en-US" sz="2800" b="1" dirty="0">
              <a:solidFill>
                <a:srgbClr val="0000FF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2433" y="2209800"/>
            <a:ext cx="8285061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2: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/>
              <a:t>Tạo</a:t>
            </a:r>
            <a:r>
              <a:rPr lang="en-US" sz="2800" dirty="0"/>
              <a:t> </a:t>
            </a:r>
            <a:r>
              <a:rPr lang="en-US" sz="2800" dirty="0" err="1"/>
              <a:t>ra</a:t>
            </a:r>
            <a:r>
              <a:rPr lang="en-US" sz="2800" dirty="0"/>
              <a:t> </a:t>
            </a:r>
            <a:r>
              <a:rPr lang="en-US" sz="2800" dirty="0" err="1"/>
              <a:t>chương</a:t>
            </a:r>
            <a:r>
              <a:rPr lang="en-US" sz="2800" dirty="0"/>
              <a:t> </a:t>
            </a:r>
            <a:r>
              <a:rPr lang="en-US" sz="2800" dirty="0" err="1"/>
              <a:t>trình</a:t>
            </a:r>
            <a:r>
              <a:rPr lang="en-US" sz="2800" dirty="0"/>
              <a:t>: </a:t>
            </a:r>
            <a:r>
              <a:rPr lang="en-US" sz="2800" dirty="0" err="1"/>
              <a:t>để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 </a:t>
            </a:r>
            <a:r>
              <a:rPr lang="en-US" sz="2800" dirty="0" err="1"/>
              <a:t>động</a:t>
            </a:r>
            <a:r>
              <a:rPr lang="en-US" sz="2800" dirty="0"/>
              <a:t> </a:t>
            </a:r>
            <a:r>
              <a:rPr lang="en-US" sz="2800" dirty="0" err="1"/>
              <a:t>hóa</a:t>
            </a:r>
            <a:r>
              <a:rPr lang="en-US" sz="2800" dirty="0"/>
              <a:t> </a:t>
            </a:r>
            <a:r>
              <a:rPr lang="en-US" sz="2800" dirty="0" err="1"/>
              <a:t>quá</a:t>
            </a:r>
            <a:r>
              <a:rPr lang="en-US" sz="2800" dirty="0"/>
              <a:t> </a:t>
            </a:r>
            <a:r>
              <a:rPr lang="en-US" sz="2800" dirty="0" err="1"/>
              <a:t>trình</a:t>
            </a:r>
            <a:r>
              <a:rPr lang="en-US" sz="2800" dirty="0"/>
              <a:t> </a:t>
            </a:r>
            <a:r>
              <a:rPr lang="en-US" sz="2800" dirty="0" err="1"/>
              <a:t>xử</a:t>
            </a:r>
            <a:r>
              <a:rPr lang="en-US" sz="2800" dirty="0"/>
              <a:t> </a:t>
            </a:r>
            <a:r>
              <a:rPr lang="en-US" sz="2800" dirty="0" err="1"/>
              <a:t>lý</a:t>
            </a:r>
            <a:r>
              <a:rPr lang="en-US" sz="2800" dirty="0"/>
              <a:t> </a:t>
            </a:r>
            <a:r>
              <a:rPr lang="en-US" sz="2800" dirty="0" err="1"/>
              <a:t>dữ</a:t>
            </a:r>
            <a:r>
              <a:rPr lang="en-US" sz="2800" dirty="0"/>
              <a:t> </a:t>
            </a:r>
            <a:r>
              <a:rPr lang="en-US" sz="2800" dirty="0" err="1"/>
              <a:t>liệu</a:t>
            </a:r>
            <a:r>
              <a:rPr lang="en-US" sz="2800" dirty="0"/>
              <a:t> </a:t>
            </a:r>
            <a:r>
              <a:rPr lang="en-US" sz="2800" dirty="0" err="1"/>
              <a:t>và</a:t>
            </a:r>
            <a:r>
              <a:rPr lang="en-US" sz="2800" dirty="0"/>
              <a:t> </a:t>
            </a:r>
            <a:r>
              <a:rPr lang="en-US" sz="2800" dirty="0" err="1"/>
              <a:t>tìm</a:t>
            </a:r>
            <a:r>
              <a:rPr lang="en-US" sz="2800" dirty="0"/>
              <a:t> </a:t>
            </a:r>
            <a:r>
              <a:rPr lang="en-US" sz="2800" dirty="0" err="1"/>
              <a:t>kiếm</a:t>
            </a:r>
            <a:r>
              <a:rPr lang="en-US" sz="2800" dirty="0"/>
              <a:t> </a:t>
            </a:r>
            <a:r>
              <a:rPr lang="en-US" sz="2800" dirty="0" err="1"/>
              <a:t>giải</a:t>
            </a:r>
            <a:r>
              <a:rPr lang="en-US" sz="2800" dirty="0"/>
              <a:t> </a:t>
            </a:r>
            <a:r>
              <a:rPr lang="en-US" sz="2800" dirty="0" err="1"/>
              <a:t>pháp</a:t>
            </a:r>
            <a:r>
              <a:rPr lang="en-US" sz="2800" dirty="0"/>
              <a:t>.</a:t>
            </a:r>
          </a:p>
        </p:txBody>
      </p:sp>
      <p:sp>
        <p:nvSpPr>
          <p:cNvPr id="2" name="Rectangle 1"/>
          <p:cNvSpPr/>
          <p:nvPr/>
        </p:nvSpPr>
        <p:spPr>
          <a:xfrm>
            <a:off x="457200" y="3197691"/>
            <a:ext cx="8388262" cy="34317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  <a:tabLst>
                <a:tab pos="228600" algn="l"/>
                <a:tab pos="457200" algn="l"/>
                <a:tab pos="866140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</a:pP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4: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Quá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trình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giao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máy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giải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quyết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gỗm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những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bước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:</a:t>
            </a:r>
            <a:endParaRPr lang="en-US" sz="2800" dirty="0">
              <a:ea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0"/>
              </a:spcAft>
              <a:tabLst>
                <a:tab pos="228600" algn="l"/>
                <a:tab pos="457200" algn="l"/>
                <a:tab pos="866140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</a:pP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Xác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endParaRPr lang="en-US" sz="2800" dirty="0">
              <a:ea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0"/>
              </a:spcAft>
              <a:tabLst>
                <a:tab pos="228600" algn="l"/>
                <a:tab pos="457200" algn="l"/>
                <a:tab pos="866140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</a:pP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Tìm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thuật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endParaRPr lang="en-US" sz="2800" dirty="0">
              <a:ea typeface="Times New Roman" panose="02020603050405020304" pitchFamily="18" charset="0"/>
            </a:endParaRPr>
          </a:p>
          <a:p>
            <a:pPr algn="just">
              <a:lnSpc>
                <a:spcPct val="115000"/>
              </a:lnSpc>
              <a:spcAft>
                <a:spcPts val="0"/>
              </a:spcAft>
              <a:tabLst>
                <a:tab pos="228600" algn="l"/>
                <a:tab pos="457200" algn="l"/>
                <a:tab pos="866140" algn="l"/>
                <a:tab pos="1028700" algn="l"/>
                <a:tab pos="1943100" algn="l"/>
                <a:tab pos="2628900" algn="l"/>
                <a:tab pos="2743200" algn="ctr"/>
                <a:tab pos="5486400" algn="r"/>
              </a:tabLst>
            </a:pP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Viết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chương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trình</a:t>
            </a:r>
            <a:endParaRPr lang="en-US" sz="2800" dirty="0">
              <a:ea typeface="Times New Roman" panose="02020603050405020304" pitchFamily="18" charset="0"/>
            </a:endParaRPr>
          </a:p>
          <a:p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Chạy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thử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sửa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lỗi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chạy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chương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trình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nhận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kết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quả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603529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n 2">
            <a:extLst>
              <a:ext uri="{FF2B5EF4-FFF2-40B4-BE49-F238E27FC236}">
                <a16:creationId xmlns:a16="http://schemas.microsoft.com/office/drawing/2014/main" id="{6437E96C-B4D7-4CA6-90EE-43A5C748EF9C}"/>
              </a:ext>
            </a:extLst>
          </p:cNvPr>
          <p:cNvSpPr/>
          <p:nvPr/>
        </p:nvSpPr>
        <p:spPr>
          <a:xfrm>
            <a:off x="1428750" y="1485900"/>
            <a:ext cx="3143250" cy="3086100"/>
          </a:xfrm>
          <a:prstGeom prst="sun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12FD0D-3345-4D97-BED4-5A0590056D2D}"/>
              </a:ext>
            </a:extLst>
          </p:cNvPr>
          <p:cNvSpPr txBox="1"/>
          <p:nvPr/>
        </p:nvSpPr>
        <p:spPr>
          <a:xfrm>
            <a:off x="4743450" y="2763494"/>
            <a:ext cx="3371850" cy="646331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r>
              <a:rPr lang="en-US" sz="3600" b="1">
                <a:solidFill>
                  <a:srgbClr val="FF0000"/>
                </a:solidFill>
                <a:latin typeface="Times New Roman" panose="02020603050405020304" pitchFamily="18" charset="0"/>
              </a:rPr>
              <a:t>KHỞI ĐỘNG</a:t>
            </a:r>
            <a:endParaRPr lang="en-US" sz="3600" dirty="0"/>
          </a:p>
        </p:txBody>
      </p:sp>
      <p:pic>
        <p:nvPicPr>
          <p:cNvPr id="6" name="Hình ảnh 5">
            <a:extLst>
              <a:ext uri="{FF2B5EF4-FFF2-40B4-BE49-F238E27FC236}">
                <a16:creationId xmlns:a16="http://schemas.microsoft.com/office/drawing/2014/main" id="{C4143E7E-651B-40FB-A4A2-3F088BFE4B6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11" t="12222" r="20015" b="20370"/>
          <a:stretch/>
        </p:blipFill>
        <p:spPr>
          <a:xfrm>
            <a:off x="5276851" y="3491037"/>
            <a:ext cx="2305049" cy="2231484"/>
          </a:xfrm>
          <a:prstGeom prst="ellipse">
            <a:avLst/>
          </a:prstGeom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 rot="5437070">
            <a:off x="115519" y="-21605"/>
            <a:ext cx="1220256" cy="1431230"/>
            <a:chOff x="2332" y="1554"/>
            <a:chExt cx="1105" cy="1218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7" name="Group 144"/>
          <p:cNvGrpSpPr>
            <a:grpSpLocks/>
          </p:cNvGrpSpPr>
          <p:nvPr/>
        </p:nvGrpSpPr>
        <p:grpSpPr bwMode="auto">
          <a:xfrm>
            <a:off x="95250" y="5635625"/>
            <a:ext cx="1428750" cy="1222375"/>
            <a:chOff x="2332" y="1554"/>
            <a:chExt cx="1105" cy="1218"/>
          </a:xfrm>
        </p:grpSpPr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4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4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4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5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5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5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5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5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5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5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5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5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5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6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6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6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6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6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16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6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6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6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7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7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17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17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17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17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17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17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17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17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18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18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18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18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18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18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18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8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18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18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19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19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19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19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19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19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19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19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19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19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20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20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20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20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20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20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20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20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20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20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21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21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21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21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21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21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21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21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21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21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22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22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22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22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22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22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22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22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22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22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23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23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23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23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23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23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23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23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23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23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24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24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24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24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24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24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24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24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24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24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25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25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25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25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25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25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25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25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25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25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26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26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26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26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26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26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26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26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26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26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27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27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27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27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27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27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27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27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27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27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28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28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28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28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" name="Group 284"/>
          <p:cNvGrpSpPr>
            <a:grpSpLocks/>
          </p:cNvGrpSpPr>
          <p:nvPr/>
        </p:nvGrpSpPr>
        <p:grpSpPr bwMode="auto">
          <a:xfrm rot="10800000">
            <a:off x="7639050" y="76200"/>
            <a:ext cx="1428750" cy="1222375"/>
            <a:chOff x="2332" y="1554"/>
            <a:chExt cx="1105" cy="1218"/>
          </a:xfrm>
        </p:grpSpPr>
        <p:sp>
          <p:nvSpPr>
            <p:cNvPr id="288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1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1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7" name="Group 284"/>
          <p:cNvGrpSpPr>
            <a:grpSpLocks/>
          </p:cNvGrpSpPr>
          <p:nvPr/>
        </p:nvGrpSpPr>
        <p:grpSpPr bwMode="auto">
          <a:xfrm rot="15878481">
            <a:off x="7714135" y="5504655"/>
            <a:ext cx="822057" cy="1702998"/>
            <a:chOff x="2332" y="1554"/>
            <a:chExt cx="1105" cy="1218"/>
          </a:xfrm>
        </p:grpSpPr>
        <p:sp>
          <p:nvSpPr>
            <p:cNvPr id="428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5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6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7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8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9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4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5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6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7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5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6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7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8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9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0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1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5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6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66372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n 2">
            <a:extLst>
              <a:ext uri="{FF2B5EF4-FFF2-40B4-BE49-F238E27FC236}">
                <a16:creationId xmlns:a16="http://schemas.microsoft.com/office/drawing/2014/main" id="{6437E96C-B4D7-4CA6-90EE-43A5C748EF9C}"/>
              </a:ext>
            </a:extLst>
          </p:cNvPr>
          <p:cNvSpPr/>
          <p:nvPr/>
        </p:nvSpPr>
        <p:spPr>
          <a:xfrm>
            <a:off x="726621" y="1853293"/>
            <a:ext cx="3249386" cy="3099707"/>
          </a:xfrm>
          <a:prstGeom prst="sun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12FD0D-3345-4D97-BED4-5A0590056D2D}"/>
              </a:ext>
            </a:extLst>
          </p:cNvPr>
          <p:cNvSpPr txBox="1"/>
          <p:nvPr/>
        </p:nvSpPr>
        <p:spPr>
          <a:xfrm>
            <a:off x="4720037" y="2367213"/>
            <a:ext cx="3094827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5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Luyện</a:t>
            </a:r>
            <a:r>
              <a:rPr lang="en-US" sz="45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tập</a:t>
            </a:r>
            <a:endParaRPr lang="en-US" sz="4500" dirty="0">
              <a:solidFill>
                <a:prstClr val="black"/>
              </a:solidFill>
            </a:endParaRPr>
          </a:p>
        </p:txBody>
      </p:sp>
      <p:pic>
        <p:nvPicPr>
          <p:cNvPr id="4" name="Hình ảnh 3">
            <a:extLst>
              <a:ext uri="{FF2B5EF4-FFF2-40B4-BE49-F238E27FC236}">
                <a16:creationId xmlns:a16="http://schemas.microsoft.com/office/drawing/2014/main" id="{65070DB6-3AAA-4E44-BD69-D8EC9843B0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6200" y="3152043"/>
            <a:ext cx="4762500" cy="2857500"/>
          </a:xfrm>
          <a:prstGeom prst="rect">
            <a:avLst/>
          </a:prstGeom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 rot="5437070">
            <a:off x="-11395" y="26692"/>
            <a:ext cx="1828800" cy="1831975"/>
            <a:chOff x="2332" y="1554"/>
            <a:chExt cx="1105" cy="121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" name="Group 144"/>
          <p:cNvGrpSpPr>
            <a:grpSpLocks/>
          </p:cNvGrpSpPr>
          <p:nvPr/>
        </p:nvGrpSpPr>
        <p:grpSpPr bwMode="auto">
          <a:xfrm>
            <a:off x="0" y="4953000"/>
            <a:ext cx="1828800" cy="1831975"/>
            <a:chOff x="2332" y="1554"/>
            <a:chExt cx="1105" cy="1218"/>
          </a:xfrm>
        </p:grpSpPr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17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18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20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20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20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20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20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21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21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21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21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21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21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21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21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21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21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22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22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22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22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22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22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22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22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22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22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23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23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23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23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23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23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23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23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23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23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24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24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24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24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24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24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24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24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24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24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25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25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25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25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25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25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25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25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25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25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26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26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26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26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26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26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26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26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26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26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27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27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27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27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27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27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27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27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27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27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28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28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28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28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" name="Group 284"/>
          <p:cNvGrpSpPr>
            <a:grpSpLocks/>
          </p:cNvGrpSpPr>
          <p:nvPr/>
        </p:nvGrpSpPr>
        <p:grpSpPr bwMode="auto">
          <a:xfrm rot="10800000">
            <a:off x="7243845" y="76200"/>
            <a:ext cx="1828800" cy="1831975"/>
            <a:chOff x="2332" y="1554"/>
            <a:chExt cx="1105" cy="1218"/>
          </a:xfrm>
        </p:grpSpPr>
        <p:sp>
          <p:nvSpPr>
            <p:cNvPr id="287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1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1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6" name="Group 284"/>
          <p:cNvGrpSpPr>
            <a:grpSpLocks/>
          </p:cNvGrpSpPr>
          <p:nvPr/>
        </p:nvGrpSpPr>
        <p:grpSpPr bwMode="auto">
          <a:xfrm rot="15878481">
            <a:off x="7400554" y="5144701"/>
            <a:ext cx="1232018" cy="2179837"/>
            <a:chOff x="2332" y="1554"/>
            <a:chExt cx="1105" cy="1218"/>
          </a:xfrm>
        </p:grpSpPr>
        <p:sp>
          <p:nvSpPr>
            <p:cNvPr id="427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5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6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7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8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9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4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5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6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7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5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6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7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8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9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0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1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5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48698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D28D209B-BFBF-4F20-8B5D-3144D3D54FE0}"/>
              </a:ext>
            </a:extLst>
          </p:cNvPr>
          <p:cNvSpPr txBox="1"/>
          <p:nvPr/>
        </p:nvSpPr>
        <p:spPr>
          <a:xfrm>
            <a:off x="3276600" y="152400"/>
            <a:ext cx="3124200" cy="61554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3366FF"/>
            </a:solidFill>
          </a:ln>
        </p:spPr>
        <p:txBody>
          <a:bodyPr wrap="square" lIns="121914" tIns="60957" rIns="121914" bIns="60957">
            <a:spAutoFit/>
          </a:bodyPr>
          <a:lstStyle/>
          <a:p>
            <a:pPr algn="ctr" defTabSz="1219140"/>
            <a:r>
              <a:rPr lang="en-US" sz="3200" b="1">
                <a:solidFill>
                  <a:srgbClr val="FF0000"/>
                </a:solidFill>
              </a:rPr>
              <a:t>LUYỆN TẬP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59106" y="-240907"/>
            <a:ext cx="722016" cy="1254224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077199" y="1"/>
            <a:ext cx="995445" cy="838201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03" name="Picture 302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F5F0387D-CEB3-4D01-B097-E93181CF9E3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431" y="1152354"/>
            <a:ext cx="573462" cy="573462"/>
          </a:xfrm>
          <a:prstGeom prst="rect">
            <a:avLst/>
          </a:prstGeom>
        </p:spPr>
      </p:pic>
      <p:sp>
        <p:nvSpPr>
          <p:cNvPr id="2" name="Rectangle 1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963727" y="1342350"/>
            <a:ext cx="7866740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 err="1"/>
              <a:t>Bài</a:t>
            </a:r>
            <a:r>
              <a:rPr lang="en-US" sz="2800" b="1" dirty="0"/>
              <a:t> </a:t>
            </a:r>
            <a:r>
              <a:rPr lang="en-US" sz="2800" b="1" dirty="0" err="1"/>
              <a:t>tập</a:t>
            </a:r>
            <a:r>
              <a:rPr lang="en-US" sz="2800" b="1" dirty="0"/>
              <a:t>: </a:t>
            </a:r>
            <a:r>
              <a:rPr lang="en-US" sz="2800" dirty="0"/>
              <a:t>Cho </a:t>
            </a:r>
            <a:r>
              <a:rPr lang="en-US" sz="2800" dirty="0" err="1"/>
              <a:t>một</a:t>
            </a:r>
            <a:r>
              <a:rPr lang="en-US" sz="2800" dirty="0"/>
              <a:t> </a:t>
            </a:r>
            <a:r>
              <a:rPr lang="en-US" sz="2800" dirty="0" err="1"/>
              <a:t>dãy</a:t>
            </a:r>
            <a:r>
              <a:rPr lang="en-US" sz="2800" dirty="0"/>
              <a:t> </a:t>
            </a:r>
            <a:r>
              <a:rPr lang="en-US" sz="2800" dirty="0" err="1"/>
              <a:t>số</a:t>
            </a:r>
            <a:r>
              <a:rPr lang="en-US" sz="2800" dirty="0"/>
              <a:t> </a:t>
            </a:r>
            <a:r>
              <a:rPr lang="en-US" sz="2800" dirty="0" err="1"/>
              <a:t>gồm</a:t>
            </a:r>
            <a:r>
              <a:rPr lang="en-US" sz="2800" dirty="0"/>
              <a:t> N </a:t>
            </a:r>
            <a:r>
              <a:rPr lang="en-US" sz="2800" dirty="0" err="1"/>
              <a:t>số</a:t>
            </a:r>
            <a:r>
              <a:rPr lang="en-US" sz="2800" dirty="0"/>
              <a:t> </a:t>
            </a:r>
            <a:r>
              <a:rPr lang="en-US" sz="2800" dirty="0" err="1"/>
              <a:t>nguyên</a:t>
            </a:r>
            <a:r>
              <a:rPr lang="en-US" sz="2800" dirty="0"/>
              <a:t>. </a:t>
            </a:r>
            <a:r>
              <a:rPr lang="en-US" sz="2800" dirty="0" err="1"/>
              <a:t>Hãy</a:t>
            </a:r>
            <a:r>
              <a:rPr lang="en-US" sz="2800" dirty="0"/>
              <a:t> </a:t>
            </a:r>
            <a:r>
              <a:rPr lang="en-US" sz="2800" dirty="0" err="1"/>
              <a:t>lập</a:t>
            </a:r>
            <a:r>
              <a:rPr lang="en-US" sz="2800" dirty="0"/>
              <a:t> </a:t>
            </a:r>
            <a:r>
              <a:rPr lang="en-US" sz="2800" dirty="0" err="1"/>
              <a:t>chương</a:t>
            </a:r>
            <a:r>
              <a:rPr lang="en-US" sz="2800" dirty="0"/>
              <a:t> </a:t>
            </a:r>
            <a:r>
              <a:rPr lang="en-US" sz="2800" dirty="0" err="1"/>
              <a:t>trình</a:t>
            </a:r>
            <a:r>
              <a:rPr lang="en-US" sz="2800" dirty="0"/>
              <a:t> </a:t>
            </a:r>
            <a:r>
              <a:rPr lang="en-US" sz="2800" dirty="0" err="1"/>
              <a:t>để</a:t>
            </a:r>
            <a:r>
              <a:rPr lang="en-US" sz="2800" dirty="0"/>
              <a:t> </a:t>
            </a:r>
            <a:r>
              <a:rPr lang="en-US" sz="2800" dirty="0" err="1"/>
              <a:t>tìm</a:t>
            </a:r>
            <a:r>
              <a:rPr lang="en-US" sz="2800" dirty="0"/>
              <a:t> </a:t>
            </a:r>
            <a:r>
              <a:rPr lang="en-US" sz="2800" dirty="0" err="1"/>
              <a:t>ra</a:t>
            </a:r>
            <a:r>
              <a:rPr lang="en-US" sz="2800" dirty="0"/>
              <a:t> </a:t>
            </a:r>
            <a:r>
              <a:rPr lang="en-US" sz="2800" dirty="0" err="1"/>
              <a:t>các</a:t>
            </a:r>
            <a:r>
              <a:rPr lang="en-US" sz="2800" dirty="0"/>
              <a:t> </a:t>
            </a:r>
            <a:r>
              <a:rPr lang="en-US" sz="2800" dirty="0" err="1"/>
              <a:t>số</a:t>
            </a:r>
            <a:r>
              <a:rPr lang="en-US" sz="2800" dirty="0"/>
              <a:t> </a:t>
            </a:r>
            <a:r>
              <a:rPr lang="en-US" sz="2800" dirty="0" err="1"/>
              <a:t>lẻ</a:t>
            </a:r>
            <a:r>
              <a:rPr lang="en-US" sz="2800" dirty="0"/>
              <a:t> </a:t>
            </a:r>
            <a:r>
              <a:rPr lang="en-US" sz="2800" dirty="0" err="1"/>
              <a:t>trong</a:t>
            </a:r>
            <a:r>
              <a:rPr lang="en-US" sz="2800" dirty="0"/>
              <a:t> </a:t>
            </a:r>
            <a:r>
              <a:rPr lang="en-US" sz="2800" dirty="0" err="1"/>
              <a:t>dãy</a:t>
            </a:r>
            <a:r>
              <a:rPr lang="en-US" sz="2800" dirty="0"/>
              <a:t> </a:t>
            </a:r>
            <a:r>
              <a:rPr lang="en-US" sz="2800" dirty="0" err="1"/>
              <a:t>số</a:t>
            </a:r>
            <a:r>
              <a:rPr lang="en-US" sz="2800" dirty="0"/>
              <a:t> </a:t>
            </a:r>
            <a:r>
              <a:rPr lang="en-US" sz="2800" dirty="0" err="1"/>
              <a:t>đã</a:t>
            </a:r>
            <a:r>
              <a:rPr lang="en-US" sz="2800" dirty="0"/>
              <a:t> </a:t>
            </a:r>
            <a:r>
              <a:rPr lang="en-US" sz="2800" dirty="0" err="1"/>
              <a:t>cho</a:t>
            </a:r>
            <a:r>
              <a:rPr lang="en-US" sz="2800" dirty="0"/>
              <a:t> </a:t>
            </a:r>
            <a:r>
              <a:rPr lang="en-US" sz="2800" dirty="0" err="1"/>
              <a:t>là</a:t>
            </a:r>
            <a:r>
              <a:rPr lang="en-US" sz="2800" dirty="0"/>
              <a:t> </a:t>
            </a:r>
            <a:r>
              <a:rPr lang="en-US" sz="2800" dirty="0" err="1"/>
              <a:t>bội</a:t>
            </a:r>
            <a:r>
              <a:rPr lang="en-US" sz="2800" dirty="0"/>
              <a:t> </a:t>
            </a:r>
            <a:r>
              <a:rPr lang="en-US" sz="2800" dirty="0" err="1"/>
              <a:t>số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5. </a:t>
            </a:r>
            <a:r>
              <a:rPr lang="en-US" sz="2800" dirty="0" err="1"/>
              <a:t>Yêu</a:t>
            </a:r>
            <a:r>
              <a:rPr lang="en-US" sz="2800" dirty="0"/>
              <a:t> </a:t>
            </a:r>
            <a:r>
              <a:rPr lang="en-US" sz="2800" dirty="0" err="1"/>
              <a:t>cầu</a:t>
            </a:r>
            <a:r>
              <a:rPr lang="en-US" sz="2800" dirty="0"/>
              <a:t>:</a:t>
            </a:r>
          </a:p>
          <a:p>
            <a:r>
              <a:rPr lang="en-US" sz="2800" dirty="0"/>
              <a:t>1) </a:t>
            </a:r>
            <a:r>
              <a:rPr lang="en-US" sz="2800" dirty="0" err="1"/>
              <a:t>Trình</a:t>
            </a:r>
            <a:r>
              <a:rPr lang="en-US" sz="2800" dirty="0"/>
              <a:t> </a:t>
            </a:r>
            <a:r>
              <a:rPr lang="en-US" sz="2800" dirty="0" err="1"/>
              <a:t>bày</a:t>
            </a:r>
            <a:r>
              <a:rPr lang="en-US" sz="2800" dirty="0"/>
              <a:t>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từng</a:t>
            </a:r>
            <a:r>
              <a:rPr lang="en-US" sz="2800" dirty="0"/>
              <a:t> </a:t>
            </a:r>
            <a:r>
              <a:rPr lang="en-US" sz="2800" dirty="0" err="1"/>
              <a:t>bước</a:t>
            </a:r>
            <a:r>
              <a:rPr lang="en-US" sz="2800" dirty="0"/>
              <a:t> </a:t>
            </a:r>
            <a:r>
              <a:rPr lang="en-US" sz="2800" dirty="0" err="1"/>
              <a:t>trong</a:t>
            </a:r>
            <a:r>
              <a:rPr lang="en-US" sz="2800" dirty="0"/>
              <a:t> </a:t>
            </a:r>
            <a:r>
              <a:rPr lang="en-US" sz="2800" dirty="0" err="1"/>
              <a:t>quy</a:t>
            </a:r>
            <a:r>
              <a:rPr lang="en-US" sz="2800" dirty="0"/>
              <a:t> </a:t>
            </a:r>
            <a:r>
              <a:rPr lang="en-US" sz="2800" dirty="0" err="1"/>
              <a:t>trình</a:t>
            </a:r>
            <a:r>
              <a:rPr lang="en-US" sz="2800" dirty="0"/>
              <a:t> </a:t>
            </a:r>
            <a:r>
              <a:rPr lang="en-US" sz="2800" dirty="0" err="1"/>
              <a:t>giải</a:t>
            </a:r>
            <a:r>
              <a:rPr lang="en-US" sz="2800" dirty="0"/>
              <a:t> </a:t>
            </a:r>
            <a:r>
              <a:rPr lang="en-US" sz="2800" dirty="0" err="1"/>
              <a:t>bài</a:t>
            </a:r>
            <a:r>
              <a:rPr lang="en-US" sz="2800" dirty="0"/>
              <a:t> </a:t>
            </a:r>
            <a:r>
              <a:rPr lang="en-US" sz="2800" dirty="0" err="1"/>
              <a:t>toán</a:t>
            </a:r>
            <a:r>
              <a:rPr lang="en-US" sz="2800" dirty="0"/>
              <a:t> </a:t>
            </a:r>
            <a:r>
              <a:rPr lang="en-US" sz="2800" dirty="0" err="1"/>
              <a:t>trên</a:t>
            </a:r>
            <a:r>
              <a:rPr lang="en-US" sz="2800" dirty="0"/>
              <a:t> </a:t>
            </a:r>
            <a:r>
              <a:rPr lang="en-US" sz="2800" dirty="0" err="1"/>
              <a:t>máy</a:t>
            </a:r>
            <a:r>
              <a:rPr lang="en-US" sz="2800" dirty="0"/>
              <a:t> </a:t>
            </a:r>
            <a:r>
              <a:rPr lang="en-US" sz="2800" dirty="0" err="1"/>
              <a:t>tính</a:t>
            </a:r>
            <a:r>
              <a:rPr lang="en-US" sz="2800" dirty="0"/>
              <a:t>.</a:t>
            </a:r>
          </a:p>
          <a:p>
            <a:r>
              <a:rPr lang="en-US" sz="2800" dirty="0"/>
              <a:t>2) </a:t>
            </a:r>
            <a:r>
              <a:rPr lang="en-US" sz="2800" dirty="0" err="1"/>
              <a:t>Đưa</a:t>
            </a:r>
            <a:r>
              <a:rPr lang="en-US" sz="2800" dirty="0"/>
              <a:t> </a:t>
            </a:r>
            <a:r>
              <a:rPr lang="en-US" sz="2800" dirty="0" err="1"/>
              <a:t>ra</a:t>
            </a:r>
            <a:r>
              <a:rPr lang="en-US" sz="2800" dirty="0"/>
              <a:t>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 </a:t>
            </a:r>
            <a:r>
              <a:rPr lang="en-US" sz="2800" dirty="0" err="1"/>
              <a:t>chạy</a:t>
            </a:r>
            <a:r>
              <a:rPr lang="en-US" sz="2800" dirty="0"/>
              <a:t> </a:t>
            </a:r>
            <a:r>
              <a:rPr lang="en-US" sz="2800" dirty="0" err="1"/>
              <a:t>chương</a:t>
            </a:r>
            <a:r>
              <a:rPr lang="en-US" sz="2800" dirty="0"/>
              <a:t> </a:t>
            </a:r>
            <a:r>
              <a:rPr lang="en-US" sz="2800" dirty="0" err="1"/>
              <a:t>trình</a:t>
            </a:r>
            <a:r>
              <a:rPr lang="en-US" sz="2800" dirty="0"/>
              <a:t> </a:t>
            </a:r>
            <a:r>
              <a:rPr lang="en-US" sz="2800" dirty="0" err="1"/>
              <a:t>viết</a:t>
            </a:r>
            <a:r>
              <a:rPr lang="en-US" sz="2800" dirty="0"/>
              <a:t> </a:t>
            </a:r>
            <a:r>
              <a:rPr lang="en-US" sz="2800" dirty="0" err="1"/>
              <a:t>bằng</a:t>
            </a:r>
            <a:r>
              <a:rPr lang="en-US" sz="2800" dirty="0"/>
              <a:t> Scratch </a:t>
            </a:r>
            <a:r>
              <a:rPr lang="en-US" sz="2800" dirty="0" err="1"/>
              <a:t>với</a:t>
            </a:r>
            <a:r>
              <a:rPr lang="en-US" sz="2800" dirty="0"/>
              <a:t> </a:t>
            </a:r>
            <a:r>
              <a:rPr lang="en-US" sz="2800" dirty="0" err="1"/>
              <a:t>dãy</a:t>
            </a:r>
            <a:r>
              <a:rPr lang="en-US" sz="2800" dirty="0"/>
              <a:t> </a:t>
            </a:r>
            <a:r>
              <a:rPr lang="en-US" sz="2800" dirty="0" err="1"/>
              <a:t>số</a:t>
            </a:r>
            <a:r>
              <a:rPr lang="en-US" sz="2800" dirty="0"/>
              <a:t> </a:t>
            </a:r>
            <a:r>
              <a:rPr lang="en-US" sz="2800" dirty="0" err="1"/>
              <a:t>nguyên</a:t>
            </a:r>
            <a:r>
              <a:rPr lang="en-US" sz="2800" dirty="0"/>
              <a:t> 5, -5, 12, 6, -75, 3, 50, -1, 35, 15.</a:t>
            </a:r>
          </a:p>
        </p:txBody>
      </p:sp>
    </p:spTree>
    <p:extLst>
      <p:ext uri="{BB962C8B-B14F-4D97-AF65-F5344CB8AC3E}">
        <p14:creationId xmlns:p14="http://schemas.microsoft.com/office/powerpoint/2010/main" val="1722225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D28D209B-BFBF-4F20-8B5D-3144D3D54FE0}"/>
              </a:ext>
            </a:extLst>
          </p:cNvPr>
          <p:cNvSpPr txBox="1"/>
          <p:nvPr/>
        </p:nvSpPr>
        <p:spPr>
          <a:xfrm>
            <a:off x="3276600" y="152400"/>
            <a:ext cx="2971800" cy="61554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3366FF"/>
            </a:solidFill>
          </a:ln>
        </p:spPr>
        <p:txBody>
          <a:bodyPr wrap="square" lIns="121914" tIns="60957" rIns="121914" bIns="60957">
            <a:spAutoFit/>
          </a:bodyPr>
          <a:lstStyle/>
          <a:p>
            <a:pPr algn="ctr" defTabSz="1219140"/>
            <a:r>
              <a:rPr lang="en-US" sz="3200" b="1">
                <a:solidFill>
                  <a:srgbClr val="FF0000"/>
                </a:solidFill>
              </a:rPr>
              <a:t>LUYỆN TẬP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59106" y="-240907"/>
            <a:ext cx="722016" cy="1254224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077199" y="1"/>
            <a:ext cx="995445" cy="838201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1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349933" y="1447800"/>
            <a:ext cx="854073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1) </a:t>
            </a:r>
            <a:r>
              <a:rPr lang="en-US" sz="2400" dirty="0" err="1"/>
              <a:t>Trình</a:t>
            </a:r>
            <a:r>
              <a:rPr lang="en-US" sz="2400" dirty="0"/>
              <a:t> </a:t>
            </a:r>
            <a:r>
              <a:rPr lang="en-US" sz="2400" dirty="0" err="1"/>
              <a:t>bày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</a:t>
            </a:r>
            <a:r>
              <a:rPr lang="en-US" sz="2400" dirty="0" err="1"/>
              <a:t>từng</a:t>
            </a:r>
            <a:r>
              <a:rPr lang="en-US" sz="2400" dirty="0"/>
              <a:t> </a:t>
            </a:r>
            <a:r>
              <a:rPr lang="en-US" sz="2400" dirty="0" err="1"/>
              <a:t>bước</a:t>
            </a:r>
            <a:r>
              <a:rPr lang="en-US" sz="2400" dirty="0"/>
              <a:t> </a:t>
            </a:r>
            <a:r>
              <a:rPr lang="en-US" sz="2400" dirty="0" err="1"/>
              <a:t>trong</a:t>
            </a:r>
            <a:r>
              <a:rPr lang="en-US" sz="2400" dirty="0"/>
              <a:t> </a:t>
            </a:r>
            <a:r>
              <a:rPr lang="en-US" sz="2400" dirty="0" err="1"/>
              <a:t>quy</a:t>
            </a:r>
            <a:r>
              <a:rPr lang="en-US" sz="2400" dirty="0"/>
              <a:t> </a:t>
            </a:r>
            <a:r>
              <a:rPr lang="en-US" sz="2400" dirty="0" err="1"/>
              <a:t>trình</a:t>
            </a:r>
            <a:r>
              <a:rPr lang="en-US" sz="2400" dirty="0"/>
              <a:t> </a:t>
            </a:r>
            <a:r>
              <a:rPr lang="en-US" sz="2400" dirty="0" err="1"/>
              <a:t>giải</a:t>
            </a:r>
            <a:r>
              <a:rPr lang="en-US" sz="2400" dirty="0"/>
              <a:t> </a:t>
            </a:r>
            <a:r>
              <a:rPr lang="en-US" sz="2400" dirty="0" err="1"/>
              <a:t>bài</a:t>
            </a:r>
            <a:r>
              <a:rPr lang="en-US" sz="2400" dirty="0"/>
              <a:t> </a:t>
            </a:r>
            <a:r>
              <a:rPr lang="en-US" sz="2400" dirty="0" err="1"/>
              <a:t>toán</a:t>
            </a:r>
            <a:r>
              <a:rPr lang="en-US" sz="2400" dirty="0"/>
              <a:t> </a:t>
            </a:r>
            <a:r>
              <a:rPr lang="en-US" sz="2400" dirty="0" err="1"/>
              <a:t>trên</a:t>
            </a:r>
            <a:r>
              <a:rPr lang="en-US" sz="2400" dirty="0"/>
              <a:t> </a:t>
            </a:r>
            <a:r>
              <a:rPr lang="en-US" sz="2400" dirty="0" err="1"/>
              <a:t>máy</a:t>
            </a:r>
            <a:r>
              <a:rPr lang="en-US" sz="2400" dirty="0"/>
              <a:t> </a:t>
            </a:r>
            <a:r>
              <a:rPr lang="en-US" sz="2400" dirty="0" err="1"/>
              <a:t>tính</a:t>
            </a:r>
            <a:r>
              <a:rPr lang="en-US" sz="2400" dirty="0"/>
              <a:t>.</a:t>
            </a:r>
          </a:p>
        </p:txBody>
      </p:sp>
      <p:sp>
        <p:nvSpPr>
          <p:cNvPr id="3" name="Rectangle 2"/>
          <p:cNvSpPr/>
          <p:nvPr/>
        </p:nvSpPr>
        <p:spPr>
          <a:xfrm>
            <a:off x="620546" y="838200"/>
            <a:ext cx="1503938" cy="5232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0000FF"/>
            </a:solidFill>
          </a:ln>
        </p:spPr>
        <p:txBody>
          <a:bodyPr wrap="none">
            <a:spAutoFit/>
          </a:bodyPr>
          <a:lstStyle/>
          <a:p>
            <a:r>
              <a:rPr lang="en-US" sz="2800" b="1" dirty="0" err="1">
                <a:solidFill>
                  <a:srgbClr val="FF0000"/>
                </a:solidFill>
              </a:rPr>
              <a:t>Đáp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en-US" sz="2800" b="1" dirty="0" err="1">
                <a:solidFill>
                  <a:srgbClr val="FF0000"/>
                </a:solidFill>
              </a:rPr>
              <a:t>án</a:t>
            </a:r>
            <a:r>
              <a:rPr lang="en-US" sz="2800" b="1" dirty="0">
                <a:solidFill>
                  <a:srgbClr val="FF0000"/>
                </a:solidFill>
              </a:rPr>
              <a:t>: </a:t>
            </a:r>
          </a:p>
        </p:txBody>
      </p:sp>
      <p:sp>
        <p:nvSpPr>
          <p:cNvPr id="302" name="Rectangle 301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381000" y="3276600"/>
            <a:ext cx="8540738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/>
              <a:t>b) </a:t>
            </a:r>
            <a:r>
              <a:rPr lang="en-US" sz="2400" b="1" dirty="0" err="1"/>
              <a:t>Tìm</a:t>
            </a:r>
            <a:r>
              <a:rPr lang="en-US" sz="2400" b="1" dirty="0"/>
              <a:t> </a:t>
            </a:r>
            <a:r>
              <a:rPr lang="en-US" sz="2400" b="1" dirty="0" err="1"/>
              <a:t>thuật</a:t>
            </a:r>
            <a:r>
              <a:rPr lang="en-US" sz="2400" b="1" dirty="0"/>
              <a:t> </a:t>
            </a:r>
            <a:r>
              <a:rPr lang="en-US" sz="2400" b="1" dirty="0" err="1"/>
              <a:t>toán</a:t>
            </a:r>
            <a:r>
              <a:rPr lang="en-US" sz="2400" b="1" dirty="0"/>
              <a:t>:</a:t>
            </a:r>
          </a:p>
          <a:p>
            <a:r>
              <a:rPr lang="en-US" sz="2400" dirty="0" err="1"/>
              <a:t>Bước</a:t>
            </a:r>
            <a:r>
              <a:rPr lang="en-US" sz="2400" dirty="0"/>
              <a:t> 1: </a:t>
            </a:r>
            <a:r>
              <a:rPr lang="en-US" sz="2400" dirty="0" err="1"/>
              <a:t>Nhập</a:t>
            </a:r>
            <a:r>
              <a:rPr lang="en-US" sz="2400" dirty="0"/>
              <a:t> </a:t>
            </a:r>
            <a:r>
              <a:rPr lang="en-US" sz="2400" dirty="0" err="1"/>
              <a:t>giá</a:t>
            </a:r>
            <a:r>
              <a:rPr lang="en-US" sz="2400" dirty="0"/>
              <a:t> </a:t>
            </a:r>
            <a:r>
              <a:rPr lang="en-US" sz="2400" dirty="0" err="1"/>
              <a:t>trị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N</a:t>
            </a:r>
          </a:p>
          <a:p>
            <a:r>
              <a:rPr lang="en-US" sz="2400" dirty="0" err="1"/>
              <a:t>Bước</a:t>
            </a:r>
            <a:r>
              <a:rPr lang="en-US" sz="2400" dirty="0"/>
              <a:t> 2:</a:t>
            </a:r>
            <a:r>
              <a:rPr lang="en-US" sz="2400" b="1" dirty="0"/>
              <a:t> </a:t>
            </a:r>
            <a:r>
              <a:rPr lang="en-US" sz="2400" dirty="0" err="1"/>
              <a:t>Tạo</a:t>
            </a:r>
            <a:r>
              <a:rPr lang="en-US" sz="2400" dirty="0"/>
              <a:t> </a:t>
            </a:r>
            <a:r>
              <a:rPr lang="en-US" sz="2400" dirty="0" err="1"/>
              <a:t>một</a:t>
            </a:r>
            <a:r>
              <a:rPr lang="en-US" sz="2400" dirty="0"/>
              <a:t> </a:t>
            </a:r>
            <a:r>
              <a:rPr lang="en-US" sz="2400" dirty="0" err="1"/>
              <a:t>danh</a:t>
            </a:r>
            <a:r>
              <a:rPr lang="en-US" sz="2400" dirty="0"/>
              <a:t> </a:t>
            </a:r>
            <a:r>
              <a:rPr lang="en-US" sz="2400" dirty="0" err="1"/>
              <a:t>sách</a:t>
            </a:r>
            <a:r>
              <a:rPr lang="en-US" sz="2400" dirty="0"/>
              <a:t> </a:t>
            </a:r>
            <a:r>
              <a:rPr lang="en-US" sz="2400" dirty="0" err="1"/>
              <a:t>rỗng</a:t>
            </a:r>
            <a:r>
              <a:rPr lang="en-US" sz="2400" dirty="0"/>
              <a:t> </a:t>
            </a:r>
            <a:r>
              <a:rPr lang="en-US" sz="2400" dirty="0" err="1"/>
              <a:t>để</a:t>
            </a:r>
            <a:r>
              <a:rPr lang="en-US" sz="2400" dirty="0"/>
              <a:t> </a:t>
            </a:r>
            <a:r>
              <a:rPr lang="en-US" sz="2400" dirty="0" err="1"/>
              <a:t>lưu</a:t>
            </a:r>
            <a:r>
              <a:rPr lang="en-US" sz="2400" dirty="0"/>
              <a:t> </a:t>
            </a:r>
            <a:r>
              <a:rPr lang="en-US" sz="2400" dirty="0" err="1"/>
              <a:t>trữ</a:t>
            </a:r>
            <a:r>
              <a:rPr lang="en-US" sz="2400" dirty="0"/>
              <a:t> </a:t>
            </a:r>
            <a:r>
              <a:rPr lang="en-US" sz="2400" dirty="0" err="1"/>
              <a:t>các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lẻ</a:t>
            </a:r>
            <a:r>
              <a:rPr lang="en-US" sz="2400" dirty="0"/>
              <a:t> </a:t>
            </a:r>
            <a:r>
              <a:rPr lang="en-US" sz="2400" dirty="0" err="1"/>
              <a:t>là</a:t>
            </a:r>
            <a:r>
              <a:rPr lang="en-US" sz="2400" dirty="0"/>
              <a:t> </a:t>
            </a:r>
            <a:r>
              <a:rPr lang="en-US" sz="2400" dirty="0" err="1"/>
              <a:t>bội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5.</a:t>
            </a:r>
          </a:p>
          <a:p>
            <a:r>
              <a:rPr lang="en-US" sz="2400" dirty="0" err="1"/>
              <a:t>Bước</a:t>
            </a:r>
            <a:r>
              <a:rPr lang="en-US" sz="2400" dirty="0"/>
              <a:t> 3: </a:t>
            </a:r>
            <a:r>
              <a:rPr lang="en-US" sz="2400" b="1" dirty="0" err="1"/>
              <a:t>Lặp</a:t>
            </a:r>
            <a:r>
              <a:rPr lang="en-US" sz="2400" dirty="0"/>
              <a:t> N </a:t>
            </a:r>
            <a:r>
              <a:rPr lang="en-US" sz="2400" dirty="0" err="1"/>
              <a:t>lần</a:t>
            </a:r>
            <a:endParaRPr lang="en-US" sz="2400" dirty="0"/>
          </a:p>
          <a:p>
            <a:r>
              <a:rPr lang="en-US" sz="2400" dirty="0"/>
              <a:t>               + </a:t>
            </a:r>
            <a:r>
              <a:rPr lang="en-US" sz="2400" dirty="0" err="1"/>
              <a:t>Kiểm</a:t>
            </a:r>
            <a:r>
              <a:rPr lang="en-US" sz="2400" dirty="0"/>
              <a:t> </a:t>
            </a:r>
            <a:r>
              <a:rPr lang="en-US" sz="2400" dirty="0" err="1"/>
              <a:t>tra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lẻ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bội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5: </a:t>
            </a:r>
            <a:r>
              <a:rPr lang="en-US" sz="2400" dirty="0" err="1"/>
              <a:t>Với</a:t>
            </a:r>
            <a:r>
              <a:rPr lang="en-US" sz="2400" dirty="0"/>
              <a:t>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, </a:t>
            </a:r>
            <a:r>
              <a:rPr lang="en-US" sz="2400" dirty="0" err="1"/>
              <a:t>kiểm</a:t>
            </a:r>
            <a:r>
              <a:rPr lang="en-US" sz="2400" dirty="0"/>
              <a:t> </a:t>
            </a:r>
            <a:r>
              <a:rPr lang="en-US" sz="2400" dirty="0" err="1"/>
              <a:t>tra</a:t>
            </a:r>
            <a:r>
              <a:rPr lang="en-US" sz="2400" dirty="0"/>
              <a:t> </a:t>
            </a:r>
            <a:r>
              <a:rPr lang="en-US" sz="2400" dirty="0" err="1"/>
              <a:t>xem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phải</a:t>
            </a:r>
            <a:r>
              <a:rPr lang="en-US" sz="2400" dirty="0"/>
              <a:t> </a:t>
            </a:r>
            <a:r>
              <a:rPr lang="en-US" sz="2400" dirty="0" err="1"/>
              <a:t>là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lẻ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phải</a:t>
            </a:r>
            <a:r>
              <a:rPr lang="en-US" sz="2400" dirty="0"/>
              <a:t> </a:t>
            </a:r>
            <a:r>
              <a:rPr lang="en-US" sz="2400" dirty="0" err="1"/>
              <a:t>là</a:t>
            </a:r>
            <a:r>
              <a:rPr lang="en-US" sz="2400" dirty="0"/>
              <a:t> </a:t>
            </a:r>
            <a:r>
              <a:rPr lang="en-US" sz="2400" dirty="0" err="1"/>
              <a:t>bội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5 hay </a:t>
            </a:r>
            <a:r>
              <a:rPr lang="en-US" sz="2400" dirty="0" err="1"/>
              <a:t>không</a:t>
            </a:r>
            <a:r>
              <a:rPr lang="en-US" sz="2400" dirty="0"/>
              <a:t>.</a:t>
            </a:r>
          </a:p>
          <a:p>
            <a:r>
              <a:rPr lang="en-US" sz="2400" dirty="0"/>
              <a:t>                 + </a:t>
            </a:r>
            <a:r>
              <a:rPr lang="en-US" sz="2400" dirty="0" err="1"/>
              <a:t>Nếu</a:t>
            </a:r>
            <a:r>
              <a:rPr lang="en-US" sz="2400" dirty="0"/>
              <a:t> </a:t>
            </a:r>
            <a:r>
              <a:rPr lang="en-US" sz="2400" dirty="0" err="1"/>
              <a:t>điều</a:t>
            </a:r>
            <a:r>
              <a:rPr lang="en-US" sz="2400" dirty="0"/>
              <a:t> </a:t>
            </a:r>
            <a:r>
              <a:rPr lang="en-US" sz="2400" dirty="0" err="1"/>
              <a:t>kiện</a:t>
            </a:r>
            <a:r>
              <a:rPr lang="en-US" sz="2400" dirty="0"/>
              <a:t> </a:t>
            </a:r>
            <a:r>
              <a:rPr lang="en-US" sz="2400" dirty="0" err="1"/>
              <a:t>đúng</a:t>
            </a:r>
            <a:r>
              <a:rPr lang="en-US" sz="2400" dirty="0"/>
              <a:t>, </a:t>
            </a:r>
            <a:r>
              <a:rPr lang="en-US" sz="2400" dirty="0" err="1"/>
              <a:t>thêm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vào</a:t>
            </a:r>
            <a:r>
              <a:rPr lang="en-US" sz="2400" dirty="0"/>
              <a:t> </a:t>
            </a:r>
            <a:r>
              <a:rPr lang="en-US" sz="2400" dirty="0" err="1"/>
              <a:t>danh</a:t>
            </a:r>
            <a:r>
              <a:rPr lang="en-US" sz="2400" dirty="0"/>
              <a:t> </a:t>
            </a:r>
            <a:r>
              <a:rPr lang="en-US" sz="2400" dirty="0" err="1"/>
              <a:t>sách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.</a:t>
            </a:r>
          </a:p>
          <a:p>
            <a:r>
              <a:rPr lang="en-US" sz="2400" dirty="0"/>
              <a:t>                  </a:t>
            </a:r>
            <a:r>
              <a:rPr lang="en-US" sz="2400" b="1" dirty="0" err="1"/>
              <a:t>Hết</a:t>
            </a:r>
            <a:r>
              <a:rPr lang="en-US" sz="2400" b="1" dirty="0"/>
              <a:t> </a:t>
            </a:r>
            <a:r>
              <a:rPr lang="en-US" sz="2400" b="1" dirty="0" err="1"/>
              <a:t>lặp</a:t>
            </a:r>
            <a:endParaRPr lang="en-US" sz="2400" b="1" dirty="0"/>
          </a:p>
          <a:p>
            <a:r>
              <a:rPr lang="en-US" sz="2400" dirty="0" err="1"/>
              <a:t>Bước</a:t>
            </a:r>
            <a:r>
              <a:rPr lang="en-US" sz="2400" dirty="0"/>
              <a:t> 4: In </a:t>
            </a:r>
            <a:r>
              <a:rPr lang="en-US" sz="2400" dirty="0" err="1"/>
              <a:t>danh</a:t>
            </a:r>
            <a:r>
              <a:rPr lang="en-US" sz="2400" dirty="0"/>
              <a:t> </a:t>
            </a:r>
            <a:r>
              <a:rPr lang="en-US" sz="2400" dirty="0" err="1"/>
              <a:t>sách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ra</a:t>
            </a:r>
            <a:r>
              <a:rPr lang="en-US" sz="2400" dirty="0"/>
              <a:t> </a:t>
            </a:r>
            <a:r>
              <a:rPr lang="en-US" sz="2400" dirty="0" err="1"/>
              <a:t>màn</a:t>
            </a:r>
            <a:r>
              <a:rPr lang="en-US" sz="2400" dirty="0"/>
              <a:t> </a:t>
            </a:r>
            <a:r>
              <a:rPr lang="en-US" sz="2400" dirty="0" err="1"/>
              <a:t>hình</a:t>
            </a:r>
            <a:r>
              <a:rPr lang="en-US" sz="2400" dirty="0"/>
              <a:t>.</a:t>
            </a:r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" name="Rectangle 3"/>
          <p:cNvSpPr/>
          <p:nvPr/>
        </p:nvSpPr>
        <p:spPr>
          <a:xfrm>
            <a:off x="613282" y="2133600"/>
            <a:ext cx="813714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/>
              <a:t>a) </a:t>
            </a:r>
            <a:r>
              <a:rPr lang="en-US" sz="2400" b="1" dirty="0" err="1"/>
              <a:t>Xác</a:t>
            </a:r>
            <a:r>
              <a:rPr lang="en-US" sz="2400" b="1" dirty="0"/>
              <a:t> </a:t>
            </a:r>
            <a:r>
              <a:rPr lang="en-US" sz="2400" b="1" dirty="0" err="1"/>
              <a:t>định</a:t>
            </a:r>
            <a:r>
              <a:rPr lang="en-US" sz="2400" b="1" dirty="0"/>
              <a:t> </a:t>
            </a:r>
            <a:r>
              <a:rPr lang="en-US" sz="2400" b="1" dirty="0" err="1"/>
              <a:t>bài</a:t>
            </a:r>
            <a:r>
              <a:rPr lang="en-US" sz="2400" b="1" dirty="0"/>
              <a:t> </a:t>
            </a:r>
            <a:r>
              <a:rPr lang="en-US" sz="2400" b="1" dirty="0" err="1"/>
              <a:t>toán</a:t>
            </a:r>
            <a:r>
              <a:rPr lang="en-US" sz="2400" b="1" dirty="0"/>
              <a:t>:</a:t>
            </a:r>
          </a:p>
          <a:p>
            <a:r>
              <a:rPr lang="en-US" sz="2400" dirty="0"/>
              <a:t>- Input:  N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nguyên</a:t>
            </a:r>
            <a:endParaRPr lang="en-US" sz="2400" dirty="0"/>
          </a:p>
          <a:p>
            <a:r>
              <a:rPr lang="en-US" sz="2400" dirty="0"/>
              <a:t>- Output: </a:t>
            </a:r>
            <a:r>
              <a:rPr lang="en-US" sz="2400" dirty="0" err="1"/>
              <a:t>Các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lẻ</a:t>
            </a:r>
            <a:r>
              <a:rPr lang="en-US" sz="2400" dirty="0"/>
              <a:t> </a:t>
            </a:r>
            <a:r>
              <a:rPr lang="en-US" sz="2400" dirty="0" err="1"/>
              <a:t>trong</a:t>
            </a:r>
            <a:r>
              <a:rPr lang="en-US" sz="2400" dirty="0"/>
              <a:t> </a:t>
            </a:r>
            <a:r>
              <a:rPr lang="en-US" sz="2400" dirty="0" err="1"/>
              <a:t>dãy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đã</a:t>
            </a:r>
            <a:r>
              <a:rPr lang="en-US" sz="2400" dirty="0"/>
              <a:t> </a:t>
            </a:r>
            <a:r>
              <a:rPr lang="en-US" sz="2400" dirty="0" err="1"/>
              <a:t>cho</a:t>
            </a:r>
            <a:r>
              <a:rPr lang="en-US" sz="2400" dirty="0"/>
              <a:t> </a:t>
            </a:r>
            <a:r>
              <a:rPr lang="en-US" sz="2400" dirty="0" err="1"/>
              <a:t>là</a:t>
            </a:r>
            <a:r>
              <a:rPr lang="en-US" sz="2400" dirty="0"/>
              <a:t> </a:t>
            </a:r>
            <a:r>
              <a:rPr lang="en-US" sz="2400" dirty="0" err="1"/>
              <a:t>bội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5</a:t>
            </a:r>
          </a:p>
        </p:txBody>
      </p:sp>
    </p:spTree>
    <p:extLst>
      <p:ext uri="{BB962C8B-B14F-4D97-AF65-F5344CB8AC3E}">
        <p14:creationId xmlns:p14="http://schemas.microsoft.com/office/powerpoint/2010/main" val="1933386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302" grpId="0"/>
      <p:bldP spid="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D28D209B-BFBF-4F20-8B5D-3144D3D54FE0}"/>
              </a:ext>
            </a:extLst>
          </p:cNvPr>
          <p:cNvSpPr txBox="1"/>
          <p:nvPr/>
        </p:nvSpPr>
        <p:spPr>
          <a:xfrm>
            <a:off x="3276600" y="152400"/>
            <a:ext cx="2971800" cy="61554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3366FF"/>
            </a:solidFill>
          </a:ln>
        </p:spPr>
        <p:txBody>
          <a:bodyPr wrap="square" lIns="121914" tIns="60957" rIns="121914" bIns="60957">
            <a:spAutoFit/>
          </a:bodyPr>
          <a:lstStyle/>
          <a:p>
            <a:pPr algn="ctr" defTabSz="1219140"/>
            <a:r>
              <a:rPr lang="en-US" sz="3200" b="1">
                <a:solidFill>
                  <a:srgbClr val="FF0000"/>
                </a:solidFill>
              </a:rPr>
              <a:t>LUYỆN TẬP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22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59106" y="-240907"/>
            <a:ext cx="722016" cy="1254224"/>
            <a:chOff x="2332" y="1554"/>
            <a:chExt cx="1105" cy="1218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077199" y="1"/>
            <a:ext cx="995445" cy="838201"/>
            <a:chOff x="2332" y="1554"/>
            <a:chExt cx="1105" cy="1218"/>
          </a:xfrm>
        </p:grpSpPr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1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349933" y="1447800"/>
            <a:ext cx="854073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1) </a:t>
            </a:r>
            <a:r>
              <a:rPr lang="en-US" sz="2400" dirty="0" err="1"/>
              <a:t>Trình</a:t>
            </a:r>
            <a:r>
              <a:rPr lang="en-US" sz="2400" dirty="0"/>
              <a:t> </a:t>
            </a:r>
            <a:r>
              <a:rPr lang="en-US" sz="2400" dirty="0" err="1"/>
              <a:t>bày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</a:t>
            </a:r>
            <a:r>
              <a:rPr lang="en-US" sz="2400" dirty="0" err="1"/>
              <a:t>từng</a:t>
            </a:r>
            <a:r>
              <a:rPr lang="en-US" sz="2400" dirty="0"/>
              <a:t> </a:t>
            </a:r>
            <a:r>
              <a:rPr lang="en-US" sz="2400" dirty="0" err="1"/>
              <a:t>bước</a:t>
            </a:r>
            <a:r>
              <a:rPr lang="en-US" sz="2400" dirty="0"/>
              <a:t> </a:t>
            </a:r>
            <a:r>
              <a:rPr lang="en-US" sz="2400" dirty="0" err="1"/>
              <a:t>trong</a:t>
            </a:r>
            <a:r>
              <a:rPr lang="en-US" sz="2400" dirty="0"/>
              <a:t> </a:t>
            </a:r>
            <a:r>
              <a:rPr lang="en-US" sz="2400" dirty="0" err="1"/>
              <a:t>quy</a:t>
            </a:r>
            <a:r>
              <a:rPr lang="en-US" sz="2400" dirty="0"/>
              <a:t> </a:t>
            </a:r>
            <a:r>
              <a:rPr lang="en-US" sz="2400" dirty="0" err="1"/>
              <a:t>trình</a:t>
            </a:r>
            <a:r>
              <a:rPr lang="en-US" sz="2400" dirty="0"/>
              <a:t> </a:t>
            </a:r>
            <a:r>
              <a:rPr lang="en-US" sz="2400" dirty="0" err="1"/>
              <a:t>giải</a:t>
            </a:r>
            <a:r>
              <a:rPr lang="en-US" sz="2400" dirty="0"/>
              <a:t> </a:t>
            </a:r>
            <a:r>
              <a:rPr lang="en-US" sz="2400" dirty="0" err="1"/>
              <a:t>bài</a:t>
            </a:r>
            <a:r>
              <a:rPr lang="en-US" sz="2400" dirty="0"/>
              <a:t> </a:t>
            </a:r>
            <a:r>
              <a:rPr lang="en-US" sz="2400" dirty="0" err="1"/>
              <a:t>toán</a:t>
            </a:r>
            <a:r>
              <a:rPr lang="en-US" sz="2400" dirty="0"/>
              <a:t> </a:t>
            </a:r>
            <a:r>
              <a:rPr lang="en-US" sz="2400" dirty="0" err="1"/>
              <a:t>trên</a:t>
            </a:r>
            <a:r>
              <a:rPr lang="en-US" sz="2400" dirty="0"/>
              <a:t> </a:t>
            </a:r>
            <a:r>
              <a:rPr lang="en-US" sz="2400" dirty="0" err="1"/>
              <a:t>máy</a:t>
            </a:r>
            <a:r>
              <a:rPr lang="en-US" sz="2400" dirty="0"/>
              <a:t> </a:t>
            </a:r>
            <a:r>
              <a:rPr lang="en-US" sz="2400" dirty="0" err="1"/>
              <a:t>tính</a:t>
            </a:r>
            <a:r>
              <a:rPr lang="en-US" sz="2400" dirty="0"/>
              <a:t>.</a:t>
            </a:r>
          </a:p>
        </p:txBody>
      </p:sp>
      <p:sp>
        <p:nvSpPr>
          <p:cNvPr id="3" name="Rectangle 2"/>
          <p:cNvSpPr/>
          <p:nvPr/>
        </p:nvSpPr>
        <p:spPr>
          <a:xfrm>
            <a:off x="620546" y="838200"/>
            <a:ext cx="1503938" cy="5232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0000FF"/>
            </a:solidFill>
          </a:ln>
        </p:spPr>
        <p:txBody>
          <a:bodyPr wrap="none">
            <a:spAutoFit/>
          </a:bodyPr>
          <a:lstStyle/>
          <a:p>
            <a:r>
              <a:rPr lang="en-US" sz="2800" b="1" dirty="0" err="1">
                <a:solidFill>
                  <a:srgbClr val="FF0000"/>
                </a:solidFill>
              </a:rPr>
              <a:t>Đáp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en-US" sz="2800" b="1" dirty="0" err="1">
                <a:solidFill>
                  <a:srgbClr val="FF0000"/>
                </a:solidFill>
              </a:rPr>
              <a:t>án</a:t>
            </a:r>
            <a:r>
              <a:rPr lang="en-US" sz="2800" b="1" dirty="0">
                <a:solidFill>
                  <a:srgbClr val="FF0000"/>
                </a:solidFill>
              </a:rPr>
              <a:t>: </a:t>
            </a:r>
          </a:p>
        </p:txBody>
      </p:sp>
      <p:sp>
        <p:nvSpPr>
          <p:cNvPr id="5" name="Rectangle 4"/>
          <p:cNvSpPr/>
          <p:nvPr/>
        </p:nvSpPr>
        <p:spPr>
          <a:xfrm>
            <a:off x="301124" y="2390807"/>
            <a:ext cx="847442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2)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chạy</a:t>
            </a:r>
            <a:r>
              <a:rPr lang="en-US" sz="2400" dirty="0"/>
              <a:t> </a:t>
            </a:r>
            <a:r>
              <a:rPr lang="en-US" sz="2400" dirty="0" err="1"/>
              <a:t>chương</a:t>
            </a:r>
            <a:r>
              <a:rPr lang="en-US" sz="2400" dirty="0"/>
              <a:t> </a:t>
            </a:r>
            <a:r>
              <a:rPr lang="en-US" sz="2400" dirty="0" err="1"/>
              <a:t>trình</a:t>
            </a:r>
            <a:r>
              <a:rPr lang="en-US" sz="2400" dirty="0"/>
              <a:t> </a:t>
            </a:r>
            <a:r>
              <a:rPr lang="en-US" sz="2400" dirty="0" err="1"/>
              <a:t>viết</a:t>
            </a:r>
            <a:r>
              <a:rPr lang="en-US" sz="2400" dirty="0"/>
              <a:t> </a:t>
            </a:r>
            <a:r>
              <a:rPr lang="en-US" sz="2400" dirty="0" err="1"/>
              <a:t>bằng</a:t>
            </a:r>
            <a:r>
              <a:rPr lang="en-US" sz="2400" dirty="0"/>
              <a:t> Scratch </a:t>
            </a:r>
            <a:r>
              <a:rPr lang="en-US" sz="2400" dirty="0" err="1"/>
              <a:t>với</a:t>
            </a:r>
            <a:r>
              <a:rPr lang="en-US" sz="2400" dirty="0"/>
              <a:t> </a:t>
            </a:r>
            <a:r>
              <a:rPr lang="en-US" sz="2400" dirty="0" err="1"/>
              <a:t>dãy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nguyên</a:t>
            </a:r>
            <a:r>
              <a:rPr lang="en-US" sz="2400" dirty="0"/>
              <a:t> 5, -5, 12, 6, -75, 3, 50, -1, 35, 15 </a:t>
            </a:r>
            <a:r>
              <a:rPr lang="en-US" sz="2400" dirty="0" err="1"/>
              <a:t>là</a:t>
            </a:r>
            <a:r>
              <a:rPr lang="en-US" sz="2400" dirty="0"/>
              <a:t>: </a:t>
            </a:r>
          </a:p>
        </p:txBody>
      </p:sp>
      <p:sp>
        <p:nvSpPr>
          <p:cNvPr id="6" name="Rectangle 5"/>
          <p:cNvSpPr/>
          <p:nvPr/>
        </p:nvSpPr>
        <p:spPr>
          <a:xfrm>
            <a:off x="4867923" y="2760085"/>
            <a:ext cx="3692434" cy="4830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US" sz="2400" dirty="0">
                <a:solidFill>
                  <a:srgbClr val="FF0000"/>
                </a:solidFill>
                <a:ea typeface="Times New Roman" panose="02020603050405020304" pitchFamily="18" charset="0"/>
              </a:rPr>
              <a:t>5, -5, -75, 50, 35, 15</a:t>
            </a:r>
          </a:p>
        </p:txBody>
      </p:sp>
    </p:spTree>
    <p:extLst>
      <p:ext uri="{BB962C8B-B14F-4D97-AF65-F5344CB8AC3E}">
        <p14:creationId xmlns:p14="http://schemas.microsoft.com/office/powerpoint/2010/main" val="1520741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n 2">
            <a:extLst>
              <a:ext uri="{FF2B5EF4-FFF2-40B4-BE49-F238E27FC236}">
                <a16:creationId xmlns:a16="http://schemas.microsoft.com/office/drawing/2014/main" id="{6437E96C-B4D7-4CA6-90EE-43A5C748EF9C}"/>
              </a:ext>
            </a:extLst>
          </p:cNvPr>
          <p:cNvSpPr/>
          <p:nvPr/>
        </p:nvSpPr>
        <p:spPr>
          <a:xfrm>
            <a:off x="838200" y="1638300"/>
            <a:ext cx="3219450" cy="3086100"/>
          </a:xfrm>
          <a:prstGeom prst="sun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12FD0D-3345-4D97-BED4-5A0590056D2D}"/>
              </a:ext>
            </a:extLst>
          </p:cNvPr>
          <p:cNvSpPr txBox="1"/>
          <p:nvPr/>
        </p:nvSpPr>
        <p:spPr>
          <a:xfrm>
            <a:off x="4343400" y="2793750"/>
            <a:ext cx="449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VẬN DỤNG</a:t>
            </a:r>
            <a:endParaRPr lang="en-US" sz="3200" dirty="0"/>
          </a:p>
        </p:txBody>
      </p:sp>
      <p:pic>
        <p:nvPicPr>
          <p:cNvPr id="4" name="Hình ảnh 3" descr="Ảnh có chứa văn bản, đồ chơi, đồ họa véc-tơ, danh thiếp&#10;&#10;Mô tả được tạo tự động">
            <a:extLst>
              <a:ext uri="{FF2B5EF4-FFF2-40B4-BE49-F238E27FC236}">
                <a16:creationId xmlns:a16="http://schemas.microsoft.com/office/drawing/2014/main" id="{A667EB62-86C3-4EF0-AA26-81461A6A5A6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9225" y="3533337"/>
            <a:ext cx="2320220" cy="2234972"/>
          </a:xfrm>
          <a:prstGeom prst="rect">
            <a:avLst/>
          </a:prstGeom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 rot="5437070">
            <a:off x="-11395" y="26692"/>
            <a:ext cx="1828800" cy="1831975"/>
            <a:chOff x="2332" y="1554"/>
            <a:chExt cx="1105" cy="121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6" name="Group 144"/>
          <p:cNvGrpSpPr>
            <a:grpSpLocks/>
          </p:cNvGrpSpPr>
          <p:nvPr/>
        </p:nvGrpSpPr>
        <p:grpSpPr bwMode="auto">
          <a:xfrm>
            <a:off x="0" y="4953000"/>
            <a:ext cx="1828800" cy="1831975"/>
            <a:chOff x="2332" y="1554"/>
            <a:chExt cx="1105" cy="1218"/>
          </a:xfrm>
        </p:grpSpPr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17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18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20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20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20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20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20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21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21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21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21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21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21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21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21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21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21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22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22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22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22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22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22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22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22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22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22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23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23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23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23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23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23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23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23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23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23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24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24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24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24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24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24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24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24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24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24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25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25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25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25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25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25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25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25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25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25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26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26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26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26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26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26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26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26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26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26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27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27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27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27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27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27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27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27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27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27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28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28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28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28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" name="Group 284"/>
          <p:cNvGrpSpPr>
            <a:grpSpLocks/>
          </p:cNvGrpSpPr>
          <p:nvPr/>
        </p:nvGrpSpPr>
        <p:grpSpPr bwMode="auto">
          <a:xfrm rot="10800000">
            <a:off x="7243845" y="76200"/>
            <a:ext cx="1828800" cy="1831975"/>
            <a:chOff x="2332" y="1554"/>
            <a:chExt cx="1105" cy="1218"/>
          </a:xfrm>
        </p:grpSpPr>
        <p:sp>
          <p:nvSpPr>
            <p:cNvPr id="287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1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1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6" name="Group 284"/>
          <p:cNvGrpSpPr>
            <a:grpSpLocks/>
          </p:cNvGrpSpPr>
          <p:nvPr/>
        </p:nvGrpSpPr>
        <p:grpSpPr bwMode="auto">
          <a:xfrm rot="15878481">
            <a:off x="7400554" y="5144701"/>
            <a:ext cx="1232018" cy="2179837"/>
            <a:chOff x="2332" y="1554"/>
            <a:chExt cx="1105" cy="1218"/>
          </a:xfrm>
        </p:grpSpPr>
        <p:sp>
          <p:nvSpPr>
            <p:cNvPr id="427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5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6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7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8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9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4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5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6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7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5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6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7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8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9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0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1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5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4931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4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5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1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D28D209B-BFBF-4F20-8B5D-3144D3D54FE0}"/>
              </a:ext>
            </a:extLst>
          </p:cNvPr>
          <p:cNvSpPr txBox="1"/>
          <p:nvPr/>
        </p:nvSpPr>
        <p:spPr>
          <a:xfrm>
            <a:off x="2929595" y="348743"/>
            <a:ext cx="3014005" cy="55399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3366FF"/>
            </a:solidFill>
          </a:ln>
        </p:spPr>
        <p:txBody>
          <a:bodyPr wrap="square" lIns="121914" tIns="60957" rIns="121914" bIns="60957">
            <a:spAutoFit/>
          </a:bodyPr>
          <a:lstStyle/>
          <a:p>
            <a:pPr algn="ctr" defTabSz="1219140"/>
            <a:r>
              <a:rPr lang="en-US" sz="2800" b="1" dirty="0">
                <a:solidFill>
                  <a:srgbClr val="FF0000"/>
                </a:solidFill>
              </a:rPr>
              <a:t>VẬN DỤNG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7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5437070">
            <a:off x="259106" y="-240907"/>
            <a:ext cx="722016" cy="1254224"/>
            <a:chOff x="2332" y="1554"/>
            <a:chExt cx="1105" cy="121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7" name="Group 28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 rot="10800000">
            <a:off x="8077199" y="1"/>
            <a:ext cx="995445" cy="838201"/>
            <a:chOff x="2332" y="1554"/>
            <a:chExt cx="1105" cy="1218"/>
          </a:xfrm>
        </p:grpSpPr>
        <p:sp>
          <p:nvSpPr>
            <p:cNvPr id="148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Rectangle 2"/>
          <p:cNvSpPr/>
          <p:nvPr/>
        </p:nvSpPr>
        <p:spPr>
          <a:xfrm>
            <a:off x="273722" y="1600200"/>
            <a:ext cx="8592626" cy="2569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</a:pP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Bài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r>
              <a:rPr lang="en-US" sz="2800" b="1" dirty="0">
                <a:solidFill>
                  <a:srgbClr val="000000"/>
                </a:solidFill>
                <a:ea typeface="Times New Roman" panose="02020603050405020304" pitchFamily="18" charset="0"/>
              </a:rPr>
              <a:t> :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 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Em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hãy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đề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xuất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toán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tế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em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thể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tạo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chương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trình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chuyển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giao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máy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giải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quyết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? (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Gợi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ý: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tiền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điện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mỗi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đình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theo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điện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gia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đình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;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Tạo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đoạn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hoạt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hình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em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 panose="02020603050405020304" pitchFamily="18" charset="0"/>
              </a:rPr>
              <a:t>thích</a:t>
            </a:r>
            <a:r>
              <a:rPr lang="en-US" sz="2800" dirty="0">
                <a:solidFill>
                  <a:srgbClr val="000000"/>
                </a:solidFill>
                <a:ea typeface="Times New Roman" panose="02020603050405020304" pitchFamily="18" charset="0"/>
              </a:rPr>
              <a:t>).</a:t>
            </a:r>
            <a:endParaRPr lang="en-US" sz="2800" dirty="0"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0217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5">
              <a:lumMod val="60000"/>
              <a:lumOff val="4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>
            <a:off x="1853368" y="1388374"/>
            <a:ext cx="3328232" cy="1840073"/>
            <a:chOff x="2504363" y="720654"/>
            <a:chExt cx="3871913" cy="2601921"/>
          </a:xfrm>
        </p:grpSpPr>
        <p:pic>
          <p:nvPicPr>
            <p:cNvPr id="18" name="Picture 5" descr="Cover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4363" y="755588"/>
              <a:ext cx="3871913" cy="2566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" name="Rounded Rectangle 18"/>
            <p:cNvSpPr/>
            <p:nvPr/>
          </p:nvSpPr>
          <p:spPr>
            <a:xfrm>
              <a:off x="3977465" y="720654"/>
              <a:ext cx="2398810" cy="173749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1.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Máy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tính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hỗ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trợ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giải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quyết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vấn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đề</a:t>
              </a:r>
              <a:endParaRPr lang="en-US" dirty="0">
                <a:solidFill>
                  <a:srgbClr val="0000FF"/>
                </a:solidFill>
                <a:latin typeface="Time New Roman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111150" y="3100896"/>
            <a:ext cx="3875337" cy="1892795"/>
            <a:chOff x="3237954" y="3259081"/>
            <a:chExt cx="5431981" cy="2352675"/>
          </a:xfrm>
        </p:grpSpPr>
        <p:pic>
          <p:nvPicPr>
            <p:cNvPr id="17" name="Picture 9" descr="Cover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7954" y="3259081"/>
              <a:ext cx="3978275" cy="2352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Rounded Rectangle 21"/>
            <p:cNvSpPr/>
            <p:nvPr/>
          </p:nvSpPr>
          <p:spPr>
            <a:xfrm>
              <a:off x="4525735" y="3827397"/>
              <a:ext cx="4144200" cy="1507997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dirty="0">
                  <a:solidFill>
                    <a:srgbClr val="0070C0"/>
                  </a:solidFill>
                  <a:latin typeface="Time New Roman"/>
                </a:rPr>
                <a:t>2.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Các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bước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con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người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giao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bài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toán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cho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máy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tính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giải</a:t>
              </a:r>
              <a:r>
                <a:rPr lang="en-US" dirty="0">
                  <a:solidFill>
                    <a:srgbClr val="0000FF"/>
                  </a:solidFill>
                  <a:latin typeface="Time New Roman"/>
                </a:rPr>
                <a:t> </a:t>
              </a:r>
              <a:r>
                <a:rPr lang="en-US" dirty="0" err="1">
                  <a:solidFill>
                    <a:srgbClr val="0000FF"/>
                  </a:solidFill>
                  <a:latin typeface="Time New Roman"/>
                </a:rPr>
                <a:t>quyết</a:t>
              </a:r>
              <a:endParaRPr lang="en-US" dirty="0">
                <a:solidFill>
                  <a:srgbClr val="0000FF"/>
                </a:solidFill>
                <a:latin typeface="Time New Roman"/>
              </a:endParaRPr>
            </a:p>
            <a:p>
              <a:pPr algn="ctr"/>
              <a:endParaRPr lang="vi-VN" sz="1350" dirty="0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6232193" y="1192632"/>
            <a:ext cx="2741990" cy="92333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800" i="1" dirty="0" err="1">
                <a:cs typeface="Calibri" panose="020F0502020204030204" pitchFamily="34" charset="0"/>
              </a:rPr>
              <a:t>Bài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toán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trong</a:t>
            </a:r>
            <a:r>
              <a:rPr lang="en-US" sz="1800" i="1" dirty="0">
                <a:cs typeface="Calibri" panose="020F0502020204030204" pitchFamily="34" charset="0"/>
              </a:rPr>
              <a:t> tin </a:t>
            </a:r>
            <a:r>
              <a:rPr lang="en-US" sz="1800" i="1" dirty="0" err="1">
                <a:cs typeface="Calibri" panose="020F0502020204030204" pitchFamily="34" charset="0"/>
              </a:rPr>
              <a:t>học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là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một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nhiệm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vụ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có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thể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giao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cho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máy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tính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thực</a:t>
            </a:r>
            <a:r>
              <a:rPr lang="en-US" sz="1800" i="1" dirty="0">
                <a:cs typeface="Calibri" panose="020F0502020204030204" pitchFamily="34" charset="0"/>
              </a:rPr>
              <a:t> </a:t>
            </a:r>
            <a:r>
              <a:rPr lang="en-US" sz="1800" i="1" dirty="0" err="1">
                <a:cs typeface="Calibri" panose="020F0502020204030204" pitchFamily="34" charset="0"/>
              </a:rPr>
              <a:t>hiện</a:t>
            </a:r>
            <a:r>
              <a:rPr lang="en-US" sz="1800" i="1" dirty="0">
                <a:cs typeface="Calibri" panose="020F0502020204030204" pitchFamily="34" charset="0"/>
              </a:rPr>
              <a:t>.</a:t>
            </a:r>
            <a:endParaRPr lang="vi-VN" sz="1800" dirty="0"/>
          </a:p>
        </p:txBody>
      </p:sp>
      <p:sp>
        <p:nvSpPr>
          <p:cNvPr id="12" name="TextBox 11"/>
          <p:cNvSpPr txBox="1"/>
          <p:nvPr/>
        </p:nvSpPr>
        <p:spPr>
          <a:xfrm>
            <a:off x="104582" y="2708706"/>
            <a:ext cx="2480978" cy="101566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28575">
            <a:solidFill>
              <a:srgbClr val="0099FF"/>
            </a:solidFill>
          </a:ln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dirty="0">
                <a:solidFill>
                  <a:srgbClr val="FF0000"/>
                </a:solidFill>
                <a:cs typeface="Times New Roman" panose="02020603050405020304" pitchFamily="18" charset="0"/>
              </a:rPr>
              <a:t>BÀI 2: </a:t>
            </a:r>
            <a:r>
              <a:rPr lang="en-US" b="1" dirty="0">
                <a:solidFill>
                  <a:srgbClr val="FF0000"/>
                </a:solidFill>
              </a:rPr>
              <a:t>CÁC BƯỚC GIẢI BÀI TOÁN BẰNG MÁY TÍNH</a:t>
            </a:r>
            <a:endParaRPr lang="en-US" b="1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553200" y="3067845"/>
            <a:ext cx="2435262" cy="230832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pt-BR" sz="1800" i="1" dirty="0">
                <a:cs typeface="Times New Roman" pitchFamily="18" charset="0"/>
              </a:rPr>
              <a:t>Các bước con người giao bài toán cho máy tính giải quyết gồm: Xác định bài toán, tìm thuật toán, viết chương trình, chạy thử để sửa lỗi và chạy chương trình để nhận kết quả</a:t>
            </a:r>
            <a:endParaRPr lang="en-US" sz="1800" b="1" i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1E619-6898-4A93-90A5-EAA7875CCF8C}" type="slidenum">
              <a:rPr lang="vi-VN" smtClean="0"/>
              <a:t>26</a:t>
            </a:fld>
            <a:endParaRPr lang="vi-VN" dirty="0"/>
          </a:p>
        </p:txBody>
      </p:sp>
      <p:sp>
        <p:nvSpPr>
          <p:cNvPr id="28" name="Block Arc 27"/>
          <p:cNvSpPr/>
          <p:nvPr/>
        </p:nvSpPr>
        <p:spPr>
          <a:xfrm rot="20997371">
            <a:off x="5156427" y="1770931"/>
            <a:ext cx="1100938" cy="191937"/>
          </a:xfrm>
          <a:prstGeom prst="blockArc">
            <a:avLst>
              <a:gd name="adj1" fmla="val 10781409"/>
              <a:gd name="adj2" fmla="val 0"/>
              <a:gd name="adj3" fmla="val 25000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7" name="Block Arc 36"/>
          <p:cNvSpPr/>
          <p:nvPr/>
        </p:nvSpPr>
        <p:spPr>
          <a:xfrm rot="9496581" flipV="1">
            <a:off x="5935721" y="4016660"/>
            <a:ext cx="640824" cy="211400"/>
          </a:xfrm>
          <a:prstGeom prst="blockArc">
            <a:avLst>
              <a:gd name="adj1" fmla="val 10781409"/>
              <a:gd name="adj2" fmla="val 0"/>
              <a:gd name="adj3" fmla="val 25000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8" name="Group 37"/>
          <p:cNvGrpSpPr>
            <a:grpSpLocks/>
          </p:cNvGrpSpPr>
          <p:nvPr/>
        </p:nvGrpSpPr>
        <p:grpSpPr bwMode="auto">
          <a:xfrm rot="5437070">
            <a:off x="135408" y="-118536"/>
            <a:ext cx="716716" cy="1001456"/>
            <a:chOff x="2332" y="1554"/>
            <a:chExt cx="1105" cy="1218"/>
          </a:xfrm>
        </p:grpSpPr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6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8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0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0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0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0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0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0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0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1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11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11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11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1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1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1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1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2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2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2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2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2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2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2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2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2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2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3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3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3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3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3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13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3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3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3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4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14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14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14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8" name="Group 284"/>
          <p:cNvGrpSpPr>
            <a:grpSpLocks/>
          </p:cNvGrpSpPr>
          <p:nvPr/>
        </p:nvGrpSpPr>
        <p:grpSpPr bwMode="auto">
          <a:xfrm rot="10800000">
            <a:off x="8153399" y="76200"/>
            <a:ext cx="919245" cy="704430"/>
            <a:chOff x="2332" y="1554"/>
            <a:chExt cx="1105" cy="1218"/>
          </a:xfrm>
        </p:grpSpPr>
        <p:sp>
          <p:nvSpPr>
            <p:cNvPr id="179" name="Freeform 285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0 w 61"/>
                <a:gd name="T1" fmla="*/ 1 h 60"/>
                <a:gd name="T2" fmla="*/ 0 w 61"/>
                <a:gd name="T3" fmla="*/ 1 h 60"/>
                <a:gd name="T4" fmla="*/ 0 w 61"/>
                <a:gd name="T5" fmla="*/ 1 h 60"/>
                <a:gd name="T6" fmla="*/ 0 w 61"/>
                <a:gd name="T7" fmla="*/ 1 h 60"/>
                <a:gd name="T8" fmla="*/ 0 w 61"/>
                <a:gd name="T9" fmla="*/ 1 h 60"/>
                <a:gd name="T10" fmla="*/ 0 w 61"/>
                <a:gd name="T11" fmla="*/ 1 h 60"/>
                <a:gd name="T12" fmla="*/ 0 w 61"/>
                <a:gd name="T13" fmla="*/ 1 h 60"/>
                <a:gd name="T14" fmla="*/ 0 w 61"/>
                <a:gd name="T15" fmla="*/ 1 h 60"/>
                <a:gd name="T16" fmla="*/ 0 w 61"/>
                <a:gd name="T17" fmla="*/ 0 h 60"/>
                <a:gd name="T18" fmla="*/ 0 w 61"/>
                <a:gd name="T19" fmla="*/ 1 h 60"/>
                <a:gd name="T20" fmla="*/ 0 w 61"/>
                <a:gd name="T21" fmla="*/ 1 h 60"/>
                <a:gd name="T22" fmla="*/ 0 w 61"/>
                <a:gd name="T23" fmla="*/ 1 h 60"/>
                <a:gd name="T24" fmla="*/ 0 w 61"/>
                <a:gd name="T25" fmla="*/ 1 h 60"/>
                <a:gd name="T26" fmla="*/ 0 w 61"/>
                <a:gd name="T27" fmla="*/ 1 h 60"/>
                <a:gd name="T28" fmla="*/ 0 w 61"/>
                <a:gd name="T29" fmla="*/ 1 h 60"/>
                <a:gd name="T30" fmla="*/ 0 w 61"/>
                <a:gd name="T31" fmla="*/ 1 h 60"/>
                <a:gd name="T32" fmla="*/ 0 w 61"/>
                <a:gd name="T33" fmla="*/ 1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286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287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 w 132"/>
                <a:gd name="T1" fmla="*/ 1 h 182"/>
                <a:gd name="T2" fmla="*/ 1 w 132"/>
                <a:gd name="T3" fmla="*/ 1 h 182"/>
                <a:gd name="T4" fmla="*/ 1 w 132"/>
                <a:gd name="T5" fmla="*/ 1 h 182"/>
                <a:gd name="T6" fmla="*/ 1 w 132"/>
                <a:gd name="T7" fmla="*/ 1 h 182"/>
                <a:gd name="T8" fmla="*/ 1 w 132"/>
                <a:gd name="T9" fmla="*/ 1 h 182"/>
                <a:gd name="T10" fmla="*/ 1 w 132"/>
                <a:gd name="T11" fmla="*/ 1 h 182"/>
                <a:gd name="T12" fmla="*/ 1 w 132"/>
                <a:gd name="T13" fmla="*/ 1 h 182"/>
                <a:gd name="T14" fmla="*/ 1 w 132"/>
                <a:gd name="T15" fmla="*/ 1 h 182"/>
                <a:gd name="T16" fmla="*/ 1 w 132"/>
                <a:gd name="T17" fmla="*/ 1 h 182"/>
                <a:gd name="T18" fmla="*/ 1 w 132"/>
                <a:gd name="T19" fmla="*/ 0 h 182"/>
                <a:gd name="T20" fmla="*/ 1 w 132"/>
                <a:gd name="T21" fmla="*/ 1 h 182"/>
                <a:gd name="T22" fmla="*/ 1 w 132"/>
                <a:gd name="T23" fmla="*/ 1 h 182"/>
                <a:gd name="T24" fmla="*/ 0 w 132"/>
                <a:gd name="T25" fmla="*/ 1 h 182"/>
                <a:gd name="T26" fmla="*/ 1 w 132"/>
                <a:gd name="T27" fmla="*/ 1 h 182"/>
                <a:gd name="T28" fmla="*/ 1 w 132"/>
                <a:gd name="T29" fmla="*/ 1 h 182"/>
                <a:gd name="T30" fmla="*/ 1 w 132"/>
                <a:gd name="T31" fmla="*/ 1 h 182"/>
                <a:gd name="T32" fmla="*/ 1 w 132"/>
                <a:gd name="T33" fmla="*/ 1 h 182"/>
                <a:gd name="T34" fmla="*/ 1 w 132"/>
                <a:gd name="T35" fmla="*/ 1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288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1 w 177"/>
                <a:gd name="T1" fmla="*/ 1 h 146"/>
                <a:gd name="T2" fmla="*/ 1 w 177"/>
                <a:gd name="T3" fmla="*/ 1 h 146"/>
                <a:gd name="T4" fmla="*/ 1 w 177"/>
                <a:gd name="T5" fmla="*/ 1 h 146"/>
                <a:gd name="T6" fmla="*/ 1 w 177"/>
                <a:gd name="T7" fmla="*/ 1 h 146"/>
                <a:gd name="T8" fmla="*/ 1 w 177"/>
                <a:gd name="T9" fmla="*/ 1 h 146"/>
                <a:gd name="T10" fmla="*/ 1 w 177"/>
                <a:gd name="T11" fmla="*/ 1 h 146"/>
                <a:gd name="T12" fmla="*/ 1 w 177"/>
                <a:gd name="T13" fmla="*/ 1 h 146"/>
                <a:gd name="T14" fmla="*/ 1 w 177"/>
                <a:gd name="T15" fmla="*/ 0 h 146"/>
                <a:gd name="T16" fmla="*/ 1 w 177"/>
                <a:gd name="T17" fmla="*/ 1 h 146"/>
                <a:gd name="T18" fmla="*/ 1 w 177"/>
                <a:gd name="T19" fmla="*/ 1 h 146"/>
                <a:gd name="T20" fmla="*/ 1 w 177"/>
                <a:gd name="T21" fmla="*/ 1 h 146"/>
                <a:gd name="T22" fmla="*/ 0 w 177"/>
                <a:gd name="T23" fmla="*/ 1 h 146"/>
                <a:gd name="T24" fmla="*/ 1 w 177"/>
                <a:gd name="T25" fmla="*/ 1 h 146"/>
                <a:gd name="T26" fmla="*/ 1 w 177"/>
                <a:gd name="T27" fmla="*/ 1 h 146"/>
                <a:gd name="T28" fmla="*/ 1 w 177"/>
                <a:gd name="T29" fmla="*/ 1 h 146"/>
                <a:gd name="T30" fmla="*/ 1 w 177"/>
                <a:gd name="T31" fmla="*/ 1 h 146"/>
                <a:gd name="T32" fmla="*/ 1 w 177"/>
                <a:gd name="T33" fmla="*/ 1 h 146"/>
                <a:gd name="T34" fmla="*/ 1 w 177"/>
                <a:gd name="T35" fmla="*/ 1 h 146"/>
                <a:gd name="T36" fmla="*/ 1 w 177"/>
                <a:gd name="T37" fmla="*/ 1 h 146"/>
                <a:gd name="T38" fmla="*/ 1 w 177"/>
                <a:gd name="T39" fmla="*/ 1 h 146"/>
                <a:gd name="T40" fmla="*/ 1 w 177"/>
                <a:gd name="T41" fmla="*/ 1 h 146"/>
                <a:gd name="T42" fmla="*/ 1 w 177"/>
                <a:gd name="T43" fmla="*/ 1 h 146"/>
                <a:gd name="T44" fmla="*/ 1 w 177"/>
                <a:gd name="T45" fmla="*/ 1 h 146"/>
                <a:gd name="T46" fmla="*/ 1 w 177"/>
                <a:gd name="T47" fmla="*/ 1 h 146"/>
                <a:gd name="T48" fmla="*/ 1 w 177"/>
                <a:gd name="T49" fmla="*/ 1 h 146"/>
                <a:gd name="T50" fmla="*/ 1 w 177"/>
                <a:gd name="T51" fmla="*/ 1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289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1 w 178"/>
                <a:gd name="T1" fmla="*/ 0 h 143"/>
                <a:gd name="T2" fmla="*/ 1 w 178"/>
                <a:gd name="T3" fmla="*/ 0 h 143"/>
                <a:gd name="T4" fmla="*/ 1 w 178"/>
                <a:gd name="T5" fmla="*/ 0 h 143"/>
                <a:gd name="T6" fmla="*/ 1 w 178"/>
                <a:gd name="T7" fmla="*/ 0 h 143"/>
                <a:gd name="T8" fmla="*/ 1 w 178"/>
                <a:gd name="T9" fmla="*/ 0 h 143"/>
                <a:gd name="T10" fmla="*/ 1 w 178"/>
                <a:gd name="T11" fmla="*/ 0 h 143"/>
                <a:gd name="T12" fmla="*/ 1 w 178"/>
                <a:gd name="T13" fmla="*/ 0 h 143"/>
                <a:gd name="T14" fmla="*/ 1 w 178"/>
                <a:gd name="T15" fmla="*/ 0 h 143"/>
                <a:gd name="T16" fmla="*/ 1 w 178"/>
                <a:gd name="T17" fmla="*/ 0 h 143"/>
                <a:gd name="T18" fmla="*/ 1 w 178"/>
                <a:gd name="T19" fmla="*/ 0 h 143"/>
                <a:gd name="T20" fmla="*/ 1 w 178"/>
                <a:gd name="T21" fmla="*/ 0 h 143"/>
                <a:gd name="T22" fmla="*/ 1 w 178"/>
                <a:gd name="T23" fmla="*/ 0 h 143"/>
                <a:gd name="T24" fmla="*/ 1 w 178"/>
                <a:gd name="T25" fmla="*/ 0 h 143"/>
                <a:gd name="T26" fmla="*/ 1 w 178"/>
                <a:gd name="T27" fmla="*/ 0 h 143"/>
                <a:gd name="T28" fmla="*/ 1 w 178"/>
                <a:gd name="T29" fmla="*/ 0 h 143"/>
                <a:gd name="T30" fmla="*/ 0 w 178"/>
                <a:gd name="T31" fmla="*/ 0 h 143"/>
                <a:gd name="T32" fmla="*/ 1 w 178"/>
                <a:gd name="T33" fmla="*/ 0 h 143"/>
                <a:gd name="T34" fmla="*/ 1 w 178"/>
                <a:gd name="T35" fmla="*/ 0 h 143"/>
                <a:gd name="T36" fmla="*/ 1 w 178"/>
                <a:gd name="T37" fmla="*/ 0 h 143"/>
                <a:gd name="T38" fmla="*/ 1 w 178"/>
                <a:gd name="T39" fmla="*/ 0 h 143"/>
                <a:gd name="T40" fmla="*/ 1 w 178"/>
                <a:gd name="T41" fmla="*/ 0 h 143"/>
                <a:gd name="T42" fmla="*/ 1 w 178"/>
                <a:gd name="T43" fmla="*/ 0 h 143"/>
                <a:gd name="T44" fmla="*/ 1 w 178"/>
                <a:gd name="T45" fmla="*/ 0 h 143"/>
                <a:gd name="T46" fmla="*/ 1 w 178"/>
                <a:gd name="T47" fmla="*/ 0 h 143"/>
                <a:gd name="T48" fmla="*/ 1 w 178"/>
                <a:gd name="T49" fmla="*/ 0 h 143"/>
                <a:gd name="T50" fmla="*/ 1 w 178"/>
                <a:gd name="T51" fmla="*/ 0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290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1 w 132"/>
                <a:gd name="T1" fmla="*/ 0 h 181"/>
                <a:gd name="T2" fmla="*/ 1 w 132"/>
                <a:gd name="T3" fmla="*/ 0 h 181"/>
                <a:gd name="T4" fmla="*/ 1 w 132"/>
                <a:gd name="T5" fmla="*/ 0 h 181"/>
                <a:gd name="T6" fmla="*/ 1 w 132"/>
                <a:gd name="T7" fmla="*/ 0 h 181"/>
                <a:gd name="T8" fmla="*/ 1 w 132"/>
                <a:gd name="T9" fmla="*/ 0 h 181"/>
                <a:gd name="T10" fmla="*/ 1 w 132"/>
                <a:gd name="T11" fmla="*/ 0 h 181"/>
                <a:gd name="T12" fmla="*/ 0 w 132"/>
                <a:gd name="T13" fmla="*/ 0 h 181"/>
                <a:gd name="T14" fmla="*/ 1 w 132"/>
                <a:gd name="T15" fmla="*/ 0 h 181"/>
                <a:gd name="T16" fmla="*/ 1 w 132"/>
                <a:gd name="T17" fmla="*/ 0 h 181"/>
                <a:gd name="T18" fmla="*/ 1 w 132"/>
                <a:gd name="T19" fmla="*/ 0 h 181"/>
                <a:gd name="T20" fmla="*/ 1 w 132"/>
                <a:gd name="T21" fmla="*/ 0 h 181"/>
                <a:gd name="T22" fmla="*/ 1 w 132"/>
                <a:gd name="T23" fmla="*/ 0 h 181"/>
                <a:gd name="T24" fmla="*/ 1 w 132"/>
                <a:gd name="T25" fmla="*/ 0 h 181"/>
                <a:gd name="T26" fmla="*/ 1 w 132"/>
                <a:gd name="T27" fmla="*/ 0 h 181"/>
                <a:gd name="T28" fmla="*/ 1 w 132"/>
                <a:gd name="T29" fmla="*/ 0 h 181"/>
                <a:gd name="T30" fmla="*/ 1 w 132"/>
                <a:gd name="T31" fmla="*/ 0 h 181"/>
                <a:gd name="T32" fmla="*/ 1 w 132"/>
                <a:gd name="T33" fmla="*/ 0 h 181"/>
                <a:gd name="T34" fmla="*/ 1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291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0 w 177"/>
                <a:gd name="T1" fmla="*/ 1 h 144"/>
                <a:gd name="T2" fmla="*/ 0 w 177"/>
                <a:gd name="T3" fmla="*/ 1 h 144"/>
                <a:gd name="T4" fmla="*/ 0 w 177"/>
                <a:gd name="T5" fmla="*/ 1 h 144"/>
                <a:gd name="T6" fmla="*/ 0 w 177"/>
                <a:gd name="T7" fmla="*/ 1 h 144"/>
                <a:gd name="T8" fmla="*/ 0 w 177"/>
                <a:gd name="T9" fmla="*/ 1 h 144"/>
                <a:gd name="T10" fmla="*/ 0 w 177"/>
                <a:gd name="T11" fmla="*/ 1 h 144"/>
                <a:gd name="T12" fmla="*/ 0 w 177"/>
                <a:gd name="T13" fmla="*/ 1 h 144"/>
                <a:gd name="T14" fmla="*/ 0 w 177"/>
                <a:gd name="T15" fmla="*/ 1 h 144"/>
                <a:gd name="T16" fmla="*/ 0 w 177"/>
                <a:gd name="T17" fmla="*/ 1 h 144"/>
                <a:gd name="T18" fmla="*/ 0 w 177"/>
                <a:gd name="T19" fmla="*/ 1 h 144"/>
                <a:gd name="T20" fmla="*/ 0 w 177"/>
                <a:gd name="T21" fmla="*/ 1 h 144"/>
                <a:gd name="T22" fmla="*/ 0 w 177"/>
                <a:gd name="T23" fmla="*/ 1 h 144"/>
                <a:gd name="T24" fmla="*/ 0 w 177"/>
                <a:gd name="T25" fmla="*/ 1 h 144"/>
                <a:gd name="T26" fmla="*/ 0 w 177"/>
                <a:gd name="T27" fmla="*/ 1 h 144"/>
                <a:gd name="T28" fmla="*/ 0 w 177"/>
                <a:gd name="T29" fmla="*/ 1 h 144"/>
                <a:gd name="T30" fmla="*/ 0 w 177"/>
                <a:gd name="T31" fmla="*/ 1 h 144"/>
                <a:gd name="T32" fmla="*/ 0 w 177"/>
                <a:gd name="T33" fmla="*/ 1 h 144"/>
                <a:gd name="T34" fmla="*/ 0 w 177"/>
                <a:gd name="T35" fmla="*/ 1 h 144"/>
                <a:gd name="T36" fmla="*/ 0 w 177"/>
                <a:gd name="T37" fmla="*/ 1 h 144"/>
                <a:gd name="T38" fmla="*/ 0 w 177"/>
                <a:gd name="T39" fmla="*/ 1 h 144"/>
                <a:gd name="T40" fmla="*/ 0 w 177"/>
                <a:gd name="T41" fmla="*/ 1 h 144"/>
                <a:gd name="T42" fmla="*/ 0 w 177"/>
                <a:gd name="T43" fmla="*/ 0 h 144"/>
                <a:gd name="T44" fmla="*/ 0 w 177"/>
                <a:gd name="T45" fmla="*/ 0 h 144"/>
                <a:gd name="T46" fmla="*/ 0 w 177"/>
                <a:gd name="T47" fmla="*/ 1 h 144"/>
                <a:gd name="T48" fmla="*/ 0 w 177"/>
                <a:gd name="T49" fmla="*/ 1 h 144"/>
                <a:gd name="T50" fmla="*/ 0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292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1 h 143"/>
                <a:gd name="T2" fmla="*/ 1 w 180"/>
                <a:gd name="T3" fmla="*/ 1 h 143"/>
                <a:gd name="T4" fmla="*/ 1 w 180"/>
                <a:gd name="T5" fmla="*/ 1 h 143"/>
                <a:gd name="T6" fmla="*/ 1 w 180"/>
                <a:gd name="T7" fmla="*/ 1 h 143"/>
                <a:gd name="T8" fmla="*/ 1 w 180"/>
                <a:gd name="T9" fmla="*/ 1 h 143"/>
                <a:gd name="T10" fmla="*/ 1 w 180"/>
                <a:gd name="T11" fmla="*/ 1 h 143"/>
                <a:gd name="T12" fmla="*/ 1 w 180"/>
                <a:gd name="T13" fmla="*/ 1 h 143"/>
                <a:gd name="T14" fmla="*/ 1 w 180"/>
                <a:gd name="T15" fmla="*/ 1 h 143"/>
                <a:gd name="T16" fmla="*/ 1 w 180"/>
                <a:gd name="T17" fmla="*/ 1 h 143"/>
                <a:gd name="T18" fmla="*/ 1 w 180"/>
                <a:gd name="T19" fmla="*/ 1 h 143"/>
                <a:gd name="T20" fmla="*/ 1 w 180"/>
                <a:gd name="T21" fmla="*/ 1 h 143"/>
                <a:gd name="T22" fmla="*/ 1 w 180"/>
                <a:gd name="T23" fmla="*/ 1 h 143"/>
                <a:gd name="T24" fmla="*/ 1 w 180"/>
                <a:gd name="T25" fmla="*/ 1 h 143"/>
                <a:gd name="T26" fmla="*/ 1 w 180"/>
                <a:gd name="T27" fmla="*/ 1 h 143"/>
                <a:gd name="T28" fmla="*/ 1 w 180"/>
                <a:gd name="T29" fmla="*/ 1 h 143"/>
                <a:gd name="T30" fmla="*/ 1 w 180"/>
                <a:gd name="T31" fmla="*/ 1 h 143"/>
                <a:gd name="T32" fmla="*/ 1 w 180"/>
                <a:gd name="T33" fmla="*/ 1 h 143"/>
                <a:gd name="T34" fmla="*/ 1 w 180"/>
                <a:gd name="T35" fmla="*/ 1 h 143"/>
                <a:gd name="T36" fmla="*/ 1 w 180"/>
                <a:gd name="T37" fmla="*/ 1 h 143"/>
                <a:gd name="T38" fmla="*/ 1 w 180"/>
                <a:gd name="T39" fmla="*/ 0 h 143"/>
                <a:gd name="T40" fmla="*/ 1 w 180"/>
                <a:gd name="T41" fmla="*/ 1 h 143"/>
                <a:gd name="T42" fmla="*/ 1 w 180"/>
                <a:gd name="T43" fmla="*/ 1 h 143"/>
                <a:gd name="T44" fmla="*/ 1 w 180"/>
                <a:gd name="T45" fmla="*/ 1 h 143"/>
                <a:gd name="T46" fmla="*/ 1 w 180"/>
                <a:gd name="T47" fmla="*/ 1 h 143"/>
                <a:gd name="T48" fmla="*/ 1 w 180"/>
                <a:gd name="T49" fmla="*/ 1 h 143"/>
                <a:gd name="T50" fmla="*/ 0 w 180"/>
                <a:gd name="T51" fmla="*/ 1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293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294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295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1 w 52"/>
                <a:gd name="T1" fmla="*/ 1 h 73"/>
                <a:gd name="T2" fmla="*/ 1 w 52"/>
                <a:gd name="T3" fmla="*/ 1 h 73"/>
                <a:gd name="T4" fmla="*/ 1 w 52"/>
                <a:gd name="T5" fmla="*/ 1 h 73"/>
                <a:gd name="T6" fmla="*/ 1 w 52"/>
                <a:gd name="T7" fmla="*/ 1 h 73"/>
                <a:gd name="T8" fmla="*/ 1 w 52"/>
                <a:gd name="T9" fmla="*/ 1 h 73"/>
                <a:gd name="T10" fmla="*/ 1 w 52"/>
                <a:gd name="T11" fmla="*/ 1 h 73"/>
                <a:gd name="T12" fmla="*/ 1 w 52"/>
                <a:gd name="T13" fmla="*/ 1 h 73"/>
                <a:gd name="T14" fmla="*/ 1 w 52"/>
                <a:gd name="T15" fmla="*/ 1 h 73"/>
                <a:gd name="T16" fmla="*/ 1 w 52"/>
                <a:gd name="T17" fmla="*/ 1 h 73"/>
                <a:gd name="T18" fmla="*/ 1 w 52"/>
                <a:gd name="T19" fmla="*/ 0 h 73"/>
                <a:gd name="T20" fmla="*/ 1 w 52"/>
                <a:gd name="T21" fmla="*/ 1 h 73"/>
                <a:gd name="T22" fmla="*/ 1 w 52"/>
                <a:gd name="T23" fmla="*/ 1 h 73"/>
                <a:gd name="T24" fmla="*/ 0 w 52"/>
                <a:gd name="T25" fmla="*/ 1 h 73"/>
                <a:gd name="T26" fmla="*/ 1 w 52"/>
                <a:gd name="T27" fmla="*/ 1 h 73"/>
                <a:gd name="T28" fmla="*/ 1 w 52"/>
                <a:gd name="T29" fmla="*/ 1 h 73"/>
                <a:gd name="T30" fmla="*/ 1 w 52"/>
                <a:gd name="T31" fmla="*/ 1 h 73"/>
                <a:gd name="T32" fmla="*/ 1 w 52"/>
                <a:gd name="T33" fmla="*/ 1 h 73"/>
                <a:gd name="T34" fmla="*/ 1 w 52"/>
                <a:gd name="T35" fmla="*/ 1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296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297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0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298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0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1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299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1 w 71"/>
                <a:gd name="T1" fmla="*/ 0 h 57"/>
                <a:gd name="T2" fmla="*/ 0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1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300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0 h 57"/>
                <a:gd name="T2" fmla="*/ 1 w 71"/>
                <a:gd name="T3" fmla="*/ 0 h 57"/>
                <a:gd name="T4" fmla="*/ 1 w 71"/>
                <a:gd name="T5" fmla="*/ 0 h 57"/>
                <a:gd name="T6" fmla="*/ 1 w 71"/>
                <a:gd name="T7" fmla="*/ 0 h 57"/>
                <a:gd name="T8" fmla="*/ 1 w 71"/>
                <a:gd name="T9" fmla="*/ 0 h 57"/>
                <a:gd name="T10" fmla="*/ 1 w 71"/>
                <a:gd name="T11" fmla="*/ 0 h 57"/>
                <a:gd name="T12" fmla="*/ 1 w 71"/>
                <a:gd name="T13" fmla="*/ 0 h 57"/>
                <a:gd name="T14" fmla="*/ 1 w 71"/>
                <a:gd name="T15" fmla="*/ 0 h 57"/>
                <a:gd name="T16" fmla="*/ 1 w 71"/>
                <a:gd name="T17" fmla="*/ 0 h 57"/>
                <a:gd name="T18" fmla="*/ 1 w 71"/>
                <a:gd name="T19" fmla="*/ 0 h 57"/>
                <a:gd name="T20" fmla="*/ 1 w 71"/>
                <a:gd name="T21" fmla="*/ 0 h 57"/>
                <a:gd name="T22" fmla="*/ 1 w 71"/>
                <a:gd name="T23" fmla="*/ 0 h 57"/>
                <a:gd name="T24" fmla="*/ 1 w 71"/>
                <a:gd name="T25" fmla="*/ 0 h 57"/>
                <a:gd name="T26" fmla="*/ 1 w 71"/>
                <a:gd name="T27" fmla="*/ 0 h 57"/>
                <a:gd name="T28" fmla="*/ 1 w 71"/>
                <a:gd name="T29" fmla="*/ 0 h 57"/>
                <a:gd name="T30" fmla="*/ 1 w 71"/>
                <a:gd name="T31" fmla="*/ 0 h 57"/>
                <a:gd name="T32" fmla="*/ 1 w 71"/>
                <a:gd name="T33" fmla="*/ 0 h 57"/>
                <a:gd name="T34" fmla="*/ 0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301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1 w 24"/>
                <a:gd name="T1" fmla="*/ 1 h 24"/>
                <a:gd name="T2" fmla="*/ 1 w 24"/>
                <a:gd name="T3" fmla="*/ 1 h 24"/>
                <a:gd name="T4" fmla="*/ 1 w 24"/>
                <a:gd name="T5" fmla="*/ 1 h 24"/>
                <a:gd name="T6" fmla="*/ 1 w 24"/>
                <a:gd name="T7" fmla="*/ 1 h 24"/>
                <a:gd name="T8" fmla="*/ 0 w 24"/>
                <a:gd name="T9" fmla="*/ 1 h 24"/>
                <a:gd name="T10" fmla="*/ 1 w 24"/>
                <a:gd name="T11" fmla="*/ 1 h 24"/>
                <a:gd name="T12" fmla="*/ 1 w 24"/>
                <a:gd name="T13" fmla="*/ 1 h 24"/>
                <a:gd name="T14" fmla="*/ 1 w 24"/>
                <a:gd name="T15" fmla="*/ 1 h 24"/>
                <a:gd name="T16" fmla="*/ 1 w 24"/>
                <a:gd name="T17" fmla="*/ 0 h 24"/>
                <a:gd name="T18" fmla="*/ 1 w 24"/>
                <a:gd name="T19" fmla="*/ 1 h 24"/>
                <a:gd name="T20" fmla="*/ 1 w 24"/>
                <a:gd name="T21" fmla="*/ 1 h 24"/>
                <a:gd name="T22" fmla="*/ 1 w 24"/>
                <a:gd name="T23" fmla="*/ 1 h 24"/>
                <a:gd name="T24" fmla="*/ 1 w 24"/>
                <a:gd name="T25" fmla="*/ 1 h 24"/>
                <a:gd name="T26" fmla="*/ 1 w 24"/>
                <a:gd name="T27" fmla="*/ 1 h 24"/>
                <a:gd name="T28" fmla="*/ 1 w 24"/>
                <a:gd name="T29" fmla="*/ 1 h 24"/>
                <a:gd name="T30" fmla="*/ 1 w 24"/>
                <a:gd name="T31" fmla="*/ 1 h 24"/>
                <a:gd name="T32" fmla="*/ 1 w 24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302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303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0 w 53"/>
                <a:gd name="T1" fmla="*/ 0 h 73"/>
                <a:gd name="T2" fmla="*/ 0 w 53"/>
                <a:gd name="T3" fmla="*/ 0 h 73"/>
                <a:gd name="T4" fmla="*/ 0 w 53"/>
                <a:gd name="T5" fmla="*/ 0 h 73"/>
                <a:gd name="T6" fmla="*/ 0 w 53"/>
                <a:gd name="T7" fmla="*/ 0 h 73"/>
                <a:gd name="T8" fmla="*/ 0 w 53"/>
                <a:gd name="T9" fmla="*/ 0 h 73"/>
                <a:gd name="T10" fmla="*/ 0 w 53"/>
                <a:gd name="T11" fmla="*/ 0 h 73"/>
                <a:gd name="T12" fmla="*/ 0 w 53"/>
                <a:gd name="T13" fmla="*/ 0 h 73"/>
                <a:gd name="T14" fmla="*/ 0 w 53"/>
                <a:gd name="T15" fmla="*/ 0 h 73"/>
                <a:gd name="T16" fmla="*/ 0 w 53"/>
                <a:gd name="T17" fmla="*/ 0 h 73"/>
                <a:gd name="T18" fmla="*/ 0 w 53"/>
                <a:gd name="T19" fmla="*/ 0 h 73"/>
                <a:gd name="T20" fmla="*/ 0 w 53"/>
                <a:gd name="T21" fmla="*/ 0 h 73"/>
                <a:gd name="T22" fmla="*/ 0 w 53"/>
                <a:gd name="T23" fmla="*/ 0 h 73"/>
                <a:gd name="T24" fmla="*/ 0 w 53"/>
                <a:gd name="T25" fmla="*/ 0 h 73"/>
                <a:gd name="T26" fmla="*/ 0 w 53"/>
                <a:gd name="T27" fmla="*/ 0 h 73"/>
                <a:gd name="T28" fmla="*/ 0 w 53"/>
                <a:gd name="T29" fmla="*/ 0 h 73"/>
                <a:gd name="T30" fmla="*/ 0 w 53"/>
                <a:gd name="T31" fmla="*/ 0 h 73"/>
                <a:gd name="T32" fmla="*/ 0 w 53"/>
                <a:gd name="T33" fmla="*/ 0 h 73"/>
                <a:gd name="T34" fmla="*/ 0 w 53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304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 w 71"/>
                <a:gd name="T1" fmla="*/ 1 h 58"/>
                <a:gd name="T2" fmla="*/ 1 w 71"/>
                <a:gd name="T3" fmla="*/ 1 h 58"/>
                <a:gd name="T4" fmla="*/ 1 w 71"/>
                <a:gd name="T5" fmla="*/ 1 h 58"/>
                <a:gd name="T6" fmla="*/ 1 w 71"/>
                <a:gd name="T7" fmla="*/ 1 h 58"/>
                <a:gd name="T8" fmla="*/ 1 w 71"/>
                <a:gd name="T9" fmla="*/ 1 h 58"/>
                <a:gd name="T10" fmla="*/ 1 w 71"/>
                <a:gd name="T11" fmla="*/ 1 h 58"/>
                <a:gd name="T12" fmla="*/ 1 w 71"/>
                <a:gd name="T13" fmla="*/ 1 h 58"/>
                <a:gd name="T14" fmla="*/ 1 w 71"/>
                <a:gd name="T15" fmla="*/ 0 h 58"/>
                <a:gd name="T16" fmla="*/ 1 w 71"/>
                <a:gd name="T17" fmla="*/ 1 h 58"/>
                <a:gd name="T18" fmla="*/ 1 w 71"/>
                <a:gd name="T19" fmla="*/ 1 h 58"/>
                <a:gd name="T20" fmla="*/ 0 w 71"/>
                <a:gd name="T21" fmla="*/ 1 h 58"/>
                <a:gd name="T22" fmla="*/ 1 w 71"/>
                <a:gd name="T23" fmla="*/ 1 h 58"/>
                <a:gd name="T24" fmla="*/ 1 w 71"/>
                <a:gd name="T25" fmla="*/ 1 h 58"/>
                <a:gd name="T26" fmla="*/ 1 w 71"/>
                <a:gd name="T27" fmla="*/ 1 h 58"/>
                <a:gd name="T28" fmla="*/ 1 w 71"/>
                <a:gd name="T29" fmla="*/ 1 h 58"/>
                <a:gd name="T30" fmla="*/ 1 w 71"/>
                <a:gd name="T31" fmla="*/ 1 h 58"/>
                <a:gd name="T32" fmla="*/ 1 w 71"/>
                <a:gd name="T33" fmla="*/ 1 h 58"/>
                <a:gd name="T34" fmla="*/ 1 w 71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305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 w 72"/>
                <a:gd name="T1" fmla="*/ 1 h 56"/>
                <a:gd name="T2" fmla="*/ 1 w 72"/>
                <a:gd name="T3" fmla="*/ 0 h 56"/>
                <a:gd name="T4" fmla="*/ 1 w 72"/>
                <a:gd name="T5" fmla="*/ 0 h 56"/>
                <a:gd name="T6" fmla="*/ 1 w 72"/>
                <a:gd name="T7" fmla="*/ 0 h 56"/>
                <a:gd name="T8" fmla="*/ 1 w 72"/>
                <a:gd name="T9" fmla="*/ 0 h 56"/>
                <a:gd name="T10" fmla="*/ 1 w 72"/>
                <a:gd name="T11" fmla="*/ 1 h 56"/>
                <a:gd name="T12" fmla="*/ 1 w 72"/>
                <a:gd name="T13" fmla="*/ 1 h 56"/>
                <a:gd name="T14" fmla="*/ 1 w 72"/>
                <a:gd name="T15" fmla="*/ 1 h 56"/>
                <a:gd name="T16" fmla="*/ 0 w 72"/>
                <a:gd name="T17" fmla="*/ 1 h 56"/>
                <a:gd name="T18" fmla="*/ 1 w 72"/>
                <a:gd name="T19" fmla="*/ 1 h 56"/>
                <a:gd name="T20" fmla="*/ 1 w 72"/>
                <a:gd name="T21" fmla="*/ 1 h 56"/>
                <a:gd name="T22" fmla="*/ 1 w 72"/>
                <a:gd name="T23" fmla="*/ 1 h 56"/>
                <a:gd name="T24" fmla="*/ 1 w 72"/>
                <a:gd name="T25" fmla="*/ 1 h 56"/>
                <a:gd name="T26" fmla="*/ 1 w 72"/>
                <a:gd name="T27" fmla="*/ 1 h 56"/>
                <a:gd name="T28" fmla="*/ 1 w 72"/>
                <a:gd name="T29" fmla="*/ 1 h 56"/>
                <a:gd name="T30" fmla="*/ 1 w 72"/>
                <a:gd name="T31" fmla="*/ 1 h 56"/>
                <a:gd name="T32" fmla="*/ 1 w 72"/>
                <a:gd name="T33" fmla="*/ 1 h 56"/>
                <a:gd name="T34" fmla="*/ 1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306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0 w 53"/>
                <a:gd name="T1" fmla="*/ 0 h 72"/>
                <a:gd name="T2" fmla="*/ 0 w 53"/>
                <a:gd name="T3" fmla="*/ 0 h 72"/>
                <a:gd name="T4" fmla="*/ 0 w 53"/>
                <a:gd name="T5" fmla="*/ 1 h 72"/>
                <a:gd name="T6" fmla="*/ 0 w 53"/>
                <a:gd name="T7" fmla="*/ 1 h 72"/>
                <a:gd name="T8" fmla="*/ 0 w 53"/>
                <a:gd name="T9" fmla="*/ 1 h 72"/>
                <a:gd name="T10" fmla="*/ 0 w 53"/>
                <a:gd name="T11" fmla="*/ 1 h 72"/>
                <a:gd name="T12" fmla="*/ 0 w 53"/>
                <a:gd name="T13" fmla="*/ 1 h 72"/>
                <a:gd name="T14" fmla="*/ 0 w 53"/>
                <a:gd name="T15" fmla="*/ 1 h 72"/>
                <a:gd name="T16" fmla="*/ 0 w 53"/>
                <a:gd name="T17" fmla="*/ 1 h 72"/>
                <a:gd name="T18" fmla="*/ 0 w 53"/>
                <a:gd name="T19" fmla="*/ 1 h 72"/>
                <a:gd name="T20" fmla="*/ 0 w 53"/>
                <a:gd name="T21" fmla="*/ 1 h 72"/>
                <a:gd name="T22" fmla="*/ 0 w 53"/>
                <a:gd name="T23" fmla="*/ 1 h 72"/>
                <a:gd name="T24" fmla="*/ 0 w 53"/>
                <a:gd name="T25" fmla="*/ 1 h 72"/>
                <a:gd name="T26" fmla="*/ 0 w 53"/>
                <a:gd name="T27" fmla="*/ 1 h 72"/>
                <a:gd name="T28" fmla="*/ 0 w 53"/>
                <a:gd name="T29" fmla="*/ 1 h 72"/>
                <a:gd name="T30" fmla="*/ 0 w 53"/>
                <a:gd name="T31" fmla="*/ 1 h 72"/>
                <a:gd name="T32" fmla="*/ 0 w 53"/>
                <a:gd name="T33" fmla="*/ 1 h 72"/>
                <a:gd name="T34" fmla="*/ 0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07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1 w 71"/>
                <a:gd name="T1" fmla="*/ 0 h 56"/>
                <a:gd name="T2" fmla="*/ 0 w 71"/>
                <a:gd name="T3" fmla="*/ 1 h 56"/>
                <a:gd name="T4" fmla="*/ 1 w 71"/>
                <a:gd name="T5" fmla="*/ 1 h 56"/>
                <a:gd name="T6" fmla="*/ 1 w 71"/>
                <a:gd name="T7" fmla="*/ 1 h 56"/>
                <a:gd name="T8" fmla="*/ 1 w 71"/>
                <a:gd name="T9" fmla="*/ 1 h 56"/>
                <a:gd name="T10" fmla="*/ 1 w 71"/>
                <a:gd name="T11" fmla="*/ 1 h 56"/>
                <a:gd name="T12" fmla="*/ 1 w 71"/>
                <a:gd name="T13" fmla="*/ 1 h 56"/>
                <a:gd name="T14" fmla="*/ 1 w 71"/>
                <a:gd name="T15" fmla="*/ 1 h 56"/>
                <a:gd name="T16" fmla="*/ 1 w 71"/>
                <a:gd name="T17" fmla="*/ 1 h 56"/>
                <a:gd name="T18" fmla="*/ 1 w 71"/>
                <a:gd name="T19" fmla="*/ 1 h 56"/>
                <a:gd name="T20" fmla="*/ 1 w 71"/>
                <a:gd name="T21" fmla="*/ 1 h 56"/>
                <a:gd name="T22" fmla="*/ 1 w 71"/>
                <a:gd name="T23" fmla="*/ 1 h 56"/>
                <a:gd name="T24" fmla="*/ 1 w 71"/>
                <a:gd name="T25" fmla="*/ 1 h 56"/>
                <a:gd name="T26" fmla="*/ 1 w 71"/>
                <a:gd name="T27" fmla="*/ 1 h 56"/>
                <a:gd name="T28" fmla="*/ 1 w 71"/>
                <a:gd name="T29" fmla="*/ 0 h 56"/>
                <a:gd name="T30" fmla="*/ 1 w 71"/>
                <a:gd name="T31" fmla="*/ 0 h 56"/>
                <a:gd name="T32" fmla="*/ 1 w 71"/>
                <a:gd name="T33" fmla="*/ 0 h 56"/>
                <a:gd name="T34" fmla="*/ 1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08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0 h 57"/>
                <a:gd name="T2" fmla="*/ 1 w 72"/>
                <a:gd name="T3" fmla="*/ 0 h 57"/>
                <a:gd name="T4" fmla="*/ 1 w 72"/>
                <a:gd name="T5" fmla="*/ 0 h 57"/>
                <a:gd name="T6" fmla="*/ 1 w 72"/>
                <a:gd name="T7" fmla="*/ 0 h 57"/>
                <a:gd name="T8" fmla="*/ 1 w 72"/>
                <a:gd name="T9" fmla="*/ 0 h 57"/>
                <a:gd name="T10" fmla="*/ 1 w 72"/>
                <a:gd name="T11" fmla="*/ 0 h 57"/>
                <a:gd name="T12" fmla="*/ 1 w 72"/>
                <a:gd name="T13" fmla="*/ 0 h 57"/>
                <a:gd name="T14" fmla="*/ 1 w 72"/>
                <a:gd name="T15" fmla="*/ 0 h 57"/>
                <a:gd name="T16" fmla="*/ 1 w 72"/>
                <a:gd name="T17" fmla="*/ 0 h 57"/>
                <a:gd name="T18" fmla="*/ 1 w 72"/>
                <a:gd name="T19" fmla="*/ 0 h 57"/>
                <a:gd name="T20" fmla="*/ 1 w 72"/>
                <a:gd name="T21" fmla="*/ 0 h 57"/>
                <a:gd name="T22" fmla="*/ 1 w 72"/>
                <a:gd name="T23" fmla="*/ 0 h 57"/>
                <a:gd name="T24" fmla="*/ 1 w 72"/>
                <a:gd name="T25" fmla="*/ 0 h 57"/>
                <a:gd name="T26" fmla="*/ 1 w 72"/>
                <a:gd name="T27" fmla="*/ 0 h 57"/>
                <a:gd name="T28" fmla="*/ 1 w 72"/>
                <a:gd name="T29" fmla="*/ 0 h 57"/>
                <a:gd name="T30" fmla="*/ 1 w 72"/>
                <a:gd name="T31" fmla="*/ 0 h 57"/>
                <a:gd name="T32" fmla="*/ 1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09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0 w 23"/>
                <a:gd name="T1" fmla="*/ 1 h 24"/>
                <a:gd name="T2" fmla="*/ 0 w 23"/>
                <a:gd name="T3" fmla="*/ 1 h 24"/>
                <a:gd name="T4" fmla="*/ 0 w 23"/>
                <a:gd name="T5" fmla="*/ 1 h 24"/>
                <a:gd name="T6" fmla="*/ 0 w 23"/>
                <a:gd name="T7" fmla="*/ 1 h 24"/>
                <a:gd name="T8" fmla="*/ 0 w 23"/>
                <a:gd name="T9" fmla="*/ 1 h 24"/>
                <a:gd name="T10" fmla="*/ 0 w 23"/>
                <a:gd name="T11" fmla="*/ 1 h 24"/>
                <a:gd name="T12" fmla="*/ 0 w 23"/>
                <a:gd name="T13" fmla="*/ 1 h 24"/>
                <a:gd name="T14" fmla="*/ 0 w 23"/>
                <a:gd name="T15" fmla="*/ 1 h 24"/>
                <a:gd name="T16" fmla="*/ 0 w 23"/>
                <a:gd name="T17" fmla="*/ 0 h 24"/>
                <a:gd name="T18" fmla="*/ 0 w 23"/>
                <a:gd name="T19" fmla="*/ 1 h 24"/>
                <a:gd name="T20" fmla="*/ 0 w 23"/>
                <a:gd name="T21" fmla="*/ 1 h 24"/>
                <a:gd name="T22" fmla="*/ 0 w 23"/>
                <a:gd name="T23" fmla="*/ 1 h 24"/>
                <a:gd name="T24" fmla="*/ 0 w 23"/>
                <a:gd name="T25" fmla="*/ 1 h 24"/>
                <a:gd name="T26" fmla="*/ 0 w 23"/>
                <a:gd name="T27" fmla="*/ 1 h 24"/>
                <a:gd name="T28" fmla="*/ 0 w 23"/>
                <a:gd name="T29" fmla="*/ 1 h 24"/>
                <a:gd name="T30" fmla="*/ 0 w 23"/>
                <a:gd name="T31" fmla="*/ 1 h 24"/>
                <a:gd name="T32" fmla="*/ 0 w 2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10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11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1 w 52"/>
                <a:gd name="T1" fmla="*/ 0 h 73"/>
                <a:gd name="T2" fmla="*/ 1 w 52"/>
                <a:gd name="T3" fmla="*/ 0 h 73"/>
                <a:gd name="T4" fmla="*/ 1 w 52"/>
                <a:gd name="T5" fmla="*/ 0 h 73"/>
                <a:gd name="T6" fmla="*/ 1 w 52"/>
                <a:gd name="T7" fmla="*/ 0 h 73"/>
                <a:gd name="T8" fmla="*/ 1 w 52"/>
                <a:gd name="T9" fmla="*/ 0 h 73"/>
                <a:gd name="T10" fmla="*/ 1 w 52"/>
                <a:gd name="T11" fmla="*/ 0 h 73"/>
                <a:gd name="T12" fmla="*/ 1 w 52"/>
                <a:gd name="T13" fmla="*/ 0 h 73"/>
                <a:gd name="T14" fmla="*/ 1 w 52"/>
                <a:gd name="T15" fmla="*/ 0 h 73"/>
                <a:gd name="T16" fmla="*/ 1 w 52"/>
                <a:gd name="T17" fmla="*/ 0 h 73"/>
                <a:gd name="T18" fmla="*/ 1 w 52"/>
                <a:gd name="T19" fmla="*/ 0 h 73"/>
                <a:gd name="T20" fmla="*/ 1 w 52"/>
                <a:gd name="T21" fmla="*/ 0 h 73"/>
                <a:gd name="T22" fmla="*/ 1 w 52"/>
                <a:gd name="T23" fmla="*/ 0 h 73"/>
                <a:gd name="T24" fmla="*/ 0 w 52"/>
                <a:gd name="T25" fmla="*/ 0 h 73"/>
                <a:gd name="T26" fmla="*/ 1 w 52"/>
                <a:gd name="T27" fmla="*/ 0 h 73"/>
                <a:gd name="T28" fmla="*/ 1 w 52"/>
                <a:gd name="T29" fmla="*/ 0 h 73"/>
                <a:gd name="T30" fmla="*/ 1 w 52"/>
                <a:gd name="T31" fmla="*/ 0 h 73"/>
                <a:gd name="T32" fmla="*/ 1 w 52"/>
                <a:gd name="T33" fmla="*/ 0 h 73"/>
                <a:gd name="T34" fmla="*/ 1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12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0 w 72"/>
                <a:gd name="T1" fmla="*/ 0 h 58"/>
                <a:gd name="T2" fmla="*/ 0 w 72"/>
                <a:gd name="T3" fmla="*/ 0 h 58"/>
                <a:gd name="T4" fmla="*/ 0 w 72"/>
                <a:gd name="T5" fmla="*/ 0 h 58"/>
                <a:gd name="T6" fmla="*/ 0 w 72"/>
                <a:gd name="T7" fmla="*/ 0 h 58"/>
                <a:gd name="T8" fmla="*/ 0 w 72"/>
                <a:gd name="T9" fmla="*/ 0 h 58"/>
                <a:gd name="T10" fmla="*/ 0 w 72"/>
                <a:gd name="T11" fmla="*/ 0 h 58"/>
                <a:gd name="T12" fmla="*/ 0 w 72"/>
                <a:gd name="T13" fmla="*/ 0 h 58"/>
                <a:gd name="T14" fmla="*/ 0 w 72"/>
                <a:gd name="T15" fmla="*/ 0 h 58"/>
                <a:gd name="T16" fmla="*/ 0 w 72"/>
                <a:gd name="T17" fmla="*/ 0 h 58"/>
                <a:gd name="T18" fmla="*/ 0 w 72"/>
                <a:gd name="T19" fmla="*/ 0 h 58"/>
                <a:gd name="T20" fmla="*/ 0 w 72"/>
                <a:gd name="T21" fmla="*/ 0 h 58"/>
                <a:gd name="T22" fmla="*/ 0 w 72"/>
                <a:gd name="T23" fmla="*/ 0 h 58"/>
                <a:gd name="T24" fmla="*/ 0 w 72"/>
                <a:gd name="T25" fmla="*/ 0 h 58"/>
                <a:gd name="T26" fmla="*/ 0 w 72"/>
                <a:gd name="T27" fmla="*/ 0 h 58"/>
                <a:gd name="T28" fmla="*/ 0 w 72"/>
                <a:gd name="T29" fmla="*/ 0 h 58"/>
                <a:gd name="T30" fmla="*/ 0 w 72"/>
                <a:gd name="T31" fmla="*/ 0 h 58"/>
                <a:gd name="T32" fmla="*/ 0 w 72"/>
                <a:gd name="T33" fmla="*/ 0 h 58"/>
                <a:gd name="T34" fmla="*/ 0 w 72"/>
                <a:gd name="T35" fmla="*/ 0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13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0 w 72"/>
                <a:gd name="T1" fmla="*/ 1 h 56"/>
                <a:gd name="T2" fmla="*/ 0 w 72"/>
                <a:gd name="T3" fmla="*/ 0 h 56"/>
                <a:gd name="T4" fmla="*/ 0 w 72"/>
                <a:gd name="T5" fmla="*/ 0 h 56"/>
                <a:gd name="T6" fmla="*/ 0 w 72"/>
                <a:gd name="T7" fmla="*/ 0 h 56"/>
                <a:gd name="T8" fmla="*/ 0 w 72"/>
                <a:gd name="T9" fmla="*/ 0 h 56"/>
                <a:gd name="T10" fmla="*/ 0 w 72"/>
                <a:gd name="T11" fmla="*/ 1 h 56"/>
                <a:gd name="T12" fmla="*/ 0 w 72"/>
                <a:gd name="T13" fmla="*/ 1 h 56"/>
                <a:gd name="T14" fmla="*/ 0 w 72"/>
                <a:gd name="T15" fmla="*/ 1 h 56"/>
                <a:gd name="T16" fmla="*/ 0 w 72"/>
                <a:gd name="T17" fmla="*/ 1 h 56"/>
                <a:gd name="T18" fmla="*/ 0 w 72"/>
                <a:gd name="T19" fmla="*/ 1 h 56"/>
                <a:gd name="T20" fmla="*/ 0 w 72"/>
                <a:gd name="T21" fmla="*/ 1 h 56"/>
                <a:gd name="T22" fmla="*/ 0 w 72"/>
                <a:gd name="T23" fmla="*/ 1 h 56"/>
                <a:gd name="T24" fmla="*/ 0 w 72"/>
                <a:gd name="T25" fmla="*/ 1 h 56"/>
                <a:gd name="T26" fmla="*/ 0 w 72"/>
                <a:gd name="T27" fmla="*/ 1 h 56"/>
                <a:gd name="T28" fmla="*/ 0 w 72"/>
                <a:gd name="T29" fmla="*/ 1 h 56"/>
                <a:gd name="T30" fmla="*/ 0 w 72"/>
                <a:gd name="T31" fmla="*/ 1 h 56"/>
                <a:gd name="T32" fmla="*/ 0 w 72"/>
                <a:gd name="T33" fmla="*/ 1 h 56"/>
                <a:gd name="T34" fmla="*/ 0 w 72"/>
                <a:gd name="T35" fmla="*/ 1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14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1 w 53"/>
                <a:gd name="T1" fmla="*/ 0 h 72"/>
                <a:gd name="T2" fmla="*/ 1 w 53"/>
                <a:gd name="T3" fmla="*/ 0 h 72"/>
                <a:gd name="T4" fmla="*/ 1 w 53"/>
                <a:gd name="T5" fmla="*/ 1 h 72"/>
                <a:gd name="T6" fmla="*/ 1 w 53"/>
                <a:gd name="T7" fmla="*/ 1 h 72"/>
                <a:gd name="T8" fmla="*/ 1 w 53"/>
                <a:gd name="T9" fmla="*/ 1 h 72"/>
                <a:gd name="T10" fmla="*/ 1 w 53"/>
                <a:gd name="T11" fmla="*/ 1 h 72"/>
                <a:gd name="T12" fmla="*/ 0 w 53"/>
                <a:gd name="T13" fmla="*/ 1 h 72"/>
                <a:gd name="T14" fmla="*/ 1 w 53"/>
                <a:gd name="T15" fmla="*/ 1 h 72"/>
                <a:gd name="T16" fmla="*/ 1 w 53"/>
                <a:gd name="T17" fmla="*/ 1 h 72"/>
                <a:gd name="T18" fmla="*/ 1 w 53"/>
                <a:gd name="T19" fmla="*/ 1 h 72"/>
                <a:gd name="T20" fmla="*/ 1 w 53"/>
                <a:gd name="T21" fmla="*/ 1 h 72"/>
                <a:gd name="T22" fmla="*/ 1 w 53"/>
                <a:gd name="T23" fmla="*/ 1 h 72"/>
                <a:gd name="T24" fmla="*/ 1 w 53"/>
                <a:gd name="T25" fmla="*/ 1 h 72"/>
                <a:gd name="T26" fmla="*/ 1 w 53"/>
                <a:gd name="T27" fmla="*/ 1 h 72"/>
                <a:gd name="T28" fmla="*/ 1 w 53"/>
                <a:gd name="T29" fmla="*/ 1 h 72"/>
                <a:gd name="T30" fmla="*/ 1 w 53"/>
                <a:gd name="T31" fmla="*/ 1 h 72"/>
                <a:gd name="T32" fmla="*/ 1 w 53"/>
                <a:gd name="T33" fmla="*/ 1 h 72"/>
                <a:gd name="T34" fmla="*/ 1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15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0 w 72"/>
                <a:gd name="T1" fmla="*/ 0 h 57"/>
                <a:gd name="T2" fmla="*/ 0 w 72"/>
                <a:gd name="T3" fmla="*/ 1 h 57"/>
                <a:gd name="T4" fmla="*/ 0 w 72"/>
                <a:gd name="T5" fmla="*/ 1 h 57"/>
                <a:gd name="T6" fmla="*/ 0 w 72"/>
                <a:gd name="T7" fmla="*/ 1 h 57"/>
                <a:gd name="T8" fmla="*/ 0 w 72"/>
                <a:gd name="T9" fmla="*/ 1 h 57"/>
                <a:gd name="T10" fmla="*/ 0 w 72"/>
                <a:gd name="T11" fmla="*/ 1 h 57"/>
                <a:gd name="T12" fmla="*/ 0 w 72"/>
                <a:gd name="T13" fmla="*/ 1 h 57"/>
                <a:gd name="T14" fmla="*/ 0 w 72"/>
                <a:gd name="T15" fmla="*/ 1 h 57"/>
                <a:gd name="T16" fmla="*/ 0 w 72"/>
                <a:gd name="T17" fmla="*/ 1 h 57"/>
                <a:gd name="T18" fmla="*/ 0 w 72"/>
                <a:gd name="T19" fmla="*/ 1 h 57"/>
                <a:gd name="T20" fmla="*/ 0 w 72"/>
                <a:gd name="T21" fmla="*/ 1 h 57"/>
                <a:gd name="T22" fmla="*/ 0 w 72"/>
                <a:gd name="T23" fmla="*/ 1 h 57"/>
                <a:gd name="T24" fmla="*/ 0 w 72"/>
                <a:gd name="T25" fmla="*/ 1 h 57"/>
                <a:gd name="T26" fmla="*/ 0 w 72"/>
                <a:gd name="T27" fmla="*/ 1 h 57"/>
                <a:gd name="T28" fmla="*/ 0 w 72"/>
                <a:gd name="T29" fmla="*/ 0 h 57"/>
                <a:gd name="T30" fmla="*/ 0 w 72"/>
                <a:gd name="T31" fmla="*/ 0 h 57"/>
                <a:gd name="T32" fmla="*/ 0 w 72"/>
                <a:gd name="T33" fmla="*/ 0 h 57"/>
                <a:gd name="T34" fmla="*/ 0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16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 h 58"/>
                <a:gd name="T2" fmla="*/ 0 w 72"/>
                <a:gd name="T3" fmla="*/ 1 h 58"/>
                <a:gd name="T4" fmla="*/ 0 w 72"/>
                <a:gd name="T5" fmla="*/ 1 h 58"/>
                <a:gd name="T6" fmla="*/ 0 w 72"/>
                <a:gd name="T7" fmla="*/ 1 h 58"/>
                <a:gd name="T8" fmla="*/ 0 w 72"/>
                <a:gd name="T9" fmla="*/ 1 h 58"/>
                <a:gd name="T10" fmla="*/ 0 w 72"/>
                <a:gd name="T11" fmla="*/ 1 h 58"/>
                <a:gd name="T12" fmla="*/ 0 w 72"/>
                <a:gd name="T13" fmla="*/ 1 h 58"/>
                <a:gd name="T14" fmla="*/ 0 w 72"/>
                <a:gd name="T15" fmla="*/ 1 h 58"/>
                <a:gd name="T16" fmla="*/ 0 w 72"/>
                <a:gd name="T17" fmla="*/ 1 h 58"/>
                <a:gd name="T18" fmla="*/ 0 w 72"/>
                <a:gd name="T19" fmla="*/ 1 h 58"/>
                <a:gd name="T20" fmla="*/ 0 w 72"/>
                <a:gd name="T21" fmla="*/ 1 h 58"/>
                <a:gd name="T22" fmla="*/ 0 w 72"/>
                <a:gd name="T23" fmla="*/ 0 h 58"/>
                <a:gd name="T24" fmla="*/ 0 w 72"/>
                <a:gd name="T25" fmla="*/ 1 h 58"/>
                <a:gd name="T26" fmla="*/ 0 w 72"/>
                <a:gd name="T27" fmla="*/ 1 h 58"/>
                <a:gd name="T28" fmla="*/ 0 w 72"/>
                <a:gd name="T29" fmla="*/ 1 h 58"/>
                <a:gd name="T30" fmla="*/ 0 w 72"/>
                <a:gd name="T31" fmla="*/ 1 h 58"/>
                <a:gd name="T32" fmla="*/ 0 w 72"/>
                <a:gd name="T33" fmla="*/ 1 h 58"/>
                <a:gd name="T34" fmla="*/ 0 w 72"/>
                <a:gd name="T35" fmla="*/ 1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317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1 w 144"/>
                <a:gd name="T1" fmla="*/ 0 h 167"/>
                <a:gd name="T2" fmla="*/ 1 w 144"/>
                <a:gd name="T3" fmla="*/ 1 h 167"/>
                <a:gd name="T4" fmla="*/ 1 w 144"/>
                <a:gd name="T5" fmla="*/ 1 h 167"/>
                <a:gd name="T6" fmla="*/ 1 w 144"/>
                <a:gd name="T7" fmla="*/ 1 h 167"/>
                <a:gd name="T8" fmla="*/ 1 w 144"/>
                <a:gd name="T9" fmla="*/ 1 h 167"/>
                <a:gd name="T10" fmla="*/ 1 w 144"/>
                <a:gd name="T11" fmla="*/ 1 h 167"/>
                <a:gd name="T12" fmla="*/ 1 w 144"/>
                <a:gd name="T13" fmla="*/ 1 h 167"/>
                <a:gd name="T14" fmla="*/ 1 w 144"/>
                <a:gd name="T15" fmla="*/ 1 h 167"/>
                <a:gd name="T16" fmla="*/ 1 w 144"/>
                <a:gd name="T17" fmla="*/ 1 h 167"/>
                <a:gd name="T18" fmla="*/ 1 w 144"/>
                <a:gd name="T19" fmla="*/ 1 h 167"/>
                <a:gd name="T20" fmla="*/ 1 w 144"/>
                <a:gd name="T21" fmla="*/ 1 h 167"/>
                <a:gd name="T22" fmla="*/ 0 w 144"/>
                <a:gd name="T23" fmla="*/ 1 h 167"/>
                <a:gd name="T24" fmla="*/ 1 w 144"/>
                <a:gd name="T25" fmla="*/ 1 h 167"/>
                <a:gd name="T26" fmla="*/ 1 w 144"/>
                <a:gd name="T27" fmla="*/ 1 h 167"/>
                <a:gd name="T28" fmla="*/ 1 w 144"/>
                <a:gd name="T29" fmla="*/ 1 h 167"/>
                <a:gd name="T30" fmla="*/ 1 w 144"/>
                <a:gd name="T31" fmla="*/ 1 h 167"/>
                <a:gd name="T32" fmla="*/ 1 w 144"/>
                <a:gd name="T33" fmla="*/ 1 h 167"/>
                <a:gd name="T34" fmla="*/ 1 w 144"/>
                <a:gd name="T35" fmla="*/ 1 h 167"/>
                <a:gd name="T36" fmla="*/ 1 w 144"/>
                <a:gd name="T37" fmla="*/ 1 h 167"/>
                <a:gd name="T38" fmla="*/ 1 w 144"/>
                <a:gd name="T39" fmla="*/ 1 h 167"/>
                <a:gd name="T40" fmla="*/ 1 w 144"/>
                <a:gd name="T41" fmla="*/ 1 h 167"/>
                <a:gd name="T42" fmla="*/ 1 w 144"/>
                <a:gd name="T43" fmla="*/ 1 h 167"/>
                <a:gd name="T44" fmla="*/ 1 w 144"/>
                <a:gd name="T45" fmla="*/ 1 h 167"/>
                <a:gd name="T46" fmla="*/ 1 w 144"/>
                <a:gd name="T47" fmla="*/ 1 h 167"/>
                <a:gd name="T48" fmla="*/ 1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318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1 w 204"/>
                <a:gd name="T1" fmla="*/ 0 h 82"/>
                <a:gd name="T2" fmla="*/ 1 w 204"/>
                <a:gd name="T3" fmla="*/ 0 h 82"/>
                <a:gd name="T4" fmla="*/ 1 w 204"/>
                <a:gd name="T5" fmla="*/ 0 h 82"/>
                <a:gd name="T6" fmla="*/ 1 w 204"/>
                <a:gd name="T7" fmla="*/ 0 h 82"/>
                <a:gd name="T8" fmla="*/ 1 w 204"/>
                <a:gd name="T9" fmla="*/ 0 h 82"/>
                <a:gd name="T10" fmla="*/ 1 w 204"/>
                <a:gd name="T11" fmla="*/ 0 h 82"/>
                <a:gd name="T12" fmla="*/ 1 w 204"/>
                <a:gd name="T13" fmla="*/ 0 h 82"/>
                <a:gd name="T14" fmla="*/ 1 w 204"/>
                <a:gd name="T15" fmla="*/ 0 h 82"/>
                <a:gd name="T16" fmla="*/ 1 w 204"/>
                <a:gd name="T17" fmla="*/ 0 h 82"/>
                <a:gd name="T18" fmla="*/ 1 w 204"/>
                <a:gd name="T19" fmla="*/ 0 h 82"/>
                <a:gd name="T20" fmla="*/ 1 w 204"/>
                <a:gd name="T21" fmla="*/ 0 h 82"/>
                <a:gd name="T22" fmla="*/ 1 w 204"/>
                <a:gd name="T23" fmla="*/ 0 h 82"/>
                <a:gd name="T24" fmla="*/ 1 w 204"/>
                <a:gd name="T25" fmla="*/ 0 h 82"/>
                <a:gd name="T26" fmla="*/ 1 w 204"/>
                <a:gd name="T27" fmla="*/ 0 h 82"/>
                <a:gd name="T28" fmla="*/ 1 w 204"/>
                <a:gd name="T29" fmla="*/ 0 h 82"/>
                <a:gd name="T30" fmla="*/ 1 w 204"/>
                <a:gd name="T31" fmla="*/ 0 h 82"/>
                <a:gd name="T32" fmla="*/ 1 w 204"/>
                <a:gd name="T33" fmla="*/ 0 h 82"/>
                <a:gd name="T34" fmla="*/ 1 w 204"/>
                <a:gd name="T35" fmla="*/ 0 h 82"/>
                <a:gd name="T36" fmla="*/ 0 w 204"/>
                <a:gd name="T37" fmla="*/ 0 h 82"/>
                <a:gd name="T38" fmla="*/ 1 w 204"/>
                <a:gd name="T39" fmla="*/ 0 h 82"/>
                <a:gd name="T40" fmla="*/ 1 w 204"/>
                <a:gd name="T41" fmla="*/ 0 h 82"/>
                <a:gd name="T42" fmla="*/ 1 w 204"/>
                <a:gd name="T43" fmla="*/ 0 h 82"/>
                <a:gd name="T44" fmla="*/ 1 w 204"/>
                <a:gd name="T45" fmla="*/ 0 h 82"/>
                <a:gd name="T46" fmla="*/ 1 w 204"/>
                <a:gd name="T47" fmla="*/ 0 h 82"/>
                <a:gd name="T48" fmla="*/ 1 w 204"/>
                <a:gd name="T49" fmla="*/ 0 h 82"/>
                <a:gd name="T50" fmla="*/ 1 w 204"/>
                <a:gd name="T51" fmla="*/ 0 h 82"/>
                <a:gd name="T52" fmla="*/ 1 w 204"/>
                <a:gd name="T53" fmla="*/ 0 h 82"/>
                <a:gd name="T54" fmla="*/ 1 w 204"/>
                <a:gd name="T55" fmla="*/ 0 h 82"/>
                <a:gd name="T56" fmla="*/ 1 w 204"/>
                <a:gd name="T57" fmla="*/ 0 h 82"/>
                <a:gd name="T58" fmla="*/ 1 w 204"/>
                <a:gd name="T59" fmla="*/ 0 h 82"/>
                <a:gd name="T60" fmla="*/ 1 w 204"/>
                <a:gd name="T61" fmla="*/ 0 h 82"/>
                <a:gd name="T62" fmla="*/ 1 w 204"/>
                <a:gd name="T63" fmla="*/ 0 h 82"/>
                <a:gd name="T64" fmla="*/ 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319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1 w 84"/>
                <a:gd name="T1" fmla="*/ 0 h 208"/>
                <a:gd name="T2" fmla="*/ 1 w 84"/>
                <a:gd name="T3" fmla="*/ 1 h 208"/>
                <a:gd name="T4" fmla="*/ 1 w 84"/>
                <a:gd name="T5" fmla="*/ 1 h 208"/>
                <a:gd name="T6" fmla="*/ 1 w 84"/>
                <a:gd name="T7" fmla="*/ 1 h 208"/>
                <a:gd name="T8" fmla="*/ 1 w 84"/>
                <a:gd name="T9" fmla="*/ 1 h 208"/>
                <a:gd name="T10" fmla="*/ 1 w 84"/>
                <a:gd name="T11" fmla="*/ 1 h 208"/>
                <a:gd name="T12" fmla="*/ 1 w 84"/>
                <a:gd name="T13" fmla="*/ 1 h 208"/>
                <a:gd name="T14" fmla="*/ 1 w 84"/>
                <a:gd name="T15" fmla="*/ 1 h 208"/>
                <a:gd name="T16" fmla="*/ 1 w 84"/>
                <a:gd name="T17" fmla="*/ 1 h 208"/>
                <a:gd name="T18" fmla="*/ 1 w 84"/>
                <a:gd name="T19" fmla="*/ 1 h 208"/>
                <a:gd name="T20" fmla="*/ 1 w 84"/>
                <a:gd name="T21" fmla="*/ 1 h 208"/>
                <a:gd name="T22" fmla="*/ 1 w 84"/>
                <a:gd name="T23" fmla="*/ 1 h 208"/>
                <a:gd name="T24" fmla="*/ 1 w 84"/>
                <a:gd name="T25" fmla="*/ 1 h 208"/>
                <a:gd name="T26" fmla="*/ 0 w 84"/>
                <a:gd name="T27" fmla="*/ 1 h 208"/>
                <a:gd name="T28" fmla="*/ 1 w 84"/>
                <a:gd name="T29" fmla="*/ 1 h 208"/>
                <a:gd name="T30" fmla="*/ 1 w 84"/>
                <a:gd name="T31" fmla="*/ 1 h 208"/>
                <a:gd name="T32" fmla="*/ 1 w 84"/>
                <a:gd name="T33" fmla="*/ 1 h 208"/>
                <a:gd name="T34" fmla="*/ 1 w 84"/>
                <a:gd name="T35" fmla="*/ 1 h 208"/>
                <a:gd name="T36" fmla="*/ 1 w 84"/>
                <a:gd name="T37" fmla="*/ 1 h 208"/>
                <a:gd name="T38" fmla="*/ 1 w 84"/>
                <a:gd name="T39" fmla="*/ 1 h 208"/>
                <a:gd name="T40" fmla="*/ 1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320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1 w 144"/>
                <a:gd name="T3" fmla="*/ 0 h 170"/>
                <a:gd name="T4" fmla="*/ 1 w 144"/>
                <a:gd name="T5" fmla="*/ 0 h 170"/>
                <a:gd name="T6" fmla="*/ 1 w 144"/>
                <a:gd name="T7" fmla="*/ 0 h 170"/>
                <a:gd name="T8" fmla="*/ 1 w 144"/>
                <a:gd name="T9" fmla="*/ 0 h 170"/>
                <a:gd name="T10" fmla="*/ 1 w 144"/>
                <a:gd name="T11" fmla="*/ 0 h 170"/>
                <a:gd name="T12" fmla="*/ 1 w 144"/>
                <a:gd name="T13" fmla="*/ 0 h 170"/>
                <a:gd name="T14" fmla="*/ 1 w 144"/>
                <a:gd name="T15" fmla="*/ 0 h 170"/>
                <a:gd name="T16" fmla="*/ 1 w 144"/>
                <a:gd name="T17" fmla="*/ 0 h 170"/>
                <a:gd name="T18" fmla="*/ 1 w 144"/>
                <a:gd name="T19" fmla="*/ 0 h 170"/>
                <a:gd name="T20" fmla="*/ 1 w 144"/>
                <a:gd name="T21" fmla="*/ 0 h 170"/>
                <a:gd name="T22" fmla="*/ 1 w 144"/>
                <a:gd name="T23" fmla="*/ 0 h 170"/>
                <a:gd name="T24" fmla="*/ 1 w 144"/>
                <a:gd name="T25" fmla="*/ 0 h 170"/>
                <a:gd name="T26" fmla="*/ 1 w 144"/>
                <a:gd name="T27" fmla="*/ 0 h 170"/>
                <a:gd name="T28" fmla="*/ 1 w 144"/>
                <a:gd name="T29" fmla="*/ 0 h 170"/>
                <a:gd name="T30" fmla="*/ 1 w 144"/>
                <a:gd name="T31" fmla="*/ 0 h 170"/>
                <a:gd name="T32" fmla="*/ 1 w 144"/>
                <a:gd name="T33" fmla="*/ 0 h 170"/>
                <a:gd name="T34" fmla="*/ 1 w 144"/>
                <a:gd name="T35" fmla="*/ 0 h 170"/>
                <a:gd name="T36" fmla="*/ 1 w 144"/>
                <a:gd name="T37" fmla="*/ 0 h 170"/>
                <a:gd name="T38" fmla="*/ 1 w 144"/>
                <a:gd name="T39" fmla="*/ 0 h 170"/>
                <a:gd name="T40" fmla="*/ 1 w 144"/>
                <a:gd name="T41" fmla="*/ 0 h 170"/>
                <a:gd name="T42" fmla="*/ 1 w 144"/>
                <a:gd name="T43" fmla="*/ 0 h 170"/>
                <a:gd name="T44" fmla="*/ 1 w 144"/>
                <a:gd name="T45" fmla="*/ 0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321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0 h 103"/>
                <a:gd name="T2" fmla="*/ 0 w 199"/>
                <a:gd name="T3" fmla="*/ 0 h 103"/>
                <a:gd name="T4" fmla="*/ 0 w 199"/>
                <a:gd name="T5" fmla="*/ 0 h 103"/>
                <a:gd name="T6" fmla="*/ 0 w 199"/>
                <a:gd name="T7" fmla="*/ 0 h 103"/>
                <a:gd name="T8" fmla="*/ 0 w 199"/>
                <a:gd name="T9" fmla="*/ 0 h 103"/>
                <a:gd name="T10" fmla="*/ 0 w 199"/>
                <a:gd name="T11" fmla="*/ 0 h 103"/>
                <a:gd name="T12" fmla="*/ 0 w 199"/>
                <a:gd name="T13" fmla="*/ 0 h 103"/>
                <a:gd name="T14" fmla="*/ 0 w 199"/>
                <a:gd name="T15" fmla="*/ 0 h 103"/>
                <a:gd name="T16" fmla="*/ 0 w 199"/>
                <a:gd name="T17" fmla="*/ 0 h 103"/>
                <a:gd name="T18" fmla="*/ 0 w 199"/>
                <a:gd name="T19" fmla="*/ 0 h 103"/>
                <a:gd name="T20" fmla="*/ 0 w 199"/>
                <a:gd name="T21" fmla="*/ 0 h 103"/>
                <a:gd name="T22" fmla="*/ 0 w 199"/>
                <a:gd name="T23" fmla="*/ 0 h 103"/>
                <a:gd name="T24" fmla="*/ 0 w 199"/>
                <a:gd name="T25" fmla="*/ 0 h 103"/>
                <a:gd name="T26" fmla="*/ 0 w 199"/>
                <a:gd name="T27" fmla="*/ 0 h 103"/>
                <a:gd name="T28" fmla="*/ 0 w 199"/>
                <a:gd name="T29" fmla="*/ 0 h 103"/>
                <a:gd name="T30" fmla="*/ 0 w 199"/>
                <a:gd name="T31" fmla="*/ 0 h 103"/>
                <a:gd name="T32" fmla="*/ 0 w 199"/>
                <a:gd name="T33" fmla="*/ 0 h 103"/>
                <a:gd name="T34" fmla="*/ 0 w 199"/>
                <a:gd name="T35" fmla="*/ 0 h 103"/>
                <a:gd name="T36" fmla="*/ 0 w 199"/>
                <a:gd name="T37" fmla="*/ 0 h 103"/>
                <a:gd name="T38" fmla="*/ 0 w 199"/>
                <a:gd name="T39" fmla="*/ 0 h 103"/>
                <a:gd name="T40" fmla="*/ 0 w 199"/>
                <a:gd name="T41" fmla="*/ 0 h 103"/>
                <a:gd name="T42" fmla="*/ 0 w 199"/>
                <a:gd name="T43" fmla="*/ 0 h 103"/>
                <a:gd name="T44" fmla="*/ 0 w 199"/>
                <a:gd name="T45" fmla="*/ 0 h 103"/>
                <a:gd name="T46" fmla="*/ 0 w 199"/>
                <a:gd name="T47" fmla="*/ 0 h 103"/>
                <a:gd name="T48" fmla="*/ 0 w 199"/>
                <a:gd name="T49" fmla="*/ 0 h 103"/>
                <a:gd name="T50" fmla="*/ 0 w 199"/>
                <a:gd name="T51" fmla="*/ 0 h 103"/>
                <a:gd name="T52" fmla="*/ 0 w 199"/>
                <a:gd name="T53" fmla="*/ 0 h 103"/>
                <a:gd name="T54" fmla="*/ 0 w 199"/>
                <a:gd name="T55" fmla="*/ 0 h 103"/>
                <a:gd name="T56" fmla="*/ 0 w 199"/>
                <a:gd name="T57" fmla="*/ 0 h 103"/>
                <a:gd name="T58" fmla="*/ 0 w 199"/>
                <a:gd name="T59" fmla="*/ 0 h 103"/>
                <a:gd name="T60" fmla="*/ 0 w 199"/>
                <a:gd name="T61" fmla="*/ 0 h 103"/>
                <a:gd name="T62" fmla="*/ 0 w 199"/>
                <a:gd name="T63" fmla="*/ 0 h 103"/>
                <a:gd name="T64" fmla="*/ 0 w 199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22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0 w 107"/>
                <a:gd name="T1" fmla="*/ 0 h 195"/>
                <a:gd name="T2" fmla="*/ 0 w 107"/>
                <a:gd name="T3" fmla="*/ 1 h 195"/>
                <a:gd name="T4" fmla="*/ 0 w 107"/>
                <a:gd name="T5" fmla="*/ 1 h 195"/>
                <a:gd name="T6" fmla="*/ 0 w 107"/>
                <a:gd name="T7" fmla="*/ 1 h 195"/>
                <a:gd name="T8" fmla="*/ 0 w 107"/>
                <a:gd name="T9" fmla="*/ 1 h 195"/>
                <a:gd name="T10" fmla="*/ 0 w 107"/>
                <a:gd name="T11" fmla="*/ 1 h 195"/>
                <a:gd name="T12" fmla="*/ 0 w 107"/>
                <a:gd name="T13" fmla="*/ 1 h 195"/>
                <a:gd name="T14" fmla="*/ 0 w 107"/>
                <a:gd name="T15" fmla="*/ 1 h 195"/>
                <a:gd name="T16" fmla="*/ 0 w 107"/>
                <a:gd name="T17" fmla="*/ 1 h 195"/>
                <a:gd name="T18" fmla="*/ 0 w 107"/>
                <a:gd name="T19" fmla="*/ 1 h 195"/>
                <a:gd name="T20" fmla="*/ 0 w 107"/>
                <a:gd name="T21" fmla="*/ 1 h 195"/>
                <a:gd name="T22" fmla="*/ 0 w 107"/>
                <a:gd name="T23" fmla="*/ 1 h 195"/>
                <a:gd name="T24" fmla="*/ 0 w 107"/>
                <a:gd name="T25" fmla="*/ 1 h 195"/>
                <a:gd name="T26" fmla="*/ 0 w 107"/>
                <a:gd name="T27" fmla="*/ 1 h 195"/>
                <a:gd name="T28" fmla="*/ 0 w 107"/>
                <a:gd name="T29" fmla="*/ 1 h 195"/>
                <a:gd name="T30" fmla="*/ 0 w 107"/>
                <a:gd name="T31" fmla="*/ 1 h 195"/>
                <a:gd name="T32" fmla="*/ 0 w 107"/>
                <a:gd name="T33" fmla="*/ 1 h 195"/>
                <a:gd name="T34" fmla="*/ 0 w 107"/>
                <a:gd name="T35" fmla="*/ 1 h 195"/>
                <a:gd name="T36" fmla="*/ 0 w 107"/>
                <a:gd name="T37" fmla="*/ 1 h 195"/>
                <a:gd name="T38" fmla="*/ 0 w 107"/>
                <a:gd name="T39" fmla="*/ 1 h 195"/>
                <a:gd name="T40" fmla="*/ 0 w 107"/>
                <a:gd name="T41" fmla="*/ 1 h 195"/>
                <a:gd name="T42" fmla="*/ 0 w 107"/>
                <a:gd name="T43" fmla="*/ 1 h 195"/>
                <a:gd name="T44" fmla="*/ 0 w 107"/>
                <a:gd name="T45" fmla="*/ 1 h 195"/>
                <a:gd name="T46" fmla="*/ 0 w 107"/>
                <a:gd name="T47" fmla="*/ 1 h 195"/>
                <a:gd name="T48" fmla="*/ 0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23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0 w 183"/>
                <a:gd name="T1" fmla="*/ 0 h 126"/>
                <a:gd name="T2" fmla="*/ 0 w 183"/>
                <a:gd name="T3" fmla="*/ 1 h 126"/>
                <a:gd name="T4" fmla="*/ 0 w 183"/>
                <a:gd name="T5" fmla="*/ 1 h 126"/>
                <a:gd name="T6" fmla="*/ 0 w 183"/>
                <a:gd name="T7" fmla="*/ 1 h 126"/>
                <a:gd name="T8" fmla="*/ 0 w 183"/>
                <a:gd name="T9" fmla="*/ 1 h 126"/>
                <a:gd name="T10" fmla="*/ 0 w 183"/>
                <a:gd name="T11" fmla="*/ 1 h 126"/>
                <a:gd name="T12" fmla="*/ 0 w 183"/>
                <a:gd name="T13" fmla="*/ 1 h 126"/>
                <a:gd name="T14" fmla="*/ 0 w 183"/>
                <a:gd name="T15" fmla="*/ 1 h 126"/>
                <a:gd name="T16" fmla="*/ 0 w 183"/>
                <a:gd name="T17" fmla="*/ 1 h 126"/>
                <a:gd name="T18" fmla="*/ 0 w 183"/>
                <a:gd name="T19" fmla="*/ 1 h 126"/>
                <a:gd name="T20" fmla="*/ 0 w 183"/>
                <a:gd name="T21" fmla="*/ 1 h 126"/>
                <a:gd name="T22" fmla="*/ 0 w 183"/>
                <a:gd name="T23" fmla="*/ 1 h 126"/>
                <a:gd name="T24" fmla="*/ 0 w 183"/>
                <a:gd name="T25" fmla="*/ 1 h 126"/>
                <a:gd name="T26" fmla="*/ 0 w 183"/>
                <a:gd name="T27" fmla="*/ 1 h 126"/>
                <a:gd name="T28" fmla="*/ 0 w 183"/>
                <a:gd name="T29" fmla="*/ 1 h 126"/>
                <a:gd name="T30" fmla="*/ 0 w 183"/>
                <a:gd name="T31" fmla="*/ 1 h 126"/>
                <a:gd name="T32" fmla="*/ 0 w 183"/>
                <a:gd name="T33" fmla="*/ 1 h 126"/>
                <a:gd name="T34" fmla="*/ 0 w 183"/>
                <a:gd name="T35" fmla="*/ 1 h 126"/>
                <a:gd name="T36" fmla="*/ 0 w 183"/>
                <a:gd name="T37" fmla="*/ 1 h 126"/>
                <a:gd name="T38" fmla="*/ 0 w 183"/>
                <a:gd name="T39" fmla="*/ 1 h 126"/>
                <a:gd name="T40" fmla="*/ 0 w 183"/>
                <a:gd name="T41" fmla="*/ 1 h 126"/>
                <a:gd name="T42" fmla="*/ 0 w 183"/>
                <a:gd name="T43" fmla="*/ 1 h 126"/>
                <a:gd name="T44" fmla="*/ 0 w 183"/>
                <a:gd name="T45" fmla="*/ 1 h 126"/>
                <a:gd name="T46" fmla="*/ 0 w 183"/>
                <a:gd name="T47" fmla="*/ 1 h 126"/>
                <a:gd name="T48" fmla="*/ 0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24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1 w 102"/>
                <a:gd name="T3" fmla="*/ 0 h 197"/>
                <a:gd name="T4" fmla="*/ 1 w 102"/>
                <a:gd name="T5" fmla="*/ 0 h 197"/>
                <a:gd name="T6" fmla="*/ 1 w 102"/>
                <a:gd name="T7" fmla="*/ 0 h 197"/>
                <a:gd name="T8" fmla="*/ 1 w 102"/>
                <a:gd name="T9" fmla="*/ 0 h 197"/>
                <a:gd name="T10" fmla="*/ 1 w 102"/>
                <a:gd name="T11" fmla="*/ 0 h 197"/>
                <a:gd name="T12" fmla="*/ 1 w 102"/>
                <a:gd name="T13" fmla="*/ 0 h 197"/>
                <a:gd name="T14" fmla="*/ 1 w 102"/>
                <a:gd name="T15" fmla="*/ 0 h 197"/>
                <a:gd name="T16" fmla="*/ 1 w 102"/>
                <a:gd name="T17" fmla="*/ 0 h 197"/>
                <a:gd name="T18" fmla="*/ 1 w 102"/>
                <a:gd name="T19" fmla="*/ 0 h 197"/>
                <a:gd name="T20" fmla="*/ 1 w 102"/>
                <a:gd name="T21" fmla="*/ 0 h 197"/>
                <a:gd name="T22" fmla="*/ 1 w 102"/>
                <a:gd name="T23" fmla="*/ 0 h 197"/>
                <a:gd name="T24" fmla="*/ 1 w 102"/>
                <a:gd name="T25" fmla="*/ 0 h 197"/>
                <a:gd name="T26" fmla="*/ 1 w 102"/>
                <a:gd name="T27" fmla="*/ 0 h 197"/>
                <a:gd name="T28" fmla="*/ 1 w 102"/>
                <a:gd name="T29" fmla="*/ 0 h 197"/>
                <a:gd name="T30" fmla="*/ 1 w 102"/>
                <a:gd name="T31" fmla="*/ 0 h 197"/>
                <a:gd name="T32" fmla="*/ 1 w 102"/>
                <a:gd name="T33" fmla="*/ 0 h 197"/>
                <a:gd name="T34" fmla="*/ 1 w 102"/>
                <a:gd name="T35" fmla="*/ 0 h 197"/>
                <a:gd name="T36" fmla="*/ 1 w 102"/>
                <a:gd name="T37" fmla="*/ 0 h 197"/>
                <a:gd name="T38" fmla="*/ 1 w 102"/>
                <a:gd name="T39" fmla="*/ 0 h 197"/>
                <a:gd name="T40" fmla="*/ 1 w 102"/>
                <a:gd name="T41" fmla="*/ 0 h 197"/>
                <a:gd name="T42" fmla="*/ 1 w 102"/>
                <a:gd name="T43" fmla="*/ 0 h 197"/>
                <a:gd name="T44" fmla="*/ 1 w 102"/>
                <a:gd name="T45" fmla="*/ 0 h 197"/>
                <a:gd name="T46" fmla="*/ 1 w 102"/>
                <a:gd name="T47" fmla="*/ 0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25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1 w 180"/>
                <a:gd name="T3" fmla="*/ 0 h 129"/>
                <a:gd name="T4" fmla="*/ 1 w 180"/>
                <a:gd name="T5" fmla="*/ 0 h 129"/>
                <a:gd name="T6" fmla="*/ 1 w 180"/>
                <a:gd name="T7" fmla="*/ 0 h 129"/>
                <a:gd name="T8" fmla="*/ 1 w 180"/>
                <a:gd name="T9" fmla="*/ 0 h 129"/>
                <a:gd name="T10" fmla="*/ 1 w 180"/>
                <a:gd name="T11" fmla="*/ 0 h 129"/>
                <a:gd name="T12" fmla="*/ 1 w 180"/>
                <a:gd name="T13" fmla="*/ 0 h 129"/>
                <a:gd name="T14" fmla="*/ 1 w 180"/>
                <a:gd name="T15" fmla="*/ 0 h 129"/>
                <a:gd name="T16" fmla="*/ 1 w 180"/>
                <a:gd name="T17" fmla="*/ 0 h 129"/>
                <a:gd name="T18" fmla="*/ 1 w 180"/>
                <a:gd name="T19" fmla="*/ 0 h 129"/>
                <a:gd name="T20" fmla="*/ 1 w 180"/>
                <a:gd name="T21" fmla="*/ 0 h 129"/>
                <a:gd name="T22" fmla="*/ 1 w 180"/>
                <a:gd name="T23" fmla="*/ 0 h 129"/>
                <a:gd name="T24" fmla="*/ 1 w 180"/>
                <a:gd name="T25" fmla="*/ 0 h 129"/>
                <a:gd name="T26" fmla="*/ 1 w 180"/>
                <a:gd name="T27" fmla="*/ 0 h 129"/>
                <a:gd name="T28" fmla="*/ 1 w 180"/>
                <a:gd name="T29" fmla="*/ 0 h 129"/>
                <a:gd name="T30" fmla="*/ 1 w 180"/>
                <a:gd name="T31" fmla="*/ 0 h 129"/>
                <a:gd name="T32" fmla="*/ 1 w 180"/>
                <a:gd name="T33" fmla="*/ 0 h 129"/>
                <a:gd name="T34" fmla="*/ 1 w 180"/>
                <a:gd name="T35" fmla="*/ 0 h 129"/>
                <a:gd name="T36" fmla="*/ 1 w 180"/>
                <a:gd name="T37" fmla="*/ 0 h 129"/>
                <a:gd name="T38" fmla="*/ 1 w 180"/>
                <a:gd name="T39" fmla="*/ 0 h 129"/>
                <a:gd name="T40" fmla="*/ 1 w 180"/>
                <a:gd name="T41" fmla="*/ 0 h 129"/>
                <a:gd name="T42" fmla="*/ 1 w 180"/>
                <a:gd name="T43" fmla="*/ 0 h 129"/>
                <a:gd name="T44" fmla="*/ 1 w 180"/>
                <a:gd name="T45" fmla="*/ 0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26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0 h 85"/>
                <a:gd name="T2" fmla="*/ 1 w 206"/>
                <a:gd name="T3" fmla="*/ 0 h 85"/>
                <a:gd name="T4" fmla="*/ 1 w 206"/>
                <a:gd name="T5" fmla="*/ 0 h 85"/>
                <a:gd name="T6" fmla="*/ 1 w 206"/>
                <a:gd name="T7" fmla="*/ 0 h 85"/>
                <a:gd name="T8" fmla="*/ 1 w 206"/>
                <a:gd name="T9" fmla="*/ 0 h 85"/>
                <a:gd name="T10" fmla="*/ 1 w 206"/>
                <a:gd name="T11" fmla="*/ 0 h 85"/>
                <a:gd name="T12" fmla="*/ 1 w 206"/>
                <a:gd name="T13" fmla="*/ 0 h 85"/>
                <a:gd name="T14" fmla="*/ 1 w 206"/>
                <a:gd name="T15" fmla="*/ 0 h 85"/>
                <a:gd name="T16" fmla="*/ 1 w 206"/>
                <a:gd name="T17" fmla="*/ 0 h 85"/>
                <a:gd name="T18" fmla="*/ 1 w 206"/>
                <a:gd name="T19" fmla="*/ 0 h 85"/>
                <a:gd name="T20" fmla="*/ 1 w 206"/>
                <a:gd name="T21" fmla="*/ 0 h 85"/>
                <a:gd name="T22" fmla="*/ 1 w 206"/>
                <a:gd name="T23" fmla="*/ 0 h 85"/>
                <a:gd name="T24" fmla="*/ 1 w 206"/>
                <a:gd name="T25" fmla="*/ 0 h 85"/>
                <a:gd name="T26" fmla="*/ 1 w 206"/>
                <a:gd name="T27" fmla="*/ 0 h 85"/>
                <a:gd name="T28" fmla="*/ 1 w 206"/>
                <a:gd name="T29" fmla="*/ 0 h 85"/>
                <a:gd name="T30" fmla="*/ 1 w 206"/>
                <a:gd name="T31" fmla="*/ 0 h 85"/>
                <a:gd name="T32" fmla="*/ 1 w 206"/>
                <a:gd name="T33" fmla="*/ 0 h 85"/>
                <a:gd name="T34" fmla="*/ 1 w 206"/>
                <a:gd name="T35" fmla="*/ 0 h 85"/>
                <a:gd name="T36" fmla="*/ 1 w 206"/>
                <a:gd name="T37" fmla="*/ 0 h 85"/>
                <a:gd name="T38" fmla="*/ 1 w 206"/>
                <a:gd name="T39" fmla="*/ 0 h 85"/>
                <a:gd name="T40" fmla="*/ 1 w 206"/>
                <a:gd name="T41" fmla="*/ 0 h 85"/>
                <a:gd name="T42" fmla="*/ 1 w 206"/>
                <a:gd name="T43" fmla="*/ 0 h 85"/>
                <a:gd name="T44" fmla="*/ 1 w 206"/>
                <a:gd name="T45" fmla="*/ 0 h 85"/>
                <a:gd name="T46" fmla="*/ 1 w 206"/>
                <a:gd name="T47" fmla="*/ 0 h 85"/>
                <a:gd name="T48" fmla="*/ 1 w 206"/>
                <a:gd name="T49" fmla="*/ 0 h 85"/>
                <a:gd name="T50" fmla="*/ 1 w 206"/>
                <a:gd name="T51" fmla="*/ 0 h 85"/>
                <a:gd name="T52" fmla="*/ 1 w 206"/>
                <a:gd name="T53" fmla="*/ 0 h 85"/>
                <a:gd name="T54" fmla="*/ 1 w 206"/>
                <a:gd name="T55" fmla="*/ 0 h 85"/>
                <a:gd name="T56" fmla="*/ 1 w 206"/>
                <a:gd name="T57" fmla="*/ 0 h 85"/>
                <a:gd name="T58" fmla="*/ 1 w 206"/>
                <a:gd name="T59" fmla="*/ 0 h 85"/>
                <a:gd name="T60" fmla="*/ 1 w 206"/>
                <a:gd name="T61" fmla="*/ 0 h 85"/>
                <a:gd name="T62" fmla="*/ 1 w 206"/>
                <a:gd name="T63" fmla="*/ 0 h 85"/>
                <a:gd name="T64" fmla="*/ 0 w 206"/>
                <a:gd name="T65" fmla="*/ 0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27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0 h 95"/>
                <a:gd name="T2" fmla="*/ 1 w 147"/>
                <a:gd name="T3" fmla="*/ 0 h 95"/>
                <a:gd name="T4" fmla="*/ 1 w 147"/>
                <a:gd name="T5" fmla="*/ 0 h 95"/>
                <a:gd name="T6" fmla="*/ 1 w 147"/>
                <a:gd name="T7" fmla="*/ 0 h 95"/>
                <a:gd name="T8" fmla="*/ 1 w 147"/>
                <a:gd name="T9" fmla="*/ 0 h 95"/>
                <a:gd name="T10" fmla="*/ 1 w 147"/>
                <a:gd name="T11" fmla="*/ 0 h 95"/>
                <a:gd name="T12" fmla="*/ 1 w 147"/>
                <a:gd name="T13" fmla="*/ 0 h 95"/>
                <a:gd name="T14" fmla="*/ 1 w 147"/>
                <a:gd name="T15" fmla="*/ 0 h 95"/>
                <a:gd name="T16" fmla="*/ 1 w 147"/>
                <a:gd name="T17" fmla="*/ 0 h 95"/>
                <a:gd name="T18" fmla="*/ 1 w 147"/>
                <a:gd name="T19" fmla="*/ 0 h 95"/>
                <a:gd name="T20" fmla="*/ 1 w 147"/>
                <a:gd name="T21" fmla="*/ 0 h 95"/>
                <a:gd name="T22" fmla="*/ 1 w 147"/>
                <a:gd name="T23" fmla="*/ 0 h 95"/>
                <a:gd name="T24" fmla="*/ 1 w 147"/>
                <a:gd name="T25" fmla="*/ 0 h 95"/>
                <a:gd name="T26" fmla="*/ 1 w 147"/>
                <a:gd name="T27" fmla="*/ 0 h 95"/>
                <a:gd name="T28" fmla="*/ 1 w 147"/>
                <a:gd name="T29" fmla="*/ 0 h 95"/>
                <a:gd name="T30" fmla="*/ 1 w 147"/>
                <a:gd name="T31" fmla="*/ 0 h 95"/>
                <a:gd name="T32" fmla="*/ 1 w 147"/>
                <a:gd name="T33" fmla="*/ 0 h 95"/>
                <a:gd name="T34" fmla="*/ 1 w 147"/>
                <a:gd name="T35" fmla="*/ 0 h 95"/>
                <a:gd name="T36" fmla="*/ 1 w 147"/>
                <a:gd name="T37" fmla="*/ 0 h 95"/>
                <a:gd name="T38" fmla="*/ 1 w 147"/>
                <a:gd name="T39" fmla="*/ 0 h 95"/>
                <a:gd name="T40" fmla="*/ 1 w 147"/>
                <a:gd name="T41" fmla="*/ 0 h 95"/>
                <a:gd name="T42" fmla="*/ 1 w 147"/>
                <a:gd name="T43" fmla="*/ 0 h 95"/>
                <a:gd name="T44" fmla="*/ 1 w 147"/>
                <a:gd name="T45" fmla="*/ 0 h 95"/>
                <a:gd name="T46" fmla="*/ 1 w 147"/>
                <a:gd name="T47" fmla="*/ 0 h 95"/>
                <a:gd name="T48" fmla="*/ 0 w 147"/>
                <a:gd name="T49" fmla="*/ 0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28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0 w 87"/>
                <a:gd name="T3" fmla="*/ 1 h 154"/>
                <a:gd name="T4" fmla="*/ 0 w 87"/>
                <a:gd name="T5" fmla="*/ 1 h 154"/>
                <a:gd name="T6" fmla="*/ 0 w 87"/>
                <a:gd name="T7" fmla="*/ 1 h 154"/>
                <a:gd name="T8" fmla="*/ 0 w 87"/>
                <a:gd name="T9" fmla="*/ 1 h 154"/>
                <a:gd name="T10" fmla="*/ 0 w 87"/>
                <a:gd name="T11" fmla="*/ 1 h 154"/>
                <a:gd name="T12" fmla="*/ 0 w 87"/>
                <a:gd name="T13" fmla="*/ 1 h 154"/>
                <a:gd name="T14" fmla="*/ 0 w 87"/>
                <a:gd name="T15" fmla="*/ 1 h 154"/>
                <a:gd name="T16" fmla="*/ 0 w 87"/>
                <a:gd name="T17" fmla="*/ 1 h 154"/>
                <a:gd name="T18" fmla="*/ 0 w 87"/>
                <a:gd name="T19" fmla="*/ 1 h 154"/>
                <a:gd name="T20" fmla="*/ 0 w 87"/>
                <a:gd name="T21" fmla="*/ 1 h 154"/>
                <a:gd name="T22" fmla="*/ 0 w 87"/>
                <a:gd name="T23" fmla="*/ 1 h 154"/>
                <a:gd name="T24" fmla="*/ 0 w 87"/>
                <a:gd name="T25" fmla="*/ 1 h 154"/>
                <a:gd name="T26" fmla="*/ 0 w 87"/>
                <a:gd name="T27" fmla="*/ 1 h 154"/>
                <a:gd name="T28" fmla="*/ 0 w 87"/>
                <a:gd name="T29" fmla="*/ 1 h 154"/>
                <a:gd name="T30" fmla="*/ 0 w 87"/>
                <a:gd name="T31" fmla="*/ 1 h 154"/>
                <a:gd name="T32" fmla="*/ 0 w 87"/>
                <a:gd name="T33" fmla="*/ 1 h 154"/>
                <a:gd name="T34" fmla="*/ 0 w 87"/>
                <a:gd name="T35" fmla="*/ 1 h 154"/>
                <a:gd name="T36" fmla="*/ 0 w 87"/>
                <a:gd name="T37" fmla="*/ 1 h 154"/>
                <a:gd name="T38" fmla="*/ 0 w 87"/>
                <a:gd name="T39" fmla="*/ 1 h 154"/>
                <a:gd name="T40" fmla="*/ 0 w 87"/>
                <a:gd name="T41" fmla="*/ 1 h 154"/>
                <a:gd name="T42" fmla="*/ 0 w 87"/>
                <a:gd name="T43" fmla="*/ 1 h 154"/>
                <a:gd name="T44" fmla="*/ 0 w 87"/>
                <a:gd name="T45" fmla="*/ 1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29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0 h 69"/>
                <a:gd name="T2" fmla="*/ 1 w 161"/>
                <a:gd name="T3" fmla="*/ 0 h 69"/>
                <a:gd name="T4" fmla="*/ 1 w 161"/>
                <a:gd name="T5" fmla="*/ 0 h 69"/>
                <a:gd name="T6" fmla="*/ 1 w 161"/>
                <a:gd name="T7" fmla="*/ 0 h 69"/>
                <a:gd name="T8" fmla="*/ 1 w 161"/>
                <a:gd name="T9" fmla="*/ 0 h 69"/>
                <a:gd name="T10" fmla="*/ 1 w 161"/>
                <a:gd name="T11" fmla="*/ 0 h 69"/>
                <a:gd name="T12" fmla="*/ 1 w 161"/>
                <a:gd name="T13" fmla="*/ 0 h 69"/>
                <a:gd name="T14" fmla="*/ 1 w 161"/>
                <a:gd name="T15" fmla="*/ 0 h 69"/>
                <a:gd name="T16" fmla="*/ 1 w 161"/>
                <a:gd name="T17" fmla="*/ 0 h 69"/>
                <a:gd name="T18" fmla="*/ 1 w 161"/>
                <a:gd name="T19" fmla="*/ 0 h 69"/>
                <a:gd name="T20" fmla="*/ 1 w 161"/>
                <a:gd name="T21" fmla="*/ 0 h 69"/>
                <a:gd name="T22" fmla="*/ 1 w 161"/>
                <a:gd name="T23" fmla="*/ 0 h 69"/>
                <a:gd name="T24" fmla="*/ 1 w 161"/>
                <a:gd name="T25" fmla="*/ 0 h 69"/>
                <a:gd name="T26" fmla="*/ 1 w 161"/>
                <a:gd name="T27" fmla="*/ 0 h 69"/>
                <a:gd name="T28" fmla="*/ 1 w 161"/>
                <a:gd name="T29" fmla="*/ 0 h 69"/>
                <a:gd name="T30" fmla="*/ 1 w 161"/>
                <a:gd name="T31" fmla="*/ 0 h 69"/>
                <a:gd name="T32" fmla="*/ 1 w 161"/>
                <a:gd name="T33" fmla="*/ 0 h 69"/>
                <a:gd name="T34" fmla="*/ 1 w 161"/>
                <a:gd name="T35" fmla="*/ 0 h 69"/>
                <a:gd name="T36" fmla="*/ 1 w 161"/>
                <a:gd name="T37" fmla="*/ 0 h 69"/>
                <a:gd name="T38" fmla="*/ 1 w 161"/>
                <a:gd name="T39" fmla="*/ 0 h 69"/>
                <a:gd name="T40" fmla="*/ 1 w 161"/>
                <a:gd name="T41" fmla="*/ 0 h 69"/>
                <a:gd name="T42" fmla="*/ 1 w 161"/>
                <a:gd name="T43" fmla="*/ 0 h 69"/>
                <a:gd name="T44" fmla="*/ 1 w 161"/>
                <a:gd name="T45" fmla="*/ 0 h 69"/>
                <a:gd name="T46" fmla="*/ 1 w 161"/>
                <a:gd name="T47" fmla="*/ 0 h 69"/>
                <a:gd name="T48" fmla="*/ 0 w 161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30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0 h 133"/>
                <a:gd name="T2" fmla="*/ 1 w 114"/>
                <a:gd name="T3" fmla="*/ 0 h 133"/>
                <a:gd name="T4" fmla="*/ 1 w 114"/>
                <a:gd name="T5" fmla="*/ 0 h 133"/>
                <a:gd name="T6" fmla="*/ 1 w 114"/>
                <a:gd name="T7" fmla="*/ 0 h 133"/>
                <a:gd name="T8" fmla="*/ 1 w 114"/>
                <a:gd name="T9" fmla="*/ 0 h 133"/>
                <a:gd name="T10" fmla="*/ 1 w 114"/>
                <a:gd name="T11" fmla="*/ 0 h 133"/>
                <a:gd name="T12" fmla="*/ 1 w 114"/>
                <a:gd name="T13" fmla="*/ 0 h 133"/>
                <a:gd name="T14" fmla="*/ 1 w 114"/>
                <a:gd name="T15" fmla="*/ 0 h 133"/>
                <a:gd name="T16" fmla="*/ 1 w 114"/>
                <a:gd name="T17" fmla="*/ 0 h 133"/>
                <a:gd name="T18" fmla="*/ 1 w 114"/>
                <a:gd name="T19" fmla="*/ 0 h 133"/>
                <a:gd name="T20" fmla="*/ 1 w 114"/>
                <a:gd name="T21" fmla="*/ 0 h 133"/>
                <a:gd name="T22" fmla="*/ 1 w 114"/>
                <a:gd name="T23" fmla="*/ 0 h 133"/>
                <a:gd name="T24" fmla="*/ 1 w 114"/>
                <a:gd name="T25" fmla="*/ 0 h 133"/>
                <a:gd name="T26" fmla="*/ 1 w 114"/>
                <a:gd name="T27" fmla="*/ 0 h 133"/>
                <a:gd name="T28" fmla="*/ 1 w 114"/>
                <a:gd name="T29" fmla="*/ 0 h 133"/>
                <a:gd name="T30" fmla="*/ 1 w 114"/>
                <a:gd name="T31" fmla="*/ 0 h 133"/>
                <a:gd name="T32" fmla="*/ 1 w 114"/>
                <a:gd name="T33" fmla="*/ 0 h 133"/>
                <a:gd name="T34" fmla="*/ 1 w 114"/>
                <a:gd name="T35" fmla="*/ 0 h 133"/>
                <a:gd name="T36" fmla="*/ 1 w 114"/>
                <a:gd name="T37" fmla="*/ 0 h 133"/>
                <a:gd name="T38" fmla="*/ 1 w 114"/>
                <a:gd name="T39" fmla="*/ 0 h 133"/>
                <a:gd name="T40" fmla="*/ 1 w 114"/>
                <a:gd name="T41" fmla="*/ 0 h 133"/>
                <a:gd name="T42" fmla="*/ 1 w 114"/>
                <a:gd name="T43" fmla="*/ 0 h 133"/>
                <a:gd name="T44" fmla="*/ 1 w 114"/>
                <a:gd name="T45" fmla="*/ 0 h 133"/>
                <a:gd name="T46" fmla="*/ 1 w 114"/>
                <a:gd name="T47" fmla="*/ 0 h 133"/>
                <a:gd name="T48" fmla="*/ 0 w 114"/>
                <a:gd name="T49" fmla="*/ 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31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1 w 70"/>
                <a:gd name="T1" fmla="*/ 1 h 163"/>
                <a:gd name="T2" fmla="*/ 1 w 70"/>
                <a:gd name="T3" fmla="*/ 1 h 163"/>
                <a:gd name="T4" fmla="*/ 1 w 70"/>
                <a:gd name="T5" fmla="*/ 1 h 163"/>
                <a:gd name="T6" fmla="*/ 1 w 70"/>
                <a:gd name="T7" fmla="*/ 1 h 163"/>
                <a:gd name="T8" fmla="*/ 0 w 70"/>
                <a:gd name="T9" fmla="*/ 1 h 163"/>
                <a:gd name="T10" fmla="*/ 0 w 70"/>
                <a:gd name="T11" fmla="*/ 1 h 163"/>
                <a:gd name="T12" fmla="*/ 1 w 70"/>
                <a:gd name="T13" fmla="*/ 1 h 163"/>
                <a:gd name="T14" fmla="*/ 1 w 70"/>
                <a:gd name="T15" fmla="*/ 1 h 163"/>
                <a:gd name="T16" fmla="*/ 1 w 70"/>
                <a:gd name="T17" fmla="*/ 1 h 163"/>
                <a:gd name="T18" fmla="*/ 1 w 70"/>
                <a:gd name="T19" fmla="*/ 0 h 163"/>
                <a:gd name="T20" fmla="*/ 1 w 70"/>
                <a:gd name="T21" fmla="*/ 1 h 163"/>
                <a:gd name="T22" fmla="*/ 1 w 70"/>
                <a:gd name="T23" fmla="*/ 1 h 163"/>
                <a:gd name="T24" fmla="*/ 1 w 70"/>
                <a:gd name="T25" fmla="*/ 1 h 163"/>
                <a:gd name="T26" fmla="*/ 1 w 70"/>
                <a:gd name="T27" fmla="*/ 1 h 163"/>
                <a:gd name="T28" fmla="*/ 1 w 70"/>
                <a:gd name="T29" fmla="*/ 1 h 163"/>
                <a:gd name="T30" fmla="*/ 1 w 70"/>
                <a:gd name="T31" fmla="*/ 1 h 163"/>
                <a:gd name="T32" fmla="*/ 1 w 70"/>
                <a:gd name="T33" fmla="*/ 1 h 163"/>
                <a:gd name="T34" fmla="*/ 1 w 70"/>
                <a:gd name="T35" fmla="*/ 1 h 163"/>
                <a:gd name="T36" fmla="*/ 1 w 70"/>
                <a:gd name="T37" fmla="*/ 1 h 163"/>
                <a:gd name="T38" fmla="*/ 1 w 70"/>
                <a:gd name="T39" fmla="*/ 1 h 163"/>
                <a:gd name="T40" fmla="*/ 1 w 70"/>
                <a:gd name="T41" fmla="*/ 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32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0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0 w 361"/>
                <a:gd name="T7" fmla="*/ 0 h 348"/>
                <a:gd name="T8" fmla="*/ 0 w 361"/>
                <a:gd name="T9" fmla="*/ 1 h 348"/>
                <a:gd name="T10" fmla="*/ 0 w 361"/>
                <a:gd name="T11" fmla="*/ 1 h 348"/>
                <a:gd name="T12" fmla="*/ 0 w 361"/>
                <a:gd name="T13" fmla="*/ 1 h 348"/>
                <a:gd name="T14" fmla="*/ 0 w 361"/>
                <a:gd name="T15" fmla="*/ 1 h 348"/>
                <a:gd name="T16" fmla="*/ 0 w 361"/>
                <a:gd name="T17" fmla="*/ 1 h 348"/>
                <a:gd name="T18" fmla="*/ 0 w 361"/>
                <a:gd name="T19" fmla="*/ 1 h 348"/>
                <a:gd name="T20" fmla="*/ 0 w 361"/>
                <a:gd name="T21" fmla="*/ 1 h 348"/>
                <a:gd name="T22" fmla="*/ 0 w 361"/>
                <a:gd name="T23" fmla="*/ 1 h 348"/>
                <a:gd name="T24" fmla="*/ 0 w 361"/>
                <a:gd name="T25" fmla="*/ 1 h 348"/>
                <a:gd name="T26" fmla="*/ 0 w 361"/>
                <a:gd name="T27" fmla="*/ 1 h 348"/>
                <a:gd name="T28" fmla="*/ 0 w 361"/>
                <a:gd name="T29" fmla="*/ 1 h 348"/>
                <a:gd name="T30" fmla="*/ 0 w 361"/>
                <a:gd name="T31" fmla="*/ 1 h 348"/>
                <a:gd name="T32" fmla="*/ 0 w 361"/>
                <a:gd name="T33" fmla="*/ 1 h 348"/>
                <a:gd name="T34" fmla="*/ 0 w 361"/>
                <a:gd name="T35" fmla="*/ 1 h 348"/>
                <a:gd name="T36" fmla="*/ 0 w 361"/>
                <a:gd name="T37" fmla="*/ 1 h 348"/>
                <a:gd name="T38" fmla="*/ 0 w 361"/>
                <a:gd name="T39" fmla="*/ 1 h 348"/>
                <a:gd name="T40" fmla="*/ 0 w 361"/>
                <a:gd name="T41" fmla="*/ 1 h 348"/>
                <a:gd name="T42" fmla="*/ 0 w 361"/>
                <a:gd name="T43" fmla="*/ 1 h 348"/>
                <a:gd name="T44" fmla="*/ 0 w 361"/>
                <a:gd name="T45" fmla="*/ 1 h 348"/>
                <a:gd name="T46" fmla="*/ 0 w 361"/>
                <a:gd name="T47" fmla="*/ 1 h 348"/>
                <a:gd name="T48" fmla="*/ 0 w 361"/>
                <a:gd name="T49" fmla="*/ 1 h 348"/>
                <a:gd name="T50" fmla="*/ 0 w 361"/>
                <a:gd name="T51" fmla="*/ 1 h 348"/>
                <a:gd name="T52" fmla="*/ 0 w 361"/>
                <a:gd name="T53" fmla="*/ 1 h 348"/>
                <a:gd name="T54" fmla="*/ 0 w 361"/>
                <a:gd name="T55" fmla="*/ 1 h 348"/>
                <a:gd name="T56" fmla="*/ 0 w 361"/>
                <a:gd name="T57" fmla="*/ 1 h 348"/>
                <a:gd name="T58" fmla="*/ 0 w 361"/>
                <a:gd name="T59" fmla="*/ 1 h 348"/>
                <a:gd name="T60" fmla="*/ 0 w 361"/>
                <a:gd name="T61" fmla="*/ 1 h 348"/>
                <a:gd name="T62" fmla="*/ 0 w 361"/>
                <a:gd name="T63" fmla="*/ 1 h 348"/>
                <a:gd name="T64" fmla="*/ 0 w 361"/>
                <a:gd name="T65" fmla="*/ 1 h 348"/>
                <a:gd name="T66" fmla="*/ 0 w 361"/>
                <a:gd name="T67" fmla="*/ 1 h 348"/>
                <a:gd name="T68" fmla="*/ 0 w 361"/>
                <a:gd name="T69" fmla="*/ 1 h 348"/>
                <a:gd name="T70" fmla="*/ 0 w 361"/>
                <a:gd name="T71" fmla="*/ 1 h 348"/>
                <a:gd name="T72" fmla="*/ 0 w 361"/>
                <a:gd name="T73" fmla="*/ 1 h 348"/>
                <a:gd name="T74" fmla="*/ 0 w 361"/>
                <a:gd name="T75" fmla="*/ 1 h 348"/>
                <a:gd name="T76" fmla="*/ 0 w 361"/>
                <a:gd name="T77" fmla="*/ 1 h 348"/>
                <a:gd name="T78" fmla="*/ 0 w 361"/>
                <a:gd name="T79" fmla="*/ 1 h 348"/>
                <a:gd name="T80" fmla="*/ 0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33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1 w 126"/>
                <a:gd name="T1" fmla="*/ 0 h 343"/>
                <a:gd name="T2" fmla="*/ 1 w 126"/>
                <a:gd name="T3" fmla="*/ 0 h 343"/>
                <a:gd name="T4" fmla="*/ 1 w 126"/>
                <a:gd name="T5" fmla="*/ 0 h 343"/>
                <a:gd name="T6" fmla="*/ 0 w 126"/>
                <a:gd name="T7" fmla="*/ 0 h 343"/>
                <a:gd name="T8" fmla="*/ 1 w 126"/>
                <a:gd name="T9" fmla="*/ 0 h 343"/>
                <a:gd name="T10" fmla="*/ 1 w 126"/>
                <a:gd name="T11" fmla="*/ 0 h 343"/>
                <a:gd name="T12" fmla="*/ 1 w 126"/>
                <a:gd name="T13" fmla="*/ 0 h 343"/>
                <a:gd name="T14" fmla="*/ 1 w 126"/>
                <a:gd name="T15" fmla="*/ 0 h 343"/>
                <a:gd name="T16" fmla="*/ 1 w 126"/>
                <a:gd name="T17" fmla="*/ 0 h 343"/>
                <a:gd name="T18" fmla="*/ 1 w 126"/>
                <a:gd name="T19" fmla="*/ 0 h 343"/>
                <a:gd name="T20" fmla="*/ 1 w 126"/>
                <a:gd name="T21" fmla="*/ 0 h 343"/>
                <a:gd name="T22" fmla="*/ 1 w 126"/>
                <a:gd name="T23" fmla="*/ 0 h 343"/>
                <a:gd name="T24" fmla="*/ 1 w 126"/>
                <a:gd name="T25" fmla="*/ 0 h 343"/>
                <a:gd name="T26" fmla="*/ 1 w 126"/>
                <a:gd name="T27" fmla="*/ 0 h 343"/>
                <a:gd name="T28" fmla="*/ 1 w 126"/>
                <a:gd name="T29" fmla="*/ 0 h 343"/>
                <a:gd name="T30" fmla="*/ 1 w 126"/>
                <a:gd name="T31" fmla="*/ 0 h 343"/>
                <a:gd name="T32" fmla="*/ 1 w 126"/>
                <a:gd name="T33" fmla="*/ 0 h 343"/>
                <a:gd name="T34" fmla="*/ 1 w 126"/>
                <a:gd name="T35" fmla="*/ 0 h 343"/>
                <a:gd name="T36" fmla="*/ 1 w 126"/>
                <a:gd name="T37" fmla="*/ 0 h 343"/>
                <a:gd name="T38" fmla="*/ 1 w 126"/>
                <a:gd name="T39" fmla="*/ 0 h 343"/>
                <a:gd name="T40" fmla="*/ 1 w 126"/>
                <a:gd name="T41" fmla="*/ 0 h 343"/>
                <a:gd name="T42" fmla="*/ 1 w 126"/>
                <a:gd name="T43" fmla="*/ 0 h 343"/>
                <a:gd name="T44" fmla="*/ 1 w 126"/>
                <a:gd name="T45" fmla="*/ 0 h 343"/>
                <a:gd name="T46" fmla="*/ 1 w 126"/>
                <a:gd name="T47" fmla="*/ 0 h 343"/>
                <a:gd name="T48" fmla="*/ 1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34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0 w 332"/>
                <a:gd name="T1" fmla="*/ 1 h 160"/>
                <a:gd name="T2" fmla="*/ 0 w 332"/>
                <a:gd name="T3" fmla="*/ 1 h 160"/>
                <a:gd name="T4" fmla="*/ 0 w 332"/>
                <a:gd name="T5" fmla="*/ 1 h 160"/>
                <a:gd name="T6" fmla="*/ 0 w 332"/>
                <a:gd name="T7" fmla="*/ 1 h 160"/>
                <a:gd name="T8" fmla="*/ 0 w 332"/>
                <a:gd name="T9" fmla="*/ 1 h 160"/>
                <a:gd name="T10" fmla="*/ 0 w 332"/>
                <a:gd name="T11" fmla="*/ 1 h 160"/>
                <a:gd name="T12" fmla="*/ 0 w 332"/>
                <a:gd name="T13" fmla="*/ 1 h 160"/>
                <a:gd name="T14" fmla="*/ 0 w 332"/>
                <a:gd name="T15" fmla="*/ 1 h 160"/>
                <a:gd name="T16" fmla="*/ 0 w 332"/>
                <a:gd name="T17" fmla="*/ 1 h 160"/>
                <a:gd name="T18" fmla="*/ 0 w 332"/>
                <a:gd name="T19" fmla="*/ 1 h 160"/>
                <a:gd name="T20" fmla="*/ 0 w 332"/>
                <a:gd name="T21" fmla="*/ 1 h 160"/>
                <a:gd name="T22" fmla="*/ 0 w 332"/>
                <a:gd name="T23" fmla="*/ 1 h 160"/>
                <a:gd name="T24" fmla="*/ 0 w 332"/>
                <a:gd name="T25" fmla="*/ 0 h 160"/>
                <a:gd name="T26" fmla="*/ 0 w 332"/>
                <a:gd name="T27" fmla="*/ 0 h 160"/>
                <a:gd name="T28" fmla="*/ 0 w 332"/>
                <a:gd name="T29" fmla="*/ 1 h 160"/>
                <a:gd name="T30" fmla="*/ 0 w 332"/>
                <a:gd name="T31" fmla="*/ 1 h 160"/>
                <a:gd name="T32" fmla="*/ 0 w 332"/>
                <a:gd name="T33" fmla="*/ 1 h 160"/>
                <a:gd name="T34" fmla="*/ 0 w 332"/>
                <a:gd name="T35" fmla="*/ 1 h 160"/>
                <a:gd name="T36" fmla="*/ 0 w 332"/>
                <a:gd name="T37" fmla="*/ 1 h 160"/>
                <a:gd name="T38" fmla="*/ 0 w 332"/>
                <a:gd name="T39" fmla="*/ 1 h 160"/>
                <a:gd name="T40" fmla="*/ 0 w 332"/>
                <a:gd name="T41" fmla="*/ 1 h 160"/>
                <a:gd name="T42" fmla="*/ 0 w 332"/>
                <a:gd name="T43" fmla="*/ 1 h 160"/>
                <a:gd name="T44" fmla="*/ 0 w 332"/>
                <a:gd name="T45" fmla="*/ 1 h 160"/>
                <a:gd name="T46" fmla="*/ 0 w 332"/>
                <a:gd name="T47" fmla="*/ 1 h 160"/>
                <a:gd name="T48" fmla="*/ 0 w 332"/>
                <a:gd name="T49" fmla="*/ 1 h 160"/>
                <a:gd name="T50" fmla="*/ 0 w 332"/>
                <a:gd name="T51" fmla="*/ 1 h 160"/>
                <a:gd name="T52" fmla="*/ 0 w 332"/>
                <a:gd name="T53" fmla="*/ 1 h 160"/>
                <a:gd name="T54" fmla="*/ 0 w 332"/>
                <a:gd name="T55" fmla="*/ 1 h 160"/>
                <a:gd name="T56" fmla="*/ 0 w 332"/>
                <a:gd name="T57" fmla="*/ 1 h 160"/>
                <a:gd name="T58" fmla="*/ 0 w 332"/>
                <a:gd name="T59" fmla="*/ 1 h 160"/>
                <a:gd name="T60" fmla="*/ 0 w 332"/>
                <a:gd name="T61" fmla="*/ 1 h 160"/>
                <a:gd name="T62" fmla="*/ 0 w 332"/>
                <a:gd name="T63" fmla="*/ 1 h 160"/>
                <a:gd name="T64" fmla="*/ 0 w 332"/>
                <a:gd name="T65" fmla="*/ 1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35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0 w 373"/>
                <a:gd name="T1" fmla="*/ 1 h 1340"/>
                <a:gd name="T2" fmla="*/ 0 w 373"/>
                <a:gd name="T3" fmla="*/ 1 h 1340"/>
                <a:gd name="T4" fmla="*/ 0 w 373"/>
                <a:gd name="T5" fmla="*/ 1 h 1340"/>
                <a:gd name="T6" fmla="*/ 0 w 373"/>
                <a:gd name="T7" fmla="*/ 1 h 1340"/>
                <a:gd name="T8" fmla="*/ 0 w 373"/>
                <a:gd name="T9" fmla="*/ 1 h 1340"/>
                <a:gd name="T10" fmla="*/ 0 w 373"/>
                <a:gd name="T11" fmla="*/ 1 h 1340"/>
                <a:gd name="T12" fmla="*/ 0 w 373"/>
                <a:gd name="T13" fmla="*/ 1 h 1340"/>
                <a:gd name="T14" fmla="*/ 0 w 373"/>
                <a:gd name="T15" fmla="*/ 1 h 1340"/>
                <a:gd name="T16" fmla="*/ 0 w 373"/>
                <a:gd name="T17" fmla="*/ 1 h 1340"/>
                <a:gd name="T18" fmla="*/ 0 w 373"/>
                <a:gd name="T19" fmla="*/ 1 h 1340"/>
                <a:gd name="T20" fmla="*/ 0 w 373"/>
                <a:gd name="T21" fmla="*/ 1 h 1340"/>
                <a:gd name="T22" fmla="*/ 0 w 373"/>
                <a:gd name="T23" fmla="*/ 1 h 1340"/>
                <a:gd name="T24" fmla="*/ 0 w 373"/>
                <a:gd name="T25" fmla="*/ 1 h 1340"/>
                <a:gd name="T26" fmla="*/ 0 w 373"/>
                <a:gd name="T27" fmla="*/ 1 h 1340"/>
                <a:gd name="T28" fmla="*/ 0 w 373"/>
                <a:gd name="T29" fmla="*/ 1 h 1340"/>
                <a:gd name="T30" fmla="*/ 0 w 373"/>
                <a:gd name="T31" fmla="*/ 1 h 1340"/>
                <a:gd name="T32" fmla="*/ 0 w 373"/>
                <a:gd name="T33" fmla="*/ 1 h 1340"/>
                <a:gd name="T34" fmla="*/ 0 w 373"/>
                <a:gd name="T35" fmla="*/ 1 h 1340"/>
                <a:gd name="T36" fmla="*/ 0 w 373"/>
                <a:gd name="T37" fmla="*/ 1 h 1340"/>
                <a:gd name="T38" fmla="*/ 0 w 373"/>
                <a:gd name="T39" fmla="*/ 1 h 1340"/>
                <a:gd name="T40" fmla="*/ 0 w 373"/>
                <a:gd name="T41" fmla="*/ 1 h 1340"/>
                <a:gd name="T42" fmla="*/ 0 w 373"/>
                <a:gd name="T43" fmla="*/ 1 h 1340"/>
                <a:gd name="T44" fmla="*/ 0 w 373"/>
                <a:gd name="T45" fmla="*/ 1 h 1340"/>
                <a:gd name="T46" fmla="*/ 0 w 373"/>
                <a:gd name="T47" fmla="*/ 1 h 1340"/>
                <a:gd name="T48" fmla="*/ 0 w 373"/>
                <a:gd name="T49" fmla="*/ 1 h 1340"/>
                <a:gd name="T50" fmla="*/ 0 w 373"/>
                <a:gd name="T51" fmla="*/ 1 h 1340"/>
                <a:gd name="T52" fmla="*/ 0 w 373"/>
                <a:gd name="T53" fmla="*/ 1 h 1340"/>
                <a:gd name="T54" fmla="*/ 0 w 373"/>
                <a:gd name="T55" fmla="*/ 1 h 1340"/>
                <a:gd name="T56" fmla="*/ 0 w 373"/>
                <a:gd name="T57" fmla="*/ 1 h 1340"/>
                <a:gd name="T58" fmla="*/ 0 w 373"/>
                <a:gd name="T59" fmla="*/ 1 h 1340"/>
                <a:gd name="T60" fmla="*/ 0 w 373"/>
                <a:gd name="T61" fmla="*/ 1 h 1340"/>
                <a:gd name="T62" fmla="*/ 0 w 373"/>
                <a:gd name="T63" fmla="*/ 1 h 1340"/>
                <a:gd name="T64" fmla="*/ 0 w 373"/>
                <a:gd name="T65" fmla="*/ 1 h 1340"/>
                <a:gd name="T66" fmla="*/ 0 w 373"/>
                <a:gd name="T67" fmla="*/ 1 h 1340"/>
                <a:gd name="T68" fmla="*/ 0 w 373"/>
                <a:gd name="T69" fmla="*/ 1 h 1340"/>
                <a:gd name="T70" fmla="*/ 0 w 373"/>
                <a:gd name="T71" fmla="*/ 1 h 1340"/>
                <a:gd name="T72" fmla="*/ 0 w 373"/>
                <a:gd name="T73" fmla="*/ 1 h 1340"/>
                <a:gd name="T74" fmla="*/ 0 w 373"/>
                <a:gd name="T75" fmla="*/ 1 h 1340"/>
                <a:gd name="T76" fmla="*/ 0 w 373"/>
                <a:gd name="T77" fmla="*/ 1 h 1340"/>
                <a:gd name="T78" fmla="*/ 0 w 373"/>
                <a:gd name="T79" fmla="*/ 1 h 1340"/>
                <a:gd name="T80" fmla="*/ 0 w 373"/>
                <a:gd name="T81" fmla="*/ 1 h 1340"/>
                <a:gd name="T82" fmla="*/ 0 w 373"/>
                <a:gd name="T83" fmla="*/ 1 h 1340"/>
                <a:gd name="T84" fmla="*/ 0 w 373"/>
                <a:gd name="T85" fmla="*/ 1 h 1340"/>
                <a:gd name="T86" fmla="*/ 0 w 373"/>
                <a:gd name="T87" fmla="*/ 1 h 1340"/>
                <a:gd name="T88" fmla="*/ 0 w 373"/>
                <a:gd name="T89" fmla="*/ 1 h 1340"/>
                <a:gd name="T90" fmla="*/ 0 w 373"/>
                <a:gd name="T91" fmla="*/ 1 h 1340"/>
                <a:gd name="T92" fmla="*/ 0 w 373"/>
                <a:gd name="T93" fmla="*/ 1 h 1340"/>
                <a:gd name="T94" fmla="*/ 0 w 373"/>
                <a:gd name="T95" fmla="*/ 1 h 1340"/>
                <a:gd name="T96" fmla="*/ 0 w 373"/>
                <a:gd name="T97" fmla="*/ 1 h 1340"/>
                <a:gd name="T98" fmla="*/ 0 w 373"/>
                <a:gd name="T99" fmla="*/ 1 h 1340"/>
                <a:gd name="T100" fmla="*/ 0 w 373"/>
                <a:gd name="T101" fmla="*/ 1 h 1340"/>
                <a:gd name="T102" fmla="*/ 0 w 373"/>
                <a:gd name="T103" fmla="*/ 1 h 1340"/>
                <a:gd name="T104" fmla="*/ 0 w 373"/>
                <a:gd name="T105" fmla="*/ 1 h 1340"/>
                <a:gd name="T106" fmla="*/ 0 w 373"/>
                <a:gd name="T107" fmla="*/ 1 h 1340"/>
                <a:gd name="T108" fmla="*/ 0 w 373"/>
                <a:gd name="T109" fmla="*/ 1 h 1340"/>
                <a:gd name="T110" fmla="*/ 0 w 373"/>
                <a:gd name="T111" fmla="*/ 1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36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1 w 110"/>
                <a:gd name="T1" fmla="*/ 1 h 123"/>
                <a:gd name="T2" fmla="*/ 1 w 110"/>
                <a:gd name="T3" fmla="*/ 1 h 123"/>
                <a:gd name="T4" fmla="*/ 1 w 110"/>
                <a:gd name="T5" fmla="*/ 1 h 123"/>
                <a:gd name="T6" fmla="*/ 1 w 110"/>
                <a:gd name="T7" fmla="*/ 1 h 123"/>
                <a:gd name="T8" fmla="*/ 1 w 110"/>
                <a:gd name="T9" fmla="*/ 1 h 123"/>
                <a:gd name="T10" fmla="*/ 1 w 110"/>
                <a:gd name="T11" fmla="*/ 1 h 123"/>
                <a:gd name="T12" fmla="*/ 1 w 110"/>
                <a:gd name="T13" fmla="*/ 1 h 123"/>
                <a:gd name="T14" fmla="*/ 1 w 110"/>
                <a:gd name="T15" fmla="*/ 1 h 123"/>
                <a:gd name="T16" fmla="*/ 1 w 110"/>
                <a:gd name="T17" fmla="*/ 1 h 123"/>
                <a:gd name="T18" fmla="*/ 1 w 110"/>
                <a:gd name="T19" fmla="*/ 1 h 123"/>
                <a:gd name="T20" fmla="*/ 1 w 110"/>
                <a:gd name="T21" fmla="*/ 1 h 123"/>
                <a:gd name="T22" fmla="*/ 1 w 110"/>
                <a:gd name="T23" fmla="*/ 1 h 123"/>
                <a:gd name="T24" fmla="*/ 1 w 110"/>
                <a:gd name="T25" fmla="*/ 0 h 123"/>
                <a:gd name="T26" fmla="*/ 1 w 110"/>
                <a:gd name="T27" fmla="*/ 1 h 123"/>
                <a:gd name="T28" fmla="*/ 1 w 110"/>
                <a:gd name="T29" fmla="*/ 1 h 123"/>
                <a:gd name="T30" fmla="*/ 1 w 110"/>
                <a:gd name="T31" fmla="*/ 1 h 123"/>
                <a:gd name="T32" fmla="*/ 1 w 110"/>
                <a:gd name="T33" fmla="*/ 1 h 123"/>
                <a:gd name="T34" fmla="*/ 1 w 110"/>
                <a:gd name="T35" fmla="*/ 1 h 123"/>
                <a:gd name="T36" fmla="*/ 1 w 110"/>
                <a:gd name="T37" fmla="*/ 1 h 123"/>
                <a:gd name="T38" fmla="*/ 1 w 110"/>
                <a:gd name="T39" fmla="*/ 1 h 123"/>
                <a:gd name="T40" fmla="*/ 1 w 110"/>
                <a:gd name="T41" fmla="*/ 1 h 123"/>
                <a:gd name="T42" fmla="*/ 1 w 110"/>
                <a:gd name="T43" fmla="*/ 1 h 123"/>
                <a:gd name="T44" fmla="*/ 1 w 110"/>
                <a:gd name="T45" fmla="*/ 1 h 123"/>
                <a:gd name="T46" fmla="*/ 1 w 110"/>
                <a:gd name="T47" fmla="*/ 1 h 123"/>
                <a:gd name="T48" fmla="*/ 1 w 110"/>
                <a:gd name="T49" fmla="*/ 1 h 123"/>
                <a:gd name="T50" fmla="*/ 1 w 110"/>
                <a:gd name="T51" fmla="*/ 1 h 123"/>
                <a:gd name="T52" fmla="*/ 0 w 110"/>
                <a:gd name="T53" fmla="*/ 1 h 123"/>
                <a:gd name="T54" fmla="*/ 0 w 110"/>
                <a:gd name="T55" fmla="*/ 1 h 123"/>
                <a:gd name="T56" fmla="*/ 1 w 110"/>
                <a:gd name="T57" fmla="*/ 1 h 123"/>
                <a:gd name="T58" fmla="*/ 1 w 110"/>
                <a:gd name="T59" fmla="*/ 1 h 123"/>
                <a:gd name="T60" fmla="*/ 1 w 110"/>
                <a:gd name="T61" fmla="*/ 1 h 123"/>
                <a:gd name="T62" fmla="*/ 1 w 110"/>
                <a:gd name="T63" fmla="*/ 1 h 123"/>
                <a:gd name="T64" fmla="*/ 1 w 110"/>
                <a:gd name="T65" fmla="*/ 1 h 123"/>
                <a:gd name="T66" fmla="*/ 1 w 110"/>
                <a:gd name="T67" fmla="*/ 1 h 123"/>
                <a:gd name="T68" fmla="*/ 1 w 110"/>
                <a:gd name="T69" fmla="*/ 1 h 123"/>
                <a:gd name="T70" fmla="*/ 1 w 110"/>
                <a:gd name="T71" fmla="*/ 1 h 123"/>
                <a:gd name="T72" fmla="*/ 1 w 110"/>
                <a:gd name="T73" fmla="*/ 1 h 123"/>
                <a:gd name="T74" fmla="*/ 1 w 110"/>
                <a:gd name="T75" fmla="*/ 1 h 123"/>
                <a:gd name="T76" fmla="*/ 1 w 110"/>
                <a:gd name="T77" fmla="*/ 1 h 123"/>
                <a:gd name="T78" fmla="*/ 1 w 110"/>
                <a:gd name="T79" fmla="*/ 1 h 123"/>
                <a:gd name="T80" fmla="*/ 1 w 110"/>
                <a:gd name="T81" fmla="*/ 1 h 123"/>
                <a:gd name="T82" fmla="*/ 1 w 110"/>
                <a:gd name="T83" fmla="*/ 1 h 123"/>
                <a:gd name="T84" fmla="*/ 1 w 110"/>
                <a:gd name="T85" fmla="*/ 1 h 123"/>
                <a:gd name="T86" fmla="*/ 1 w 110"/>
                <a:gd name="T87" fmla="*/ 1 h 123"/>
                <a:gd name="T88" fmla="*/ 1 w 110"/>
                <a:gd name="T89" fmla="*/ 1 h 123"/>
                <a:gd name="T90" fmla="*/ 1 w 110"/>
                <a:gd name="T91" fmla="*/ 1 h 123"/>
                <a:gd name="T92" fmla="*/ 1 w 110"/>
                <a:gd name="T93" fmla="*/ 1 h 123"/>
                <a:gd name="T94" fmla="*/ 1 w 110"/>
                <a:gd name="T95" fmla="*/ 1 h 123"/>
                <a:gd name="T96" fmla="*/ 1 w 110"/>
                <a:gd name="T97" fmla="*/ 1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37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1 w 31"/>
                <a:gd name="T1" fmla="*/ 0 h 33"/>
                <a:gd name="T2" fmla="*/ 1 w 31"/>
                <a:gd name="T3" fmla="*/ 0 h 33"/>
                <a:gd name="T4" fmla="*/ 1 w 31"/>
                <a:gd name="T5" fmla="*/ 0 h 33"/>
                <a:gd name="T6" fmla="*/ 1 w 31"/>
                <a:gd name="T7" fmla="*/ 0 h 33"/>
                <a:gd name="T8" fmla="*/ 0 w 31"/>
                <a:gd name="T9" fmla="*/ 0 h 33"/>
                <a:gd name="T10" fmla="*/ 1 w 31"/>
                <a:gd name="T11" fmla="*/ 0 h 33"/>
                <a:gd name="T12" fmla="*/ 1 w 31"/>
                <a:gd name="T13" fmla="*/ 0 h 33"/>
                <a:gd name="T14" fmla="*/ 1 w 31"/>
                <a:gd name="T15" fmla="*/ 0 h 33"/>
                <a:gd name="T16" fmla="*/ 1 w 31"/>
                <a:gd name="T17" fmla="*/ 0 h 33"/>
                <a:gd name="T18" fmla="*/ 1 w 31"/>
                <a:gd name="T19" fmla="*/ 0 h 33"/>
                <a:gd name="T20" fmla="*/ 1 w 31"/>
                <a:gd name="T21" fmla="*/ 0 h 33"/>
                <a:gd name="T22" fmla="*/ 1 w 31"/>
                <a:gd name="T23" fmla="*/ 0 h 33"/>
                <a:gd name="T24" fmla="*/ 1 w 31"/>
                <a:gd name="T25" fmla="*/ 0 h 33"/>
                <a:gd name="T26" fmla="*/ 1 w 31"/>
                <a:gd name="T27" fmla="*/ 0 h 33"/>
                <a:gd name="T28" fmla="*/ 1 w 31"/>
                <a:gd name="T29" fmla="*/ 0 h 33"/>
                <a:gd name="T30" fmla="*/ 1 w 31"/>
                <a:gd name="T31" fmla="*/ 0 h 33"/>
                <a:gd name="T32" fmla="*/ 1 w 31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38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1 w 111"/>
                <a:gd name="T1" fmla="*/ 1 h 122"/>
                <a:gd name="T2" fmla="*/ 1 w 111"/>
                <a:gd name="T3" fmla="*/ 1 h 122"/>
                <a:gd name="T4" fmla="*/ 1 w 111"/>
                <a:gd name="T5" fmla="*/ 1 h 122"/>
                <a:gd name="T6" fmla="*/ 1 w 111"/>
                <a:gd name="T7" fmla="*/ 1 h 122"/>
                <a:gd name="T8" fmla="*/ 1 w 111"/>
                <a:gd name="T9" fmla="*/ 1 h 122"/>
                <a:gd name="T10" fmla="*/ 1 w 111"/>
                <a:gd name="T11" fmla="*/ 1 h 122"/>
                <a:gd name="T12" fmla="*/ 1 w 111"/>
                <a:gd name="T13" fmla="*/ 1 h 122"/>
                <a:gd name="T14" fmla="*/ 1 w 111"/>
                <a:gd name="T15" fmla="*/ 1 h 122"/>
                <a:gd name="T16" fmla="*/ 1 w 111"/>
                <a:gd name="T17" fmla="*/ 1 h 122"/>
                <a:gd name="T18" fmla="*/ 1 w 111"/>
                <a:gd name="T19" fmla="*/ 1 h 122"/>
                <a:gd name="T20" fmla="*/ 1 w 111"/>
                <a:gd name="T21" fmla="*/ 1 h 122"/>
                <a:gd name="T22" fmla="*/ 1 w 111"/>
                <a:gd name="T23" fmla="*/ 1 h 122"/>
                <a:gd name="T24" fmla="*/ 1 w 111"/>
                <a:gd name="T25" fmla="*/ 0 h 122"/>
                <a:gd name="T26" fmla="*/ 1 w 111"/>
                <a:gd name="T27" fmla="*/ 1 h 122"/>
                <a:gd name="T28" fmla="*/ 1 w 111"/>
                <a:gd name="T29" fmla="*/ 1 h 122"/>
                <a:gd name="T30" fmla="*/ 1 w 111"/>
                <a:gd name="T31" fmla="*/ 1 h 122"/>
                <a:gd name="T32" fmla="*/ 1 w 111"/>
                <a:gd name="T33" fmla="*/ 1 h 122"/>
                <a:gd name="T34" fmla="*/ 1 w 111"/>
                <a:gd name="T35" fmla="*/ 1 h 122"/>
                <a:gd name="T36" fmla="*/ 1 w 111"/>
                <a:gd name="T37" fmla="*/ 1 h 122"/>
                <a:gd name="T38" fmla="*/ 1 w 111"/>
                <a:gd name="T39" fmla="*/ 1 h 122"/>
                <a:gd name="T40" fmla="*/ 1 w 111"/>
                <a:gd name="T41" fmla="*/ 1 h 122"/>
                <a:gd name="T42" fmla="*/ 1 w 111"/>
                <a:gd name="T43" fmla="*/ 1 h 122"/>
                <a:gd name="T44" fmla="*/ 1 w 111"/>
                <a:gd name="T45" fmla="*/ 1 h 122"/>
                <a:gd name="T46" fmla="*/ 1 w 111"/>
                <a:gd name="T47" fmla="*/ 1 h 122"/>
                <a:gd name="T48" fmla="*/ 1 w 111"/>
                <a:gd name="T49" fmla="*/ 1 h 122"/>
                <a:gd name="T50" fmla="*/ 1 w 111"/>
                <a:gd name="T51" fmla="*/ 1 h 122"/>
                <a:gd name="T52" fmla="*/ 1 w 111"/>
                <a:gd name="T53" fmla="*/ 1 h 122"/>
                <a:gd name="T54" fmla="*/ 0 w 111"/>
                <a:gd name="T55" fmla="*/ 1 h 122"/>
                <a:gd name="T56" fmla="*/ 1 w 111"/>
                <a:gd name="T57" fmla="*/ 1 h 122"/>
                <a:gd name="T58" fmla="*/ 1 w 111"/>
                <a:gd name="T59" fmla="*/ 1 h 122"/>
                <a:gd name="T60" fmla="*/ 1 w 111"/>
                <a:gd name="T61" fmla="*/ 1 h 122"/>
                <a:gd name="T62" fmla="*/ 1 w 111"/>
                <a:gd name="T63" fmla="*/ 1 h 122"/>
                <a:gd name="T64" fmla="*/ 1 w 111"/>
                <a:gd name="T65" fmla="*/ 1 h 122"/>
                <a:gd name="T66" fmla="*/ 1 w 111"/>
                <a:gd name="T67" fmla="*/ 1 h 122"/>
                <a:gd name="T68" fmla="*/ 1 w 111"/>
                <a:gd name="T69" fmla="*/ 1 h 122"/>
                <a:gd name="T70" fmla="*/ 1 w 111"/>
                <a:gd name="T71" fmla="*/ 1 h 122"/>
                <a:gd name="T72" fmla="*/ 1 w 111"/>
                <a:gd name="T73" fmla="*/ 1 h 122"/>
                <a:gd name="T74" fmla="*/ 1 w 111"/>
                <a:gd name="T75" fmla="*/ 1 h 122"/>
                <a:gd name="T76" fmla="*/ 1 w 111"/>
                <a:gd name="T77" fmla="*/ 1 h 122"/>
                <a:gd name="T78" fmla="*/ 1 w 111"/>
                <a:gd name="T79" fmla="*/ 1 h 122"/>
                <a:gd name="T80" fmla="*/ 1 w 111"/>
                <a:gd name="T81" fmla="*/ 1 h 122"/>
                <a:gd name="T82" fmla="*/ 1 w 111"/>
                <a:gd name="T83" fmla="*/ 1 h 122"/>
                <a:gd name="T84" fmla="*/ 1 w 111"/>
                <a:gd name="T85" fmla="*/ 1 h 122"/>
                <a:gd name="T86" fmla="*/ 1 w 111"/>
                <a:gd name="T87" fmla="*/ 1 h 122"/>
                <a:gd name="T88" fmla="*/ 1 w 111"/>
                <a:gd name="T89" fmla="*/ 1 h 122"/>
                <a:gd name="T90" fmla="*/ 1 w 111"/>
                <a:gd name="T91" fmla="*/ 1 h 122"/>
                <a:gd name="T92" fmla="*/ 1 w 111"/>
                <a:gd name="T93" fmla="*/ 1 h 122"/>
                <a:gd name="T94" fmla="*/ 1 w 111"/>
                <a:gd name="T95" fmla="*/ 1 h 122"/>
                <a:gd name="T96" fmla="*/ 1 w 111"/>
                <a:gd name="T97" fmla="*/ 1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39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1 w 32"/>
                <a:gd name="T1" fmla="*/ 1 h 32"/>
                <a:gd name="T2" fmla="*/ 1 w 32"/>
                <a:gd name="T3" fmla="*/ 1 h 32"/>
                <a:gd name="T4" fmla="*/ 1 w 32"/>
                <a:gd name="T5" fmla="*/ 1 h 32"/>
                <a:gd name="T6" fmla="*/ 1 w 32"/>
                <a:gd name="T7" fmla="*/ 1 h 32"/>
                <a:gd name="T8" fmla="*/ 0 w 32"/>
                <a:gd name="T9" fmla="*/ 1 h 32"/>
                <a:gd name="T10" fmla="*/ 1 w 32"/>
                <a:gd name="T11" fmla="*/ 1 h 32"/>
                <a:gd name="T12" fmla="*/ 1 w 32"/>
                <a:gd name="T13" fmla="*/ 1 h 32"/>
                <a:gd name="T14" fmla="*/ 1 w 32"/>
                <a:gd name="T15" fmla="*/ 1 h 32"/>
                <a:gd name="T16" fmla="*/ 1 w 32"/>
                <a:gd name="T17" fmla="*/ 0 h 32"/>
                <a:gd name="T18" fmla="*/ 1 w 32"/>
                <a:gd name="T19" fmla="*/ 1 h 32"/>
                <a:gd name="T20" fmla="*/ 1 w 32"/>
                <a:gd name="T21" fmla="*/ 1 h 32"/>
                <a:gd name="T22" fmla="*/ 1 w 32"/>
                <a:gd name="T23" fmla="*/ 1 h 32"/>
                <a:gd name="T24" fmla="*/ 1 w 32"/>
                <a:gd name="T25" fmla="*/ 1 h 32"/>
                <a:gd name="T26" fmla="*/ 1 w 32"/>
                <a:gd name="T27" fmla="*/ 1 h 32"/>
                <a:gd name="T28" fmla="*/ 1 w 32"/>
                <a:gd name="T29" fmla="*/ 1 h 32"/>
                <a:gd name="T30" fmla="*/ 1 w 32"/>
                <a:gd name="T31" fmla="*/ 1 h 32"/>
                <a:gd name="T32" fmla="*/ 1 w 32"/>
                <a:gd name="T33" fmla="*/ 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40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1 w 136"/>
                <a:gd name="T1" fmla="*/ 0 h 149"/>
                <a:gd name="T2" fmla="*/ 1 w 136"/>
                <a:gd name="T3" fmla="*/ 0 h 149"/>
                <a:gd name="T4" fmla="*/ 1 w 136"/>
                <a:gd name="T5" fmla="*/ 0 h 149"/>
                <a:gd name="T6" fmla="*/ 1 w 136"/>
                <a:gd name="T7" fmla="*/ 0 h 149"/>
                <a:gd name="T8" fmla="*/ 1 w 136"/>
                <a:gd name="T9" fmla="*/ 0 h 149"/>
                <a:gd name="T10" fmla="*/ 1 w 136"/>
                <a:gd name="T11" fmla="*/ 0 h 149"/>
                <a:gd name="T12" fmla="*/ 1 w 136"/>
                <a:gd name="T13" fmla="*/ 0 h 149"/>
                <a:gd name="T14" fmla="*/ 1 w 136"/>
                <a:gd name="T15" fmla="*/ 0 h 149"/>
                <a:gd name="T16" fmla="*/ 1 w 136"/>
                <a:gd name="T17" fmla="*/ 0 h 149"/>
                <a:gd name="T18" fmla="*/ 1 w 136"/>
                <a:gd name="T19" fmla="*/ 0 h 149"/>
                <a:gd name="T20" fmla="*/ 1 w 136"/>
                <a:gd name="T21" fmla="*/ 0 h 149"/>
                <a:gd name="T22" fmla="*/ 1 w 136"/>
                <a:gd name="T23" fmla="*/ 0 h 149"/>
                <a:gd name="T24" fmla="*/ 1 w 136"/>
                <a:gd name="T25" fmla="*/ 0 h 149"/>
                <a:gd name="T26" fmla="*/ 1 w 136"/>
                <a:gd name="T27" fmla="*/ 0 h 149"/>
                <a:gd name="T28" fmla="*/ 0 w 136"/>
                <a:gd name="T29" fmla="*/ 0 h 149"/>
                <a:gd name="T30" fmla="*/ 1 w 136"/>
                <a:gd name="T31" fmla="*/ 0 h 149"/>
                <a:gd name="T32" fmla="*/ 1 w 136"/>
                <a:gd name="T33" fmla="*/ 0 h 149"/>
                <a:gd name="T34" fmla="*/ 0 w 136"/>
                <a:gd name="T35" fmla="*/ 0 h 149"/>
                <a:gd name="T36" fmla="*/ 1 w 136"/>
                <a:gd name="T37" fmla="*/ 0 h 149"/>
                <a:gd name="T38" fmla="*/ 1 w 136"/>
                <a:gd name="T39" fmla="*/ 0 h 149"/>
                <a:gd name="T40" fmla="*/ 1 w 136"/>
                <a:gd name="T41" fmla="*/ 0 h 149"/>
                <a:gd name="T42" fmla="*/ 1 w 136"/>
                <a:gd name="T43" fmla="*/ 0 h 149"/>
                <a:gd name="T44" fmla="*/ 1 w 136"/>
                <a:gd name="T45" fmla="*/ 0 h 149"/>
                <a:gd name="T46" fmla="*/ 1 w 136"/>
                <a:gd name="T47" fmla="*/ 0 h 149"/>
                <a:gd name="T48" fmla="*/ 1 w 136"/>
                <a:gd name="T49" fmla="*/ 0 h 149"/>
                <a:gd name="T50" fmla="*/ 1 w 136"/>
                <a:gd name="T51" fmla="*/ 0 h 149"/>
                <a:gd name="T52" fmla="*/ 1 w 136"/>
                <a:gd name="T53" fmla="*/ 0 h 149"/>
                <a:gd name="T54" fmla="*/ 1 w 136"/>
                <a:gd name="T55" fmla="*/ 0 h 149"/>
                <a:gd name="T56" fmla="*/ 1 w 136"/>
                <a:gd name="T57" fmla="*/ 0 h 149"/>
                <a:gd name="T58" fmla="*/ 1 w 136"/>
                <a:gd name="T59" fmla="*/ 0 h 149"/>
                <a:gd name="T60" fmla="*/ 1 w 136"/>
                <a:gd name="T61" fmla="*/ 0 h 149"/>
                <a:gd name="T62" fmla="*/ 1 w 136"/>
                <a:gd name="T63" fmla="*/ 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41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0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1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42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0 h 181"/>
                <a:gd name="T2" fmla="*/ 0 w 129"/>
                <a:gd name="T3" fmla="*/ 0 h 181"/>
                <a:gd name="T4" fmla="*/ 0 w 129"/>
                <a:gd name="T5" fmla="*/ 0 h 181"/>
                <a:gd name="T6" fmla="*/ 0 w 129"/>
                <a:gd name="T7" fmla="*/ 0 h 181"/>
                <a:gd name="T8" fmla="*/ 0 w 129"/>
                <a:gd name="T9" fmla="*/ 0 h 181"/>
                <a:gd name="T10" fmla="*/ 0 w 129"/>
                <a:gd name="T11" fmla="*/ 0 h 181"/>
                <a:gd name="T12" fmla="*/ 0 w 129"/>
                <a:gd name="T13" fmla="*/ 0 h 181"/>
                <a:gd name="T14" fmla="*/ 0 w 129"/>
                <a:gd name="T15" fmla="*/ 0 h 181"/>
                <a:gd name="T16" fmla="*/ 0 w 129"/>
                <a:gd name="T17" fmla="*/ 0 h 181"/>
                <a:gd name="T18" fmla="*/ 0 w 129"/>
                <a:gd name="T19" fmla="*/ 0 h 181"/>
                <a:gd name="T20" fmla="*/ 0 w 129"/>
                <a:gd name="T21" fmla="*/ 0 h 181"/>
                <a:gd name="T22" fmla="*/ 0 w 129"/>
                <a:gd name="T23" fmla="*/ 0 h 181"/>
                <a:gd name="T24" fmla="*/ 0 w 129"/>
                <a:gd name="T25" fmla="*/ 0 h 181"/>
                <a:gd name="T26" fmla="*/ 0 w 129"/>
                <a:gd name="T27" fmla="*/ 0 h 181"/>
                <a:gd name="T28" fmla="*/ 0 w 129"/>
                <a:gd name="T29" fmla="*/ 0 h 181"/>
                <a:gd name="T30" fmla="*/ 0 w 129"/>
                <a:gd name="T31" fmla="*/ 0 h 181"/>
                <a:gd name="T32" fmla="*/ 0 w 129"/>
                <a:gd name="T33" fmla="*/ 0 h 181"/>
                <a:gd name="T34" fmla="*/ 0 w 129"/>
                <a:gd name="T35" fmla="*/ 0 h 181"/>
                <a:gd name="T36" fmla="*/ 0 w 129"/>
                <a:gd name="T37" fmla="*/ 0 h 181"/>
                <a:gd name="T38" fmla="*/ 0 w 129"/>
                <a:gd name="T39" fmla="*/ 0 h 181"/>
                <a:gd name="T40" fmla="*/ 0 w 129"/>
                <a:gd name="T41" fmla="*/ 0 h 181"/>
                <a:gd name="T42" fmla="*/ 0 w 129"/>
                <a:gd name="T43" fmla="*/ 0 h 181"/>
                <a:gd name="T44" fmla="*/ 0 w 129"/>
                <a:gd name="T45" fmla="*/ 0 h 181"/>
                <a:gd name="T46" fmla="*/ 0 w 129"/>
                <a:gd name="T47" fmla="*/ 0 h 181"/>
                <a:gd name="T48" fmla="*/ 0 w 129"/>
                <a:gd name="T49" fmla="*/ 0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43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 w 90"/>
                <a:gd name="T1" fmla="*/ 1 h 206"/>
                <a:gd name="T2" fmla="*/ 1 w 90"/>
                <a:gd name="T3" fmla="*/ 1 h 206"/>
                <a:gd name="T4" fmla="*/ 1 w 90"/>
                <a:gd name="T5" fmla="*/ 1 h 206"/>
                <a:gd name="T6" fmla="*/ 1 w 90"/>
                <a:gd name="T7" fmla="*/ 1 h 206"/>
                <a:gd name="T8" fmla="*/ 1 w 90"/>
                <a:gd name="T9" fmla="*/ 1 h 206"/>
                <a:gd name="T10" fmla="*/ 1 w 90"/>
                <a:gd name="T11" fmla="*/ 1 h 206"/>
                <a:gd name="T12" fmla="*/ 1 w 90"/>
                <a:gd name="T13" fmla="*/ 1 h 206"/>
                <a:gd name="T14" fmla="*/ 1 w 90"/>
                <a:gd name="T15" fmla="*/ 1 h 206"/>
                <a:gd name="T16" fmla="*/ 1 w 90"/>
                <a:gd name="T17" fmla="*/ 1 h 206"/>
                <a:gd name="T18" fmla="*/ 1 w 90"/>
                <a:gd name="T19" fmla="*/ 0 h 206"/>
                <a:gd name="T20" fmla="*/ 1 w 90"/>
                <a:gd name="T21" fmla="*/ 1 h 206"/>
                <a:gd name="T22" fmla="*/ 1 w 90"/>
                <a:gd name="T23" fmla="*/ 1 h 206"/>
                <a:gd name="T24" fmla="*/ 1 w 90"/>
                <a:gd name="T25" fmla="*/ 1 h 206"/>
                <a:gd name="T26" fmla="*/ 0 w 90"/>
                <a:gd name="T27" fmla="*/ 1 h 206"/>
                <a:gd name="T28" fmla="*/ 1 w 90"/>
                <a:gd name="T29" fmla="*/ 1 h 206"/>
                <a:gd name="T30" fmla="*/ 1 w 90"/>
                <a:gd name="T31" fmla="*/ 1 h 206"/>
                <a:gd name="T32" fmla="*/ 1 w 90"/>
                <a:gd name="T33" fmla="*/ 1 h 206"/>
                <a:gd name="T34" fmla="*/ 1 w 90"/>
                <a:gd name="T35" fmla="*/ 1 h 206"/>
                <a:gd name="T36" fmla="*/ 1 w 90"/>
                <a:gd name="T37" fmla="*/ 1 h 206"/>
                <a:gd name="T38" fmla="*/ 1 w 90"/>
                <a:gd name="T39" fmla="*/ 1 h 206"/>
                <a:gd name="T40" fmla="*/ 1 w 90"/>
                <a:gd name="T41" fmla="*/ 1 h 206"/>
                <a:gd name="T42" fmla="*/ 1 w 90"/>
                <a:gd name="T43" fmla="*/ 1 h 206"/>
                <a:gd name="T44" fmla="*/ 1 w 90"/>
                <a:gd name="T45" fmla="*/ 1 h 206"/>
                <a:gd name="T46" fmla="*/ 1 w 90"/>
                <a:gd name="T47" fmla="*/ 1 h 206"/>
                <a:gd name="T48" fmla="*/ 1 w 90"/>
                <a:gd name="T49" fmla="*/ 1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44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1 h 99"/>
                <a:gd name="T2" fmla="*/ 0 w 201"/>
                <a:gd name="T3" fmla="*/ 1 h 99"/>
                <a:gd name="T4" fmla="*/ 0 w 201"/>
                <a:gd name="T5" fmla="*/ 1 h 99"/>
                <a:gd name="T6" fmla="*/ 0 w 201"/>
                <a:gd name="T7" fmla="*/ 1 h 99"/>
                <a:gd name="T8" fmla="*/ 0 w 201"/>
                <a:gd name="T9" fmla="*/ 1 h 99"/>
                <a:gd name="T10" fmla="*/ 0 w 201"/>
                <a:gd name="T11" fmla="*/ 1 h 99"/>
                <a:gd name="T12" fmla="*/ 0 w 201"/>
                <a:gd name="T13" fmla="*/ 1 h 99"/>
                <a:gd name="T14" fmla="*/ 0 w 201"/>
                <a:gd name="T15" fmla="*/ 1 h 99"/>
                <a:gd name="T16" fmla="*/ 0 w 201"/>
                <a:gd name="T17" fmla="*/ 1 h 99"/>
                <a:gd name="T18" fmla="*/ 0 w 201"/>
                <a:gd name="T19" fmla="*/ 1 h 99"/>
                <a:gd name="T20" fmla="*/ 0 w 201"/>
                <a:gd name="T21" fmla="*/ 1 h 99"/>
                <a:gd name="T22" fmla="*/ 0 w 201"/>
                <a:gd name="T23" fmla="*/ 1 h 99"/>
                <a:gd name="T24" fmla="*/ 0 w 201"/>
                <a:gd name="T25" fmla="*/ 1 h 99"/>
                <a:gd name="T26" fmla="*/ 0 w 201"/>
                <a:gd name="T27" fmla="*/ 1 h 99"/>
                <a:gd name="T28" fmla="*/ 0 w 201"/>
                <a:gd name="T29" fmla="*/ 1 h 99"/>
                <a:gd name="T30" fmla="*/ 0 w 201"/>
                <a:gd name="T31" fmla="*/ 1 h 99"/>
                <a:gd name="T32" fmla="*/ 0 w 201"/>
                <a:gd name="T33" fmla="*/ 1 h 99"/>
                <a:gd name="T34" fmla="*/ 0 w 201"/>
                <a:gd name="T35" fmla="*/ 1 h 99"/>
                <a:gd name="T36" fmla="*/ 0 w 201"/>
                <a:gd name="T37" fmla="*/ 1 h 99"/>
                <a:gd name="T38" fmla="*/ 0 w 201"/>
                <a:gd name="T39" fmla="*/ 1 h 99"/>
                <a:gd name="T40" fmla="*/ 0 w 201"/>
                <a:gd name="T41" fmla="*/ 0 h 99"/>
                <a:gd name="T42" fmla="*/ 0 w 201"/>
                <a:gd name="T43" fmla="*/ 1 h 99"/>
                <a:gd name="T44" fmla="*/ 0 w 201"/>
                <a:gd name="T45" fmla="*/ 1 h 99"/>
                <a:gd name="T46" fmla="*/ 0 w 201"/>
                <a:gd name="T47" fmla="*/ 1 h 99"/>
                <a:gd name="T48" fmla="*/ 0 w 201"/>
                <a:gd name="T49" fmla="*/ 1 h 99"/>
                <a:gd name="T50" fmla="*/ 0 w 201"/>
                <a:gd name="T51" fmla="*/ 1 h 99"/>
                <a:gd name="T52" fmla="*/ 0 w 201"/>
                <a:gd name="T53" fmla="*/ 1 h 99"/>
                <a:gd name="T54" fmla="*/ 0 w 201"/>
                <a:gd name="T55" fmla="*/ 1 h 99"/>
                <a:gd name="T56" fmla="*/ 0 w 201"/>
                <a:gd name="T57" fmla="*/ 1 h 99"/>
                <a:gd name="T58" fmla="*/ 0 w 201"/>
                <a:gd name="T59" fmla="*/ 1 h 99"/>
                <a:gd name="T60" fmla="*/ 0 w 201"/>
                <a:gd name="T61" fmla="*/ 1 h 99"/>
                <a:gd name="T62" fmla="*/ 0 w 201"/>
                <a:gd name="T63" fmla="*/ 1 h 99"/>
                <a:gd name="T64" fmla="*/ 0 w 201"/>
                <a:gd name="T65" fmla="*/ 1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45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1 w 198"/>
                <a:gd name="T3" fmla="*/ 1 h 100"/>
                <a:gd name="T4" fmla="*/ 1 w 198"/>
                <a:gd name="T5" fmla="*/ 1 h 100"/>
                <a:gd name="T6" fmla="*/ 1 w 198"/>
                <a:gd name="T7" fmla="*/ 1 h 100"/>
                <a:gd name="T8" fmla="*/ 1 w 198"/>
                <a:gd name="T9" fmla="*/ 1 h 100"/>
                <a:gd name="T10" fmla="*/ 1 w 198"/>
                <a:gd name="T11" fmla="*/ 1 h 100"/>
                <a:gd name="T12" fmla="*/ 1 w 198"/>
                <a:gd name="T13" fmla="*/ 1 h 100"/>
                <a:gd name="T14" fmla="*/ 1 w 198"/>
                <a:gd name="T15" fmla="*/ 1 h 100"/>
                <a:gd name="T16" fmla="*/ 1 w 198"/>
                <a:gd name="T17" fmla="*/ 1 h 100"/>
                <a:gd name="T18" fmla="*/ 1 w 198"/>
                <a:gd name="T19" fmla="*/ 1 h 100"/>
                <a:gd name="T20" fmla="*/ 1 w 198"/>
                <a:gd name="T21" fmla="*/ 1 h 100"/>
                <a:gd name="T22" fmla="*/ 1 w 198"/>
                <a:gd name="T23" fmla="*/ 1 h 100"/>
                <a:gd name="T24" fmla="*/ 1 w 198"/>
                <a:gd name="T25" fmla="*/ 1 h 100"/>
                <a:gd name="T26" fmla="*/ 1 w 198"/>
                <a:gd name="T27" fmla="*/ 1 h 100"/>
                <a:gd name="T28" fmla="*/ 1 w 198"/>
                <a:gd name="T29" fmla="*/ 1 h 100"/>
                <a:gd name="T30" fmla="*/ 1 w 198"/>
                <a:gd name="T31" fmla="*/ 1 h 100"/>
                <a:gd name="T32" fmla="*/ 1 w 198"/>
                <a:gd name="T33" fmla="*/ 1 h 100"/>
                <a:gd name="T34" fmla="*/ 1 w 198"/>
                <a:gd name="T35" fmla="*/ 1 h 100"/>
                <a:gd name="T36" fmla="*/ 1 w 198"/>
                <a:gd name="T37" fmla="*/ 1 h 100"/>
                <a:gd name="T38" fmla="*/ 1 w 198"/>
                <a:gd name="T39" fmla="*/ 1 h 100"/>
                <a:gd name="T40" fmla="*/ 1 w 198"/>
                <a:gd name="T41" fmla="*/ 1 h 100"/>
                <a:gd name="T42" fmla="*/ 1 w 198"/>
                <a:gd name="T43" fmla="*/ 1 h 100"/>
                <a:gd name="T44" fmla="*/ 1 w 198"/>
                <a:gd name="T45" fmla="*/ 1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46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1 h 174"/>
                <a:gd name="T4" fmla="*/ 1 w 136"/>
                <a:gd name="T5" fmla="*/ 1 h 174"/>
                <a:gd name="T6" fmla="*/ 1 w 136"/>
                <a:gd name="T7" fmla="*/ 1 h 174"/>
                <a:gd name="T8" fmla="*/ 1 w 136"/>
                <a:gd name="T9" fmla="*/ 1 h 174"/>
                <a:gd name="T10" fmla="*/ 1 w 136"/>
                <a:gd name="T11" fmla="*/ 1 h 174"/>
                <a:gd name="T12" fmla="*/ 1 w 136"/>
                <a:gd name="T13" fmla="*/ 1 h 174"/>
                <a:gd name="T14" fmla="*/ 1 w 136"/>
                <a:gd name="T15" fmla="*/ 1 h 174"/>
                <a:gd name="T16" fmla="*/ 1 w 136"/>
                <a:gd name="T17" fmla="*/ 1 h 174"/>
                <a:gd name="T18" fmla="*/ 1 w 136"/>
                <a:gd name="T19" fmla="*/ 1 h 174"/>
                <a:gd name="T20" fmla="*/ 1 w 136"/>
                <a:gd name="T21" fmla="*/ 1 h 174"/>
                <a:gd name="T22" fmla="*/ 1 w 136"/>
                <a:gd name="T23" fmla="*/ 1 h 174"/>
                <a:gd name="T24" fmla="*/ 1 w 136"/>
                <a:gd name="T25" fmla="*/ 1 h 174"/>
                <a:gd name="T26" fmla="*/ 1 w 136"/>
                <a:gd name="T27" fmla="*/ 1 h 174"/>
                <a:gd name="T28" fmla="*/ 1 w 136"/>
                <a:gd name="T29" fmla="*/ 1 h 174"/>
                <a:gd name="T30" fmla="*/ 1 w 136"/>
                <a:gd name="T31" fmla="*/ 1 h 174"/>
                <a:gd name="T32" fmla="*/ 1 w 136"/>
                <a:gd name="T33" fmla="*/ 1 h 174"/>
                <a:gd name="T34" fmla="*/ 1 w 136"/>
                <a:gd name="T35" fmla="*/ 1 h 174"/>
                <a:gd name="T36" fmla="*/ 1 w 136"/>
                <a:gd name="T37" fmla="*/ 1 h 174"/>
                <a:gd name="T38" fmla="*/ 1 w 136"/>
                <a:gd name="T39" fmla="*/ 1 h 174"/>
                <a:gd name="T40" fmla="*/ 1 w 136"/>
                <a:gd name="T41" fmla="*/ 1 h 174"/>
                <a:gd name="T42" fmla="*/ 1 w 136"/>
                <a:gd name="T43" fmla="*/ 1 h 174"/>
                <a:gd name="T44" fmla="*/ 1 w 136"/>
                <a:gd name="T45" fmla="*/ 1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47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0 w 469"/>
                <a:gd name="T1" fmla="*/ 0 h 163"/>
                <a:gd name="T2" fmla="*/ 0 w 469"/>
                <a:gd name="T3" fmla="*/ 0 h 163"/>
                <a:gd name="T4" fmla="*/ 0 w 469"/>
                <a:gd name="T5" fmla="*/ 0 h 163"/>
                <a:gd name="T6" fmla="*/ 0 w 469"/>
                <a:gd name="T7" fmla="*/ 0 h 163"/>
                <a:gd name="T8" fmla="*/ 0 w 469"/>
                <a:gd name="T9" fmla="*/ 0 h 163"/>
                <a:gd name="T10" fmla="*/ 0 w 469"/>
                <a:gd name="T11" fmla="*/ 0 h 163"/>
                <a:gd name="T12" fmla="*/ 0 w 469"/>
                <a:gd name="T13" fmla="*/ 0 h 163"/>
                <a:gd name="T14" fmla="*/ 0 w 469"/>
                <a:gd name="T15" fmla="*/ 0 h 163"/>
                <a:gd name="T16" fmla="*/ 0 w 469"/>
                <a:gd name="T17" fmla="*/ 0 h 163"/>
                <a:gd name="T18" fmla="*/ 0 w 469"/>
                <a:gd name="T19" fmla="*/ 0 h 163"/>
                <a:gd name="T20" fmla="*/ 0 w 469"/>
                <a:gd name="T21" fmla="*/ 0 h 163"/>
                <a:gd name="T22" fmla="*/ 0 w 469"/>
                <a:gd name="T23" fmla="*/ 0 h 163"/>
                <a:gd name="T24" fmla="*/ 0 w 469"/>
                <a:gd name="T25" fmla="*/ 0 h 163"/>
                <a:gd name="T26" fmla="*/ 0 w 469"/>
                <a:gd name="T27" fmla="*/ 0 h 163"/>
                <a:gd name="T28" fmla="*/ 0 w 469"/>
                <a:gd name="T29" fmla="*/ 0 h 163"/>
                <a:gd name="T30" fmla="*/ 0 w 469"/>
                <a:gd name="T31" fmla="*/ 0 h 163"/>
                <a:gd name="T32" fmla="*/ 0 w 469"/>
                <a:gd name="T33" fmla="*/ 0 h 163"/>
                <a:gd name="T34" fmla="*/ 0 w 469"/>
                <a:gd name="T35" fmla="*/ 0 h 163"/>
                <a:gd name="T36" fmla="*/ 0 w 469"/>
                <a:gd name="T37" fmla="*/ 0 h 163"/>
                <a:gd name="T38" fmla="*/ 0 w 469"/>
                <a:gd name="T39" fmla="*/ 0 h 163"/>
                <a:gd name="T40" fmla="*/ 0 w 469"/>
                <a:gd name="T41" fmla="*/ 0 h 163"/>
                <a:gd name="T42" fmla="*/ 0 w 469"/>
                <a:gd name="T43" fmla="*/ 0 h 163"/>
                <a:gd name="T44" fmla="*/ 0 w 469"/>
                <a:gd name="T45" fmla="*/ 0 h 163"/>
                <a:gd name="T46" fmla="*/ 0 w 469"/>
                <a:gd name="T47" fmla="*/ 0 h 163"/>
                <a:gd name="T48" fmla="*/ 0 w 469"/>
                <a:gd name="T49" fmla="*/ 0 h 163"/>
                <a:gd name="T50" fmla="*/ 0 w 469"/>
                <a:gd name="T51" fmla="*/ 0 h 163"/>
                <a:gd name="T52" fmla="*/ 0 w 469"/>
                <a:gd name="T53" fmla="*/ 0 h 163"/>
                <a:gd name="T54" fmla="*/ 0 w 469"/>
                <a:gd name="T55" fmla="*/ 0 h 163"/>
                <a:gd name="T56" fmla="*/ 0 w 469"/>
                <a:gd name="T57" fmla="*/ 0 h 163"/>
                <a:gd name="T58" fmla="*/ 0 w 469"/>
                <a:gd name="T59" fmla="*/ 0 h 163"/>
                <a:gd name="T60" fmla="*/ 0 w 469"/>
                <a:gd name="T61" fmla="*/ 0 h 163"/>
                <a:gd name="T62" fmla="*/ 0 w 469"/>
                <a:gd name="T63" fmla="*/ 0 h 163"/>
                <a:gd name="T64" fmla="*/ 0 w 469"/>
                <a:gd name="T65" fmla="*/ 0 h 163"/>
                <a:gd name="T66" fmla="*/ 0 w 469"/>
                <a:gd name="T67" fmla="*/ 0 h 163"/>
                <a:gd name="T68" fmla="*/ 0 w 469"/>
                <a:gd name="T69" fmla="*/ 0 h 163"/>
                <a:gd name="T70" fmla="*/ 0 w 469"/>
                <a:gd name="T71" fmla="*/ 0 h 163"/>
                <a:gd name="T72" fmla="*/ 0 w 469"/>
                <a:gd name="T73" fmla="*/ 0 h 163"/>
                <a:gd name="T74" fmla="*/ 0 w 469"/>
                <a:gd name="T75" fmla="*/ 0 h 163"/>
                <a:gd name="T76" fmla="*/ 0 w 469"/>
                <a:gd name="T77" fmla="*/ 0 h 163"/>
                <a:gd name="T78" fmla="*/ 0 w 469"/>
                <a:gd name="T79" fmla="*/ 0 h 163"/>
                <a:gd name="T80" fmla="*/ 0 w 469"/>
                <a:gd name="T81" fmla="*/ 0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48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1 w 142"/>
                <a:gd name="T1" fmla="*/ 1 h 145"/>
                <a:gd name="T2" fmla="*/ 1 w 142"/>
                <a:gd name="T3" fmla="*/ 1 h 145"/>
                <a:gd name="T4" fmla="*/ 1 w 142"/>
                <a:gd name="T5" fmla="*/ 1 h 145"/>
                <a:gd name="T6" fmla="*/ 1 w 142"/>
                <a:gd name="T7" fmla="*/ 1 h 145"/>
                <a:gd name="T8" fmla="*/ 1 w 142"/>
                <a:gd name="T9" fmla="*/ 1 h 145"/>
                <a:gd name="T10" fmla="*/ 1 w 142"/>
                <a:gd name="T11" fmla="*/ 1 h 145"/>
                <a:gd name="T12" fmla="*/ 1 w 142"/>
                <a:gd name="T13" fmla="*/ 1 h 145"/>
                <a:gd name="T14" fmla="*/ 1 w 142"/>
                <a:gd name="T15" fmla="*/ 1 h 145"/>
                <a:gd name="T16" fmla="*/ 0 w 142"/>
                <a:gd name="T17" fmla="*/ 1 h 145"/>
                <a:gd name="T18" fmla="*/ 1 w 142"/>
                <a:gd name="T19" fmla="*/ 1 h 145"/>
                <a:gd name="T20" fmla="*/ 1 w 142"/>
                <a:gd name="T21" fmla="*/ 1 h 145"/>
                <a:gd name="T22" fmla="*/ 1 w 142"/>
                <a:gd name="T23" fmla="*/ 1 h 145"/>
                <a:gd name="T24" fmla="*/ 1 w 142"/>
                <a:gd name="T25" fmla="*/ 1 h 145"/>
                <a:gd name="T26" fmla="*/ 1 w 142"/>
                <a:gd name="T27" fmla="*/ 1 h 145"/>
                <a:gd name="T28" fmla="*/ 1 w 142"/>
                <a:gd name="T29" fmla="*/ 1 h 145"/>
                <a:gd name="T30" fmla="*/ 1 w 142"/>
                <a:gd name="T31" fmla="*/ 1 h 145"/>
                <a:gd name="T32" fmla="*/ 1 w 142"/>
                <a:gd name="T33" fmla="*/ 1 h 145"/>
                <a:gd name="T34" fmla="*/ 1 w 142"/>
                <a:gd name="T35" fmla="*/ 0 h 145"/>
                <a:gd name="T36" fmla="*/ 1 w 142"/>
                <a:gd name="T37" fmla="*/ 1 h 145"/>
                <a:gd name="T38" fmla="*/ 1 w 142"/>
                <a:gd name="T39" fmla="*/ 1 h 145"/>
                <a:gd name="T40" fmla="*/ 1 w 142"/>
                <a:gd name="T41" fmla="*/ 1 h 145"/>
                <a:gd name="T42" fmla="*/ 1 w 142"/>
                <a:gd name="T43" fmla="*/ 1 h 145"/>
                <a:gd name="T44" fmla="*/ 1 w 142"/>
                <a:gd name="T45" fmla="*/ 1 h 145"/>
                <a:gd name="T46" fmla="*/ 1 w 142"/>
                <a:gd name="T47" fmla="*/ 1 h 145"/>
                <a:gd name="T48" fmla="*/ 1 w 142"/>
                <a:gd name="T49" fmla="*/ 1 h 145"/>
                <a:gd name="T50" fmla="*/ 1 w 142"/>
                <a:gd name="T51" fmla="*/ 1 h 145"/>
                <a:gd name="T52" fmla="*/ 1 w 142"/>
                <a:gd name="T53" fmla="*/ 1 h 145"/>
                <a:gd name="T54" fmla="*/ 1 w 142"/>
                <a:gd name="T55" fmla="*/ 1 h 145"/>
                <a:gd name="T56" fmla="*/ 1 w 142"/>
                <a:gd name="T57" fmla="*/ 1 h 145"/>
                <a:gd name="T58" fmla="*/ 1 w 142"/>
                <a:gd name="T59" fmla="*/ 1 h 145"/>
                <a:gd name="T60" fmla="*/ 1 w 142"/>
                <a:gd name="T61" fmla="*/ 1 h 145"/>
                <a:gd name="T62" fmla="*/ 1 w 142"/>
                <a:gd name="T63" fmla="*/ 1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49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 w 40"/>
                <a:gd name="T1" fmla="*/ 1 h 39"/>
                <a:gd name="T2" fmla="*/ 1 w 40"/>
                <a:gd name="T3" fmla="*/ 1 h 39"/>
                <a:gd name="T4" fmla="*/ 1 w 40"/>
                <a:gd name="T5" fmla="*/ 1 h 39"/>
                <a:gd name="T6" fmla="*/ 1 w 40"/>
                <a:gd name="T7" fmla="*/ 0 h 39"/>
                <a:gd name="T8" fmla="*/ 1 w 40"/>
                <a:gd name="T9" fmla="*/ 1 h 39"/>
                <a:gd name="T10" fmla="*/ 1 w 40"/>
                <a:gd name="T11" fmla="*/ 1 h 39"/>
                <a:gd name="T12" fmla="*/ 1 w 40"/>
                <a:gd name="T13" fmla="*/ 1 h 39"/>
                <a:gd name="T14" fmla="*/ 0 w 40"/>
                <a:gd name="T15" fmla="*/ 1 h 39"/>
                <a:gd name="T16" fmla="*/ 1 w 40"/>
                <a:gd name="T17" fmla="*/ 1 h 39"/>
                <a:gd name="T18" fmla="*/ 1 w 40"/>
                <a:gd name="T19" fmla="*/ 1 h 39"/>
                <a:gd name="T20" fmla="*/ 1 w 40"/>
                <a:gd name="T21" fmla="*/ 1 h 39"/>
                <a:gd name="T22" fmla="*/ 1 w 40"/>
                <a:gd name="T23" fmla="*/ 1 h 39"/>
                <a:gd name="T24" fmla="*/ 1 w 40"/>
                <a:gd name="T25" fmla="*/ 1 h 39"/>
                <a:gd name="T26" fmla="*/ 1 w 40"/>
                <a:gd name="T27" fmla="*/ 1 h 39"/>
                <a:gd name="T28" fmla="*/ 1 w 40"/>
                <a:gd name="T29" fmla="*/ 1 h 39"/>
                <a:gd name="T30" fmla="*/ 1 w 40"/>
                <a:gd name="T31" fmla="*/ 1 h 39"/>
                <a:gd name="T32" fmla="*/ 1 w 40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50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1 w 52"/>
                <a:gd name="T1" fmla="*/ 1 h 50"/>
                <a:gd name="T2" fmla="*/ 1 w 52"/>
                <a:gd name="T3" fmla="*/ 1 h 50"/>
                <a:gd name="T4" fmla="*/ 1 w 52"/>
                <a:gd name="T5" fmla="*/ 1 h 50"/>
                <a:gd name="T6" fmla="*/ 1 w 52"/>
                <a:gd name="T7" fmla="*/ 1 h 50"/>
                <a:gd name="T8" fmla="*/ 1 w 52"/>
                <a:gd name="T9" fmla="*/ 1 h 50"/>
                <a:gd name="T10" fmla="*/ 1 w 52"/>
                <a:gd name="T11" fmla="*/ 1 h 50"/>
                <a:gd name="T12" fmla="*/ 1 w 52"/>
                <a:gd name="T13" fmla="*/ 1 h 50"/>
                <a:gd name="T14" fmla="*/ 1 w 52"/>
                <a:gd name="T15" fmla="*/ 1 h 50"/>
                <a:gd name="T16" fmla="*/ 1 w 52"/>
                <a:gd name="T17" fmla="*/ 0 h 50"/>
                <a:gd name="T18" fmla="*/ 1 w 52"/>
                <a:gd name="T19" fmla="*/ 1 h 50"/>
                <a:gd name="T20" fmla="*/ 1 w 52"/>
                <a:gd name="T21" fmla="*/ 1 h 50"/>
                <a:gd name="T22" fmla="*/ 1 w 52"/>
                <a:gd name="T23" fmla="*/ 1 h 50"/>
                <a:gd name="T24" fmla="*/ 0 w 52"/>
                <a:gd name="T25" fmla="*/ 1 h 50"/>
                <a:gd name="T26" fmla="*/ 1 w 52"/>
                <a:gd name="T27" fmla="*/ 1 h 50"/>
                <a:gd name="T28" fmla="*/ 1 w 52"/>
                <a:gd name="T29" fmla="*/ 1 h 50"/>
                <a:gd name="T30" fmla="*/ 1 w 52"/>
                <a:gd name="T31" fmla="*/ 1 h 50"/>
                <a:gd name="T32" fmla="*/ 1 w 52"/>
                <a:gd name="T33" fmla="*/ 1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51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52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0 w 113"/>
                <a:gd name="T1" fmla="*/ 1 h 156"/>
                <a:gd name="T2" fmla="*/ 0 w 113"/>
                <a:gd name="T3" fmla="*/ 1 h 156"/>
                <a:gd name="T4" fmla="*/ 0 w 113"/>
                <a:gd name="T5" fmla="*/ 1 h 156"/>
                <a:gd name="T6" fmla="*/ 0 w 113"/>
                <a:gd name="T7" fmla="*/ 1 h 156"/>
                <a:gd name="T8" fmla="*/ 0 w 113"/>
                <a:gd name="T9" fmla="*/ 1 h 156"/>
                <a:gd name="T10" fmla="*/ 0 w 113"/>
                <a:gd name="T11" fmla="*/ 1 h 156"/>
                <a:gd name="T12" fmla="*/ 0 w 113"/>
                <a:gd name="T13" fmla="*/ 1 h 156"/>
                <a:gd name="T14" fmla="*/ 0 w 113"/>
                <a:gd name="T15" fmla="*/ 1 h 156"/>
                <a:gd name="T16" fmla="*/ 0 w 113"/>
                <a:gd name="T17" fmla="*/ 1 h 156"/>
                <a:gd name="T18" fmla="*/ 0 w 113"/>
                <a:gd name="T19" fmla="*/ 0 h 156"/>
                <a:gd name="T20" fmla="*/ 0 w 113"/>
                <a:gd name="T21" fmla="*/ 1 h 156"/>
                <a:gd name="T22" fmla="*/ 0 w 113"/>
                <a:gd name="T23" fmla="*/ 1 h 156"/>
                <a:gd name="T24" fmla="*/ 0 w 113"/>
                <a:gd name="T25" fmla="*/ 1 h 156"/>
                <a:gd name="T26" fmla="*/ 0 w 113"/>
                <a:gd name="T27" fmla="*/ 1 h 156"/>
                <a:gd name="T28" fmla="*/ 0 w 113"/>
                <a:gd name="T29" fmla="*/ 1 h 156"/>
                <a:gd name="T30" fmla="*/ 0 w 113"/>
                <a:gd name="T31" fmla="*/ 1 h 156"/>
                <a:gd name="T32" fmla="*/ 0 w 113"/>
                <a:gd name="T33" fmla="*/ 1 h 156"/>
                <a:gd name="T34" fmla="*/ 0 w 113"/>
                <a:gd name="T35" fmla="*/ 1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53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1 w 152"/>
                <a:gd name="T1" fmla="*/ 0 h 123"/>
                <a:gd name="T2" fmla="*/ 0 w 152"/>
                <a:gd name="T3" fmla="*/ 0 h 123"/>
                <a:gd name="T4" fmla="*/ 1 w 152"/>
                <a:gd name="T5" fmla="*/ 0 h 123"/>
                <a:gd name="T6" fmla="*/ 1 w 152"/>
                <a:gd name="T7" fmla="*/ 0 h 123"/>
                <a:gd name="T8" fmla="*/ 1 w 152"/>
                <a:gd name="T9" fmla="*/ 0 h 123"/>
                <a:gd name="T10" fmla="*/ 1 w 152"/>
                <a:gd name="T11" fmla="*/ 0 h 123"/>
                <a:gd name="T12" fmla="*/ 1 w 152"/>
                <a:gd name="T13" fmla="*/ 0 h 123"/>
                <a:gd name="T14" fmla="*/ 1 w 152"/>
                <a:gd name="T15" fmla="*/ 0 h 123"/>
                <a:gd name="T16" fmla="*/ 1 w 152"/>
                <a:gd name="T17" fmla="*/ 0 h 123"/>
                <a:gd name="T18" fmla="*/ 1 w 152"/>
                <a:gd name="T19" fmla="*/ 0 h 123"/>
                <a:gd name="T20" fmla="*/ 1 w 152"/>
                <a:gd name="T21" fmla="*/ 0 h 123"/>
                <a:gd name="T22" fmla="*/ 1 w 152"/>
                <a:gd name="T23" fmla="*/ 0 h 123"/>
                <a:gd name="T24" fmla="*/ 1 w 152"/>
                <a:gd name="T25" fmla="*/ 0 h 123"/>
                <a:gd name="T26" fmla="*/ 1 w 152"/>
                <a:gd name="T27" fmla="*/ 0 h 123"/>
                <a:gd name="T28" fmla="*/ 1 w 152"/>
                <a:gd name="T29" fmla="*/ 0 h 123"/>
                <a:gd name="T30" fmla="*/ 1 w 152"/>
                <a:gd name="T31" fmla="*/ 0 h 123"/>
                <a:gd name="T32" fmla="*/ 1 w 152"/>
                <a:gd name="T33" fmla="*/ 0 h 123"/>
                <a:gd name="T34" fmla="*/ 1 w 152"/>
                <a:gd name="T35" fmla="*/ 0 h 123"/>
                <a:gd name="T36" fmla="*/ 1 w 152"/>
                <a:gd name="T37" fmla="*/ 0 h 123"/>
                <a:gd name="T38" fmla="*/ 1 w 152"/>
                <a:gd name="T39" fmla="*/ 0 h 123"/>
                <a:gd name="T40" fmla="*/ 1 w 152"/>
                <a:gd name="T41" fmla="*/ 0 h 123"/>
                <a:gd name="T42" fmla="*/ 1 w 152"/>
                <a:gd name="T43" fmla="*/ 0 h 123"/>
                <a:gd name="T44" fmla="*/ 1 w 152"/>
                <a:gd name="T45" fmla="*/ 0 h 123"/>
                <a:gd name="T46" fmla="*/ 1 w 152"/>
                <a:gd name="T47" fmla="*/ 0 h 123"/>
                <a:gd name="T48" fmla="*/ 1 w 152"/>
                <a:gd name="T49" fmla="*/ 0 h 123"/>
                <a:gd name="T50" fmla="*/ 1 w 152"/>
                <a:gd name="T51" fmla="*/ 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54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1 h 122"/>
                <a:gd name="T2" fmla="*/ 0 w 153"/>
                <a:gd name="T3" fmla="*/ 1 h 122"/>
                <a:gd name="T4" fmla="*/ 0 w 153"/>
                <a:gd name="T5" fmla="*/ 1 h 122"/>
                <a:gd name="T6" fmla="*/ 0 w 153"/>
                <a:gd name="T7" fmla="*/ 1 h 122"/>
                <a:gd name="T8" fmla="*/ 0 w 153"/>
                <a:gd name="T9" fmla="*/ 0 h 122"/>
                <a:gd name="T10" fmla="*/ 0 w 153"/>
                <a:gd name="T11" fmla="*/ 0 h 122"/>
                <a:gd name="T12" fmla="*/ 0 w 153"/>
                <a:gd name="T13" fmla="*/ 1 h 122"/>
                <a:gd name="T14" fmla="*/ 0 w 153"/>
                <a:gd name="T15" fmla="*/ 1 h 122"/>
                <a:gd name="T16" fmla="*/ 0 w 153"/>
                <a:gd name="T17" fmla="*/ 1 h 122"/>
                <a:gd name="T18" fmla="*/ 0 w 153"/>
                <a:gd name="T19" fmla="*/ 1 h 122"/>
                <a:gd name="T20" fmla="*/ 0 w 153"/>
                <a:gd name="T21" fmla="*/ 1 h 122"/>
                <a:gd name="T22" fmla="*/ 0 w 153"/>
                <a:gd name="T23" fmla="*/ 1 h 122"/>
                <a:gd name="T24" fmla="*/ 0 w 153"/>
                <a:gd name="T25" fmla="*/ 1 h 122"/>
                <a:gd name="T26" fmla="*/ 0 w 153"/>
                <a:gd name="T27" fmla="*/ 1 h 122"/>
                <a:gd name="T28" fmla="*/ 0 w 153"/>
                <a:gd name="T29" fmla="*/ 1 h 122"/>
                <a:gd name="T30" fmla="*/ 0 w 153"/>
                <a:gd name="T31" fmla="*/ 1 h 122"/>
                <a:gd name="T32" fmla="*/ 0 w 153"/>
                <a:gd name="T33" fmla="*/ 1 h 122"/>
                <a:gd name="T34" fmla="*/ 0 w 153"/>
                <a:gd name="T35" fmla="*/ 1 h 122"/>
                <a:gd name="T36" fmla="*/ 0 w 153"/>
                <a:gd name="T37" fmla="*/ 1 h 122"/>
                <a:gd name="T38" fmla="*/ 0 w 153"/>
                <a:gd name="T39" fmla="*/ 1 h 122"/>
                <a:gd name="T40" fmla="*/ 0 w 153"/>
                <a:gd name="T41" fmla="*/ 1 h 122"/>
                <a:gd name="T42" fmla="*/ 0 w 153"/>
                <a:gd name="T43" fmla="*/ 1 h 122"/>
                <a:gd name="T44" fmla="*/ 0 w 153"/>
                <a:gd name="T45" fmla="*/ 1 h 122"/>
                <a:gd name="T46" fmla="*/ 0 w 153"/>
                <a:gd name="T47" fmla="*/ 1 h 122"/>
                <a:gd name="T48" fmla="*/ 0 w 153"/>
                <a:gd name="T49" fmla="*/ 1 h 122"/>
                <a:gd name="T50" fmla="*/ 0 w 153"/>
                <a:gd name="T51" fmla="*/ 1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55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0 w 112"/>
                <a:gd name="T1" fmla="*/ 0 h 156"/>
                <a:gd name="T2" fmla="*/ 0 w 112"/>
                <a:gd name="T3" fmla="*/ 0 h 156"/>
                <a:gd name="T4" fmla="*/ 0 w 112"/>
                <a:gd name="T5" fmla="*/ 1 h 156"/>
                <a:gd name="T6" fmla="*/ 0 w 112"/>
                <a:gd name="T7" fmla="*/ 1 h 156"/>
                <a:gd name="T8" fmla="*/ 0 w 112"/>
                <a:gd name="T9" fmla="*/ 1 h 156"/>
                <a:gd name="T10" fmla="*/ 0 w 112"/>
                <a:gd name="T11" fmla="*/ 1 h 156"/>
                <a:gd name="T12" fmla="*/ 0 w 112"/>
                <a:gd name="T13" fmla="*/ 1 h 156"/>
                <a:gd name="T14" fmla="*/ 0 w 112"/>
                <a:gd name="T15" fmla="*/ 1 h 156"/>
                <a:gd name="T16" fmla="*/ 0 w 112"/>
                <a:gd name="T17" fmla="*/ 1 h 156"/>
                <a:gd name="T18" fmla="*/ 0 w 112"/>
                <a:gd name="T19" fmla="*/ 1 h 156"/>
                <a:gd name="T20" fmla="*/ 0 w 112"/>
                <a:gd name="T21" fmla="*/ 1 h 156"/>
                <a:gd name="T22" fmla="*/ 0 w 112"/>
                <a:gd name="T23" fmla="*/ 1 h 156"/>
                <a:gd name="T24" fmla="*/ 0 w 112"/>
                <a:gd name="T25" fmla="*/ 1 h 156"/>
                <a:gd name="T26" fmla="*/ 0 w 112"/>
                <a:gd name="T27" fmla="*/ 1 h 156"/>
                <a:gd name="T28" fmla="*/ 0 w 112"/>
                <a:gd name="T29" fmla="*/ 1 h 156"/>
                <a:gd name="T30" fmla="*/ 0 w 112"/>
                <a:gd name="T31" fmla="*/ 1 h 156"/>
                <a:gd name="T32" fmla="*/ 0 w 112"/>
                <a:gd name="T33" fmla="*/ 1 h 156"/>
                <a:gd name="T34" fmla="*/ 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56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0 w 151"/>
                <a:gd name="T1" fmla="*/ 1 h 123"/>
                <a:gd name="T2" fmla="*/ 0 w 151"/>
                <a:gd name="T3" fmla="*/ 1 h 123"/>
                <a:gd name="T4" fmla="*/ 0 w 151"/>
                <a:gd name="T5" fmla="*/ 1 h 123"/>
                <a:gd name="T6" fmla="*/ 0 w 151"/>
                <a:gd name="T7" fmla="*/ 1 h 123"/>
                <a:gd name="T8" fmla="*/ 0 w 151"/>
                <a:gd name="T9" fmla="*/ 1 h 123"/>
                <a:gd name="T10" fmla="*/ 0 w 151"/>
                <a:gd name="T11" fmla="*/ 1 h 123"/>
                <a:gd name="T12" fmla="*/ 0 w 151"/>
                <a:gd name="T13" fmla="*/ 1 h 123"/>
                <a:gd name="T14" fmla="*/ 0 w 151"/>
                <a:gd name="T15" fmla="*/ 1 h 123"/>
                <a:gd name="T16" fmla="*/ 0 w 151"/>
                <a:gd name="T17" fmla="*/ 1 h 123"/>
                <a:gd name="T18" fmla="*/ 0 w 151"/>
                <a:gd name="T19" fmla="*/ 1 h 123"/>
                <a:gd name="T20" fmla="*/ 0 w 151"/>
                <a:gd name="T21" fmla="*/ 1 h 123"/>
                <a:gd name="T22" fmla="*/ 0 w 151"/>
                <a:gd name="T23" fmla="*/ 1 h 123"/>
                <a:gd name="T24" fmla="*/ 0 w 151"/>
                <a:gd name="T25" fmla="*/ 1 h 123"/>
                <a:gd name="T26" fmla="*/ 0 w 151"/>
                <a:gd name="T27" fmla="*/ 1 h 123"/>
                <a:gd name="T28" fmla="*/ 0 w 151"/>
                <a:gd name="T29" fmla="*/ 1 h 123"/>
                <a:gd name="T30" fmla="*/ 0 w 151"/>
                <a:gd name="T31" fmla="*/ 1 h 123"/>
                <a:gd name="T32" fmla="*/ 0 w 151"/>
                <a:gd name="T33" fmla="*/ 1 h 123"/>
                <a:gd name="T34" fmla="*/ 0 w 151"/>
                <a:gd name="T35" fmla="*/ 1 h 123"/>
                <a:gd name="T36" fmla="*/ 0 w 151"/>
                <a:gd name="T37" fmla="*/ 1 h 123"/>
                <a:gd name="T38" fmla="*/ 0 w 151"/>
                <a:gd name="T39" fmla="*/ 1 h 123"/>
                <a:gd name="T40" fmla="*/ 0 w 151"/>
                <a:gd name="T41" fmla="*/ 1 h 123"/>
                <a:gd name="T42" fmla="*/ 0 w 151"/>
                <a:gd name="T43" fmla="*/ 0 h 123"/>
                <a:gd name="T44" fmla="*/ 0 w 151"/>
                <a:gd name="T45" fmla="*/ 0 h 123"/>
                <a:gd name="T46" fmla="*/ 0 w 151"/>
                <a:gd name="T47" fmla="*/ 1 h 123"/>
                <a:gd name="T48" fmla="*/ 0 w 151"/>
                <a:gd name="T49" fmla="*/ 1 h 123"/>
                <a:gd name="T50" fmla="*/ 0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57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1 w 152"/>
                <a:gd name="T1" fmla="*/ 1 h 123"/>
                <a:gd name="T2" fmla="*/ 1 w 152"/>
                <a:gd name="T3" fmla="*/ 1 h 123"/>
                <a:gd name="T4" fmla="*/ 1 w 152"/>
                <a:gd name="T5" fmla="*/ 1 h 123"/>
                <a:gd name="T6" fmla="*/ 1 w 152"/>
                <a:gd name="T7" fmla="*/ 1 h 123"/>
                <a:gd name="T8" fmla="*/ 1 w 152"/>
                <a:gd name="T9" fmla="*/ 1 h 123"/>
                <a:gd name="T10" fmla="*/ 1 w 152"/>
                <a:gd name="T11" fmla="*/ 1 h 123"/>
                <a:gd name="T12" fmla="*/ 1 w 152"/>
                <a:gd name="T13" fmla="*/ 1 h 123"/>
                <a:gd name="T14" fmla="*/ 1 w 152"/>
                <a:gd name="T15" fmla="*/ 1 h 123"/>
                <a:gd name="T16" fmla="*/ 1 w 152"/>
                <a:gd name="T17" fmla="*/ 1 h 123"/>
                <a:gd name="T18" fmla="*/ 1 w 152"/>
                <a:gd name="T19" fmla="*/ 1 h 123"/>
                <a:gd name="T20" fmla="*/ 1 w 152"/>
                <a:gd name="T21" fmla="*/ 1 h 123"/>
                <a:gd name="T22" fmla="*/ 1 w 152"/>
                <a:gd name="T23" fmla="*/ 1 h 123"/>
                <a:gd name="T24" fmla="*/ 1 w 152"/>
                <a:gd name="T25" fmla="*/ 1 h 123"/>
                <a:gd name="T26" fmla="*/ 1 w 152"/>
                <a:gd name="T27" fmla="*/ 1 h 123"/>
                <a:gd name="T28" fmla="*/ 1 w 152"/>
                <a:gd name="T29" fmla="*/ 1 h 123"/>
                <a:gd name="T30" fmla="*/ 0 w 152"/>
                <a:gd name="T31" fmla="*/ 1 h 123"/>
                <a:gd name="T32" fmla="*/ 1 w 152"/>
                <a:gd name="T33" fmla="*/ 1 h 123"/>
                <a:gd name="T34" fmla="*/ 1 w 152"/>
                <a:gd name="T35" fmla="*/ 1 h 123"/>
                <a:gd name="T36" fmla="*/ 1 w 152"/>
                <a:gd name="T37" fmla="*/ 1 h 123"/>
                <a:gd name="T38" fmla="*/ 1 w 152"/>
                <a:gd name="T39" fmla="*/ 0 h 123"/>
                <a:gd name="T40" fmla="*/ 1 w 152"/>
                <a:gd name="T41" fmla="*/ 1 h 123"/>
                <a:gd name="T42" fmla="*/ 1 w 152"/>
                <a:gd name="T43" fmla="*/ 1 h 123"/>
                <a:gd name="T44" fmla="*/ 1 w 152"/>
                <a:gd name="T45" fmla="*/ 1 h 123"/>
                <a:gd name="T46" fmla="*/ 1 w 152"/>
                <a:gd name="T47" fmla="*/ 1 h 123"/>
                <a:gd name="T48" fmla="*/ 1 w 152"/>
                <a:gd name="T49" fmla="*/ 1 h 123"/>
                <a:gd name="T50" fmla="*/ 1 w 152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58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 h 148"/>
                <a:gd name="T2" fmla="*/ 0 w 136"/>
                <a:gd name="T3" fmla="*/ 1 h 148"/>
                <a:gd name="T4" fmla="*/ 1 w 136"/>
                <a:gd name="T5" fmla="*/ 1 h 148"/>
                <a:gd name="T6" fmla="*/ 1 w 136"/>
                <a:gd name="T7" fmla="*/ 1 h 148"/>
                <a:gd name="T8" fmla="*/ 1 w 136"/>
                <a:gd name="T9" fmla="*/ 1 h 148"/>
                <a:gd name="T10" fmla="*/ 1 w 136"/>
                <a:gd name="T11" fmla="*/ 1 h 148"/>
                <a:gd name="T12" fmla="*/ 1 w 136"/>
                <a:gd name="T13" fmla="*/ 1 h 148"/>
                <a:gd name="T14" fmla="*/ 1 w 136"/>
                <a:gd name="T15" fmla="*/ 1 h 148"/>
                <a:gd name="T16" fmla="*/ 1 w 136"/>
                <a:gd name="T17" fmla="*/ 1 h 148"/>
                <a:gd name="T18" fmla="*/ 1 w 136"/>
                <a:gd name="T19" fmla="*/ 1 h 148"/>
                <a:gd name="T20" fmla="*/ 1 w 136"/>
                <a:gd name="T21" fmla="*/ 1 h 148"/>
                <a:gd name="T22" fmla="*/ 1 w 136"/>
                <a:gd name="T23" fmla="*/ 1 h 148"/>
                <a:gd name="T24" fmla="*/ 1 w 136"/>
                <a:gd name="T25" fmla="*/ 1 h 148"/>
                <a:gd name="T26" fmla="*/ 1 w 136"/>
                <a:gd name="T27" fmla="*/ 1 h 148"/>
                <a:gd name="T28" fmla="*/ 1 w 136"/>
                <a:gd name="T29" fmla="*/ 1 h 148"/>
                <a:gd name="T30" fmla="*/ 1 w 136"/>
                <a:gd name="T31" fmla="*/ 1 h 148"/>
                <a:gd name="T32" fmla="*/ 1 w 136"/>
                <a:gd name="T33" fmla="*/ 1 h 148"/>
                <a:gd name="T34" fmla="*/ 1 w 136"/>
                <a:gd name="T35" fmla="*/ 1 h 148"/>
                <a:gd name="T36" fmla="*/ 1 w 136"/>
                <a:gd name="T37" fmla="*/ 1 h 148"/>
                <a:gd name="T38" fmla="*/ 1 w 136"/>
                <a:gd name="T39" fmla="*/ 1 h 148"/>
                <a:gd name="T40" fmla="*/ 1 w 136"/>
                <a:gd name="T41" fmla="*/ 1 h 148"/>
                <a:gd name="T42" fmla="*/ 1 w 136"/>
                <a:gd name="T43" fmla="*/ 1 h 148"/>
                <a:gd name="T44" fmla="*/ 1 w 136"/>
                <a:gd name="T45" fmla="*/ 1 h 148"/>
                <a:gd name="T46" fmla="*/ 1 w 136"/>
                <a:gd name="T47" fmla="*/ 1 h 148"/>
                <a:gd name="T48" fmla="*/ 1 w 136"/>
                <a:gd name="T49" fmla="*/ 1 h 148"/>
                <a:gd name="T50" fmla="*/ 1 w 136"/>
                <a:gd name="T51" fmla="*/ 1 h 148"/>
                <a:gd name="T52" fmla="*/ 1 w 136"/>
                <a:gd name="T53" fmla="*/ 1 h 148"/>
                <a:gd name="T54" fmla="*/ 1 w 136"/>
                <a:gd name="T55" fmla="*/ 1 h 148"/>
                <a:gd name="T56" fmla="*/ 1 w 136"/>
                <a:gd name="T57" fmla="*/ 1 h 148"/>
                <a:gd name="T58" fmla="*/ 1 w 136"/>
                <a:gd name="T59" fmla="*/ 1 h 148"/>
                <a:gd name="T60" fmla="*/ 1 w 136"/>
                <a:gd name="T61" fmla="*/ 1 h 148"/>
                <a:gd name="T62" fmla="*/ 1 w 136"/>
                <a:gd name="T63" fmla="*/ 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59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1 w 39"/>
                <a:gd name="T1" fmla="*/ 1 h 40"/>
                <a:gd name="T2" fmla="*/ 1 w 39"/>
                <a:gd name="T3" fmla="*/ 1 h 40"/>
                <a:gd name="T4" fmla="*/ 1 w 39"/>
                <a:gd name="T5" fmla="*/ 1 h 40"/>
                <a:gd name="T6" fmla="*/ 1 w 39"/>
                <a:gd name="T7" fmla="*/ 1 h 40"/>
                <a:gd name="T8" fmla="*/ 1 w 39"/>
                <a:gd name="T9" fmla="*/ 1 h 40"/>
                <a:gd name="T10" fmla="*/ 1 w 39"/>
                <a:gd name="T11" fmla="*/ 1 h 40"/>
                <a:gd name="T12" fmla="*/ 1 w 39"/>
                <a:gd name="T13" fmla="*/ 1 h 40"/>
                <a:gd name="T14" fmla="*/ 1 w 39"/>
                <a:gd name="T15" fmla="*/ 1 h 40"/>
                <a:gd name="T16" fmla="*/ 1 w 39"/>
                <a:gd name="T17" fmla="*/ 0 h 40"/>
                <a:gd name="T18" fmla="*/ 1 w 39"/>
                <a:gd name="T19" fmla="*/ 1 h 40"/>
                <a:gd name="T20" fmla="*/ 1 w 39"/>
                <a:gd name="T21" fmla="*/ 1 h 40"/>
                <a:gd name="T22" fmla="*/ 1 w 39"/>
                <a:gd name="T23" fmla="*/ 1 h 40"/>
                <a:gd name="T24" fmla="*/ 0 w 39"/>
                <a:gd name="T25" fmla="*/ 1 h 40"/>
                <a:gd name="T26" fmla="*/ 1 w 39"/>
                <a:gd name="T27" fmla="*/ 1 h 40"/>
                <a:gd name="T28" fmla="*/ 1 w 39"/>
                <a:gd name="T29" fmla="*/ 1 h 40"/>
                <a:gd name="T30" fmla="*/ 1 w 39"/>
                <a:gd name="T31" fmla="*/ 1 h 40"/>
                <a:gd name="T32" fmla="*/ 1 w 39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60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 h 147"/>
                <a:gd name="T2" fmla="*/ 0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1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1 h 147"/>
                <a:gd name="T50" fmla="*/ 1 w 136"/>
                <a:gd name="T51" fmla="*/ 1 h 147"/>
                <a:gd name="T52" fmla="*/ 1 w 136"/>
                <a:gd name="T53" fmla="*/ 1 h 147"/>
                <a:gd name="T54" fmla="*/ 1 w 136"/>
                <a:gd name="T55" fmla="*/ 1 h 147"/>
                <a:gd name="T56" fmla="*/ 1 w 136"/>
                <a:gd name="T57" fmla="*/ 1 h 147"/>
                <a:gd name="T58" fmla="*/ 1 w 136"/>
                <a:gd name="T59" fmla="*/ 1 h 147"/>
                <a:gd name="T60" fmla="*/ 1 w 136"/>
                <a:gd name="T61" fmla="*/ 1 h 147"/>
                <a:gd name="T62" fmla="*/ 1 w 136"/>
                <a:gd name="T63" fmla="*/ 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61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1 w 39"/>
                <a:gd name="T1" fmla="*/ 1 h 39"/>
                <a:gd name="T2" fmla="*/ 1 w 39"/>
                <a:gd name="T3" fmla="*/ 1 h 39"/>
                <a:gd name="T4" fmla="*/ 1 w 39"/>
                <a:gd name="T5" fmla="*/ 1 h 39"/>
                <a:gd name="T6" fmla="*/ 1 w 39"/>
                <a:gd name="T7" fmla="*/ 1 h 39"/>
                <a:gd name="T8" fmla="*/ 1 w 39"/>
                <a:gd name="T9" fmla="*/ 1 h 39"/>
                <a:gd name="T10" fmla="*/ 1 w 39"/>
                <a:gd name="T11" fmla="*/ 1 h 39"/>
                <a:gd name="T12" fmla="*/ 1 w 39"/>
                <a:gd name="T13" fmla="*/ 1 h 39"/>
                <a:gd name="T14" fmla="*/ 1 w 39"/>
                <a:gd name="T15" fmla="*/ 1 h 39"/>
                <a:gd name="T16" fmla="*/ 1 w 39"/>
                <a:gd name="T17" fmla="*/ 0 h 39"/>
                <a:gd name="T18" fmla="*/ 1 w 39"/>
                <a:gd name="T19" fmla="*/ 1 h 39"/>
                <a:gd name="T20" fmla="*/ 1 w 39"/>
                <a:gd name="T21" fmla="*/ 1 h 39"/>
                <a:gd name="T22" fmla="*/ 1 w 39"/>
                <a:gd name="T23" fmla="*/ 1 h 39"/>
                <a:gd name="T24" fmla="*/ 0 w 39"/>
                <a:gd name="T25" fmla="*/ 1 h 39"/>
                <a:gd name="T26" fmla="*/ 1 w 39"/>
                <a:gd name="T27" fmla="*/ 1 h 39"/>
                <a:gd name="T28" fmla="*/ 1 w 39"/>
                <a:gd name="T29" fmla="*/ 1 h 39"/>
                <a:gd name="T30" fmla="*/ 1 w 39"/>
                <a:gd name="T31" fmla="*/ 1 h 39"/>
                <a:gd name="T32" fmla="*/ 1 w 39"/>
                <a:gd name="T33" fmla="*/ 1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62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63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64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65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66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67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68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69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70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71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72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73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74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75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76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 w 58"/>
                <a:gd name="T1" fmla="*/ 0 h 60"/>
                <a:gd name="T2" fmla="*/ 1 w 58"/>
                <a:gd name="T3" fmla="*/ 0 h 60"/>
                <a:gd name="T4" fmla="*/ 1 w 58"/>
                <a:gd name="T5" fmla="*/ 0 h 60"/>
                <a:gd name="T6" fmla="*/ 1 w 58"/>
                <a:gd name="T7" fmla="*/ 0 h 60"/>
                <a:gd name="T8" fmla="*/ 1 w 58"/>
                <a:gd name="T9" fmla="*/ 0 h 60"/>
                <a:gd name="T10" fmla="*/ 1 w 58"/>
                <a:gd name="T11" fmla="*/ 0 h 60"/>
                <a:gd name="T12" fmla="*/ 1 w 58"/>
                <a:gd name="T13" fmla="*/ 0 h 60"/>
                <a:gd name="T14" fmla="*/ 1 w 58"/>
                <a:gd name="T15" fmla="*/ 0 h 60"/>
                <a:gd name="T16" fmla="*/ 1 w 58"/>
                <a:gd name="T17" fmla="*/ 0 h 60"/>
                <a:gd name="T18" fmla="*/ 1 w 58"/>
                <a:gd name="T19" fmla="*/ 0 h 60"/>
                <a:gd name="T20" fmla="*/ 1 w 58"/>
                <a:gd name="T21" fmla="*/ 0 h 60"/>
                <a:gd name="T22" fmla="*/ 1 w 58"/>
                <a:gd name="T23" fmla="*/ 0 h 60"/>
                <a:gd name="T24" fmla="*/ 0 w 58"/>
                <a:gd name="T25" fmla="*/ 0 h 60"/>
                <a:gd name="T26" fmla="*/ 0 w 58"/>
                <a:gd name="T27" fmla="*/ 0 h 60"/>
                <a:gd name="T28" fmla="*/ 1 w 58"/>
                <a:gd name="T29" fmla="*/ 0 h 60"/>
                <a:gd name="T30" fmla="*/ 1 w 58"/>
                <a:gd name="T31" fmla="*/ 0 h 60"/>
                <a:gd name="T32" fmla="*/ 1 w 58"/>
                <a:gd name="T33" fmla="*/ 0 h 60"/>
                <a:gd name="T34" fmla="*/ 1 w 58"/>
                <a:gd name="T35" fmla="*/ 0 h 60"/>
                <a:gd name="T36" fmla="*/ 1 w 58"/>
                <a:gd name="T37" fmla="*/ 0 h 60"/>
                <a:gd name="T38" fmla="*/ 1 w 58"/>
                <a:gd name="T39" fmla="*/ 0 h 60"/>
                <a:gd name="T40" fmla="*/ 1 w 58"/>
                <a:gd name="T41" fmla="*/ 0 h 60"/>
                <a:gd name="T42" fmla="*/ 1 w 58"/>
                <a:gd name="T43" fmla="*/ 0 h 60"/>
                <a:gd name="T44" fmla="*/ 1 w 58"/>
                <a:gd name="T45" fmla="*/ 0 h 60"/>
                <a:gd name="T46" fmla="*/ 1 w 58"/>
                <a:gd name="T47" fmla="*/ 0 h 60"/>
                <a:gd name="T48" fmla="*/ 1 w 58"/>
                <a:gd name="T49" fmla="*/ 0 h 60"/>
                <a:gd name="T50" fmla="*/ 1 w 58"/>
                <a:gd name="T51" fmla="*/ 0 h 60"/>
                <a:gd name="T52" fmla="*/ 1 w 58"/>
                <a:gd name="T53" fmla="*/ 0 h 60"/>
                <a:gd name="T54" fmla="*/ 1 w 58"/>
                <a:gd name="T55" fmla="*/ 0 h 60"/>
                <a:gd name="T56" fmla="*/ 1 w 58"/>
                <a:gd name="T57" fmla="*/ 0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77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1 w 28"/>
                <a:gd name="T1" fmla="*/ 1 h 30"/>
                <a:gd name="T2" fmla="*/ 1 w 28"/>
                <a:gd name="T3" fmla="*/ 1 h 30"/>
                <a:gd name="T4" fmla="*/ 1 w 28"/>
                <a:gd name="T5" fmla="*/ 1 h 30"/>
                <a:gd name="T6" fmla="*/ 1 w 28"/>
                <a:gd name="T7" fmla="*/ 1 h 30"/>
                <a:gd name="T8" fmla="*/ 1 w 28"/>
                <a:gd name="T9" fmla="*/ 1 h 30"/>
                <a:gd name="T10" fmla="*/ 1 w 28"/>
                <a:gd name="T11" fmla="*/ 1 h 30"/>
                <a:gd name="T12" fmla="*/ 1 w 28"/>
                <a:gd name="T13" fmla="*/ 1 h 30"/>
                <a:gd name="T14" fmla="*/ 0 w 28"/>
                <a:gd name="T15" fmla="*/ 1 h 30"/>
                <a:gd name="T16" fmla="*/ 0 w 28"/>
                <a:gd name="T17" fmla="*/ 1 h 30"/>
                <a:gd name="T18" fmla="*/ 0 w 28"/>
                <a:gd name="T19" fmla="*/ 1 h 30"/>
                <a:gd name="T20" fmla="*/ 1 w 28"/>
                <a:gd name="T21" fmla="*/ 1 h 30"/>
                <a:gd name="T22" fmla="*/ 1 w 28"/>
                <a:gd name="T23" fmla="*/ 1 h 30"/>
                <a:gd name="T24" fmla="*/ 1 w 28"/>
                <a:gd name="T25" fmla="*/ 1 h 30"/>
                <a:gd name="T26" fmla="*/ 1 w 28"/>
                <a:gd name="T27" fmla="*/ 1 h 30"/>
                <a:gd name="T28" fmla="*/ 1 w 28"/>
                <a:gd name="T29" fmla="*/ 1 h 30"/>
                <a:gd name="T30" fmla="*/ 1 w 28"/>
                <a:gd name="T31" fmla="*/ 0 h 30"/>
                <a:gd name="T32" fmla="*/ 1 w 28"/>
                <a:gd name="T33" fmla="*/ 0 h 30"/>
                <a:gd name="T34" fmla="*/ 1 w 28"/>
                <a:gd name="T35" fmla="*/ 0 h 30"/>
                <a:gd name="T36" fmla="*/ 1 w 28"/>
                <a:gd name="T37" fmla="*/ 1 h 30"/>
                <a:gd name="T38" fmla="*/ 1 w 28"/>
                <a:gd name="T39" fmla="*/ 1 h 30"/>
                <a:gd name="T40" fmla="*/ 1 w 28"/>
                <a:gd name="T41" fmla="*/ 1 h 30"/>
                <a:gd name="T42" fmla="*/ 1 w 28"/>
                <a:gd name="T43" fmla="*/ 1 h 30"/>
                <a:gd name="T44" fmla="*/ 1 w 28"/>
                <a:gd name="T45" fmla="*/ 1 h 30"/>
                <a:gd name="T46" fmla="*/ 1 w 28"/>
                <a:gd name="T47" fmla="*/ 1 h 30"/>
                <a:gd name="T48" fmla="*/ 1 w 28"/>
                <a:gd name="T49" fmla="*/ 1 h 30"/>
                <a:gd name="T50" fmla="*/ 1 w 28"/>
                <a:gd name="T51" fmla="*/ 1 h 30"/>
                <a:gd name="T52" fmla="*/ 1 w 28"/>
                <a:gd name="T53" fmla="*/ 1 h 30"/>
                <a:gd name="T54" fmla="*/ 1 w 28"/>
                <a:gd name="T55" fmla="*/ 1 h 30"/>
                <a:gd name="T56" fmla="*/ 1 w 28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78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0 w 60"/>
                <a:gd name="T1" fmla="*/ 1 h 60"/>
                <a:gd name="T2" fmla="*/ 0 w 60"/>
                <a:gd name="T3" fmla="*/ 1 h 60"/>
                <a:gd name="T4" fmla="*/ 0 w 60"/>
                <a:gd name="T5" fmla="*/ 1 h 60"/>
                <a:gd name="T6" fmla="*/ 0 w 60"/>
                <a:gd name="T7" fmla="*/ 1 h 60"/>
                <a:gd name="T8" fmla="*/ 0 w 60"/>
                <a:gd name="T9" fmla="*/ 1 h 60"/>
                <a:gd name="T10" fmla="*/ 0 w 60"/>
                <a:gd name="T11" fmla="*/ 1 h 60"/>
                <a:gd name="T12" fmla="*/ 0 w 60"/>
                <a:gd name="T13" fmla="*/ 1 h 60"/>
                <a:gd name="T14" fmla="*/ 0 w 60"/>
                <a:gd name="T15" fmla="*/ 1 h 60"/>
                <a:gd name="T16" fmla="*/ 0 w 60"/>
                <a:gd name="T17" fmla="*/ 0 h 60"/>
                <a:gd name="T18" fmla="*/ 0 w 60"/>
                <a:gd name="T19" fmla="*/ 1 h 60"/>
                <a:gd name="T20" fmla="*/ 0 w 60"/>
                <a:gd name="T21" fmla="*/ 1 h 60"/>
                <a:gd name="T22" fmla="*/ 0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0 w 60"/>
                <a:gd name="T29" fmla="*/ 1 h 60"/>
                <a:gd name="T30" fmla="*/ 0 w 60"/>
                <a:gd name="T31" fmla="*/ 1 h 60"/>
                <a:gd name="T32" fmla="*/ 0 w 60"/>
                <a:gd name="T33" fmla="*/ 1 h 60"/>
                <a:gd name="T34" fmla="*/ 0 w 60"/>
                <a:gd name="T35" fmla="*/ 1 h 60"/>
                <a:gd name="T36" fmla="*/ 0 w 60"/>
                <a:gd name="T37" fmla="*/ 1 h 60"/>
                <a:gd name="T38" fmla="*/ 0 w 60"/>
                <a:gd name="T39" fmla="*/ 1 h 60"/>
                <a:gd name="T40" fmla="*/ 0 w 60"/>
                <a:gd name="T41" fmla="*/ 1 h 60"/>
                <a:gd name="T42" fmla="*/ 0 w 60"/>
                <a:gd name="T43" fmla="*/ 1 h 60"/>
                <a:gd name="T44" fmla="*/ 0 w 60"/>
                <a:gd name="T45" fmla="*/ 1 h 60"/>
                <a:gd name="T46" fmla="*/ 0 w 60"/>
                <a:gd name="T47" fmla="*/ 1 h 60"/>
                <a:gd name="T48" fmla="*/ 0 w 60"/>
                <a:gd name="T49" fmla="*/ 1 h 60"/>
                <a:gd name="T50" fmla="*/ 0 w 60"/>
                <a:gd name="T51" fmla="*/ 1 h 60"/>
                <a:gd name="T52" fmla="*/ 0 w 60"/>
                <a:gd name="T53" fmla="*/ 1 h 60"/>
                <a:gd name="T54" fmla="*/ 0 w 60"/>
                <a:gd name="T55" fmla="*/ 1 h 60"/>
                <a:gd name="T56" fmla="*/ 0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79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Freeform 380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81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82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 w 60"/>
                <a:gd name="T1" fmla="*/ 1 h 57"/>
                <a:gd name="T2" fmla="*/ 1 w 60"/>
                <a:gd name="T3" fmla="*/ 1 h 57"/>
                <a:gd name="T4" fmla="*/ 1 w 60"/>
                <a:gd name="T5" fmla="*/ 1 h 57"/>
                <a:gd name="T6" fmla="*/ 1 w 60"/>
                <a:gd name="T7" fmla="*/ 1 h 57"/>
                <a:gd name="T8" fmla="*/ 1 w 60"/>
                <a:gd name="T9" fmla="*/ 1 h 57"/>
                <a:gd name="T10" fmla="*/ 1 w 60"/>
                <a:gd name="T11" fmla="*/ 1 h 57"/>
                <a:gd name="T12" fmla="*/ 1 w 60"/>
                <a:gd name="T13" fmla="*/ 1 h 57"/>
                <a:gd name="T14" fmla="*/ 1 w 60"/>
                <a:gd name="T15" fmla="*/ 0 h 57"/>
                <a:gd name="T16" fmla="*/ 1 w 60"/>
                <a:gd name="T17" fmla="*/ 0 h 57"/>
                <a:gd name="T18" fmla="*/ 1 w 60"/>
                <a:gd name="T19" fmla="*/ 1 h 57"/>
                <a:gd name="T20" fmla="*/ 1 w 60"/>
                <a:gd name="T21" fmla="*/ 1 h 57"/>
                <a:gd name="T22" fmla="*/ 1 w 60"/>
                <a:gd name="T23" fmla="*/ 1 h 57"/>
                <a:gd name="T24" fmla="*/ 0 w 60"/>
                <a:gd name="T25" fmla="*/ 1 h 57"/>
                <a:gd name="T26" fmla="*/ 1 w 60"/>
                <a:gd name="T27" fmla="*/ 1 h 57"/>
                <a:gd name="T28" fmla="*/ 1 w 60"/>
                <a:gd name="T29" fmla="*/ 1 h 57"/>
                <a:gd name="T30" fmla="*/ 1 w 60"/>
                <a:gd name="T31" fmla="*/ 1 h 57"/>
                <a:gd name="T32" fmla="*/ 1 w 60"/>
                <a:gd name="T33" fmla="*/ 1 h 57"/>
                <a:gd name="T34" fmla="*/ 1 w 60"/>
                <a:gd name="T35" fmla="*/ 1 h 57"/>
                <a:gd name="T36" fmla="*/ 1 w 60"/>
                <a:gd name="T37" fmla="*/ 1 h 57"/>
                <a:gd name="T38" fmla="*/ 1 w 60"/>
                <a:gd name="T39" fmla="*/ 1 h 57"/>
                <a:gd name="T40" fmla="*/ 1 w 60"/>
                <a:gd name="T41" fmla="*/ 1 h 57"/>
                <a:gd name="T42" fmla="*/ 1 w 60"/>
                <a:gd name="T43" fmla="*/ 1 h 57"/>
                <a:gd name="T44" fmla="*/ 1 w 60"/>
                <a:gd name="T45" fmla="*/ 1 h 57"/>
                <a:gd name="T46" fmla="*/ 1 w 60"/>
                <a:gd name="T47" fmla="*/ 1 h 57"/>
                <a:gd name="T48" fmla="*/ 1 w 60"/>
                <a:gd name="T49" fmla="*/ 1 h 57"/>
                <a:gd name="T50" fmla="*/ 1 w 60"/>
                <a:gd name="T51" fmla="*/ 1 h 57"/>
                <a:gd name="T52" fmla="*/ 1 w 60"/>
                <a:gd name="T53" fmla="*/ 1 h 57"/>
                <a:gd name="T54" fmla="*/ 1 w 60"/>
                <a:gd name="T55" fmla="*/ 1 h 57"/>
                <a:gd name="T56" fmla="*/ 1 w 60"/>
                <a:gd name="T57" fmla="*/ 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83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1 w 30"/>
                <a:gd name="T1" fmla="*/ 1 h 27"/>
                <a:gd name="T2" fmla="*/ 1 w 30"/>
                <a:gd name="T3" fmla="*/ 1 h 27"/>
                <a:gd name="T4" fmla="*/ 1 w 30"/>
                <a:gd name="T5" fmla="*/ 1 h 27"/>
                <a:gd name="T6" fmla="*/ 1 w 30"/>
                <a:gd name="T7" fmla="*/ 1 h 27"/>
                <a:gd name="T8" fmla="*/ 1 w 30"/>
                <a:gd name="T9" fmla="*/ 1 h 27"/>
                <a:gd name="T10" fmla="*/ 1 w 30"/>
                <a:gd name="T11" fmla="*/ 1 h 27"/>
                <a:gd name="T12" fmla="*/ 1 w 30"/>
                <a:gd name="T13" fmla="*/ 1 h 27"/>
                <a:gd name="T14" fmla="*/ 0 w 30"/>
                <a:gd name="T15" fmla="*/ 1 h 27"/>
                <a:gd name="T16" fmla="*/ 0 w 30"/>
                <a:gd name="T17" fmla="*/ 1 h 27"/>
                <a:gd name="T18" fmla="*/ 0 w 30"/>
                <a:gd name="T19" fmla="*/ 1 h 27"/>
                <a:gd name="T20" fmla="*/ 1 w 30"/>
                <a:gd name="T21" fmla="*/ 1 h 27"/>
                <a:gd name="T22" fmla="*/ 1 w 30"/>
                <a:gd name="T23" fmla="*/ 1 h 27"/>
                <a:gd name="T24" fmla="*/ 1 w 30"/>
                <a:gd name="T25" fmla="*/ 1 h 27"/>
                <a:gd name="T26" fmla="*/ 1 w 30"/>
                <a:gd name="T27" fmla="*/ 1 h 27"/>
                <a:gd name="T28" fmla="*/ 1 w 30"/>
                <a:gd name="T29" fmla="*/ 0 h 27"/>
                <a:gd name="T30" fmla="*/ 1 w 30"/>
                <a:gd name="T31" fmla="*/ 0 h 27"/>
                <a:gd name="T32" fmla="*/ 1 w 30"/>
                <a:gd name="T33" fmla="*/ 0 h 27"/>
                <a:gd name="T34" fmla="*/ 1 w 30"/>
                <a:gd name="T35" fmla="*/ 0 h 27"/>
                <a:gd name="T36" fmla="*/ 1 w 30"/>
                <a:gd name="T37" fmla="*/ 0 h 27"/>
                <a:gd name="T38" fmla="*/ 1 w 30"/>
                <a:gd name="T39" fmla="*/ 1 h 27"/>
                <a:gd name="T40" fmla="*/ 1 w 30"/>
                <a:gd name="T41" fmla="*/ 1 h 27"/>
                <a:gd name="T42" fmla="*/ 1 w 30"/>
                <a:gd name="T43" fmla="*/ 1 h 27"/>
                <a:gd name="T44" fmla="*/ 1 w 30"/>
                <a:gd name="T45" fmla="*/ 1 h 27"/>
                <a:gd name="T46" fmla="*/ 1 w 30"/>
                <a:gd name="T47" fmla="*/ 1 h 27"/>
                <a:gd name="T48" fmla="*/ 1 w 30"/>
                <a:gd name="T49" fmla="*/ 1 h 27"/>
                <a:gd name="T50" fmla="*/ 1 w 30"/>
                <a:gd name="T51" fmla="*/ 1 h 27"/>
                <a:gd name="T52" fmla="*/ 1 w 30"/>
                <a:gd name="T53" fmla="*/ 1 h 27"/>
                <a:gd name="T54" fmla="*/ 1 w 30"/>
                <a:gd name="T55" fmla="*/ 1 h 27"/>
                <a:gd name="T56" fmla="*/ 1 w 30"/>
                <a:gd name="T57" fmla="*/ 1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Freeform 384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385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Freeform 386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0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387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1 w 29"/>
                <a:gd name="T1" fmla="*/ 1 h 30"/>
                <a:gd name="T2" fmla="*/ 1 w 29"/>
                <a:gd name="T3" fmla="*/ 1 h 30"/>
                <a:gd name="T4" fmla="*/ 1 w 29"/>
                <a:gd name="T5" fmla="*/ 1 h 30"/>
                <a:gd name="T6" fmla="*/ 1 w 29"/>
                <a:gd name="T7" fmla="*/ 1 h 30"/>
                <a:gd name="T8" fmla="*/ 1 w 29"/>
                <a:gd name="T9" fmla="*/ 1 h 30"/>
                <a:gd name="T10" fmla="*/ 1 w 29"/>
                <a:gd name="T11" fmla="*/ 1 h 30"/>
                <a:gd name="T12" fmla="*/ 1 w 29"/>
                <a:gd name="T13" fmla="*/ 1 h 30"/>
                <a:gd name="T14" fmla="*/ 0 w 29"/>
                <a:gd name="T15" fmla="*/ 1 h 30"/>
                <a:gd name="T16" fmla="*/ 0 w 29"/>
                <a:gd name="T17" fmla="*/ 1 h 30"/>
                <a:gd name="T18" fmla="*/ 0 w 29"/>
                <a:gd name="T19" fmla="*/ 1 h 30"/>
                <a:gd name="T20" fmla="*/ 1 w 29"/>
                <a:gd name="T21" fmla="*/ 1 h 30"/>
                <a:gd name="T22" fmla="*/ 1 w 29"/>
                <a:gd name="T23" fmla="*/ 1 h 30"/>
                <a:gd name="T24" fmla="*/ 1 w 29"/>
                <a:gd name="T25" fmla="*/ 1 h 30"/>
                <a:gd name="T26" fmla="*/ 1 w 29"/>
                <a:gd name="T27" fmla="*/ 1 h 30"/>
                <a:gd name="T28" fmla="*/ 1 w 29"/>
                <a:gd name="T29" fmla="*/ 1 h 30"/>
                <a:gd name="T30" fmla="*/ 1 w 29"/>
                <a:gd name="T31" fmla="*/ 0 h 30"/>
                <a:gd name="T32" fmla="*/ 1 w 29"/>
                <a:gd name="T33" fmla="*/ 0 h 30"/>
                <a:gd name="T34" fmla="*/ 1 w 29"/>
                <a:gd name="T35" fmla="*/ 0 h 30"/>
                <a:gd name="T36" fmla="*/ 1 w 29"/>
                <a:gd name="T37" fmla="*/ 1 h 30"/>
                <a:gd name="T38" fmla="*/ 1 w 29"/>
                <a:gd name="T39" fmla="*/ 1 h 30"/>
                <a:gd name="T40" fmla="*/ 1 w 29"/>
                <a:gd name="T41" fmla="*/ 1 h 30"/>
                <a:gd name="T42" fmla="*/ 1 w 29"/>
                <a:gd name="T43" fmla="*/ 1 h 30"/>
                <a:gd name="T44" fmla="*/ 1 w 29"/>
                <a:gd name="T45" fmla="*/ 1 h 30"/>
                <a:gd name="T46" fmla="*/ 1 w 29"/>
                <a:gd name="T47" fmla="*/ 1 h 30"/>
                <a:gd name="T48" fmla="*/ 1 w 29"/>
                <a:gd name="T49" fmla="*/ 1 h 30"/>
                <a:gd name="T50" fmla="*/ 1 w 29"/>
                <a:gd name="T51" fmla="*/ 1 h 30"/>
                <a:gd name="T52" fmla="*/ 1 w 29"/>
                <a:gd name="T53" fmla="*/ 1 h 30"/>
                <a:gd name="T54" fmla="*/ 1 w 29"/>
                <a:gd name="T55" fmla="*/ 1 h 30"/>
                <a:gd name="T56" fmla="*/ 1 w 29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388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 w 59"/>
                <a:gd name="T1" fmla="*/ 0 h 59"/>
                <a:gd name="T2" fmla="*/ 1 w 59"/>
                <a:gd name="T3" fmla="*/ 0 h 59"/>
                <a:gd name="T4" fmla="*/ 1 w 59"/>
                <a:gd name="T5" fmla="*/ 0 h 59"/>
                <a:gd name="T6" fmla="*/ 1 w 59"/>
                <a:gd name="T7" fmla="*/ 0 h 59"/>
                <a:gd name="T8" fmla="*/ 1 w 59"/>
                <a:gd name="T9" fmla="*/ 0 h 59"/>
                <a:gd name="T10" fmla="*/ 1 w 59"/>
                <a:gd name="T11" fmla="*/ 0 h 59"/>
                <a:gd name="T12" fmla="*/ 1 w 59"/>
                <a:gd name="T13" fmla="*/ 0 h 59"/>
                <a:gd name="T14" fmla="*/ 1 w 59"/>
                <a:gd name="T15" fmla="*/ 0 h 59"/>
                <a:gd name="T16" fmla="*/ 1 w 59"/>
                <a:gd name="T17" fmla="*/ 0 h 59"/>
                <a:gd name="T18" fmla="*/ 1 w 59"/>
                <a:gd name="T19" fmla="*/ 0 h 59"/>
                <a:gd name="T20" fmla="*/ 1 w 59"/>
                <a:gd name="T21" fmla="*/ 0 h 59"/>
                <a:gd name="T22" fmla="*/ 1 w 59"/>
                <a:gd name="T23" fmla="*/ 0 h 59"/>
                <a:gd name="T24" fmla="*/ 0 w 59"/>
                <a:gd name="T25" fmla="*/ 0 h 59"/>
                <a:gd name="T26" fmla="*/ 1 w 59"/>
                <a:gd name="T27" fmla="*/ 0 h 59"/>
                <a:gd name="T28" fmla="*/ 1 w 59"/>
                <a:gd name="T29" fmla="*/ 0 h 59"/>
                <a:gd name="T30" fmla="*/ 1 w 59"/>
                <a:gd name="T31" fmla="*/ 0 h 59"/>
                <a:gd name="T32" fmla="*/ 1 w 59"/>
                <a:gd name="T33" fmla="*/ 0 h 59"/>
                <a:gd name="T34" fmla="*/ 1 w 59"/>
                <a:gd name="T35" fmla="*/ 0 h 59"/>
                <a:gd name="T36" fmla="*/ 1 w 59"/>
                <a:gd name="T37" fmla="*/ 0 h 59"/>
                <a:gd name="T38" fmla="*/ 1 w 59"/>
                <a:gd name="T39" fmla="*/ 0 h 59"/>
                <a:gd name="T40" fmla="*/ 1 w 59"/>
                <a:gd name="T41" fmla="*/ 0 h 59"/>
                <a:gd name="T42" fmla="*/ 1 w 59"/>
                <a:gd name="T43" fmla="*/ 0 h 59"/>
                <a:gd name="T44" fmla="*/ 1 w 59"/>
                <a:gd name="T45" fmla="*/ 0 h 59"/>
                <a:gd name="T46" fmla="*/ 1 w 59"/>
                <a:gd name="T47" fmla="*/ 0 h 59"/>
                <a:gd name="T48" fmla="*/ 1 w 59"/>
                <a:gd name="T49" fmla="*/ 0 h 59"/>
                <a:gd name="T50" fmla="*/ 1 w 59"/>
                <a:gd name="T51" fmla="*/ 0 h 59"/>
                <a:gd name="T52" fmla="*/ 1 w 59"/>
                <a:gd name="T53" fmla="*/ 0 h 59"/>
                <a:gd name="T54" fmla="*/ 1 w 59"/>
                <a:gd name="T55" fmla="*/ 0 h 59"/>
                <a:gd name="T56" fmla="*/ 1 w 59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389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390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 w 60"/>
                <a:gd name="T1" fmla="*/ 0 h 59"/>
                <a:gd name="T2" fmla="*/ 1 w 60"/>
                <a:gd name="T3" fmla="*/ 0 h 59"/>
                <a:gd name="T4" fmla="*/ 1 w 60"/>
                <a:gd name="T5" fmla="*/ 0 h 59"/>
                <a:gd name="T6" fmla="*/ 1 w 60"/>
                <a:gd name="T7" fmla="*/ 0 h 59"/>
                <a:gd name="T8" fmla="*/ 1 w 60"/>
                <a:gd name="T9" fmla="*/ 0 h 59"/>
                <a:gd name="T10" fmla="*/ 1 w 60"/>
                <a:gd name="T11" fmla="*/ 0 h 59"/>
                <a:gd name="T12" fmla="*/ 1 w 60"/>
                <a:gd name="T13" fmla="*/ 0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0 h 59"/>
                <a:gd name="T20" fmla="*/ 1 w 60"/>
                <a:gd name="T21" fmla="*/ 0 h 59"/>
                <a:gd name="T22" fmla="*/ 1 w 60"/>
                <a:gd name="T23" fmla="*/ 0 h 59"/>
                <a:gd name="T24" fmla="*/ 0 w 60"/>
                <a:gd name="T25" fmla="*/ 0 h 59"/>
                <a:gd name="T26" fmla="*/ 1 w 60"/>
                <a:gd name="T27" fmla="*/ 0 h 59"/>
                <a:gd name="T28" fmla="*/ 1 w 60"/>
                <a:gd name="T29" fmla="*/ 0 h 59"/>
                <a:gd name="T30" fmla="*/ 1 w 60"/>
                <a:gd name="T31" fmla="*/ 0 h 59"/>
                <a:gd name="T32" fmla="*/ 1 w 60"/>
                <a:gd name="T33" fmla="*/ 0 h 59"/>
                <a:gd name="T34" fmla="*/ 1 w 60"/>
                <a:gd name="T35" fmla="*/ 0 h 59"/>
                <a:gd name="T36" fmla="*/ 1 w 60"/>
                <a:gd name="T37" fmla="*/ 0 h 59"/>
                <a:gd name="T38" fmla="*/ 1 w 60"/>
                <a:gd name="T39" fmla="*/ 0 h 59"/>
                <a:gd name="T40" fmla="*/ 1 w 60"/>
                <a:gd name="T41" fmla="*/ 0 h 59"/>
                <a:gd name="T42" fmla="*/ 1 w 60"/>
                <a:gd name="T43" fmla="*/ 0 h 59"/>
                <a:gd name="T44" fmla="*/ 1 w 60"/>
                <a:gd name="T45" fmla="*/ 0 h 59"/>
                <a:gd name="T46" fmla="*/ 1 w 60"/>
                <a:gd name="T47" fmla="*/ 0 h 59"/>
                <a:gd name="T48" fmla="*/ 1 w 60"/>
                <a:gd name="T49" fmla="*/ 0 h 59"/>
                <a:gd name="T50" fmla="*/ 1 w 60"/>
                <a:gd name="T51" fmla="*/ 0 h 59"/>
                <a:gd name="T52" fmla="*/ 1 w 60"/>
                <a:gd name="T53" fmla="*/ 0 h 59"/>
                <a:gd name="T54" fmla="*/ 1 w 60"/>
                <a:gd name="T55" fmla="*/ 0 h 59"/>
                <a:gd name="T56" fmla="*/ 1 w 60"/>
                <a:gd name="T57" fmla="*/ 0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Freeform 391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392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393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394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395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396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 w 58"/>
                <a:gd name="T1" fmla="*/ 1 h 58"/>
                <a:gd name="T2" fmla="*/ 1 w 58"/>
                <a:gd name="T3" fmla="*/ 1 h 58"/>
                <a:gd name="T4" fmla="*/ 1 w 58"/>
                <a:gd name="T5" fmla="*/ 1 h 58"/>
                <a:gd name="T6" fmla="*/ 1 w 58"/>
                <a:gd name="T7" fmla="*/ 1 h 58"/>
                <a:gd name="T8" fmla="*/ 1 w 58"/>
                <a:gd name="T9" fmla="*/ 1 h 58"/>
                <a:gd name="T10" fmla="*/ 1 w 58"/>
                <a:gd name="T11" fmla="*/ 1 h 58"/>
                <a:gd name="T12" fmla="*/ 1 w 58"/>
                <a:gd name="T13" fmla="*/ 1 h 58"/>
                <a:gd name="T14" fmla="*/ 1 w 58"/>
                <a:gd name="T15" fmla="*/ 0 h 58"/>
                <a:gd name="T16" fmla="*/ 1 w 58"/>
                <a:gd name="T17" fmla="*/ 0 h 58"/>
                <a:gd name="T18" fmla="*/ 1 w 58"/>
                <a:gd name="T19" fmla="*/ 1 h 58"/>
                <a:gd name="T20" fmla="*/ 1 w 58"/>
                <a:gd name="T21" fmla="*/ 1 h 58"/>
                <a:gd name="T22" fmla="*/ 1 w 58"/>
                <a:gd name="T23" fmla="*/ 1 h 58"/>
                <a:gd name="T24" fmla="*/ 0 w 58"/>
                <a:gd name="T25" fmla="*/ 1 h 58"/>
                <a:gd name="T26" fmla="*/ 0 w 58"/>
                <a:gd name="T27" fmla="*/ 1 h 58"/>
                <a:gd name="T28" fmla="*/ 1 w 58"/>
                <a:gd name="T29" fmla="*/ 1 h 58"/>
                <a:gd name="T30" fmla="*/ 1 w 58"/>
                <a:gd name="T31" fmla="*/ 1 h 58"/>
                <a:gd name="T32" fmla="*/ 1 w 58"/>
                <a:gd name="T33" fmla="*/ 1 h 58"/>
                <a:gd name="T34" fmla="*/ 1 w 58"/>
                <a:gd name="T35" fmla="*/ 1 h 58"/>
                <a:gd name="T36" fmla="*/ 1 w 58"/>
                <a:gd name="T37" fmla="*/ 1 h 58"/>
                <a:gd name="T38" fmla="*/ 1 w 58"/>
                <a:gd name="T39" fmla="*/ 1 h 58"/>
                <a:gd name="T40" fmla="*/ 1 w 58"/>
                <a:gd name="T41" fmla="*/ 1 h 58"/>
                <a:gd name="T42" fmla="*/ 1 w 58"/>
                <a:gd name="T43" fmla="*/ 1 h 58"/>
                <a:gd name="T44" fmla="*/ 1 w 58"/>
                <a:gd name="T45" fmla="*/ 1 h 58"/>
                <a:gd name="T46" fmla="*/ 1 w 58"/>
                <a:gd name="T47" fmla="*/ 1 h 58"/>
                <a:gd name="T48" fmla="*/ 1 w 58"/>
                <a:gd name="T49" fmla="*/ 1 h 58"/>
                <a:gd name="T50" fmla="*/ 1 w 58"/>
                <a:gd name="T51" fmla="*/ 1 h 58"/>
                <a:gd name="T52" fmla="*/ 1 w 58"/>
                <a:gd name="T53" fmla="*/ 1 h 58"/>
                <a:gd name="T54" fmla="*/ 1 w 58"/>
                <a:gd name="T55" fmla="*/ 1 h 58"/>
                <a:gd name="T56" fmla="*/ 1 w 58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397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398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399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00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1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1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01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02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03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04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1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05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1 w 30"/>
                <a:gd name="T1" fmla="*/ 1 h 29"/>
                <a:gd name="T2" fmla="*/ 1 w 30"/>
                <a:gd name="T3" fmla="*/ 1 h 29"/>
                <a:gd name="T4" fmla="*/ 1 w 30"/>
                <a:gd name="T5" fmla="*/ 1 h 29"/>
                <a:gd name="T6" fmla="*/ 1 w 30"/>
                <a:gd name="T7" fmla="*/ 1 h 29"/>
                <a:gd name="T8" fmla="*/ 1 w 30"/>
                <a:gd name="T9" fmla="*/ 1 h 29"/>
                <a:gd name="T10" fmla="*/ 1 w 30"/>
                <a:gd name="T11" fmla="*/ 1 h 29"/>
                <a:gd name="T12" fmla="*/ 1 w 30"/>
                <a:gd name="T13" fmla="*/ 1 h 29"/>
                <a:gd name="T14" fmla="*/ 0 w 30"/>
                <a:gd name="T15" fmla="*/ 1 h 29"/>
                <a:gd name="T16" fmla="*/ 0 w 30"/>
                <a:gd name="T17" fmla="*/ 1 h 29"/>
                <a:gd name="T18" fmla="*/ 0 w 30"/>
                <a:gd name="T19" fmla="*/ 1 h 29"/>
                <a:gd name="T20" fmla="*/ 1 w 30"/>
                <a:gd name="T21" fmla="*/ 1 h 29"/>
                <a:gd name="T22" fmla="*/ 1 w 30"/>
                <a:gd name="T23" fmla="*/ 1 h 29"/>
                <a:gd name="T24" fmla="*/ 1 w 30"/>
                <a:gd name="T25" fmla="*/ 1 h 29"/>
                <a:gd name="T26" fmla="*/ 1 w 30"/>
                <a:gd name="T27" fmla="*/ 1 h 29"/>
                <a:gd name="T28" fmla="*/ 1 w 30"/>
                <a:gd name="T29" fmla="*/ 1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1 h 29"/>
                <a:gd name="T38" fmla="*/ 1 w 30"/>
                <a:gd name="T39" fmla="*/ 1 h 29"/>
                <a:gd name="T40" fmla="*/ 1 w 30"/>
                <a:gd name="T41" fmla="*/ 1 h 29"/>
                <a:gd name="T42" fmla="*/ 1 w 30"/>
                <a:gd name="T43" fmla="*/ 1 h 29"/>
                <a:gd name="T44" fmla="*/ 1 w 30"/>
                <a:gd name="T45" fmla="*/ 1 h 29"/>
                <a:gd name="T46" fmla="*/ 1 w 30"/>
                <a:gd name="T47" fmla="*/ 1 h 29"/>
                <a:gd name="T48" fmla="*/ 1 w 30"/>
                <a:gd name="T49" fmla="*/ 1 h 29"/>
                <a:gd name="T50" fmla="*/ 1 w 30"/>
                <a:gd name="T51" fmla="*/ 1 h 29"/>
                <a:gd name="T52" fmla="*/ 1 w 30"/>
                <a:gd name="T53" fmla="*/ 1 h 29"/>
                <a:gd name="T54" fmla="*/ 1 w 30"/>
                <a:gd name="T55" fmla="*/ 1 h 29"/>
                <a:gd name="T56" fmla="*/ 1 w 30"/>
                <a:gd name="T57" fmla="*/ 1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06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 w 59"/>
                <a:gd name="T1" fmla="*/ 1 h 60"/>
                <a:gd name="T2" fmla="*/ 1 w 59"/>
                <a:gd name="T3" fmla="*/ 1 h 60"/>
                <a:gd name="T4" fmla="*/ 1 w 59"/>
                <a:gd name="T5" fmla="*/ 1 h 60"/>
                <a:gd name="T6" fmla="*/ 1 w 59"/>
                <a:gd name="T7" fmla="*/ 1 h 60"/>
                <a:gd name="T8" fmla="*/ 1 w 59"/>
                <a:gd name="T9" fmla="*/ 1 h 60"/>
                <a:gd name="T10" fmla="*/ 1 w 59"/>
                <a:gd name="T11" fmla="*/ 1 h 60"/>
                <a:gd name="T12" fmla="*/ 1 w 59"/>
                <a:gd name="T13" fmla="*/ 1 h 60"/>
                <a:gd name="T14" fmla="*/ 1 w 59"/>
                <a:gd name="T15" fmla="*/ 0 h 60"/>
                <a:gd name="T16" fmla="*/ 1 w 59"/>
                <a:gd name="T17" fmla="*/ 0 h 60"/>
                <a:gd name="T18" fmla="*/ 1 w 59"/>
                <a:gd name="T19" fmla="*/ 1 h 60"/>
                <a:gd name="T20" fmla="*/ 1 w 59"/>
                <a:gd name="T21" fmla="*/ 1 h 60"/>
                <a:gd name="T22" fmla="*/ 1 w 59"/>
                <a:gd name="T23" fmla="*/ 1 h 60"/>
                <a:gd name="T24" fmla="*/ 0 w 59"/>
                <a:gd name="T25" fmla="*/ 1 h 60"/>
                <a:gd name="T26" fmla="*/ 0 w 59"/>
                <a:gd name="T27" fmla="*/ 1 h 60"/>
                <a:gd name="T28" fmla="*/ 1 w 59"/>
                <a:gd name="T29" fmla="*/ 1 h 60"/>
                <a:gd name="T30" fmla="*/ 1 w 59"/>
                <a:gd name="T31" fmla="*/ 1 h 60"/>
                <a:gd name="T32" fmla="*/ 1 w 59"/>
                <a:gd name="T33" fmla="*/ 1 h 60"/>
                <a:gd name="T34" fmla="*/ 1 w 59"/>
                <a:gd name="T35" fmla="*/ 1 h 60"/>
                <a:gd name="T36" fmla="*/ 1 w 59"/>
                <a:gd name="T37" fmla="*/ 1 h 60"/>
                <a:gd name="T38" fmla="*/ 1 w 59"/>
                <a:gd name="T39" fmla="*/ 1 h 60"/>
                <a:gd name="T40" fmla="*/ 1 w 59"/>
                <a:gd name="T41" fmla="*/ 1 h 60"/>
                <a:gd name="T42" fmla="*/ 1 w 59"/>
                <a:gd name="T43" fmla="*/ 1 h 60"/>
                <a:gd name="T44" fmla="*/ 1 w 59"/>
                <a:gd name="T45" fmla="*/ 1 h 60"/>
                <a:gd name="T46" fmla="*/ 1 w 59"/>
                <a:gd name="T47" fmla="*/ 1 h 60"/>
                <a:gd name="T48" fmla="*/ 1 w 59"/>
                <a:gd name="T49" fmla="*/ 1 h 60"/>
                <a:gd name="T50" fmla="*/ 1 w 59"/>
                <a:gd name="T51" fmla="*/ 1 h 60"/>
                <a:gd name="T52" fmla="*/ 1 w 59"/>
                <a:gd name="T53" fmla="*/ 1 h 60"/>
                <a:gd name="T54" fmla="*/ 1 w 59"/>
                <a:gd name="T55" fmla="*/ 1 h 60"/>
                <a:gd name="T56" fmla="*/ 1 w 59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07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1 h 28"/>
                <a:gd name="T14" fmla="*/ 0 w 29"/>
                <a:gd name="T15" fmla="*/ 1 h 28"/>
                <a:gd name="T16" fmla="*/ 0 w 29"/>
                <a:gd name="T17" fmla="*/ 1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0 h 28"/>
                <a:gd name="T32" fmla="*/ 0 w 29"/>
                <a:gd name="T33" fmla="*/ 0 h 28"/>
                <a:gd name="T34" fmla="*/ 0 w 29"/>
                <a:gd name="T35" fmla="*/ 0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408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Freeform 409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410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411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412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Freeform 413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1 w 28"/>
                <a:gd name="T1" fmla="*/ 0 h 29"/>
                <a:gd name="T2" fmla="*/ 1 w 28"/>
                <a:gd name="T3" fmla="*/ 0 h 29"/>
                <a:gd name="T4" fmla="*/ 1 w 28"/>
                <a:gd name="T5" fmla="*/ 0 h 29"/>
                <a:gd name="T6" fmla="*/ 1 w 28"/>
                <a:gd name="T7" fmla="*/ 0 h 29"/>
                <a:gd name="T8" fmla="*/ 1 w 28"/>
                <a:gd name="T9" fmla="*/ 0 h 29"/>
                <a:gd name="T10" fmla="*/ 1 w 28"/>
                <a:gd name="T11" fmla="*/ 0 h 29"/>
                <a:gd name="T12" fmla="*/ 1 w 28"/>
                <a:gd name="T13" fmla="*/ 0 h 29"/>
                <a:gd name="T14" fmla="*/ 0 w 28"/>
                <a:gd name="T15" fmla="*/ 0 h 29"/>
                <a:gd name="T16" fmla="*/ 0 w 28"/>
                <a:gd name="T17" fmla="*/ 0 h 29"/>
                <a:gd name="T18" fmla="*/ 0 w 28"/>
                <a:gd name="T19" fmla="*/ 0 h 29"/>
                <a:gd name="T20" fmla="*/ 1 w 28"/>
                <a:gd name="T21" fmla="*/ 0 h 29"/>
                <a:gd name="T22" fmla="*/ 1 w 28"/>
                <a:gd name="T23" fmla="*/ 0 h 29"/>
                <a:gd name="T24" fmla="*/ 1 w 28"/>
                <a:gd name="T25" fmla="*/ 0 h 29"/>
                <a:gd name="T26" fmla="*/ 1 w 28"/>
                <a:gd name="T27" fmla="*/ 0 h 29"/>
                <a:gd name="T28" fmla="*/ 1 w 28"/>
                <a:gd name="T29" fmla="*/ 0 h 29"/>
                <a:gd name="T30" fmla="*/ 1 w 28"/>
                <a:gd name="T31" fmla="*/ 0 h 29"/>
                <a:gd name="T32" fmla="*/ 1 w 28"/>
                <a:gd name="T33" fmla="*/ 0 h 29"/>
                <a:gd name="T34" fmla="*/ 1 w 28"/>
                <a:gd name="T35" fmla="*/ 0 h 29"/>
                <a:gd name="T36" fmla="*/ 1 w 28"/>
                <a:gd name="T37" fmla="*/ 0 h 29"/>
                <a:gd name="T38" fmla="*/ 1 w 28"/>
                <a:gd name="T39" fmla="*/ 0 h 29"/>
                <a:gd name="T40" fmla="*/ 1 w 28"/>
                <a:gd name="T41" fmla="*/ 0 h 29"/>
                <a:gd name="T42" fmla="*/ 1 w 28"/>
                <a:gd name="T43" fmla="*/ 0 h 29"/>
                <a:gd name="T44" fmla="*/ 1 w 28"/>
                <a:gd name="T45" fmla="*/ 0 h 29"/>
                <a:gd name="T46" fmla="*/ 1 w 28"/>
                <a:gd name="T47" fmla="*/ 0 h 29"/>
                <a:gd name="T48" fmla="*/ 1 w 28"/>
                <a:gd name="T49" fmla="*/ 0 h 29"/>
                <a:gd name="T50" fmla="*/ 1 w 28"/>
                <a:gd name="T51" fmla="*/ 0 h 29"/>
                <a:gd name="T52" fmla="*/ 1 w 28"/>
                <a:gd name="T53" fmla="*/ 0 h 29"/>
                <a:gd name="T54" fmla="*/ 1 w 28"/>
                <a:gd name="T55" fmla="*/ 0 h 29"/>
                <a:gd name="T56" fmla="*/ 1 w 28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Freeform 414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 w 60"/>
                <a:gd name="T1" fmla="*/ 1 h 58"/>
                <a:gd name="T2" fmla="*/ 1 w 60"/>
                <a:gd name="T3" fmla="*/ 1 h 58"/>
                <a:gd name="T4" fmla="*/ 1 w 60"/>
                <a:gd name="T5" fmla="*/ 1 h 58"/>
                <a:gd name="T6" fmla="*/ 1 w 60"/>
                <a:gd name="T7" fmla="*/ 1 h 58"/>
                <a:gd name="T8" fmla="*/ 1 w 60"/>
                <a:gd name="T9" fmla="*/ 1 h 58"/>
                <a:gd name="T10" fmla="*/ 1 w 60"/>
                <a:gd name="T11" fmla="*/ 1 h 58"/>
                <a:gd name="T12" fmla="*/ 1 w 60"/>
                <a:gd name="T13" fmla="*/ 1 h 58"/>
                <a:gd name="T14" fmla="*/ 1 w 60"/>
                <a:gd name="T15" fmla="*/ 0 h 58"/>
                <a:gd name="T16" fmla="*/ 1 w 60"/>
                <a:gd name="T17" fmla="*/ 0 h 58"/>
                <a:gd name="T18" fmla="*/ 1 w 60"/>
                <a:gd name="T19" fmla="*/ 1 h 58"/>
                <a:gd name="T20" fmla="*/ 1 w 60"/>
                <a:gd name="T21" fmla="*/ 1 h 58"/>
                <a:gd name="T22" fmla="*/ 1 w 60"/>
                <a:gd name="T23" fmla="*/ 1 h 58"/>
                <a:gd name="T24" fmla="*/ 0 w 60"/>
                <a:gd name="T25" fmla="*/ 1 h 58"/>
                <a:gd name="T26" fmla="*/ 1 w 60"/>
                <a:gd name="T27" fmla="*/ 1 h 58"/>
                <a:gd name="T28" fmla="*/ 1 w 60"/>
                <a:gd name="T29" fmla="*/ 1 h 58"/>
                <a:gd name="T30" fmla="*/ 1 w 60"/>
                <a:gd name="T31" fmla="*/ 1 h 58"/>
                <a:gd name="T32" fmla="*/ 1 w 60"/>
                <a:gd name="T33" fmla="*/ 1 h 58"/>
                <a:gd name="T34" fmla="*/ 1 w 60"/>
                <a:gd name="T35" fmla="*/ 1 h 58"/>
                <a:gd name="T36" fmla="*/ 1 w 60"/>
                <a:gd name="T37" fmla="*/ 1 h 58"/>
                <a:gd name="T38" fmla="*/ 1 w 60"/>
                <a:gd name="T39" fmla="*/ 1 h 58"/>
                <a:gd name="T40" fmla="*/ 1 w 60"/>
                <a:gd name="T41" fmla="*/ 1 h 58"/>
                <a:gd name="T42" fmla="*/ 1 w 60"/>
                <a:gd name="T43" fmla="*/ 1 h 58"/>
                <a:gd name="T44" fmla="*/ 1 w 60"/>
                <a:gd name="T45" fmla="*/ 1 h 58"/>
                <a:gd name="T46" fmla="*/ 1 w 60"/>
                <a:gd name="T47" fmla="*/ 1 h 58"/>
                <a:gd name="T48" fmla="*/ 1 w 60"/>
                <a:gd name="T49" fmla="*/ 1 h 58"/>
                <a:gd name="T50" fmla="*/ 1 w 60"/>
                <a:gd name="T51" fmla="*/ 1 h 58"/>
                <a:gd name="T52" fmla="*/ 1 w 60"/>
                <a:gd name="T53" fmla="*/ 1 h 58"/>
                <a:gd name="T54" fmla="*/ 1 w 60"/>
                <a:gd name="T55" fmla="*/ 1 h 58"/>
                <a:gd name="T56" fmla="*/ 1 w 60"/>
                <a:gd name="T57" fmla="*/ 1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Freeform 415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1 w 30"/>
                <a:gd name="T1" fmla="*/ 1 h 28"/>
                <a:gd name="T2" fmla="*/ 1 w 30"/>
                <a:gd name="T3" fmla="*/ 1 h 28"/>
                <a:gd name="T4" fmla="*/ 1 w 30"/>
                <a:gd name="T5" fmla="*/ 1 h 28"/>
                <a:gd name="T6" fmla="*/ 1 w 30"/>
                <a:gd name="T7" fmla="*/ 1 h 28"/>
                <a:gd name="T8" fmla="*/ 1 w 30"/>
                <a:gd name="T9" fmla="*/ 1 h 28"/>
                <a:gd name="T10" fmla="*/ 1 w 30"/>
                <a:gd name="T11" fmla="*/ 1 h 28"/>
                <a:gd name="T12" fmla="*/ 1 w 30"/>
                <a:gd name="T13" fmla="*/ 1 h 28"/>
                <a:gd name="T14" fmla="*/ 0 w 30"/>
                <a:gd name="T15" fmla="*/ 1 h 28"/>
                <a:gd name="T16" fmla="*/ 0 w 30"/>
                <a:gd name="T17" fmla="*/ 1 h 28"/>
                <a:gd name="T18" fmla="*/ 0 w 30"/>
                <a:gd name="T19" fmla="*/ 1 h 28"/>
                <a:gd name="T20" fmla="*/ 1 w 30"/>
                <a:gd name="T21" fmla="*/ 1 h 28"/>
                <a:gd name="T22" fmla="*/ 1 w 30"/>
                <a:gd name="T23" fmla="*/ 1 h 28"/>
                <a:gd name="T24" fmla="*/ 1 w 30"/>
                <a:gd name="T25" fmla="*/ 1 h 28"/>
                <a:gd name="T26" fmla="*/ 1 w 30"/>
                <a:gd name="T27" fmla="*/ 1 h 28"/>
                <a:gd name="T28" fmla="*/ 1 w 30"/>
                <a:gd name="T29" fmla="*/ 1 h 28"/>
                <a:gd name="T30" fmla="*/ 1 w 30"/>
                <a:gd name="T31" fmla="*/ 0 h 28"/>
                <a:gd name="T32" fmla="*/ 1 w 30"/>
                <a:gd name="T33" fmla="*/ 0 h 28"/>
                <a:gd name="T34" fmla="*/ 1 w 30"/>
                <a:gd name="T35" fmla="*/ 0 h 28"/>
                <a:gd name="T36" fmla="*/ 1 w 30"/>
                <a:gd name="T37" fmla="*/ 1 h 28"/>
                <a:gd name="T38" fmla="*/ 1 w 30"/>
                <a:gd name="T39" fmla="*/ 1 h 28"/>
                <a:gd name="T40" fmla="*/ 1 w 30"/>
                <a:gd name="T41" fmla="*/ 1 h 28"/>
                <a:gd name="T42" fmla="*/ 1 w 30"/>
                <a:gd name="T43" fmla="*/ 1 h 28"/>
                <a:gd name="T44" fmla="*/ 1 w 30"/>
                <a:gd name="T45" fmla="*/ 1 h 28"/>
                <a:gd name="T46" fmla="*/ 1 w 30"/>
                <a:gd name="T47" fmla="*/ 1 h 28"/>
                <a:gd name="T48" fmla="*/ 1 w 30"/>
                <a:gd name="T49" fmla="*/ 1 h 28"/>
                <a:gd name="T50" fmla="*/ 1 w 30"/>
                <a:gd name="T51" fmla="*/ 1 h 28"/>
                <a:gd name="T52" fmla="*/ 1 w 30"/>
                <a:gd name="T53" fmla="*/ 1 h 28"/>
                <a:gd name="T54" fmla="*/ 1 w 30"/>
                <a:gd name="T55" fmla="*/ 1 h 28"/>
                <a:gd name="T56" fmla="*/ 1 w 30"/>
                <a:gd name="T57" fmla="*/ 1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 416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 w 60"/>
                <a:gd name="T1" fmla="*/ 1 h 59"/>
                <a:gd name="T2" fmla="*/ 1 w 60"/>
                <a:gd name="T3" fmla="*/ 1 h 59"/>
                <a:gd name="T4" fmla="*/ 1 w 60"/>
                <a:gd name="T5" fmla="*/ 1 h 59"/>
                <a:gd name="T6" fmla="*/ 1 w 60"/>
                <a:gd name="T7" fmla="*/ 1 h 59"/>
                <a:gd name="T8" fmla="*/ 1 w 60"/>
                <a:gd name="T9" fmla="*/ 1 h 59"/>
                <a:gd name="T10" fmla="*/ 1 w 60"/>
                <a:gd name="T11" fmla="*/ 1 h 59"/>
                <a:gd name="T12" fmla="*/ 1 w 60"/>
                <a:gd name="T13" fmla="*/ 1 h 59"/>
                <a:gd name="T14" fmla="*/ 1 w 60"/>
                <a:gd name="T15" fmla="*/ 0 h 59"/>
                <a:gd name="T16" fmla="*/ 1 w 60"/>
                <a:gd name="T17" fmla="*/ 0 h 59"/>
                <a:gd name="T18" fmla="*/ 1 w 60"/>
                <a:gd name="T19" fmla="*/ 1 h 59"/>
                <a:gd name="T20" fmla="*/ 1 w 60"/>
                <a:gd name="T21" fmla="*/ 1 h 59"/>
                <a:gd name="T22" fmla="*/ 1 w 60"/>
                <a:gd name="T23" fmla="*/ 1 h 59"/>
                <a:gd name="T24" fmla="*/ 0 w 60"/>
                <a:gd name="T25" fmla="*/ 1 h 59"/>
                <a:gd name="T26" fmla="*/ 1 w 60"/>
                <a:gd name="T27" fmla="*/ 1 h 59"/>
                <a:gd name="T28" fmla="*/ 1 w 60"/>
                <a:gd name="T29" fmla="*/ 1 h 59"/>
                <a:gd name="T30" fmla="*/ 1 w 60"/>
                <a:gd name="T31" fmla="*/ 1 h 59"/>
                <a:gd name="T32" fmla="*/ 1 w 60"/>
                <a:gd name="T33" fmla="*/ 1 h 59"/>
                <a:gd name="T34" fmla="*/ 1 w 60"/>
                <a:gd name="T35" fmla="*/ 1 h 59"/>
                <a:gd name="T36" fmla="*/ 1 w 60"/>
                <a:gd name="T37" fmla="*/ 1 h 59"/>
                <a:gd name="T38" fmla="*/ 1 w 60"/>
                <a:gd name="T39" fmla="*/ 1 h 59"/>
                <a:gd name="T40" fmla="*/ 1 w 60"/>
                <a:gd name="T41" fmla="*/ 1 h 59"/>
                <a:gd name="T42" fmla="*/ 1 w 60"/>
                <a:gd name="T43" fmla="*/ 1 h 59"/>
                <a:gd name="T44" fmla="*/ 1 w 60"/>
                <a:gd name="T45" fmla="*/ 1 h 59"/>
                <a:gd name="T46" fmla="*/ 1 w 60"/>
                <a:gd name="T47" fmla="*/ 1 h 59"/>
                <a:gd name="T48" fmla="*/ 1 w 60"/>
                <a:gd name="T49" fmla="*/ 1 h 59"/>
                <a:gd name="T50" fmla="*/ 1 w 60"/>
                <a:gd name="T51" fmla="*/ 1 h 59"/>
                <a:gd name="T52" fmla="*/ 1 w 60"/>
                <a:gd name="T53" fmla="*/ 1 h 59"/>
                <a:gd name="T54" fmla="*/ 1 w 60"/>
                <a:gd name="T55" fmla="*/ 1 h 59"/>
                <a:gd name="T56" fmla="*/ 1 w 60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 417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1 w 30"/>
                <a:gd name="T1" fmla="*/ 0 h 29"/>
                <a:gd name="T2" fmla="*/ 1 w 30"/>
                <a:gd name="T3" fmla="*/ 0 h 29"/>
                <a:gd name="T4" fmla="*/ 1 w 30"/>
                <a:gd name="T5" fmla="*/ 0 h 29"/>
                <a:gd name="T6" fmla="*/ 1 w 30"/>
                <a:gd name="T7" fmla="*/ 0 h 29"/>
                <a:gd name="T8" fmla="*/ 1 w 30"/>
                <a:gd name="T9" fmla="*/ 0 h 29"/>
                <a:gd name="T10" fmla="*/ 1 w 30"/>
                <a:gd name="T11" fmla="*/ 0 h 29"/>
                <a:gd name="T12" fmla="*/ 1 w 30"/>
                <a:gd name="T13" fmla="*/ 0 h 29"/>
                <a:gd name="T14" fmla="*/ 0 w 30"/>
                <a:gd name="T15" fmla="*/ 0 h 29"/>
                <a:gd name="T16" fmla="*/ 0 w 30"/>
                <a:gd name="T17" fmla="*/ 0 h 29"/>
                <a:gd name="T18" fmla="*/ 0 w 30"/>
                <a:gd name="T19" fmla="*/ 0 h 29"/>
                <a:gd name="T20" fmla="*/ 1 w 30"/>
                <a:gd name="T21" fmla="*/ 0 h 29"/>
                <a:gd name="T22" fmla="*/ 1 w 30"/>
                <a:gd name="T23" fmla="*/ 0 h 29"/>
                <a:gd name="T24" fmla="*/ 1 w 30"/>
                <a:gd name="T25" fmla="*/ 0 h 29"/>
                <a:gd name="T26" fmla="*/ 1 w 30"/>
                <a:gd name="T27" fmla="*/ 0 h 29"/>
                <a:gd name="T28" fmla="*/ 1 w 30"/>
                <a:gd name="T29" fmla="*/ 0 h 29"/>
                <a:gd name="T30" fmla="*/ 1 w 30"/>
                <a:gd name="T31" fmla="*/ 0 h 29"/>
                <a:gd name="T32" fmla="*/ 1 w 30"/>
                <a:gd name="T33" fmla="*/ 0 h 29"/>
                <a:gd name="T34" fmla="*/ 1 w 30"/>
                <a:gd name="T35" fmla="*/ 0 h 29"/>
                <a:gd name="T36" fmla="*/ 1 w 30"/>
                <a:gd name="T37" fmla="*/ 0 h 29"/>
                <a:gd name="T38" fmla="*/ 1 w 30"/>
                <a:gd name="T39" fmla="*/ 0 h 29"/>
                <a:gd name="T40" fmla="*/ 1 w 30"/>
                <a:gd name="T41" fmla="*/ 0 h 29"/>
                <a:gd name="T42" fmla="*/ 1 w 30"/>
                <a:gd name="T43" fmla="*/ 0 h 29"/>
                <a:gd name="T44" fmla="*/ 1 w 30"/>
                <a:gd name="T45" fmla="*/ 0 h 29"/>
                <a:gd name="T46" fmla="*/ 1 w 30"/>
                <a:gd name="T47" fmla="*/ 0 h 29"/>
                <a:gd name="T48" fmla="*/ 1 w 30"/>
                <a:gd name="T49" fmla="*/ 0 h 29"/>
                <a:gd name="T50" fmla="*/ 1 w 30"/>
                <a:gd name="T51" fmla="*/ 0 h 29"/>
                <a:gd name="T52" fmla="*/ 1 w 30"/>
                <a:gd name="T53" fmla="*/ 0 h 29"/>
                <a:gd name="T54" fmla="*/ 1 w 30"/>
                <a:gd name="T55" fmla="*/ 0 h 29"/>
                <a:gd name="T56" fmla="*/ 1 w 30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 418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1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 419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Freeform 420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 w 58"/>
                <a:gd name="T1" fmla="*/ 1 h 59"/>
                <a:gd name="T2" fmla="*/ 1 w 58"/>
                <a:gd name="T3" fmla="*/ 1 h 59"/>
                <a:gd name="T4" fmla="*/ 1 w 58"/>
                <a:gd name="T5" fmla="*/ 1 h 59"/>
                <a:gd name="T6" fmla="*/ 1 w 58"/>
                <a:gd name="T7" fmla="*/ 1 h 59"/>
                <a:gd name="T8" fmla="*/ 1 w 58"/>
                <a:gd name="T9" fmla="*/ 1 h 59"/>
                <a:gd name="T10" fmla="*/ 1 w 58"/>
                <a:gd name="T11" fmla="*/ 1 h 59"/>
                <a:gd name="T12" fmla="*/ 1 w 58"/>
                <a:gd name="T13" fmla="*/ 1 h 59"/>
                <a:gd name="T14" fmla="*/ 1 w 58"/>
                <a:gd name="T15" fmla="*/ 0 h 59"/>
                <a:gd name="T16" fmla="*/ 1 w 58"/>
                <a:gd name="T17" fmla="*/ 0 h 59"/>
                <a:gd name="T18" fmla="*/ 1 w 58"/>
                <a:gd name="T19" fmla="*/ 1 h 59"/>
                <a:gd name="T20" fmla="*/ 1 w 58"/>
                <a:gd name="T21" fmla="*/ 1 h 59"/>
                <a:gd name="T22" fmla="*/ 1 w 58"/>
                <a:gd name="T23" fmla="*/ 1 h 59"/>
                <a:gd name="T24" fmla="*/ 0 w 58"/>
                <a:gd name="T25" fmla="*/ 1 h 59"/>
                <a:gd name="T26" fmla="*/ 0 w 58"/>
                <a:gd name="T27" fmla="*/ 1 h 59"/>
                <a:gd name="T28" fmla="*/ 1 w 58"/>
                <a:gd name="T29" fmla="*/ 1 h 59"/>
                <a:gd name="T30" fmla="*/ 1 w 58"/>
                <a:gd name="T31" fmla="*/ 1 h 59"/>
                <a:gd name="T32" fmla="*/ 1 w 58"/>
                <a:gd name="T33" fmla="*/ 1 h 59"/>
                <a:gd name="T34" fmla="*/ 1 w 58"/>
                <a:gd name="T35" fmla="*/ 1 h 59"/>
                <a:gd name="T36" fmla="*/ 1 w 58"/>
                <a:gd name="T37" fmla="*/ 1 h 59"/>
                <a:gd name="T38" fmla="*/ 1 w 58"/>
                <a:gd name="T39" fmla="*/ 1 h 59"/>
                <a:gd name="T40" fmla="*/ 1 w 58"/>
                <a:gd name="T41" fmla="*/ 1 h 59"/>
                <a:gd name="T42" fmla="*/ 1 w 58"/>
                <a:gd name="T43" fmla="*/ 1 h 59"/>
                <a:gd name="T44" fmla="*/ 1 w 58"/>
                <a:gd name="T45" fmla="*/ 1 h 59"/>
                <a:gd name="T46" fmla="*/ 1 w 58"/>
                <a:gd name="T47" fmla="*/ 1 h 59"/>
                <a:gd name="T48" fmla="*/ 1 w 58"/>
                <a:gd name="T49" fmla="*/ 1 h 59"/>
                <a:gd name="T50" fmla="*/ 1 w 58"/>
                <a:gd name="T51" fmla="*/ 1 h 59"/>
                <a:gd name="T52" fmla="*/ 1 w 58"/>
                <a:gd name="T53" fmla="*/ 1 h 59"/>
                <a:gd name="T54" fmla="*/ 1 w 58"/>
                <a:gd name="T55" fmla="*/ 1 h 59"/>
                <a:gd name="T56" fmla="*/ 1 w 58"/>
                <a:gd name="T57" fmla="*/ 1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" name="Freeform 421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1 w 29"/>
                <a:gd name="T1" fmla="*/ 0 h 29"/>
                <a:gd name="T2" fmla="*/ 1 w 29"/>
                <a:gd name="T3" fmla="*/ 0 h 29"/>
                <a:gd name="T4" fmla="*/ 1 w 29"/>
                <a:gd name="T5" fmla="*/ 0 h 29"/>
                <a:gd name="T6" fmla="*/ 1 w 29"/>
                <a:gd name="T7" fmla="*/ 0 h 29"/>
                <a:gd name="T8" fmla="*/ 1 w 29"/>
                <a:gd name="T9" fmla="*/ 0 h 29"/>
                <a:gd name="T10" fmla="*/ 1 w 29"/>
                <a:gd name="T11" fmla="*/ 0 h 29"/>
                <a:gd name="T12" fmla="*/ 1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1 w 29"/>
                <a:gd name="T21" fmla="*/ 0 h 29"/>
                <a:gd name="T22" fmla="*/ 1 w 29"/>
                <a:gd name="T23" fmla="*/ 0 h 29"/>
                <a:gd name="T24" fmla="*/ 1 w 29"/>
                <a:gd name="T25" fmla="*/ 0 h 29"/>
                <a:gd name="T26" fmla="*/ 1 w 29"/>
                <a:gd name="T27" fmla="*/ 0 h 29"/>
                <a:gd name="T28" fmla="*/ 1 w 29"/>
                <a:gd name="T29" fmla="*/ 0 h 29"/>
                <a:gd name="T30" fmla="*/ 1 w 29"/>
                <a:gd name="T31" fmla="*/ 0 h 29"/>
                <a:gd name="T32" fmla="*/ 1 w 29"/>
                <a:gd name="T33" fmla="*/ 0 h 29"/>
                <a:gd name="T34" fmla="*/ 1 w 29"/>
                <a:gd name="T35" fmla="*/ 0 h 29"/>
                <a:gd name="T36" fmla="*/ 1 w 29"/>
                <a:gd name="T37" fmla="*/ 0 h 29"/>
                <a:gd name="T38" fmla="*/ 1 w 29"/>
                <a:gd name="T39" fmla="*/ 0 h 29"/>
                <a:gd name="T40" fmla="*/ 1 w 29"/>
                <a:gd name="T41" fmla="*/ 0 h 29"/>
                <a:gd name="T42" fmla="*/ 1 w 29"/>
                <a:gd name="T43" fmla="*/ 0 h 29"/>
                <a:gd name="T44" fmla="*/ 1 w 29"/>
                <a:gd name="T45" fmla="*/ 0 h 29"/>
                <a:gd name="T46" fmla="*/ 1 w 29"/>
                <a:gd name="T47" fmla="*/ 0 h 29"/>
                <a:gd name="T48" fmla="*/ 1 w 29"/>
                <a:gd name="T49" fmla="*/ 0 h 29"/>
                <a:gd name="T50" fmla="*/ 1 w 29"/>
                <a:gd name="T51" fmla="*/ 0 h 29"/>
                <a:gd name="T52" fmla="*/ 1 w 29"/>
                <a:gd name="T53" fmla="*/ 0 h 29"/>
                <a:gd name="T54" fmla="*/ 1 w 29"/>
                <a:gd name="T55" fmla="*/ 0 h 29"/>
                <a:gd name="T56" fmla="*/ 1 w 29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 422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 w 60"/>
                <a:gd name="T1" fmla="*/ 1 h 60"/>
                <a:gd name="T2" fmla="*/ 1 w 60"/>
                <a:gd name="T3" fmla="*/ 1 h 60"/>
                <a:gd name="T4" fmla="*/ 1 w 60"/>
                <a:gd name="T5" fmla="*/ 1 h 60"/>
                <a:gd name="T6" fmla="*/ 1 w 60"/>
                <a:gd name="T7" fmla="*/ 1 h 60"/>
                <a:gd name="T8" fmla="*/ 1 w 60"/>
                <a:gd name="T9" fmla="*/ 1 h 60"/>
                <a:gd name="T10" fmla="*/ 1 w 60"/>
                <a:gd name="T11" fmla="*/ 1 h 60"/>
                <a:gd name="T12" fmla="*/ 1 w 60"/>
                <a:gd name="T13" fmla="*/ 1 h 60"/>
                <a:gd name="T14" fmla="*/ 1 w 60"/>
                <a:gd name="T15" fmla="*/ 0 h 60"/>
                <a:gd name="T16" fmla="*/ 1 w 60"/>
                <a:gd name="T17" fmla="*/ 0 h 60"/>
                <a:gd name="T18" fmla="*/ 1 w 60"/>
                <a:gd name="T19" fmla="*/ 1 h 60"/>
                <a:gd name="T20" fmla="*/ 1 w 60"/>
                <a:gd name="T21" fmla="*/ 1 h 60"/>
                <a:gd name="T22" fmla="*/ 1 w 60"/>
                <a:gd name="T23" fmla="*/ 1 h 60"/>
                <a:gd name="T24" fmla="*/ 0 w 60"/>
                <a:gd name="T25" fmla="*/ 1 h 60"/>
                <a:gd name="T26" fmla="*/ 1 w 60"/>
                <a:gd name="T27" fmla="*/ 1 h 60"/>
                <a:gd name="T28" fmla="*/ 1 w 60"/>
                <a:gd name="T29" fmla="*/ 1 h 60"/>
                <a:gd name="T30" fmla="*/ 1 w 60"/>
                <a:gd name="T31" fmla="*/ 1 h 60"/>
                <a:gd name="T32" fmla="*/ 1 w 60"/>
                <a:gd name="T33" fmla="*/ 1 h 60"/>
                <a:gd name="T34" fmla="*/ 1 w 60"/>
                <a:gd name="T35" fmla="*/ 1 h 60"/>
                <a:gd name="T36" fmla="*/ 1 w 60"/>
                <a:gd name="T37" fmla="*/ 1 h 60"/>
                <a:gd name="T38" fmla="*/ 1 w 60"/>
                <a:gd name="T39" fmla="*/ 1 h 60"/>
                <a:gd name="T40" fmla="*/ 1 w 60"/>
                <a:gd name="T41" fmla="*/ 1 h 60"/>
                <a:gd name="T42" fmla="*/ 1 w 60"/>
                <a:gd name="T43" fmla="*/ 1 h 60"/>
                <a:gd name="T44" fmla="*/ 1 w 60"/>
                <a:gd name="T45" fmla="*/ 1 h 60"/>
                <a:gd name="T46" fmla="*/ 1 w 60"/>
                <a:gd name="T47" fmla="*/ 1 h 60"/>
                <a:gd name="T48" fmla="*/ 1 w 60"/>
                <a:gd name="T49" fmla="*/ 1 h 60"/>
                <a:gd name="T50" fmla="*/ 1 w 60"/>
                <a:gd name="T51" fmla="*/ 1 h 60"/>
                <a:gd name="T52" fmla="*/ 1 w 60"/>
                <a:gd name="T53" fmla="*/ 1 h 60"/>
                <a:gd name="T54" fmla="*/ 1 w 60"/>
                <a:gd name="T55" fmla="*/ 1 h 60"/>
                <a:gd name="T56" fmla="*/ 1 w 60"/>
                <a:gd name="T57" fmla="*/ 1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 423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1 w 30"/>
                <a:gd name="T1" fmla="*/ 1 h 30"/>
                <a:gd name="T2" fmla="*/ 1 w 30"/>
                <a:gd name="T3" fmla="*/ 1 h 30"/>
                <a:gd name="T4" fmla="*/ 1 w 30"/>
                <a:gd name="T5" fmla="*/ 1 h 30"/>
                <a:gd name="T6" fmla="*/ 1 w 30"/>
                <a:gd name="T7" fmla="*/ 1 h 30"/>
                <a:gd name="T8" fmla="*/ 1 w 30"/>
                <a:gd name="T9" fmla="*/ 1 h 30"/>
                <a:gd name="T10" fmla="*/ 1 w 30"/>
                <a:gd name="T11" fmla="*/ 1 h 30"/>
                <a:gd name="T12" fmla="*/ 1 w 30"/>
                <a:gd name="T13" fmla="*/ 1 h 30"/>
                <a:gd name="T14" fmla="*/ 0 w 30"/>
                <a:gd name="T15" fmla="*/ 1 h 30"/>
                <a:gd name="T16" fmla="*/ 0 w 30"/>
                <a:gd name="T17" fmla="*/ 1 h 30"/>
                <a:gd name="T18" fmla="*/ 0 w 30"/>
                <a:gd name="T19" fmla="*/ 1 h 30"/>
                <a:gd name="T20" fmla="*/ 1 w 30"/>
                <a:gd name="T21" fmla="*/ 1 h 30"/>
                <a:gd name="T22" fmla="*/ 1 w 30"/>
                <a:gd name="T23" fmla="*/ 1 h 30"/>
                <a:gd name="T24" fmla="*/ 1 w 30"/>
                <a:gd name="T25" fmla="*/ 1 h 30"/>
                <a:gd name="T26" fmla="*/ 1 w 30"/>
                <a:gd name="T27" fmla="*/ 1 h 30"/>
                <a:gd name="T28" fmla="*/ 1 w 30"/>
                <a:gd name="T29" fmla="*/ 1 h 30"/>
                <a:gd name="T30" fmla="*/ 1 w 30"/>
                <a:gd name="T31" fmla="*/ 0 h 30"/>
                <a:gd name="T32" fmla="*/ 1 w 30"/>
                <a:gd name="T33" fmla="*/ 0 h 30"/>
                <a:gd name="T34" fmla="*/ 1 w 30"/>
                <a:gd name="T35" fmla="*/ 0 h 30"/>
                <a:gd name="T36" fmla="*/ 1 w 30"/>
                <a:gd name="T37" fmla="*/ 1 h 30"/>
                <a:gd name="T38" fmla="*/ 1 w 30"/>
                <a:gd name="T39" fmla="*/ 1 h 30"/>
                <a:gd name="T40" fmla="*/ 1 w 30"/>
                <a:gd name="T41" fmla="*/ 1 h 30"/>
                <a:gd name="T42" fmla="*/ 1 w 30"/>
                <a:gd name="T43" fmla="*/ 1 h 30"/>
                <a:gd name="T44" fmla="*/ 1 w 30"/>
                <a:gd name="T45" fmla="*/ 1 h 30"/>
                <a:gd name="T46" fmla="*/ 1 w 30"/>
                <a:gd name="T47" fmla="*/ 1 h 30"/>
                <a:gd name="T48" fmla="*/ 1 w 30"/>
                <a:gd name="T49" fmla="*/ 1 h 30"/>
                <a:gd name="T50" fmla="*/ 1 w 30"/>
                <a:gd name="T51" fmla="*/ 1 h 30"/>
                <a:gd name="T52" fmla="*/ 1 w 30"/>
                <a:gd name="T53" fmla="*/ 1 h 30"/>
                <a:gd name="T54" fmla="*/ 1 w 30"/>
                <a:gd name="T55" fmla="*/ 1 h 30"/>
                <a:gd name="T56" fmla="*/ 1 w 30"/>
                <a:gd name="T57" fmla="*/ 1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18" name="Picture 2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406067" y="5708982"/>
            <a:ext cx="792163" cy="1566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9" name="Picture 3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620000" y="6096000"/>
            <a:ext cx="154041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15190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 animBg="1"/>
      <p:bldP spid="31" grpId="0" animBg="1"/>
      <p:bldP spid="28" grpId="0" animBg="1"/>
      <p:bldP spid="37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Slide Number Placeholder 4" descr="OPL20U25GSXzBJYl68kk8uQGfFKzs7yb1M4KJWUiLk6ZEvGF+qCIPSnY57AbBFCvTW2023.11.STT 99+K4lPs7H94VUqPe2XwIsfPRnrXQE//QTEXxb8/8N4CNc6FpgZahzpTjFhMzSA7T/nHJa11DE8Ng2TP3iAmRczFlmslSuUNOgUeb6yRvs0=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59A37E4-26BE-4DDE-9E38-AF2B40F6AC4B}" type="slidenum">
              <a:rPr lang="en-US"/>
              <a:pPr>
                <a:defRPr/>
              </a:pPr>
              <a:t>27</a:t>
            </a:fld>
            <a:endParaRPr lang="en-US"/>
          </a:p>
        </p:txBody>
      </p:sp>
      <p:sp>
        <p:nvSpPr>
          <p:cNvPr id="36867" name="Oval 2" descr="OPL20U25GSXzBJYl68kk8uQGfFKzs7yb1M4KJWUiLk6ZEvGF+qCIPSnY57AbBFCvTW2023.11.STT 99+K4lPs7H94VUqPe2XwIsfPRnrXQE//QTEXxb8/8N4CNc6FpgZahzpTjFhMzSA7T/nHJa11DE8Ng2TP3iAmRczFlmslSuUNOgUeb6yRvs0="/>
          <p:cNvSpPr>
            <a:spLocks noChangeArrowheads="1"/>
          </p:cNvSpPr>
          <p:nvPr/>
        </p:nvSpPr>
        <p:spPr bwMode="auto">
          <a:xfrm>
            <a:off x="685800" y="381000"/>
            <a:ext cx="685800" cy="68580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/>
            <a:endParaRPr lang="en-US" sz="2500">
              <a:solidFill>
                <a:srgbClr val="FF0000"/>
              </a:solidFill>
              <a:latin typeface=".VnCentury Schoolbook" pitchFamily="34" charset="0"/>
            </a:endParaRPr>
          </a:p>
        </p:txBody>
      </p:sp>
      <p:sp>
        <p:nvSpPr>
          <p:cNvPr id="36868" name="AutoShape 3" descr="OPL20U25GSXzBJYl68kk8uQGfFKzs7yb1M4KJWUiLk6ZEvGF+qCIPSnY57AbBFCvTW2023.11.STT 99+K4lPs7H94VUqPe2XwIsfPRnrXQE//QTEXxb8/8N4CNc6FpgZahzpTjFhMzSA7T/nHJa11DE8Ng2TP3iAmRczFlmslSuUNOgUeb6yRvs0="/>
          <p:cNvSpPr>
            <a:spLocks noChangeArrowheads="1"/>
          </p:cNvSpPr>
          <p:nvPr/>
        </p:nvSpPr>
        <p:spPr bwMode="auto">
          <a:xfrm>
            <a:off x="2590800" y="685800"/>
            <a:ext cx="1857375" cy="250825"/>
          </a:xfrm>
          <a:prstGeom prst="cloudCallout">
            <a:avLst>
              <a:gd name="adj1" fmla="val -63931"/>
              <a:gd name="adj2" fmla="val -10759"/>
            </a:avLst>
          </a:pr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1" hangingPunct="1"/>
            <a:endParaRPr lang="en-US" sz="2400">
              <a:solidFill>
                <a:schemeClr val="folHlink"/>
              </a:solidFill>
            </a:endParaRPr>
          </a:p>
        </p:txBody>
      </p:sp>
      <p:grpSp>
        <p:nvGrpSpPr>
          <p:cNvPr id="36869" name="Group 4" descr="OPL20U25GSXzBJYl68kk8uQGfFKzs7yb1M4KJWUiLk6ZEvGF+qCIPSnY57AbBFCvTW2023.11.STT 99+K4lPs7H94VUqPe2XwIsfPRnrXQE//QTEXxb8/8N4CNc6FpgZahzpTjFhMzSA7T/nHJa11DE8Ng2TP3iAmRczFlmslSuUNOgUeb6yRvs0="/>
          <p:cNvGrpSpPr>
            <a:grpSpLocks/>
          </p:cNvGrpSpPr>
          <p:nvPr/>
        </p:nvGrpSpPr>
        <p:grpSpPr bwMode="auto">
          <a:xfrm>
            <a:off x="6096000" y="1981200"/>
            <a:ext cx="1049338" cy="1708150"/>
            <a:chOff x="384" y="492"/>
            <a:chExt cx="2297" cy="3740"/>
          </a:xfrm>
        </p:grpSpPr>
        <p:sp>
          <p:nvSpPr>
            <p:cNvPr id="36877" name="Freeform 5"/>
            <p:cNvSpPr>
              <a:spLocks/>
            </p:cNvSpPr>
            <p:nvPr/>
          </p:nvSpPr>
          <p:spPr bwMode="auto">
            <a:xfrm>
              <a:off x="827" y="1088"/>
              <a:ext cx="475" cy="426"/>
            </a:xfrm>
            <a:custGeom>
              <a:avLst/>
              <a:gdLst>
                <a:gd name="T0" fmla="*/ 394 w 475"/>
                <a:gd name="T1" fmla="*/ 0 h 426"/>
                <a:gd name="T2" fmla="*/ 411 w 475"/>
                <a:gd name="T3" fmla="*/ 30 h 426"/>
                <a:gd name="T4" fmla="*/ 432 w 475"/>
                <a:gd name="T5" fmla="*/ 52 h 426"/>
                <a:gd name="T6" fmla="*/ 438 w 475"/>
                <a:gd name="T7" fmla="*/ 97 h 426"/>
                <a:gd name="T8" fmla="*/ 458 w 475"/>
                <a:gd name="T9" fmla="*/ 122 h 426"/>
                <a:gd name="T10" fmla="*/ 475 w 475"/>
                <a:gd name="T11" fmla="*/ 136 h 426"/>
                <a:gd name="T12" fmla="*/ 455 w 475"/>
                <a:gd name="T13" fmla="*/ 164 h 426"/>
                <a:gd name="T14" fmla="*/ 448 w 475"/>
                <a:gd name="T15" fmla="*/ 203 h 426"/>
                <a:gd name="T16" fmla="*/ 431 w 475"/>
                <a:gd name="T17" fmla="*/ 220 h 426"/>
                <a:gd name="T18" fmla="*/ 411 w 475"/>
                <a:gd name="T19" fmla="*/ 231 h 426"/>
                <a:gd name="T20" fmla="*/ 390 w 475"/>
                <a:gd name="T21" fmla="*/ 217 h 426"/>
                <a:gd name="T22" fmla="*/ 363 w 475"/>
                <a:gd name="T23" fmla="*/ 231 h 426"/>
                <a:gd name="T24" fmla="*/ 331 w 475"/>
                <a:gd name="T25" fmla="*/ 213 h 426"/>
                <a:gd name="T26" fmla="*/ 295 w 475"/>
                <a:gd name="T27" fmla="*/ 241 h 426"/>
                <a:gd name="T28" fmla="*/ 269 w 475"/>
                <a:gd name="T29" fmla="*/ 238 h 426"/>
                <a:gd name="T30" fmla="*/ 247 w 475"/>
                <a:gd name="T31" fmla="*/ 262 h 426"/>
                <a:gd name="T32" fmla="*/ 226 w 475"/>
                <a:gd name="T33" fmla="*/ 275 h 426"/>
                <a:gd name="T34" fmla="*/ 205 w 475"/>
                <a:gd name="T35" fmla="*/ 262 h 426"/>
                <a:gd name="T36" fmla="*/ 197 w 475"/>
                <a:gd name="T37" fmla="*/ 289 h 426"/>
                <a:gd name="T38" fmla="*/ 178 w 475"/>
                <a:gd name="T39" fmla="*/ 286 h 426"/>
                <a:gd name="T40" fmla="*/ 181 w 475"/>
                <a:gd name="T41" fmla="*/ 325 h 426"/>
                <a:gd name="T42" fmla="*/ 155 w 475"/>
                <a:gd name="T43" fmla="*/ 342 h 426"/>
                <a:gd name="T44" fmla="*/ 122 w 475"/>
                <a:gd name="T45" fmla="*/ 363 h 426"/>
                <a:gd name="T46" fmla="*/ 114 w 475"/>
                <a:gd name="T47" fmla="*/ 391 h 426"/>
                <a:gd name="T48" fmla="*/ 93 w 475"/>
                <a:gd name="T49" fmla="*/ 398 h 426"/>
                <a:gd name="T50" fmla="*/ 78 w 475"/>
                <a:gd name="T51" fmla="*/ 426 h 426"/>
                <a:gd name="T52" fmla="*/ 59 w 475"/>
                <a:gd name="T53" fmla="*/ 412 h 426"/>
                <a:gd name="T54" fmla="*/ 42 w 475"/>
                <a:gd name="T55" fmla="*/ 409 h 426"/>
                <a:gd name="T56" fmla="*/ 30 w 475"/>
                <a:gd name="T57" fmla="*/ 367 h 426"/>
                <a:gd name="T58" fmla="*/ 0 w 475"/>
                <a:gd name="T59" fmla="*/ 349 h 426"/>
                <a:gd name="T60" fmla="*/ 15 w 475"/>
                <a:gd name="T61" fmla="*/ 303 h 426"/>
                <a:gd name="T62" fmla="*/ 7 w 475"/>
                <a:gd name="T63" fmla="*/ 262 h 426"/>
                <a:gd name="T64" fmla="*/ 18 w 475"/>
                <a:gd name="T65" fmla="*/ 213 h 426"/>
                <a:gd name="T66" fmla="*/ 12 w 475"/>
                <a:gd name="T67" fmla="*/ 189 h 426"/>
                <a:gd name="T68" fmla="*/ 33 w 475"/>
                <a:gd name="T69" fmla="*/ 189 h 426"/>
                <a:gd name="T70" fmla="*/ 45 w 475"/>
                <a:gd name="T71" fmla="*/ 164 h 426"/>
                <a:gd name="T72" fmla="*/ 66 w 475"/>
                <a:gd name="T73" fmla="*/ 182 h 426"/>
                <a:gd name="T74" fmla="*/ 86 w 475"/>
                <a:gd name="T75" fmla="*/ 168 h 426"/>
                <a:gd name="T76" fmla="*/ 101 w 475"/>
                <a:gd name="T77" fmla="*/ 146 h 426"/>
                <a:gd name="T78" fmla="*/ 134 w 475"/>
                <a:gd name="T79" fmla="*/ 143 h 426"/>
                <a:gd name="T80" fmla="*/ 142 w 475"/>
                <a:gd name="T81" fmla="*/ 224 h 426"/>
                <a:gd name="T82" fmla="*/ 128 w 475"/>
                <a:gd name="T83" fmla="*/ 227 h 426"/>
                <a:gd name="T84" fmla="*/ 128 w 475"/>
                <a:gd name="T85" fmla="*/ 266 h 426"/>
                <a:gd name="T86" fmla="*/ 137 w 475"/>
                <a:gd name="T87" fmla="*/ 296 h 426"/>
                <a:gd name="T88" fmla="*/ 145 w 475"/>
                <a:gd name="T89" fmla="*/ 264 h 426"/>
                <a:gd name="T90" fmla="*/ 148 w 475"/>
                <a:gd name="T91" fmla="*/ 245 h 426"/>
                <a:gd name="T92" fmla="*/ 142 w 475"/>
                <a:gd name="T93" fmla="*/ 224 h 426"/>
                <a:gd name="T94" fmla="*/ 134 w 475"/>
                <a:gd name="T95" fmla="*/ 144 h 426"/>
                <a:gd name="T96" fmla="*/ 158 w 475"/>
                <a:gd name="T97" fmla="*/ 143 h 426"/>
                <a:gd name="T98" fmla="*/ 179 w 475"/>
                <a:gd name="T99" fmla="*/ 153 h 426"/>
                <a:gd name="T100" fmla="*/ 199 w 475"/>
                <a:gd name="T101" fmla="*/ 139 h 426"/>
                <a:gd name="T102" fmla="*/ 206 w 475"/>
                <a:gd name="T103" fmla="*/ 94 h 426"/>
                <a:gd name="T104" fmla="*/ 227 w 475"/>
                <a:gd name="T105" fmla="*/ 83 h 426"/>
                <a:gd name="T106" fmla="*/ 237 w 475"/>
                <a:gd name="T107" fmla="*/ 59 h 426"/>
                <a:gd name="T108" fmla="*/ 264 w 475"/>
                <a:gd name="T109" fmla="*/ 48 h 426"/>
                <a:gd name="T110" fmla="*/ 279 w 475"/>
                <a:gd name="T111" fmla="*/ 27 h 426"/>
                <a:gd name="T112" fmla="*/ 295 w 475"/>
                <a:gd name="T113" fmla="*/ 37 h 426"/>
                <a:gd name="T114" fmla="*/ 312 w 475"/>
                <a:gd name="T115" fmla="*/ 27 h 426"/>
                <a:gd name="T116" fmla="*/ 325 w 475"/>
                <a:gd name="T117" fmla="*/ 52 h 426"/>
                <a:gd name="T118" fmla="*/ 340 w 475"/>
                <a:gd name="T119" fmla="*/ 48 h 426"/>
                <a:gd name="T120" fmla="*/ 346 w 475"/>
                <a:gd name="T121" fmla="*/ 16 h 426"/>
                <a:gd name="T122" fmla="*/ 366 w 475"/>
                <a:gd name="T123" fmla="*/ 6 h 426"/>
                <a:gd name="T124" fmla="*/ 394 w 475"/>
                <a:gd name="T125" fmla="*/ 0 h 4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75" h="426">
                  <a:moveTo>
                    <a:pt x="394" y="0"/>
                  </a:moveTo>
                  <a:lnTo>
                    <a:pt x="411" y="30"/>
                  </a:lnTo>
                  <a:lnTo>
                    <a:pt x="432" y="52"/>
                  </a:lnTo>
                  <a:lnTo>
                    <a:pt x="438" y="97"/>
                  </a:lnTo>
                  <a:lnTo>
                    <a:pt x="458" y="122"/>
                  </a:lnTo>
                  <a:lnTo>
                    <a:pt x="475" y="136"/>
                  </a:lnTo>
                  <a:lnTo>
                    <a:pt x="455" y="164"/>
                  </a:lnTo>
                  <a:lnTo>
                    <a:pt x="448" y="203"/>
                  </a:lnTo>
                  <a:lnTo>
                    <a:pt x="431" y="220"/>
                  </a:lnTo>
                  <a:lnTo>
                    <a:pt x="411" y="231"/>
                  </a:lnTo>
                  <a:lnTo>
                    <a:pt x="390" y="217"/>
                  </a:lnTo>
                  <a:lnTo>
                    <a:pt x="363" y="231"/>
                  </a:lnTo>
                  <a:lnTo>
                    <a:pt x="331" y="213"/>
                  </a:lnTo>
                  <a:lnTo>
                    <a:pt x="295" y="241"/>
                  </a:lnTo>
                  <a:lnTo>
                    <a:pt x="269" y="238"/>
                  </a:lnTo>
                  <a:lnTo>
                    <a:pt x="247" y="262"/>
                  </a:lnTo>
                  <a:lnTo>
                    <a:pt x="226" y="275"/>
                  </a:lnTo>
                  <a:lnTo>
                    <a:pt x="205" y="262"/>
                  </a:lnTo>
                  <a:lnTo>
                    <a:pt x="197" y="289"/>
                  </a:lnTo>
                  <a:lnTo>
                    <a:pt x="178" y="286"/>
                  </a:lnTo>
                  <a:lnTo>
                    <a:pt x="181" y="325"/>
                  </a:lnTo>
                  <a:lnTo>
                    <a:pt x="155" y="342"/>
                  </a:lnTo>
                  <a:lnTo>
                    <a:pt x="122" y="363"/>
                  </a:lnTo>
                  <a:lnTo>
                    <a:pt x="114" y="391"/>
                  </a:lnTo>
                  <a:lnTo>
                    <a:pt x="93" y="398"/>
                  </a:lnTo>
                  <a:lnTo>
                    <a:pt x="78" y="426"/>
                  </a:lnTo>
                  <a:lnTo>
                    <a:pt x="59" y="412"/>
                  </a:lnTo>
                  <a:lnTo>
                    <a:pt x="42" y="409"/>
                  </a:lnTo>
                  <a:lnTo>
                    <a:pt x="30" y="367"/>
                  </a:lnTo>
                  <a:lnTo>
                    <a:pt x="0" y="349"/>
                  </a:lnTo>
                  <a:lnTo>
                    <a:pt x="15" y="303"/>
                  </a:lnTo>
                  <a:lnTo>
                    <a:pt x="7" y="262"/>
                  </a:lnTo>
                  <a:lnTo>
                    <a:pt x="18" y="213"/>
                  </a:lnTo>
                  <a:lnTo>
                    <a:pt x="12" y="189"/>
                  </a:lnTo>
                  <a:lnTo>
                    <a:pt x="33" y="189"/>
                  </a:lnTo>
                  <a:lnTo>
                    <a:pt x="45" y="164"/>
                  </a:lnTo>
                  <a:lnTo>
                    <a:pt x="66" y="182"/>
                  </a:lnTo>
                  <a:lnTo>
                    <a:pt x="86" y="168"/>
                  </a:lnTo>
                  <a:lnTo>
                    <a:pt x="101" y="146"/>
                  </a:lnTo>
                  <a:lnTo>
                    <a:pt x="134" y="143"/>
                  </a:lnTo>
                  <a:lnTo>
                    <a:pt x="142" y="224"/>
                  </a:lnTo>
                  <a:lnTo>
                    <a:pt x="128" y="227"/>
                  </a:lnTo>
                  <a:lnTo>
                    <a:pt x="128" y="266"/>
                  </a:lnTo>
                  <a:lnTo>
                    <a:pt x="137" y="296"/>
                  </a:lnTo>
                  <a:lnTo>
                    <a:pt x="145" y="264"/>
                  </a:lnTo>
                  <a:lnTo>
                    <a:pt x="148" y="245"/>
                  </a:lnTo>
                  <a:lnTo>
                    <a:pt x="142" y="224"/>
                  </a:lnTo>
                  <a:lnTo>
                    <a:pt x="134" y="144"/>
                  </a:lnTo>
                  <a:lnTo>
                    <a:pt x="158" y="143"/>
                  </a:lnTo>
                  <a:lnTo>
                    <a:pt x="179" y="153"/>
                  </a:lnTo>
                  <a:lnTo>
                    <a:pt x="199" y="139"/>
                  </a:lnTo>
                  <a:lnTo>
                    <a:pt x="206" y="94"/>
                  </a:lnTo>
                  <a:lnTo>
                    <a:pt x="227" y="83"/>
                  </a:lnTo>
                  <a:lnTo>
                    <a:pt x="237" y="59"/>
                  </a:lnTo>
                  <a:lnTo>
                    <a:pt x="264" y="48"/>
                  </a:lnTo>
                  <a:lnTo>
                    <a:pt x="279" y="27"/>
                  </a:lnTo>
                  <a:lnTo>
                    <a:pt x="295" y="37"/>
                  </a:lnTo>
                  <a:lnTo>
                    <a:pt x="312" y="27"/>
                  </a:lnTo>
                  <a:lnTo>
                    <a:pt x="325" y="52"/>
                  </a:lnTo>
                  <a:lnTo>
                    <a:pt x="340" y="48"/>
                  </a:lnTo>
                  <a:lnTo>
                    <a:pt x="346" y="16"/>
                  </a:lnTo>
                  <a:lnTo>
                    <a:pt x="366" y="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00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878" name="Group 6"/>
            <p:cNvGrpSpPr>
              <a:grpSpLocks/>
            </p:cNvGrpSpPr>
            <p:nvPr/>
          </p:nvGrpSpPr>
          <p:grpSpPr bwMode="auto">
            <a:xfrm>
              <a:off x="649" y="600"/>
              <a:ext cx="1511" cy="3632"/>
              <a:chOff x="649" y="600"/>
              <a:chExt cx="1511" cy="3632"/>
            </a:xfrm>
          </p:grpSpPr>
          <p:sp>
            <p:nvSpPr>
              <p:cNvPr id="36959" name="Freeform 7"/>
              <p:cNvSpPr>
                <a:spLocks/>
              </p:cNvSpPr>
              <p:nvPr/>
            </p:nvSpPr>
            <p:spPr bwMode="auto">
              <a:xfrm>
                <a:off x="649" y="600"/>
                <a:ext cx="1511" cy="3632"/>
              </a:xfrm>
              <a:custGeom>
                <a:avLst/>
                <a:gdLst>
                  <a:gd name="T0" fmla="*/ 637 w 1511"/>
                  <a:gd name="T1" fmla="*/ 2516 h 3632"/>
                  <a:gd name="T2" fmla="*/ 654 w 1511"/>
                  <a:gd name="T3" fmla="*/ 2165 h 3632"/>
                  <a:gd name="T4" fmla="*/ 665 w 1511"/>
                  <a:gd name="T5" fmla="*/ 1955 h 3632"/>
                  <a:gd name="T6" fmla="*/ 466 w 1511"/>
                  <a:gd name="T7" fmla="*/ 1810 h 3632"/>
                  <a:gd name="T8" fmla="*/ 273 w 1511"/>
                  <a:gd name="T9" fmla="*/ 1645 h 3632"/>
                  <a:gd name="T10" fmla="*/ 0 w 1511"/>
                  <a:gd name="T11" fmla="*/ 1329 h 3632"/>
                  <a:gd name="T12" fmla="*/ 221 w 1511"/>
                  <a:gd name="T13" fmla="*/ 1553 h 3632"/>
                  <a:gd name="T14" fmla="*/ 441 w 1511"/>
                  <a:gd name="T15" fmla="*/ 1736 h 3632"/>
                  <a:gd name="T16" fmla="*/ 658 w 1511"/>
                  <a:gd name="T17" fmla="*/ 1894 h 3632"/>
                  <a:gd name="T18" fmla="*/ 644 w 1511"/>
                  <a:gd name="T19" fmla="*/ 1613 h 3632"/>
                  <a:gd name="T20" fmla="*/ 546 w 1511"/>
                  <a:gd name="T21" fmla="*/ 1448 h 3632"/>
                  <a:gd name="T22" fmla="*/ 350 w 1511"/>
                  <a:gd name="T23" fmla="*/ 1247 h 3632"/>
                  <a:gd name="T24" fmla="*/ 319 w 1511"/>
                  <a:gd name="T25" fmla="*/ 1188 h 3632"/>
                  <a:gd name="T26" fmla="*/ 420 w 1511"/>
                  <a:gd name="T27" fmla="*/ 1275 h 3632"/>
                  <a:gd name="T28" fmla="*/ 637 w 1511"/>
                  <a:gd name="T29" fmla="*/ 1465 h 3632"/>
                  <a:gd name="T30" fmla="*/ 640 w 1511"/>
                  <a:gd name="T31" fmla="*/ 1240 h 3632"/>
                  <a:gd name="T32" fmla="*/ 644 w 1511"/>
                  <a:gd name="T33" fmla="*/ 936 h 3632"/>
                  <a:gd name="T34" fmla="*/ 452 w 1511"/>
                  <a:gd name="T35" fmla="*/ 749 h 3632"/>
                  <a:gd name="T36" fmla="*/ 417 w 1511"/>
                  <a:gd name="T37" fmla="*/ 675 h 3632"/>
                  <a:gd name="T38" fmla="*/ 525 w 1511"/>
                  <a:gd name="T39" fmla="*/ 784 h 3632"/>
                  <a:gd name="T40" fmla="*/ 665 w 1511"/>
                  <a:gd name="T41" fmla="*/ 788 h 3632"/>
                  <a:gd name="T42" fmla="*/ 700 w 1511"/>
                  <a:gd name="T43" fmla="*/ 521 h 3632"/>
                  <a:gd name="T44" fmla="*/ 563 w 1511"/>
                  <a:gd name="T45" fmla="*/ 401 h 3632"/>
                  <a:gd name="T46" fmla="*/ 553 w 1511"/>
                  <a:gd name="T47" fmla="*/ 373 h 3632"/>
                  <a:gd name="T48" fmla="*/ 605 w 1511"/>
                  <a:gd name="T49" fmla="*/ 412 h 3632"/>
                  <a:gd name="T50" fmla="*/ 693 w 1511"/>
                  <a:gd name="T51" fmla="*/ 366 h 3632"/>
                  <a:gd name="T52" fmla="*/ 749 w 1511"/>
                  <a:gd name="T53" fmla="*/ 218 h 3632"/>
                  <a:gd name="T54" fmla="*/ 780 w 1511"/>
                  <a:gd name="T55" fmla="*/ 468 h 3632"/>
                  <a:gd name="T56" fmla="*/ 784 w 1511"/>
                  <a:gd name="T57" fmla="*/ 721 h 3632"/>
                  <a:gd name="T58" fmla="*/ 955 w 1511"/>
                  <a:gd name="T59" fmla="*/ 559 h 3632"/>
                  <a:gd name="T60" fmla="*/ 948 w 1511"/>
                  <a:gd name="T61" fmla="*/ 472 h 3632"/>
                  <a:gd name="T62" fmla="*/ 1134 w 1511"/>
                  <a:gd name="T63" fmla="*/ 394 h 3632"/>
                  <a:gd name="T64" fmla="*/ 945 w 1511"/>
                  <a:gd name="T65" fmla="*/ 612 h 3632"/>
                  <a:gd name="T66" fmla="*/ 791 w 1511"/>
                  <a:gd name="T67" fmla="*/ 760 h 3632"/>
                  <a:gd name="T68" fmla="*/ 763 w 1511"/>
                  <a:gd name="T69" fmla="*/ 1055 h 3632"/>
                  <a:gd name="T70" fmla="*/ 780 w 1511"/>
                  <a:gd name="T71" fmla="*/ 1233 h 3632"/>
                  <a:gd name="T72" fmla="*/ 1008 w 1511"/>
                  <a:gd name="T73" fmla="*/ 1075 h 3632"/>
                  <a:gd name="T74" fmla="*/ 1165 w 1511"/>
                  <a:gd name="T75" fmla="*/ 629 h 3632"/>
                  <a:gd name="T76" fmla="*/ 1218 w 1511"/>
                  <a:gd name="T77" fmla="*/ 910 h 3632"/>
                  <a:gd name="T78" fmla="*/ 1043 w 1511"/>
                  <a:gd name="T79" fmla="*/ 1072 h 3632"/>
                  <a:gd name="T80" fmla="*/ 920 w 1511"/>
                  <a:gd name="T81" fmla="*/ 1191 h 3632"/>
                  <a:gd name="T82" fmla="*/ 787 w 1511"/>
                  <a:gd name="T83" fmla="*/ 1388 h 3632"/>
                  <a:gd name="T84" fmla="*/ 875 w 1511"/>
                  <a:gd name="T85" fmla="*/ 1581 h 3632"/>
                  <a:gd name="T86" fmla="*/ 1099 w 1511"/>
                  <a:gd name="T87" fmla="*/ 1441 h 3632"/>
                  <a:gd name="T88" fmla="*/ 1218 w 1511"/>
                  <a:gd name="T89" fmla="*/ 1335 h 3632"/>
                  <a:gd name="T90" fmla="*/ 1277 w 1511"/>
                  <a:gd name="T91" fmla="*/ 1128 h 3632"/>
                  <a:gd name="T92" fmla="*/ 1284 w 1511"/>
                  <a:gd name="T93" fmla="*/ 1212 h 3632"/>
                  <a:gd name="T94" fmla="*/ 1270 w 1511"/>
                  <a:gd name="T95" fmla="*/ 1335 h 3632"/>
                  <a:gd name="T96" fmla="*/ 1410 w 1511"/>
                  <a:gd name="T97" fmla="*/ 1272 h 3632"/>
                  <a:gd name="T98" fmla="*/ 1179 w 1511"/>
                  <a:gd name="T99" fmla="*/ 1441 h 3632"/>
                  <a:gd name="T100" fmla="*/ 945 w 1511"/>
                  <a:gd name="T101" fmla="*/ 1602 h 3632"/>
                  <a:gd name="T102" fmla="*/ 826 w 1511"/>
                  <a:gd name="T103" fmla="*/ 1761 h 3632"/>
                  <a:gd name="T104" fmla="*/ 840 w 1511"/>
                  <a:gd name="T105" fmla="*/ 1982 h 3632"/>
                  <a:gd name="T106" fmla="*/ 854 w 1511"/>
                  <a:gd name="T107" fmla="*/ 2379 h 3632"/>
                  <a:gd name="T108" fmla="*/ 864 w 1511"/>
                  <a:gd name="T109" fmla="*/ 2728 h 3632"/>
                  <a:gd name="T110" fmla="*/ 871 w 1511"/>
                  <a:gd name="T111" fmla="*/ 3344 h 3632"/>
                  <a:gd name="T112" fmla="*/ 934 w 1511"/>
                  <a:gd name="T113" fmla="*/ 3632 h 3632"/>
                  <a:gd name="T114" fmla="*/ 730 w 1511"/>
                  <a:gd name="T115" fmla="*/ 3632 h 3632"/>
                  <a:gd name="T116" fmla="*/ 625 w 1511"/>
                  <a:gd name="T117" fmla="*/ 3575 h 3632"/>
                  <a:gd name="T118" fmla="*/ 647 w 1511"/>
                  <a:gd name="T119" fmla="*/ 3096 h 36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11" h="3632">
                    <a:moveTo>
                      <a:pt x="647" y="2776"/>
                    </a:moveTo>
                    <a:lnTo>
                      <a:pt x="639" y="2656"/>
                    </a:lnTo>
                    <a:lnTo>
                      <a:pt x="637" y="2516"/>
                    </a:lnTo>
                    <a:lnTo>
                      <a:pt x="644" y="2384"/>
                    </a:lnTo>
                    <a:lnTo>
                      <a:pt x="651" y="2288"/>
                    </a:lnTo>
                    <a:lnTo>
                      <a:pt x="654" y="2165"/>
                    </a:lnTo>
                    <a:lnTo>
                      <a:pt x="654" y="2094"/>
                    </a:lnTo>
                    <a:lnTo>
                      <a:pt x="654" y="2038"/>
                    </a:lnTo>
                    <a:lnTo>
                      <a:pt x="665" y="1955"/>
                    </a:lnTo>
                    <a:lnTo>
                      <a:pt x="612" y="1915"/>
                    </a:lnTo>
                    <a:lnTo>
                      <a:pt x="542" y="1866"/>
                    </a:lnTo>
                    <a:lnTo>
                      <a:pt x="466" y="1810"/>
                    </a:lnTo>
                    <a:lnTo>
                      <a:pt x="410" y="1757"/>
                    </a:lnTo>
                    <a:lnTo>
                      <a:pt x="336" y="1704"/>
                    </a:lnTo>
                    <a:lnTo>
                      <a:pt x="273" y="1645"/>
                    </a:lnTo>
                    <a:lnTo>
                      <a:pt x="217" y="1592"/>
                    </a:lnTo>
                    <a:lnTo>
                      <a:pt x="140" y="1518"/>
                    </a:lnTo>
                    <a:lnTo>
                      <a:pt x="0" y="1329"/>
                    </a:lnTo>
                    <a:lnTo>
                      <a:pt x="193" y="1532"/>
                    </a:lnTo>
                    <a:lnTo>
                      <a:pt x="182" y="1223"/>
                    </a:lnTo>
                    <a:lnTo>
                      <a:pt x="221" y="1553"/>
                    </a:lnTo>
                    <a:lnTo>
                      <a:pt x="301" y="1623"/>
                    </a:lnTo>
                    <a:lnTo>
                      <a:pt x="368" y="1683"/>
                    </a:lnTo>
                    <a:lnTo>
                      <a:pt x="441" y="1736"/>
                    </a:lnTo>
                    <a:lnTo>
                      <a:pt x="521" y="1806"/>
                    </a:lnTo>
                    <a:lnTo>
                      <a:pt x="581" y="1855"/>
                    </a:lnTo>
                    <a:lnTo>
                      <a:pt x="658" y="1894"/>
                    </a:lnTo>
                    <a:lnTo>
                      <a:pt x="651" y="1757"/>
                    </a:lnTo>
                    <a:lnTo>
                      <a:pt x="654" y="1708"/>
                    </a:lnTo>
                    <a:lnTo>
                      <a:pt x="644" y="1613"/>
                    </a:lnTo>
                    <a:lnTo>
                      <a:pt x="637" y="1526"/>
                    </a:lnTo>
                    <a:lnTo>
                      <a:pt x="598" y="1486"/>
                    </a:lnTo>
                    <a:lnTo>
                      <a:pt x="546" y="1448"/>
                    </a:lnTo>
                    <a:lnTo>
                      <a:pt x="469" y="1374"/>
                    </a:lnTo>
                    <a:lnTo>
                      <a:pt x="417" y="1321"/>
                    </a:lnTo>
                    <a:lnTo>
                      <a:pt x="350" y="1247"/>
                    </a:lnTo>
                    <a:lnTo>
                      <a:pt x="298" y="1202"/>
                    </a:lnTo>
                    <a:lnTo>
                      <a:pt x="182" y="1048"/>
                    </a:lnTo>
                    <a:lnTo>
                      <a:pt x="319" y="1188"/>
                    </a:lnTo>
                    <a:lnTo>
                      <a:pt x="347" y="966"/>
                    </a:lnTo>
                    <a:lnTo>
                      <a:pt x="343" y="1195"/>
                    </a:lnTo>
                    <a:lnTo>
                      <a:pt x="420" y="1275"/>
                    </a:lnTo>
                    <a:lnTo>
                      <a:pt x="497" y="1353"/>
                    </a:lnTo>
                    <a:lnTo>
                      <a:pt x="560" y="1412"/>
                    </a:lnTo>
                    <a:lnTo>
                      <a:pt x="637" y="1465"/>
                    </a:lnTo>
                    <a:lnTo>
                      <a:pt x="644" y="1395"/>
                    </a:lnTo>
                    <a:lnTo>
                      <a:pt x="640" y="1328"/>
                    </a:lnTo>
                    <a:lnTo>
                      <a:pt x="640" y="1240"/>
                    </a:lnTo>
                    <a:lnTo>
                      <a:pt x="640" y="1163"/>
                    </a:lnTo>
                    <a:lnTo>
                      <a:pt x="637" y="1076"/>
                    </a:lnTo>
                    <a:lnTo>
                      <a:pt x="644" y="936"/>
                    </a:lnTo>
                    <a:lnTo>
                      <a:pt x="595" y="893"/>
                    </a:lnTo>
                    <a:lnTo>
                      <a:pt x="528" y="834"/>
                    </a:lnTo>
                    <a:lnTo>
                      <a:pt x="452" y="749"/>
                    </a:lnTo>
                    <a:lnTo>
                      <a:pt x="382" y="672"/>
                    </a:lnTo>
                    <a:lnTo>
                      <a:pt x="259" y="486"/>
                    </a:lnTo>
                    <a:lnTo>
                      <a:pt x="417" y="675"/>
                    </a:lnTo>
                    <a:lnTo>
                      <a:pt x="434" y="433"/>
                    </a:lnTo>
                    <a:lnTo>
                      <a:pt x="441" y="707"/>
                    </a:lnTo>
                    <a:lnTo>
                      <a:pt x="525" y="784"/>
                    </a:lnTo>
                    <a:lnTo>
                      <a:pt x="584" y="841"/>
                    </a:lnTo>
                    <a:lnTo>
                      <a:pt x="651" y="900"/>
                    </a:lnTo>
                    <a:lnTo>
                      <a:pt x="665" y="788"/>
                    </a:lnTo>
                    <a:lnTo>
                      <a:pt x="682" y="697"/>
                    </a:lnTo>
                    <a:lnTo>
                      <a:pt x="693" y="619"/>
                    </a:lnTo>
                    <a:lnTo>
                      <a:pt x="700" y="521"/>
                    </a:lnTo>
                    <a:lnTo>
                      <a:pt x="654" y="489"/>
                    </a:lnTo>
                    <a:lnTo>
                      <a:pt x="612" y="447"/>
                    </a:lnTo>
                    <a:lnTo>
                      <a:pt x="563" y="401"/>
                    </a:lnTo>
                    <a:lnTo>
                      <a:pt x="500" y="349"/>
                    </a:lnTo>
                    <a:lnTo>
                      <a:pt x="434" y="254"/>
                    </a:lnTo>
                    <a:lnTo>
                      <a:pt x="553" y="373"/>
                    </a:lnTo>
                    <a:lnTo>
                      <a:pt x="546" y="215"/>
                    </a:lnTo>
                    <a:lnTo>
                      <a:pt x="567" y="377"/>
                    </a:lnTo>
                    <a:lnTo>
                      <a:pt x="605" y="412"/>
                    </a:lnTo>
                    <a:lnTo>
                      <a:pt x="644" y="450"/>
                    </a:lnTo>
                    <a:lnTo>
                      <a:pt x="696" y="486"/>
                    </a:lnTo>
                    <a:lnTo>
                      <a:pt x="693" y="366"/>
                    </a:lnTo>
                    <a:lnTo>
                      <a:pt x="693" y="289"/>
                    </a:lnTo>
                    <a:lnTo>
                      <a:pt x="721" y="0"/>
                    </a:lnTo>
                    <a:lnTo>
                      <a:pt x="749" y="218"/>
                    </a:lnTo>
                    <a:lnTo>
                      <a:pt x="756" y="303"/>
                    </a:lnTo>
                    <a:lnTo>
                      <a:pt x="770" y="373"/>
                    </a:lnTo>
                    <a:lnTo>
                      <a:pt x="780" y="468"/>
                    </a:lnTo>
                    <a:lnTo>
                      <a:pt x="784" y="570"/>
                    </a:lnTo>
                    <a:lnTo>
                      <a:pt x="784" y="644"/>
                    </a:lnTo>
                    <a:lnTo>
                      <a:pt x="784" y="721"/>
                    </a:lnTo>
                    <a:lnTo>
                      <a:pt x="850" y="672"/>
                    </a:lnTo>
                    <a:lnTo>
                      <a:pt x="899" y="616"/>
                    </a:lnTo>
                    <a:lnTo>
                      <a:pt x="955" y="559"/>
                    </a:lnTo>
                    <a:lnTo>
                      <a:pt x="934" y="486"/>
                    </a:lnTo>
                    <a:lnTo>
                      <a:pt x="927" y="313"/>
                    </a:lnTo>
                    <a:lnTo>
                      <a:pt x="948" y="472"/>
                    </a:lnTo>
                    <a:lnTo>
                      <a:pt x="973" y="542"/>
                    </a:lnTo>
                    <a:lnTo>
                      <a:pt x="1025" y="503"/>
                    </a:lnTo>
                    <a:lnTo>
                      <a:pt x="1134" y="394"/>
                    </a:lnTo>
                    <a:lnTo>
                      <a:pt x="1053" y="507"/>
                    </a:lnTo>
                    <a:lnTo>
                      <a:pt x="1004" y="552"/>
                    </a:lnTo>
                    <a:lnTo>
                      <a:pt x="945" y="612"/>
                    </a:lnTo>
                    <a:lnTo>
                      <a:pt x="896" y="661"/>
                    </a:lnTo>
                    <a:lnTo>
                      <a:pt x="833" y="714"/>
                    </a:lnTo>
                    <a:lnTo>
                      <a:pt x="791" y="760"/>
                    </a:lnTo>
                    <a:lnTo>
                      <a:pt x="773" y="878"/>
                    </a:lnTo>
                    <a:lnTo>
                      <a:pt x="766" y="970"/>
                    </a:lnTo>
                    <a:lnTo>
                      <a:pt x="763" y="1055"/>
                    </a:lnTo>
                    <a:lnTo>
                      <a:pt x="766" y="1107"/>
                    </a:lnTo>
                    <a:lnTo>
                      <a:pt x="766" y="1163"/>
                    </a:lnTo>
                    <a:lnTo>
                      <a:pt x="780" y="1233"/>
                    </a:lnTo>
                    <a:lnTo>
                      <a:pt x="847" y="1205"/>
                    </a:lnTo>
                    <a:lnTo>
                      <a:pt x="920" y="1149"/>
                    </a:lnTo>
                    <a:lnTo>
                      <a:pt x="1008" y="1075"/>
                    </a:lnTo>
                    <a:lnTo>
                      <a:pt x="1071" y="1008"/>
                    </a:lnTo>
                    <a:lnTo>
                      <a:pt x="1134" y="955"/>
                    </a:lnTo>
                    <a:lnTo>
                      <a:pt x="1165" y="629"/>
                    </a:lnTo>
                    <a:lnTo>
                      <a:pt x="1155" y="945"/>
                    </a:lnTo>
                    <a:lnTo>
                      <a:pt x="1336" y="767"/>
                    </a:lnTo>
                    <a:lnTo>
                      <a:pt x="1218" y="910"/>
                    </a:lnTo>
                    <a:lnTo>
                      <a:pt x="1158" y="977"/>
                    </a:lnTo>
                    <a:lnTo>
                      <a:pt x="1102" y="1026"/>
                    </a:lnTo>
                    <a:lnTo>
                      <a:pt x="1043" y="1072"/>
                    </a:lnTo>
                    <a:lnTo>
                      <a:pt x="983" y="1135"/>
                    </a:lnTo>
                    <a:lnTo>
                      <a:pt x="955" y="1159"/>
                    </a:lnTo>
                    <a:lnTo>
                      <a:pt x="920" y="1191"/>
                    </a:lnTo>
                    <a:lnTo>
                      <a:pt x="840" y="1247"/>
                    </a:lnTo>
                    <a:lnTo>
                      <a:pt x="784" y="1280"/>
                    </a:lnTo>
                    <a:lnTo>
                      <a:pt x="787" y="1388"/>
                    </a:lnTo>
                    <a:lnTo>
                      <a:pt x="794" y="1511"/>
                    </a:lnTo>
                    <a:lnTo>
                      <a:pt x="805" y="1618"/>
                    </a:lnTo>
                    <a:lnTo>
                      <a:pt x="875" y="1581"/>
                    </a:lnTo>
                    <a:lnTo>
                      <a:pt x="952" y="1539"/>
                    </a:lnTo>
                    <a:lnTo>
                      <a:pt x="1032" y="1490"/>
                    </a:lnTo>
                    <a:lnTo>
                      <a:pt x="1099" y="1441"/>
                    </a:lnTo>
                    <a:lnTo>
                      <a:pt x="1158" y="1405"/>
                    </a:lnTo>
                    <a:lnTo>
                      <a:pt x="1204" y="1374"/>
                    </a:lnTo>
                    <a:lnTo>
                      <a:pt x="1218" y="1335"/>
                    </a:lnTo>
                    <a:lnTo>
                      <a:pt x="1239" y="1279"/>
                    </a:lnTo>
                    <a:lnTo>
                      <a:pt x="1263" y="1205"/>
                    </a:lnTo>
                    <a:lnTo>
                      <a:pt x="1277" y="1128"/>
                    </a:lnTo>
                    <a:lnTo>
                      <a:pt x="1287" y="1013"/>
                    </a:lnTo>
                    <a:lnTo>
                      <a:pt x="1291" y="1145"/>
                    </a:lnTo>
                    <a:lnTo>
                      <a:pt x="1284" y="1212"/>
                    </a:lnTo>
                    <a:lnTo>
                      <a:pt x="1252" y="1282"/>
                    </a:lnTo>
                    <a:lnTo>
                      <a:pt x="1232" y="1356"/>
                    </a:lnTo>
                    <a:lnTo>
                      <a:pt x="1270" y="1335"/>
                    </a:lnTo>
                    <a:lnTo>
                      <a:pt x="1354" y="1293"/>
                    </a:lnTo>
                    <a:lnTo>
                      <a:pt x="1511" y="1161"/>
                    </a:lnTo>
                    <a:lnTo>
                      <a:pt x="1410" y="1272"/>
                    </a:lnTo>
                    <a:lnTo>
                      <a:pt x="1347" y="1332"/>
                    </a:lnTo>
                    <a:lnTo>
                      <a:pt x="1266" y="1381"/>
                    </a:lnTo>
                    <a:lnTo>
                      <a:pt x="1179" y="1441"/>
                    </a:lnTo>
                    <a:lnTo>
                      <a:pt x="1092" y="1500"/>
                    </a:lnTo>
                    <a:lnTo>
                      <a:pt x="1015" y="1553"/>
                    </a:lnTo>
                    <a:lnTo>
                      <a:pt x="945" y="1602"/>
                    </a:lnTo>
                    <a:lnTo>
                      <a:pt x="892" y="1641"/>
                    </a:lnTo>
                    <a:lnTo>
                      <a:pt x="819" y="1681"/>
                    </a:lnTo>
                    <a:lnTo>
                      <a:pt x="826" y="1761"/>
                    </a:lnTo>
                    <a:lnTo>
                      <a:pt x="836" y="1817"/>
                    </a:lnTo>
                    <a:lnTo>
                      <a:pt x="840" y="1906"/>
                    </a:lnTo>
                    <a:lnTo>
                      <a:pt x="840" y="1982"/>
                    </a:lnTo>
                    <a:lnTo>
                      <a:pt x="843" y="2112"/>
                    </a:lnTo>
                    <a:lnTo>
                      <a:pt x="854" y="2222"/>
                    </a:lnTo>
                    <a:lnTo>
                      <a:pt x="854" y="2379"/>
                    </a:lnTo>
                    <a:lnTo>
                      <a:pt x="847" y="2503"/>
                    </a:lnTo>
                    <a:lnTo>
                      <a:pt x="847" y="2632"/>
                    </a:lnTo>
                    <a:lnTo>
                      <a:pt x="864" y="2728"/>
                    </a:lnTo>
                    <a:lnTo>
                      <a:pt x="871" y="2904"/>
                    </a:lnTo>
                    <a:lnTo>
                      <a:pt x="863" y="3120"/>
                    </a:lnTo>
                    <a:lnTo>
                      <a:pt x="871" y="3344"/>
                    </a:lnTo>
                    <a:lnTo>
                      <a:pt x="871" y="3584"/>
                    </a:lnTo>
                    <a:lnTo>
                      <a:pt x="895" y="3608"/>
                    </a:lnTo>
                    <a:lnTo>
                      <a:pt x="934" y="3632"/>
                    </a:lnTo>
                    <a:lnTo>
                      <a:pt x="847" y="3620"/>
                    </a:lnTo>
                    <a:lnTo>
                      <a:pt x="772" y="3608"/>
                    </a:lnTo>
                    <a:lnTo>
                      <a:pt x="730" y="3632"/>
                    </a:lnTo>
                    <a:lnTo>
                      <a:pt x="691" y="3611"/>
                    </a:lnTo>
                    <a:lnTo>
                      <a:pt x="568" y="3629"/>
                    </a:lnTo>
                    <a:lnTo>
                      <a:pt x="625" y="3575"/>
                    </a:lnTo>
                    <a:lnTo>
                      <a:pt x="631" y="3544"/>
                    </a:lnTo>
                    <a:lnTo>
                      <a:pt x="647" y="3280"/>
                    </a:lnTo>
                    <a:lnTo>
                      <a:pt x="647" y="3096"/>
                    </a:lnTo>
                    <a:lnTo>
                      <a:pt x="647" y="2928"/>
                    </a:lnTo>
                    <a:lnTo>
                      <a:pt x="647" y="2776"/>
                    </a:lnTo>
                    <a:close/>
                  </a:path>
                </a:pathLst>
              </a:custGeom>
              <a:solidFill>
                <a:srgbClr val="20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0" name="Freeform 8"/>
              <p:cNvSpPr>
                <a:spLocks/>
              </p:cNvSpPr>
              <p:nvPr/>
            </p:nvSpPr>
            <p:spPr bwMode="auto">
              <a:xfrm>
                <a:off x="1339" y="684"/>
                <a:ext cx="662" cy="3537"/>
              </a:xfrm>
              <a:custGeom>
                <a:avLst/>
                <a:gdLst>
                  <a:gd name="T0" fmla="*/ 150 w 662"/>
                  <a:gd name="T1" fmla="*/ 2480 h 3537"/>
                  <a:gd name="T2" fmla="*/ 155 w 662"/>
                  <a:gd name="T3" fmla="*/ 2375 h 3537"/>
                  <a:gd name="T4" fmla="*/ 161 w 662"/>
                  <a:gd name="T5" fmla="*/ 2288 h 3537"/>
                  <a:gd name="T6" fmla="*/ 162 w 662"/>
                  <a:gd name="T7" fmla="*/ 2145 h 3537"/>
                  <a:gd name="T8" fmla="*/ 150 w 662"/>
                  <a:gd name="T9" fmla="*/ 2001 h 3537"/>
                  <a:gd name="T10" fmla="*/ 148 w 662"/>
                  <a:gd name="T11" fmla="*/ 1835 h 3537"/>
                  <a:gd name="T12" fmla="*/ 133 w 662"/>
                  <a:gd name="T13" fmla="*/ 1672 h 3537"/>
                  <a:gd name="T14" fmla="*/ 140 w 662"/>
                  <a:gd name="T15" fmla="*/ 1561 h 3537"/>
                  <a:gd name="T16" fmla="*/ 233 w 662"/>
                  <a:gd name="T17" fmla="*/ 1503 h 3537"/>
                  <a:gd name="T18" fmla="*/ 394 w 662"/>
                  <a:gd name="T19" fmla="*/ 1406 h 3537"/>
                  <a:gd name="T20" fmla="*/ 554 w 662"/>
                  <a:gd name="T21" fmla="*/ 1298 h 3537"/>
                  <a:gd name="T22" fmla="*/ 578 w 662"/>
                  <a:gd name="T23" fmla="*/ 1266 h 3537"/>
                  <a:gd name="T24" fmla="*/ 347 w 662"/>
                  <a:gd name="T25" fmla="*/ 1409 h 3537"/>
                  <a:gd name="T26" fmla="*/ 205 w 662"/>
                  <a:gd name="T27" fmla="*/ 1493 h 3537"/>
                  <a:gd name="T28" fmla="*/ 125 w 662"/>
                  <a:gd name="T29" fmla="*/ 1535 h 3537"/>
                  <a:gd name="T30" fmla="*/ 106 w 662"/>
                  <a:gd name="T31" fmla="*/ 1481 h 3537"/>
                  <a:gd name="T32" fmla="*/ 97 w 662"/>
                  <a:gd name="T33" fmla="*/ 1320 h 3537"/>
                  <a:gd name="T34" fmla="*/ 93 w 662"/>
                  <a:gd name="T35" fmla="*/ 1190 h 3537"/>
                  <a:gd name="T36" fmla="*/ 161 w 662"/>
                  <a:gd name="T37" fmla="*/ 1134 h 3537"/>
                  <a:gd name="T38" fmla="*/ 244 w 662"/>
                  <a:gd name="T39" fmla="*/ 1077 h 3537"/>
                  <a:gd name="T40" fmla="*/ 333 w 662"/>
                  <a:gd name="T41" fmla="*/ 997 h 3537"/>
                  <a:gd name="T42" fmla="*/ 417 w 662"/>
                  <a:gd name="T43" fmla="*/ 913 h 3537"/>
                  <a:gd name="T44" fmla="*/ 319 w 662"/>
                  <a:gd name="T45" fmla="*/ 997 h 3537"/>
                  <a:gd name="T46" fmla="*/ 198 w 662"/>
                  <a:gd name="T47" fmla="*/ 1095 h 3537"/>
                  <a:gd name="T48" fmla="*/ 90 w 662"/>
                  <a:gd name="T49" fmla="*/ 1155 h 3537"/>
                  <a:gd name="T50" fmla="*/ 73 w 662"/>
                  <a:gd name="T51" fmla="*/ 1082 h 3537"/>
                  <a:gd name="T52" fmla="*/ 71 w 662"/>
                  <a:gd name="T53" fmla="*/ 982 h 3537"/>
                  <a:gd name="T54" fmla="*/ 75 w 662"/>
                  <a:gd name="T55" fmla="*/ 864 h 3537"/>
                  <a:gd name="T56" fmla="*/ 92 w 662"/>
                  <a:gd name="T57" fmla="*/ 723 h 3537"/>
                  <a:gd name="T58" fmla="*/ 131 w 662"/>
                  <a:gd name="T59" fmla="*/ 635 h 3537"/>
                  <a:gd name="T60" fmla="*/ 196 w 662"/>
                  <a:gd name="T61" fmla="*/ 572 h 3537"/>
                  <a:gd name="T62" fmla="*/ 275 w 662"/>
                  <a:gd name="T63" fmla="*/ 493 h 3537"/>
                  <a:gd name="T64" fmla="*/ 358 w 662"/>
                  <a:gd name="T65" fmla="*/ 412 h 3537"/>
                  <a:gd name="T66" fmla="*/ 259 w 662"/>
                  <a:gd name="T67" fmla="*/ 492 h 3537"/>
                  <a:gd name="T68" fmla="*/ 164 w 662"/>
                  <a:gd name="T69" fmla="*/ 591 h 3537"/>
                  <a:gd name="T70" fmla="*/ 90 w 662"/>
                  <a:gd name="T71" fmla="*/ 637 h 3537"/>
                  <a:gd name="T72" fmla="*/ 90 w 662"/>
                  <a:gd name="T73" fmla="*/ 491 h 3537"/>
                  <a:gd name="T74" fmla="*/ 75 w 662"/>
                  <a:gd name="T75" fmla="*/ 286 h 3537"/>
                  <a:gd name="T76" fmla="*/ 39 w 662"/>
                  <a:gd name="T77" fmla="*/ 0 h 3537"/>
                  <a:gd name="T78" fmla="*/ 58 w 662"/>
                  <a:gd name="T79" fmla="*/ 331 h 3537"/>
                  <a:gd name="T80" fmla="*/ 54 w 662"/>
                  <a:gd name="T81" fmla="*/ 500 h 3537"/>
                  <a:gd name="T82" fmla="*/ 42 w 662"/>
                  <a:gd name="T83" fmla="*/ 682 h 3537"/>
                  <a:gd name="T84" fmla="*/ 20 w 662"/>
                  <a:gd name="T85" fmla="*/ 828 h 3537"/>
                  <a:gd name="T86" fmla="*/ 0 w 662"/>
                  <a:gd name="T87" fmla="*/ 988 h 3537"/>
                  <a:gd name="T88" fmla="*/ 16 w 662"/>
                  <a:gd name="T89" fmla="*/ 1112 h 3537"/>
                  <a:gd name="T90" fmla="*/ 23 w 662"/>
                  <a:gd name="T91" fmla="*/ 1258 h 3537"/>
                  <a:gd name="T92" fmla="*/ 30 w 662"/>
                  <a:gd name="T93" fmla="*/ 1441 h 3537"/>
                  <a:gd name="T94" fmla="*/ 44 w 662"/>
                  <a:gd name="T95" fmla="*/ 1617 h 3537"/>
                  <a:gd name="T96" fmla="*/ 50 w 662"/>
                  <a:gd name="T97" fmla="*/ 1801 h 3537"/>
                  <a:gd name="T98" fmla="*/ 65 w 662"/>
                  <a:gd name="T99" fmla="*/ 1934 h 3537"/>
                  <a:gd name="T100" fmla="*/ 63 w 662"/>
                  <a:gd name="T101" fmla="*/ 2089 h 3537"/>
                  <a:gd name="T102" fmla="*/ 58 w 662"/>
                  <a:gd name="T103" fmla="*/ 2228 h 3537"/>
                  <a:gd name="T104" fmla="*/ 62 w 662"/>
                  <a:gd name="T105" fmla="*/ 2356 h 3537"/>
                  <a:gd name="T106" fmla="*/ 57 w 662"/>
                  <a:gd name="T107" fmla="*/ 2471 h 3537"/>
                  <a:gd name="T108" fmla="*/ 56 w 662"/>
                  <a:gd name="T109" fmla="*/ 2574 h 3537"/>
                  <a:gd name="T110" fmla="*/ 61 w 662"/>
                  <a:gd name="T111" fmla="*/ 2801 h 3537"/>
                  <a:gd name="T112" fmla="*/ 58 w 662"/>
                  <a:gd name="T113" fmla="*/ 3233 h 3537"/>
                  <a:gd name="T114" fmla="*/ 64 w 662"/>
                  <a:gd name="T115" fmla="*/ 3497 h 3537"/>
                  <a:gd name="T116" fmla="*/ 103 w 662"/>
                  <a:gd name="T117" fmla="*/ 3502 h 3537"/>
                  <a:gd name="T118" fmla="*/ 210 w 662"/>
                  <a:gd name="T119" fmla="*/ 3535 h 3537"/>
                  <a:gd name="T120" fmla="*/ 169 w 662"/>
                  <a:gd name="T121" fmla="*/ 3411 h 3537"/>
                  <a:gd name="T122" fmla="*/ 163 w 662"/>
                  <a:gd name="T123" fmla="*/ 3125 h 3537"/>
                  <a:gd name="T124" fmla="*/ 166 w 662"/>
                  <a:gd name="T125" fmla="*/ 2762 h 353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62" h="3537">
                    <a:moveTo>
                      <a:pt x="145" y="2564"/>
                    </a:moveTo>
                    <a:lnTo>
                      <a:pt x="151" y="2510"/>
                    </a:lnTo>
                    <a:lnTo>
                      <a:pt x="150" y="2480"/>
                    </a:lnTo>
                    <a:lnTo>
                      <a:pt x="153" y="2445"/>
                    </a:lnTo>
                    <a:lnTo>
                      <a:pt x="153" y="2411"/>
                    </a:lnTo>
                    <a:lnTo>
                      <a:pt x="155" y="2375"/>
                    </a:lnTo>
                    <a:lnTo>
                      <a:pt x="157" y="2343"/>
                    </a:lnTo>
                    <a:lnTo>
                      <a:pt x="160" y="2316"/>
                    </a:lnTo>
                    <a:lnTo>
                      <a:pt x="161" y="2288"/>
                    </a:lnTo>
                    <a:lnTo>
                      <a:pt x="163" y="2238"/>
                    </a:lnTo>
                    <a:lnTo>
                      <a:pt x="161" y="2194"/>
                    </a:lnTo>
                    <a:lnTo>
                      <a:pt x="162" y="2145"/>
                    </a:lnTo>
                    <a:lnTo>
                      <a:pt x="157" y="2094"/>
                    </a:lnTo>
                    <a:lnTo>
                      <a:pt x="153" y="2048"/>
                    </a:lnTo>
                    <a:lnTo>
                      <a:pt x="150" y="2001"/>
                    </a:lnTo>
                    <a:lnTo>
                      <a:pt x="149" y="1937"/>
                    </a:lnTo>
                    <a:lnTo>
                      <a:pt x="147" y="1882"/>
                    </a:lnTo>
                    <a:lnTo>
                      <a:pt x="148" y="1835"/>
                    </a:lnTo>
                    <a:lnTo>
                      <a:pt x="146" y="1789"/>
                    </a:lnTo>
                    <a:lnTo>
                      <a:pt x="146" y="1742"/>
                    </a:lnTo>
                    <a:lnTo>
                      <a:pt x="133" y="1672"/>
                    </a:lnTo>
                    <a:lnTo>
                      <a:pt x="126" y="1619"/>
                    </a:lnTo>
                    <a:lnTo>
                      <a:pt x="124" y="1594"/>
                    </a:lnTo>
                    <a:lnTo>
                      <a:pt x="140" y="1561"/>
                    </a:lnTo>
                    <a:lnTo>
                      <a:pt x="171" y="1535"/>
                    </a:lnTo>
                    <a:lnTo>
                      <a:pt x="192" y="1521"/>
                    </a:lnTo>
                    <a:lnTo>
                      <a:pt x="233" y="1503"/>
                    </a:lnTo>
                    <a:lnTo>
                      <a:pt x="281" y="1474"/>
                    </a:lnTo>
                    <a:lnTo>
                      <a:pt x="340" y="1437"/>
                    </a:lnTo>
                    <a:lnTo>
                      <a:pt x="394" y="1406"/>
                    </a:lnTo>
                    <a:lnTo>
                      <a:pt x="428" y="1378"/>
                    </a:lnTo>
                    <a:lnTo>
                      <a:pt x="484" y="1344"/>
                    </a:lnTo>
                    <a:lnTo>
                      <a:pt x="554" y="1298"/>
                    </a:lnTo>
                    <a:lnTo>
                      <a:pt x="662" y="1230"/>
                    </a:lnTo>
                    <a:lnTo>
                      <a:pt x="621" y="1245"/>
                    </a:lnTo>
                    <a:lnTo>
                      <a:pt x="578" y="1266"/>
                    </a:lnTo>
                    <a:lnTo>
                      <a:pt x="529" y="1295"/>
                    </a:lnTo>
                    <a:lnTo>
                      <a:pt x="405" y="1367"/>
                    </a:lnTo>
                    <a:lnTo>
                      <a:pt x="347" y="1409"/>
                    </a:lnTo>
                    <a:lnTo>
                      <a:pt x="301" y="1439"/>
                    </a:lnTo>
                    <a:lnTo>
                      <a:pt x="266" y="1461"/>
                    </a:lnTo>
                    <a:lnTo>
                      <a:pt x="205" y="1493"/>
                    </a:lnTo>
                    <a:lnTo>
                      <a:pt x="168" y="1514"/>
                    </a:lnTo>
                    <a:lnTo>
                      <a:pt x="138" y="1527"/>
                    </a:lnTo>
                    <a:lnTo>
                      <a:pt x="125" y="1535"/>
                    </a:lnTo>
                    <a:lnTo>
                      <a:pt x="113" y="1541"/>
                    </a:lnTo>
                    <a:lnTo>
                      <a:pt x="110" y="1510"/>
                    </a:lnTo>
                    <a:lnTo>
                      <a:pt x="106" y="1481"/>
                    </a:lnTo>
                    <a:lnTo>
                      <a:pt x="100" y="1432"/>
                    </a:lnTo>
                    <a:lnTo>
                      <a:pt x="99" y="1387"/>
                    </a:lnTo>
                    <a:lnTo>
                      <a:pt x="97" y="1320"/>
                    </a:lnTo>
                    <a:lnTo>
                      <a:pt x="92" y="1275"/>
                    </a:lnTo>
                    <a:lnTo>
                      <a:pt x="91" y="1239"/>
                    </a:lnTo>
                    <a:lnTo>
                      <a:pt x="93" y="1190"/>
                    </a:lnTo>
                    <a:lnTo>
                      <a:pt x="101" y="1171"/>
                    </a:lnTo>
                    <a:lnTo>
                      <a:pt x="128" y="1155"/>
                    </a:lnTo>
                    <a:lnTo>
                      <a:pt x="161" y="1134"/>
                    </a:lnTo>
                    <a:lnTo>
                      <a:pt x="191" y="1112"/>
                    </a:lnTo>
                    <a:lnTo>
                      <a:pt x="219" y="1091"/>
                    </a:lnTo>
                    <a:lnTo>
                      <a:pt x="244" y="1077"/>
                    </a:lnTo>
                    <a:lnTo>
                      <a:pt x="271" y="1048"/>
                    </a:lnTo>
                    <a:lnTo>
                      <a:pt x="304" y="1020"/>
                    </a:lnTo>
                    <a:lnTo>
                      <a:pt x="333" y="997"/>
                    </a:lnTo>
                    <a:lnTo>
                      <a:pt x="367" y="963"/>
                    </a:lnTo>
                    <a:lnTo>
                      <a:pt x="394" y="938"/>
                    </a:lnTo>
                    <a:lnTo>
                      <a:pt x="417" y="913"/>
                    </a:lnTo>
                    <a:lnTo>
                      <a:pt x="385" y="929"/>
                    </a:lnTo>
                    <a:lnTo>
                      <a:pt x="349" y="966"/>
                    </a:lnTo>
                    <a:lnTo>
                      <a:pt x="319" y="997"/>
                    </a:lnTo>
                    <a:lnTo>
                      <a:pt x="254" y="1050"/>
                    </a:lnTo>
                    <a:lnTo>
                      <a:pt x="229" y="1073"/>
                    </a:lnTo>
                    <a:lnTo>
                      <a:pt x="198" y="1095"/>
                    </a:lnTo>
                    <a:lnTo>
                      <a:pt x="160" y="1123"/>
                    </a:lnTo>
                    <a:lnTo>
                      <a:pt x="120" y="1140"/>
                    </a:lnTo>
                    <a:lnTo>
                      <a:pt x="90" y="1155"/>
                    </a:lnTo>
                    <a:lnTo>
                      <a:pt x="82" y="1128"/>
                    </a:lnTo>
                    <a:lnTo>
                      <a:pt x="77" y="1095"/>
                    </a:lnTo>
                    <a:lnTo>
                      <a:pt x="73" y="1082"/>
                    </a:lnTo>
                    <a:lnTo>
                      <a:pt x="76" y="1041"/>
                    </a:lnTo>
                    <a:lnTo>
                      <a:pt x="72" y="1010"/>
                    </a:lnTo>
                    <a:lnTo>
                      <a:pt x="71" y="982"/>
                    </a:lnTo>
                    <a:lnTo>
                      <a:pt x="71" y="955"/>
                    </a:lnTo>
                    <a:lnTo>
                      <a:pt x="75" y="910"/>
                    </a:lnTo>
                    <a:lnTo>
                      <a:pt x="75" y="864"/>
                    </a:lnTo>
                    <a:lnTo>
                      <a:pt x="78" y="823"/>
                    </a:lnTo>
                    <a:lnTo>
                      <a:pt x="83" y="787"/>
                    </a:lnTo>
                    <a:lnTo>
                      <a:pt x="92" y="723"/>
                    </a:lnTo>
                    <a:lnTo>
                      <a:pt x="98" y="677"/>
                    </a:lnTo>
                    <a:lnTo>
                      <a:pt x="101" y="657"/>
                    </a:lnTo>
                    <a:lnTo>
                      <a:pt x="131" y="635"/>
                    </a:lnTo>
                    <a:lnTo>
                      <a:pt x="153" y="613"/>
                    </a:lnTo>
                    <a:lnTo>
                      <a:pt x="175" y="590"/>
                    </a:lnTo>
                    <a:lnTo>
                      <a:pt x="196" y="572"/>
                    </a:lnTo>
                    <a:lnTo>
                      <a:pt x="213" y="549"/>
                    </a:lnTo>
                    <a:lnTo>
                      <a:pt x="241" y="527"/>
                    </a:lnTo>
                    <a:lnTo>
                      <a:pt x="275" y="493"/>
                    </a:lnTo>
                    <a:lnTo>
                      <a:pt x="301" y="467"/>
                    </a:lnTo>
                    <a:lnTo>
                      <a:pt x="331" y="441"/>
                    </a:lnTo>
                    <a:lnTo>
                      <a:pt x="358" y="412"/>
                    </a:lnTo>
                    <a:lnTo>
                      <a:pt x="296" y="460"/>
                    </a:lnTo>
                    <a:lnTo>
                      <a:pt x="280" y="474"/>
                    </a:lnTo>
                    <a:lnTo>
                      <a:pt x="259" y="492"/>
                    </a:lnTo>
                    <a:lnTo>
                      <a:pt x="244" y="504"/>
                    </a:lnTo>
                    <a:lnTo>
                      <a:pt x="191" y="561"/>
                    </a:lnTo>
                    <a:lnTo>
                      <a:pt x="164" y="591"/>
                    </a:lnTo>
                    <a:lnTo>
                      <a:pt x="121" y="625"/>
                    </a:lnTo>
                    <a:lnTo>
                      <a:pt x="94" y="644"/>
                    </a:lnTo>
                    <a:lnTo>
                      <a:pt x="90" y="637"/>
                    </a:lnTo>
                    <a:lnTo>
                      <a:pt x="93" y="588"/>
                    </a:lnTo>
                    <a:lnTo>
                      <a:pt x="92" y="538"/>
                    </a:lnTo>
                    <a:lnTo>
                      <a:pt x="90" y="491"/>
                    </a:lnTo>
                    <a:lnTo>
                      <a:pt x="89" y="446"/>
                    </a:lnTo>
                    <a:lnTo>
                      <a:pt x="87" y="386"/>
                    </a:lnTo>
                    <a:lnTo>
                      <a:pt x="75" y="286"/>
                    </a:lnTo>
                    <a:lnTo>
                      <a:pt x="62" y="222"/>
                    </a:lnTo>
                    <a:lnTo>
                      <a:pt x="57" y="120"/>
                    </a:lnTo>
                    <a:lnTo>
                      <a:pt x="39" y="0"/>
                    </a:lnTo>
                    <a:lnTo>
                      <a:pt x="48" y="184"/>
                    </a:lnTo>
                    <a:lnTo>
                      <a:pt x="54" y="275"/>
                    </a:lnTo>
                    <a:lnTo>
                      <a:pt x="58" y="331"/>
                    </a:lnTo>
                    <a:lnTo>
                      <a:pt x="58" y="382"/>
                    </a:lnTo>
                    <a:lnTo>
                      <a:pt x="53" y="445"/>
                    </a:lnTo>
                    <a:lnTo>
                      <a:pt x="54" y="500"/>
                    </a:lnTo>
                    <a:lnTo>
                      <a:pt x="55" y="555"/>
                    </a:lnTo>
                    <a:lnTo>
                      <a:pt x="50" y="613"/>
                    </a:lnTo>
                    <a:lnTo>
                      <a:pt x="42" y="682"/>
                    </a:lnTo>
                    <a:lnTo>
                      <a:pt x="30" y="752"/>
                    </a:lnTo>
                    <a:lnTo>
                      <a:pt x="20" y="784"/>
                    </a:lnTo>
                    <a:lnTo>
                      <a:pt x="20" y="828"/>
                    </a:lnTo>
                    <a:lnTo>
                      <a:pt x="9" y="871"/>
                    </a:lnTo>
                    <a:lnTo>
                      <a:pt x="9" y="932"/>
                    </a:lnTo>
                    <a:lnTo>
                      <a:pt x="0" y="988"/>
                    </a:lnTo>
                    <a:lnTo>
                      <a:pt x="6" y="1025"/>
                    </a:lnTo>
                    <a:lnTo>
                      <a:pt x="7" y="1066"/>
                    </a:lnTo>
                    <a:lnTo>
                      <a:pt x="16" y="1112"/>
                    </a:lnTo>
                    <a:lnTo>
                      <a:pt x="15" y="1163"/>
                    </a:lnTo>
                    <a:lnTo>
                      <a:pt x="25" y="1210"/>
                    </a:lnTo>
                    <a:lnTo>
                      <a:pt x="23" y="1258"/>
                    </a:lnTo>
                    <a:lnTo>
                      <a:pt x="27" y="1290"/>
                    </a:lnTo>
                    <a:lnTo>
                      <a:pt x="29" y="1350"/>
                    </a:lnTo>
                    <a:lnTo>
                      <a:pt x="30" y="1441"/>
                    </a:lnTo>
                    <a:lnTo>
                      <a:pt x="34" y="1510"/>
                    </a:lnTo>
                    <a:lnTo>
                      <a:pt x="44" y="1568"/>
                    </a:lnTo>
                    <a:lnTo>
                      <a:pt x="44" y="1617"/>
                    </a:lnTo>
                    <a:lnTo>
                      <a:pt x="51" y="1688"/>
                    </a:lnTo>
                    <a:lnTo>
                      <a:pt x="51" y="1764"/>
                    </a:lnTo>
                    <a:lnTo>
                      <a:pt x="50" y="1801"/>
                    </a:lnTo>
                    <a:lnTo>
                      <a:pt x="58" y="1849"/>
                    </a:lnTo>
                    <a:lnTo>
                      <a:pt x="57" y="1891"/>
                    </a:lnTo>
                    <a:lnTo>
                      <a:pt x="65" y="1934"/>
                    </a:lnTo>
                    <a:lnTo>
                      <a:pt x="62" y="1998"/>
                    </a:lnTo>
                    <a:lnTo>
                      <a:pt x="56" y="2036"/>
                    </a:lnTo>
                    <a:lnTo>
                      <a:pt x="63" y="2089"/>
                    </a:lnTo>
                    <a:lnTo>
                      <a:pt x="58" y="2139"/>
                    </a:lnTo>
                    <a:lnTo>
                      <a:pt x="62" y="2187"/>
                    </a:lnTo>
                    <a:lnTo>
                      <a:pt x="58" y="2228"/>
                    </a:lnTo>
                    <a:lnTo>
                      <a:pt x="63" y="2295"/>
                    </a:lnTo>
                    <a:lnTo>
                      <a:pt x="58" y="2325"/>
                    </a:lnTo>
                    <a:lnTo>
                      <a:pt x="62" y="2356"/>
                    </a:lnTo>
                    <a:lnTo>
                      <a:pt x="62" y="2400"/>
                    </a:lnTo>
                    <a:lnTo>
                      <a:pt x="58" y="2436"/>
                    </a:lnTo>
                    <a:lnTo>
                      <a:pt x="57" y="2471"/>
                    </a:lnTo>
                    <a:lnTo>
                      <a:pt x="55" y="2521"/>
                    </a:lnTo>
                    <a:lnTo>
                      <a:pt x="54" y="2557"/>
                    </a:lnTo>
                    <a:lnTo>
                      <a:pt x="56" y="2574"/>
                    </a:lnTo>
                    <a:lnTo>
                      <a:pt x="51" y="2617"/>
                    </a:lnTo>
                    <a:lnTo>
                      <a:pt x="64" y="2732"/>
                    </a:lnTo>
                    <a:lnTo>
                      <a:pt x="61" y="2801"/>
                    </a:lnTo>
                    <a:lnTo>
                      <a:pt x="64" y="2909"/>
                    </a:lnTo>
                    <a:lnTo>
                      <a:pt x="70" y="3080"/>
                    </a:lnTo>
                    <a:lnTo>
                      <a:pt x="58" y="3233"/>
                    </a:lnTo>
                    <a:lnTo>
                      <a:pt x="73" y="3347"/>
                    </a:lnTo>
                    <a:lnTo>
                      <a:pt x="79" y="3434"/>
                    </a:lnTo>
                    <a:lnTo>
                      <a:pt x="64" y="3497"/>
                    </a:lnTo>
                    <a:lnTo>
                      <a:pt x="42" y="3537"/>
                    </a:lnTo>
                    <a:lnTo>
                      <a:pt x="84" y="3517"/>
                    </a:lnTo>
                    <a:lnTo>
                      <a:pt x="103" y="3502"/>
                    </a:lnTo>
                    <a:lnTo>
                      <a:pt x="126" y="3516"/>
                    </a:lnTo>
                    <a:lnTo>
                      <a:pt x="162" y="3525"/>
                    </a:lnTo>
                    <a:lnTo>
                      <a:pt x="210" y="3535"/>
                    </a:lnTo>
                    <a:lnTo>
                      <a:pt x="175" y="3510"/>
                    </a:lnTo>
                    <a:lnTo>
                      <a:pt x="171" y="3486"/>
                    </a:lnTo>
                    <a:lnTo>
                      <a:pt x="169" y="3411"/>
                    </a:lnTo>
                    <a:lnTo>
                      <a:pt x="166" y="3332"/>
                    </a:lnTo>
                    <a:lnTo>
                      <a:pt x="166" y="3236"/>
                    </a:lnTo>
                    <a:lnTo>
                      <a:pt x="163" y="3125"/>
                    </a:lnTo>
                    <a:lnTo>
                      <a:pt x="154" y="2996"/>
                    </a:lnTo>
                    <a:lnTo>
                      <a:pt x="166" y="2861"/>
                    </a:lnTo>
                    <a:lnTo>
                      <a:pt x="166" y="2762"/>
                    </a:lnTo>
                    <a:lnTo>
                      <a:pt x="157" y="2636"/>
                    </a:lnTo>
                    <a:lnTo>
                      <a:pt x="145" y="2564"/>
                    </a:lnTo>
                    <a:close/>
                  </a:path>
                </a:pathLst>
              </a:custGeom>
              <a:solidFill>
                <a:srgbClr val="402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879" name="Group 9"/>
            <p:cNvGrpSpPr>
              <a:grpSpLocks/>
            </p:cNvGrpSpPr>
            <p:nvPr/>
          </p:nvGrpSpPr>
          <p:grpSpPr bwMode="auto">
            <a:xfrm>
              <a:off x="384" y="2227"/>
              <a:ext cx="2297" cy="478"/>
              <a:chOff x="384" y="2227"/>
              <a:chExt cx="2297" cy="478"/>
            </a:xfrm>
          </p:grpSpPr>
          <p:sp>
            <p:nvSpPr>
              <p:cNvPr id="36942" name="Freeform 10"/>
              <p:cNvSpPr>
                <a:spLocks/>
              </p:cNvSpPr>
              <p:nvPr/>
            </p:nvSpPr>
            <p:spPr bwMode="auto">
              <a:xfrm>
                <a:off x="384" y="2227"/>
                <a:ext cx="2297" cy="478"/>
              </a:xfrm>
              <a:custGeom>
                <a:avLst/>
                <a:gdLst>
                  <a:gd name="T0" fmla="*/ 1224 w 2297"/>
                  <a:gd name="T1" fmla="*/ 9 h 478"/>
                  <a:gd name="T2" fmla="*/ 1122 w 2297"/>
                  <a:gd name="T3" fmla="*/ 51 h 478"/>
                  <a:gd name="T4" fmla="*/ 1028 w 2297"/>
                  <a:gd name="T5" fmla="*/ 59 h 478"/>
                  <a:gd name="T6" fmla="*/ 940 w 2297"/>
                  <a:gd name="T7" fmla="*/ 111 h 478"/>
                  <a:gd name="T8" fmla="*/ 856 w 2297"/>
                  <a:gd name="T9" fmla="*/ 139 h 478"/>
                  <a:gd name="T10" fmla="*/ 783 w 2297"/>
                  <a:gd name="T11" fmla="*/ 164 h 478"/>
                  <a:gd name="T12" fmla="*/ 668 w 2297"/>
                  <a:gd name="T13" fmla="*/ 136 h 478"/>
                  <a:gd name="T14" fmla="*/ 559 w 2297"/>
                  <a:gd name="T15" fmla="*/ 164 h 478"/>
                  <a:gd name="T16" fmla="*/ 479 w 2297"/>
                  <a:gd name="T17" fmla="*/ 162 h 478"/>
                  <a:gd name="T18" fmla="*/ 409 w 2297"/>
                  <a:gd name="T19" fmla="*/ 224 h 478"/>
                  <a:gd name="T20" fmla="*/ 300 w 2297"/>
                  <a:gd name="T21" fmla="*/ 262 h 478"/>
                  <a:gd name="T22" fmla="*/ 213 w 2297"/>
                  <a:gd name="T23" fmla="*/ 294 h 478"/>
                  <a:gd name="T24" fmla="*/ 122 w 2297"/>
                  <a:gd name="T25" fmla="*/ 316 h 478"/>
                  <a:gd name="T26" fmla="*/ 108 w 2297"/>
                  <a:gd name="T27" fmla="*/ 392 h 478"/>
                  <a:gd name="T28" fmla="*/ 17 w 2297"/>
                  <a:gd name="T29" fmla="*/ 415 h 478"/>
                  <a:gd name="T30" fmla="*/ 48 w 2297"/>
                  <a:gd name="T31" fmla="*/ 473 h 478"/>
                  <a:gd name="T32" fmla="*/ 139 w 2297"/>
                  <a:gd name="T33" fmla="*/ 442 h 478"/>
                  <a:gd name="T34" fmla="*/ 220 w 2297"/>
                  <a:gd name="T35" fmla="*/ 466 h 478"/>
                  <a:gd name="T36" fmla="*/ 311 w 2297"/>
                  <a:gd name="T37" fmla="*/ 478 h 478"/>
                  <a:gd name="T38" fmla="*/ 395 w 2297"/>
                  <a:gd name="T39" fmla="*/ 435 h 478"/>
                  <a:gd name="T40" fmla="*/ 489 w 2297"/>
                  <a:gd name="T41" fmla="*/ 428 h 478"/>
                  <a:gd name="T42" fmla="*/ 605 w 2297"/>
                  <a:gd name="T43" fmla="*/ 389 h 478"/>
                  <a:gd name="T44" fmla="*/ 727 w 2297"/>
                  <a:gd name="T45" fmla="*/ 396 h 478"/>
                  <a:gd name="T46" fmla="*/ 818 w 2297"/>
                  <a:gd name="T47" fmla="*/ 354 h 478"/>
                  <a:gd name="T48" fmla="*/ 926 w 2297"/>
                  <a:gd name="T49" fmla="*/ 344 h 478"/>
                  <a:gd name="T50" fmla="*/ 1024 w 2297"/>
                  <a:gd name="T51" fmla="*/ 378 h 478"/>
                  <a:gd name="T52" fmla="*/ 1112 w 2297"/>
                  <a:gd name="T53" fmla="*/ 382 h 478"/>
                  <a:gd name="T54" fmla="*/ 1220 w 2297"/>
                  <a:gd name="T55" fmla="*/ 396 h 478"/>
                  <a:gd name="T56" fmla="*/ 1339 w 2297"/>
                  <a:gd name="T57" fmla="*/ 359 h 478"/>
                  <a:gd name="T58" fmla="*/ 1413 w 2297"/>
                  <a:gd name="T59" fmla="*/ 364 h 478"/>
                  <a:gd name="T60" fmla="*/ 1531 w 2297"/>
                  <a:gd name="T61" fmla="*/ 361 h 478"/>
                  <a:gd name="T62" fmla="*/ 1636 w 2297"/>
                  <a:gd name="T63" fmla="*/ 417 h 478"/>
                  <a:gd name="T64" fmla="*/ 1741 w 2297"/>
                  <a:gd name="T65" fmla="*/ 417 h 478"/>
                  <a:gd name="T66" fmla="*/ 1815 w 2297"/>
                  <a:gd name="T67" fmla="*/ 450 h 478"/>
                  <a:gd name="T68" fmla="*/ 1888 w 2297"/>
                  <a:gd name="T69" fmla="*/ 396 h 478"/>
                  <a:gd name="T70" fmla="*/ 1962 w 2297"/>
                  <a:gd name="T71" fmla="*/ 417 h 478"/>
                  <a:gd name="T72" fmla="*/ 2060 w 2297"/>
                  <a:gd name="T73" fmla="*/ 417 h 478"/>
                  <a:gd name="T74" fmla="*/ 2140 w 2297"/>
                  <a:gd name="T75" fmla="*/ 456 h 478"/>
                  <a:gd name="T76" fmla="*/ 2224 w 2297"/>
                  <a:gd name="T77" fmla="*/ 449 h 478"/>
                  <a:gd name="T78" fmla="*/ 2259 w 2297"/>
                  <a:gd name="T79" fmla="*/ 435 h 478"/>
                  <a:gd name="T80" fmla="*/ 2242 w 2297"/>
                  <a:gd name="T81" fmla="*/ 344 h 478"/>
                  <a:gd name="T82" fmla="*/ 2140 w 2297"/>
                  <a:gd name="T83" fmla="*/ 322 h 478"/>
                  <a:gd name="T84" fmla="*/ 2042 w 2297"/>
                  <a:gd name="T85" fmla="*/ 312 h 478"/>
                  <a:gd name="T86" fmla="*/ 1972 w 2297"/>
                  <a:gd name="T87" fmla="*/ 238 h 478"/>
                  <a:gd name="T88" fmla="*/ 1892 w 2297"/>
                  <a:gd name="T89" fmla="*/ 199 h 478"/>
                  <a:gd name="T90" fmla="*/ 1822 w 2297"/>
                  <a:gd name="T91" fmla="*/ 157 h 478"/>
                  <a:gd name="T92" fmla="*/ 1710 w 2297"/>
                  <a:gd name="T93" fmla="*/ 126 h 478"/>
                  <a:gd name="T94" fmla="*/ 1577 w 2297"/>
                  <a:gd name="T95" fmla="*/ 66 h 478"/>
                  <a:gd name="T96" fmla="*/ 1451 w 2297"/>
                  <a:gd name="T97" fmla="*/ 30 h 478"/>
                  <a:gd name="T98" fmla="*/ 1329 w 2297"/>
                  <a:gd name="T99" fmla="*/ 23 h 4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297" h="478">
                    <a:moveTo>
                      <a:pt x="1290" y="0"/>
                    </a:moveTo>
                    <a:lnTo>
                      <a:pt x="1259" y="16"/>
                    </a:lnTo>
                    <a:lnTo>
                      <a:pt x="1224" y="9"/>
                    </a:lnTo>
                    <a:lnTo>
                      <a:pt x="1199" y="37"/>
                    </a:lnTo>
                    <a:lnTo>
                      <a:pt x="1154" y="27"/>
                    </a:lnTo>
                    <a:lnTo>
                      <a:pt x="1122" y="51"/>
                    </a:lnTo>
                    <a:lnTo>
                      <a:pt x="1080" y="41"/>
                    </a:lnTo>
                    <a:lnTo>
                      <a:pt x="1056" y="69"/>
                    </a:lnTo>
                    <a:lnTo>
                      <a:pt x="1028" y="59"/>
                    </a:lnTo>
                    <a:lnTo>
                      <a:pt x="996" y="83"/>
                    </a:lnTo>
                    <a:lnTo>
                      <a:pt x="961" y="73"/>
                    </a:lnTo>
                    <a:lnTo>
                      <a:pt x="940" y="111"/>
                    </a:lnTo>
                    <a:lnTo>
                      <a:pt x="898" y="105"/>
                    </a:lnTo>
                    <a:lnTo>
                      <a:pt x="891" y="132"/>
                    </a:lnTo>
                    <a:lnTo>
                      <a:pt x="856" y="139"/>
                    </a:lnTo>
                    <a:lnTo>
                      <a:pt x="849" y="185"/>
                    </a:lnTo>
                    <a:lnTo>
                      <a:pt x="821" y="197"/>
                    </a:lnTo>
                    <a:lnTo>
                      <a:pt x="783" y="164"/>
                    </a:lnTo>
                    <a:lnTo>
                      <a:pt x="738" y="175"/>
                    </a:lnTo>
                    <a:lnTo>
                      <a:pt x="717" y="148"/>
                    </a:lnTo>
                    <a:lnTo>
                      <a:pt x="668" y="136"/>
                    </a:lnTo>
                    <a:lnTo>
                      <a:pt x="640" y="168"/>
                    </a:lnTo>
                    <a:lnTo>
                      <a:pt x="598" y="157"/>
                    </a:lnTo>
                    <a:lnTo>
                      <a:pt x="559" y="164"/>
                    </a:lnTo>
                    <a:lnTo>
                      <a:pt x="524" y="153"/>
                    </a:lnTo>
                    <a:lnTo>
                      <a:pt x="510" y="178"/>
                    </a:lnTo>
                    <a:lnTo>
                      <a:pt x="479" y="162"/>
                    </a:lnTo>
                    <a:lnTo>
                      <a:pt x="447" y="171"/>
                    </a:lnTo>
                    <a:lnTo>
                      <a:pt x="433" y="217"/>
                    </a:lnTo>
                    <a:lnTo>
                      <a:pt x="409" y="224"/>
                    </a:lnTo>
                    <a:lnTo>
                      <a:pt x="388" y="255"/>
                    </a:lnTo>
                    <a:lnTo>
                      <a:pt x="346" y="267"/>
                    </a:lnTo>
                    <a:lnTo>
                      <a:pt x="300" y="262"/>
                    </a:lnTo>
                    <a:lnTo>
                      <a:pt x="272" y="284"/>
                    </a:lnTo>
                    <a:lnTo>
                      <a:pt x="234" y="273"/>
                    </a:lnTo>
                    <a:lnTo>
                      <a:pt x="213" y="294"/>
                    </a:lnTo>
                    <a:lnTo>
                      <a:pt x="185" y="287"/>
                    </a:lnTo>
                    <a:lnTo>
                      <a:pt x="153" y="315"/>
                    </a:lnTo>
                    <a:lnTo>
                      <a:pt x="122" y="316"/>
                    </a:lnTo>
                    <a:lnTo>
                      <a:pt x="122" y="340"/>
                    </a:lnTo>
                    <a:lnTo>
                      <a:pt x="101" y="350"/>
                    </a:lnTo>
                    <a:lnTo>
                      <a:pt x="108" y="392"/>
                    </a:lnTo>
                    <a:lnTo>
                      <a:pt x="87" y="415"/>
                    </a:lnTo>
                    <a:lnTo>
                      <a:pt x="48" y="421"/>
                    </a:lnTo>
                    <a:lnTo>
                      <a:pt x="17" y="415"/>
                    </a:lnTo>
                    <a:lnTo>
                      <a:pt x="0" y="452"/>
                    </a:lnTo>
                    <a:lnTo>
                      <a:pt x="24" y="456"/>
                    </a:lnTo>
                    <a:lnTo>
                      <a:pt x="48" y="473"/>
                    </a:lnTo>
                    <a:lnTo>
                      <a:pt x="76" y="456"/>
                    </a:lnTo>
                    <a:lnTo>
                      <a:pt x="101" y="459"/>
                    </a:lnTo>
                    <a:lnTo>
                      <a:pt x="139" y="442"/>
                    </a:lnTo>
                    <a:lnTo>
                      <a:pt x="171" y="452"/>
                    </a:lnTo>
                    <a:lnTo>
                      <a:pt x="202" y="445"/>
                    </a:lnTo>
                    <a:lnTo>
                      <a:pt x="220" y="466"/>
                    </a:lnTo>
                    <a:lnTo>
                      <a:pt x="248" y="456"/>
                    </a:lnTo>
                    <a:lnTo>
                      <a:pt x="269" y="473"/>
                    </a:lnTo>
                    <a:lnTo>
                      <a:pt x="311" y="478"/>
                    </a:lnTo>
                    <a:lnTo>
                      <a:pt x="328" y="445"/>
                    </a:lnTo>
                    <a:lnTo>
                      <a:pt x="367" y="452"/>
                    </a:lnTo>
                    <a:lnTo>
                      <a:pt x="395" y="435"/>
                    </a:lnTo>
                    <a:lnTo>
                      <a:pt x="430" y="445"/>
                    </a:lnTo>
                    <a:lnTo>
                      <a:pt x="454" y="417"/>
                    </a:lnTo>
                    <a:lnTo>
                      <a:pt x="489" y="428"/>
                    </a:lnTo>
                    <a:lnTo>
                      <a:pt x="535" y="408"/>
                    </a:lnTo>
                    <a:lnTo>
                      <a:pt x="566" y="410"/>
                    </a:lnTo>
                    <a:lnTo>
                      <a:pt x="605" y="389"/>
                    </a:lnTo>
                    <a:lnTo>
                      <a:pt x="654" y="396"/>
                    </a:lnTo>
                    <a:lnTo>
                      <a:pt x="689" y="380"/>
                    </a:lnTo>
                    <a:lnTo>
                      <a:pt x="727" y="396"/>
                    </a:lnTo>
                    <a:lnTo>
                      <a:pt x="755" y="361"/>
                    </a:lnTo>
                    <a:lnTo>
                      <a:pt x="783" y="378"/>
                    </a:lnTo>
                    <a:lnTo>
                      <a:pt x="818" y="354"/>
                    </a:lnTo>
                    <a:lnTo>
                      <a:pt x="846" y="364"/>
                    </a:lnTo>
                    <a:lnTo>
                      <a:pt x="884" y="350"/>
                    </a:lnTo>
                    <a:lnTo>
                      <a:pt x="926" y="344"/>
                    </a:lnTo>
                    <a:lnTo>
                      <a:pt x="954" y="371"/>
                    </a:lnTo>
                    <a:lnTo>
                      <a:pt x="993" y="354"/>
                    </a:lnTo>
                    <a:lnTo>
                      <a:pt x="1024" y="378"/>
                    </a:lnTo>
                    <a:lnTo>
                      <a:pt x="1073" y="373"/>
                    </a:lnTo>
                    <a:lnTo>
                      <a:pt x="1087" y="400"/>
                    </a:lnTo>
                    <a:lnTo>
                      <a:pt x="1112" y="382"/>
                    </a:lnTo>
                    <a:lnTo>
                      <a:pt x="1157" y="403"/>
                    </a:lnTo>
                    <a:lnTo>
                      <a:pt x="1182" y="392"/>
                    </a:lnTo>
                    <a:lnTo>
                      <a:pt x="1220" y="396"/>
                    </a:lnTo>
                    <a:lnTo>
                      <a:pt x="1252" y="378"/>
                    </a:lnTo>
                    <a:lnTo>
                      <a:pt x="1304" y="387"/>
                    </a:lnTo>
                    <a:lnTo>
                      <a:pt x="1339" y="359"/>
                    </a:lnTo>
                    <a:lnTo>
                      <a:pt x="1378" y="354"/>
                    </a:lnTo>
                    <a:lnTo>
                      <a:pt x="1395" y="401"/>
                    </a:lnTo>
                    <a:lnTo>
                      <a:pt x="1413" y="364"/>
                    </a:lnTo>
                    <a:lnTo>
                      <a:pt x="1444" y="359"/>
                    </a:lnTo>
                    <a:lnTo>
                      <a:pt x="1490" y="378"/>
                    </a:lnTo>
                    <a:lnTo>
                      <a:pt x="1531" y="361"/>
                    </a:lnTo>
                    <a:lnTo>
                      <a:pt x="1556" y="392"/>
                    </a:lnTo>
                    <a:lnTo>
                      <a:pt x="1605" y="401"/>
                    </a:lnTo>
                    <a:lnTo>
                      <a:pt x="1636" y="417"/>
                    </a:lnTo>
                    <a:lnTo>
                      <a:pt x="1671" y="407"/>
                    </a:lnTo>
                    <a:lnTo>
                      <a:pt x="1713" y="431"/>
                    </a:lnTo>
                    <a:lnTo>
                      <a:pt x="1741" y="417"/>
                    </a:lnTo>
                    <a:lnTo>
                      <a:pt x="1762" y="442"/>
                    </a:lnTo>
                    <a:lnTo>
                      <a:pt x="1787" y="428"/>
                    </a:lnTo>
                    <a:lnTo>
                      <a:pt x="1815" y="450"/>
                    </a:lnTo>
                    <a:lnTo>
                      <a:pt x="1839" y="417"/>
                    </a:lnTo>
                    <a:lnTo>
                      <a:pt x="1871" y="421"/>
                    </a:lnTo>
                    <a:lnTo>
                      <a:pt x="1888" y="396"/>
                    </a:lnTo>
                    <a:lnTo>
                      <a:pt x="1920" y="408"/>
                    </a:lnTo>
                    <a:lnTo>
                      <a:pt x="1944" y="400"/>
                    </a:lnTo>
                    <a:lnTo>
                      <a:pt x="1962" y="417"/>
                    </a:lnTo>
                    <a:lnTo>
                      <a:pt x="1993" y="407"/>
                    </a:lnTo>
                    <a:lnTo>
                      <a:pt x="2021" y="424"/>
                    </a:lnTo>
                    <a:lnTo>
                      <a:pt x="2060" y="417"/>
                    </a:lnTo>
                    <a:lnTo>
                      <a:pt x="2088" y="442"/>
                    </a:lnTo>
                    <a:lnTo>
                      <a:pt x="2112" y="438"/>
                    </a:lnTo>
                    <a:lnTo>
                      <a:pt x="2140" y="456"/>
                    </a:lnTo>
                    <a:lnTo>
                      <a:pt x="2175" y="445"/>
                    </a:lnTo>
                    <a:lnTo>
                      <a:pt x="2193" y="459"/>
                    </a:lnTo>
                    <a:lnTo>
                      <a:pt x="2224" y="449"/>
                    </a:lnTo>
                    <a:lnTo>
                      <a:pt x="2245" y="470"/>
                    </a:lnTo>
                    <a:lnTo>
                      <a:pt x="2297" y="471"/>
                    </a:lnTo>
                    <a:lnTo>
                      <a:pt x="2259" y="435"/>
                    </a:lnTo>
                    <a:lnTo>
                      <a:pt x="2262" y="403"/>
                    </a:lnTo>
                    <a:lnTo>
                      <a:pt x="2235" y="378"/>
                    </a:lnTo>
                    <a:lnTo>
                      <a:pt x="2242" y="344"/>
                    </a:lnTo>
                    <a:lnTo>
                      <a:pt x="2203" y="333"/>
                    </a:lnTo>
                    <a:lnTo>
                      <a:pt x="2172" y="312"/>
                    </a:lnTo>
                    <a:lnTo>
                      <a:pt x="2140" y="322"/>
                    </a:lnTo>
                    <a:lnTo>
                      <a:pt x="2116" y="298"/>
                    </a:lnTo>
                    <a:lnTo>
                      <a:pt x="2084" y="319"/>
                    </a:lnTo>
                    <a:lnTo>
                      <a:pt x="2042" y="312"/>
                    </a:lnTo>
                    <a:lnTo>
                      <a:pt x="2032" y="281"/>
                    </a:lnTo>
                    <a:lnTo>
                      <a:pt x="1990" y="276"/>
                    </a:lnTo>
                    <a:lnTo>
                      <a:pt x="1972" y="238"/>
                    </a:lnTo>
                    <a:lnTo>
                      <a:pt x="1930" y="234"/>
                    </a:lnTo>
                    <a:lnTo>
                      <a:pt x="1923" y="196"/>
                    </a:lnTo>
                    <a:lnTo>
                      <a:pt x="1892" y="199"/>
                    </a:lnTo>
                    <a:lnTo>
                      <a:pt x="1885" y="176"/>
                    </a:lnTo>
                    <a:lnTo>
                      <a:pt x="1860" y="182"/>
                    </a:lnTo>
                    <a:lnTo>
                      <a:pt x="1822" y="157"/>
                    </a:lnTo>
                    <a:lnTo>
                      <a:pt x="1773" y="164"/>
                    </a:lnTo>
                    <a:lnTo>
                      <a:pt x="1731" y="153"/>
                    </a:lnTo>
                    <a:lnTo>
                      <a:pt x="1710" y="126"/>
                    </a:lnTo>
                    <a:lnTo>
                      <a:pt x="1664" y="101"/>
                    </a:lnTo>
                    <a:lnTo>
                      <a:pt x="1654" y="70"/>
                    </a:lnTo>
                    <a:lnTo>
                      <a:pt x="1577" y="66"/>
                    </a:lnTo>
                    <a:lnTo>
                      <a:pt x="1535" y="41"/>
                    </a:lnTo>
                    <a:lnTo>
                      <a:pt x="1493" y="56"/>
                    </a:lnTo>
                    <a:lnTo>
                      <a:pt x="1451" y="30"/>
                    </a:lnTo>
                    <a:lnTo>
                      <a:pt x="1416" y="44"/>
                    </a:lnTo>
                    <a:lnTo>
                      <a:pt x="1388" y="20"/>
                    </a:lnTo>
                    <a:lnTo>
                      <a:pt x="1329" y="23"/>
                    </a:lnTo>
                    <a:lnTo>
                      <a:pt x="1290" y="0"/>
                    </a:lnTo>
                    <a:close/>
                  </a:path>
                </a:pathLst>
              </a:custGeom>
              <a:solidFill>
                <a:srgbClr val="002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3" name="Freeform 11"/>
              <p:cNvSpPr>
                <a:spLocks/>
              </p:cNvSpPr>
              <p:nvPr/>
            </p:nvSpPr>
            <p:spPr bwMode="auto">
              <a:xfrm>
                <a:off x="1737" y="2278"/>
                <a:ext cx="95" cy="148"/>
              </a:xfrm>
              <a:custGeom>
                <a:avLst/>
                <a:gdLst>
                  <a:gd name="T0" fmla="*/ 7 w 95"/>
                  <a:gd name="T1" fmla="*/ 0 h 148"/>
                  <a:gd name="T2" fmla="*/ 0 w 95"/>
                  <a:gd name="T3" fmla="*/ 43 h 148"/>
                  <a:gd name="T4" fmla="*/ 53 w 95"/>
                  <a:gd name="T5" fmla="*/ 60 h 148"/>
                  <a:gd name="T6" fmla="*/ 39 w 95"/>
                  <a:gd name="T7" fmla="*/ 106 h 148"/>
                  <a:gd name="T8" fmla="*/ 70 w 95"/>
                  <a:gd name="T9" fmla="*/ 113 h 148"/>
                  <a:gd name="T10" fmla="*/ 60 w 95"/>
                  <a:gd name="T11" fmla="*/ 148 h 148"/>
                  <a:gd name="T12" fmla="*/ 95 w 95"/>
                  <a:gd name="T13" fmla="*/ 120 h 148"/>
                  <a:gd name="T14" fmla="*/ 77 w 95"/>
                  <a:gd name="T15" fmla="*/ 81 h 148"/>
                  <a:gd name="T16" fmla="*/ 84 w 95"/>
                  <a:gd name="T17" fmla="*/ 67 h 148"/>
                  <a:gd name="T18" fmla="*/ 81 w 95"/>
                  <a:gd name="T19" fmla="*/ 43 h 148"/>
                  <a:gd name="T20" fmla="*/ 7 w 95"/>
                  <a:gd name="T21" fmla="*/ 0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5" h="148">
                    <a:moveTo>
                      <a:pt x="7" y="0"/>
                    </a:moveTo>
                    <a:lnTo>
                      <a:pt x="0" y="43"/>
                    </a:lnTo>
                    <a:lnTo>
                      <a:pt x="53" y="60"/>
                    </a:lnTo>
                    <a:lnTo>
                      <a:pt x="39" y="106"/>
                    </a:lnTo>
                    <a:lnTo>
                      <a:pt x="70" y="113"/>
                    </a:lnTo>
                    <a:lnTo>
                      <a:pt x="60" y="148"/>
                    </a:lnTo>
                    <a:lnTo>
                      <a:pt x="95" y="120"/>
                    </a:lnTo>
                    <a:lnTo>
                      <a:pt x="77" y="81"/>
                    </a:lnTo>
                    <a:lnTo>
                      <a:pt x="84" y="67"/>
                    </a:lnTo>
                    <a:lnTo>
                      <a:pt x="81" y="4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4" name="Freeform 12"/>
              <p:cNvSpPr>
                <a:spLocks/>
              </p:cNvSpPr>
              <p:nvPr/>
            </p:nvSpPr>
            <p:spPr bwMode="auto">
              <a:xfrm>
                <a:off x="1891" y="2402"/>
                <a:ext cx="94" cy="147"/>
              </a:xfrm>
              <a:custGeom>
                <a:avLst/>
                <a:gdLst>
                  <a:gd name="T0" fmla="*/ 7 w 94"/>
                  <a:gd name="T1" fmla="*/ 0 h 147"/>
                  <a:gd name="T2" fmla="*/ 0 w 94"/>
                  <a:gd name="T3" fmla="*/ 42 h 147"/>
                  <a:gd name="T4" fmla="*/ 52 w 94"/>
                  <a:gd name="T5" fmla="*/ 59 h 147"/>
                  <a:gd name="T6" fmla="*/ 38 w 94"/>
                  <a:gd name="T7" fmla="*/ 105 h 147"/>
                  <a:gd name="T8" fmla="*/ 70 w 94"/>
                  <a:gd name="T9" fmla="*/ 112 h 147"/>
                  <a:gd name="T10" fmla="*/ 59 w 94"/>
                  <a:gd name="T11" fmla="*/ 147 h 147"/>
                  <a:gd name="T12" fmla="*/ 94 w 94"/>
                  <a:gd name="T13" fmla="*/ 119 h 147"/>
                  <a:gd name="T14" fmla="*/ 77 w 94"/>
                  <a:gd name="T15" fmla="*/ 80 h 147"/>
                  <a:gd name="T16" fmla="*/ 84 w 94"/>
                  <a:gd name="T17" fmla="*/ 66 h 147"/>
                  <a:gd name="T18" fmla="*/ 80 w 94"/>
                  <a:gd name="T19" fmla="*/ 42 h 147"/>
                  <a:gd name="T20" fmla="*/ 7 w 94"/>
                  <a:gd name="T21" fmla="*/ 0 h 1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4" h="147">
                    <a:moveTo>
                      <a:pt x="7" y="0"/>
                    </a:moveTo>
                    <a:lnTo>
                      <a:pt x="0" y="42"/>
                    </a:lnTo>
                    <a:lnTo>
                      <a:pt x="52" y="59"/>
                    </a:lnTo>
                    <a:lnTo>
                      <a:pt x="38" y="105"/>
                    </a:lnTo>
                    <a:lnTo>
                      <a:pt x="70" y="112"/>
                    </a:lnTo>
                    <a:lnTo>
                      <a:pt x="59" y="147"/>
                    </a:lnTo>
                    <a:lnTo>
                      <a:pt x="94" y="119"/>
                    </a:lnTo>
                    <a:lnTo>
                      <a:pt x="77" y="80"/>
                    </a:lnTo>
                    <a:lnTo>
                      <a:pt x="84" y="66"/>
                    </a:lnTo>
                    <a:lnTo>
                      <a:pt x="80" y="4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5" name="Freeform 13"/>
              <p:cNvSpPr>
                <a:spLocks/>
              </p:cNvSpPr>
              <p:nvPr/>
            </p:nvSpPr>
            <p:spPr bwMode="auto">
              <a:xfrm>
                <a:off x="2017" y="2479"/>
                <a:ext cx="181" cy="139"/>
              </a:xfrm>
              <a:custGeom>
                <a:avLst/>
                <a:gdLst>
                  <a:gd name="T0" fmla="*/ 13 w 181"/>
                  <a:gd name="T1" fmla="*/ 0 h 139"/>
                  <a:gd name="T2" fmla="*/ 0 w 181"/>
                  <a:gd name="T3" fmla="*/ 40 h 139"/>
                  <a:gd name="T4" fmla="*/ 100 w 181"/>
                  <a:gd name="T5" fmla="*/ 56 h 139"/>
                  <a:gd name="T6" fmla="*/ 73 w 181"/>
                  <a:gd name="T7" fmla="*/ 99 h 139"/>
                  <a:gd name="T8" fmla="*/ 134 w 181"/>
                  <a:gd name="T9" fmla="*/ 107 h 139"/>
                  <a:gd name="T10" fmla="*/ 114 w 181"/>
                  <a:gd name="T11" fmla="*/ 139 h 139"/>
                  <a:gd name="T12" fmla="*/ 181 w 181"/>
                  <a:gd name="T13" fmla="*/ 114 h 139"/>
                  <a:gd name="T14" fmla="*/ 148 w 181"/>
                  <a:gd name="T15" fmla="*/ 76 h 139"/>
                  <a:gd name="T16" fmla="*/ 161 w 181"/>
                  <a:gd name="T17" fmla="*/ 63 h 139"/>
                  <a:gd name="T18" fmla="*/ 154 w 181"/>
                  <a:gd name="T19" fmla="*/ 40 h 139"/>
                  <a:gd name="T20" fmla="*/ 13 w 181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1" h="139">
                    <a:moveTo>
                      <a:pt x="13" y="0"/>
                    </a:moveTo>
                    <a:lnTo>
                      <a:pt x="0" y="40"/>
                    </a:lnTo>
                    <a:lnTo>
                      <a:pt x="100" y="56"/>
                    </a:lnTo>
                    <a:lnTo>
                      <a:pt x="73" y="99"/>
                    </a:lnTo>
                    <a:lnTo>
                      <a:pt x="134" y="107"/>
                    </a:lnTo>
                    <a:lnTo>
                      <a:pt x="114" y="139"/>
                    </a:lnTo>
                    <a:lnTo>
                      <a:pt x="181" y="114"/>
                    </a:lnTo>
                    <a:lnTo>
                      <a:pt x="148" y="76"/>
                    </a:lnTo>
                    <a:lnTo>
                      <a:pt x="161" y="63"/>
                    </a:lnTo>
                    <a:lnTo>
                      <a:pt x="154" y="4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6" name="Freeform 14"/>
              <p:cNvSpPr>
                <a:spLocks/>
              </p:cNvSpPr>
              <p:nvPr/>
            </p:nvSpPr>
            <p:spPr bwMode="auto">
              <a:xfrm>
                <a:off x="2237" y="2521"/>
                <a:ext cx="108" cy="94"/>
              </a:xfrm>
              <a:custGeom>
                <a:avLst/>
                <a:gdLst>
                  <a:gd name="T0" fmla="*/ 7 w 108"/>
                  <a:gd name="T1" fmla="*/ 0 h 94"/>
                  <a:gd name="T2" fmla="*/ 0 w 108"/>
                  <a:gd name="T3" fmla="*/ 27 h 94"/>
                  <a:gd name="T4" fmla="*/ 60 w 108"/>
                  <a:gd name="T5" fmla="*/ 38 h 94"/>
                  <a:gd name="T6" fmla="*/ 43 w 108"/>
                  <a:gd name="T7" fmla="*/ 67 h 94"/>
                  <a:gd name="T8" fmla="*/ 80 w 108"/>
                  <a:gd name="T9" fmla="*/ 72 h 94"/>
                  <a:gd name="T10" fmla="*/ 68 w 108"/>
                  <a:gd name="T11" fmla="*/ 94 h 94"/>
                  <a:gd name="T12" fmla="*/ 108 w 108"/>
                  <a:gd name="T13" fmla="*/ 76 h 94"/>
                  <a:gd name="T14" fmla="*/ 88 w 108"/>
                  <a:gd name="T15" fmla="*/ 52 h 94"/>
                  <a:gd name="T16" fmla="*/ 96 w 108"/>
                  <a:gd name="T17" fmla="*/ 42 h 94"/>
                  <a:gd name="T18" fmla="*/ 92 w 108"/>
                  <a:gd name="T19" fmla="*/ 27 h 94"/>
                  <a:gd name="T20" fmla="*/ 7 w 108"/>
                  <a:gd name="T21" fmla="*/ 0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8" h="94">
                    <a:moveTo>
                      <a:pt x="7" y="0"/>
                    </a:moveTo>
                    <a:lnTo>
                      <a:pt x="0" y="27"/>
                    </a:lnTo>
                    <a:lnTo>
                      <a:pt x="60" y="38"/>
                    </a:lnTo>
                    <a:lnTo>
                      <a:pt x="43" y="67"/>
                    </a:lnTo>
                    <a:lnTo>
                      <a:pt x="80" y="72"/>
                    </a:lnTo>
                    <a:lnTo>
                      <a:pt x="68" y="94"/>
                    </a:lnTo>
                    <a:lnTo>
                      <a:pt x="108" y="76"/>
                    </a:lnTo>
                    <a:lnTo>
                      <a:pt x="88" y="52"/>
                    </a:lnTo>
                    <a:lnTo>
                      <a:pt x="96" y="42"/>
                    </a:lnTo>
                    <a:lnTo>
                      <a:pt x="92" y="2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7" name="Freeform 15"/>
              <p:cNvSpPr>
                <a:spLocks/>
              </p:cNvSpPr>
              <p:nvPr/>
            </p:nvSpPr>
            <p:spPr bwMode="auto">
              <a:xfrm>
                <a:off x="1919" y="2296"/>
                <a:ext cx="128" cy="132"/>
              </a:xfrm>
              <a:custGeom>
                <a:avLst/>
                <a:gdLst>
                  <a:gd name="T0" fmla="*/ 9 w 128"/>
                  <a:gd name="T1" fmla="*/ 0 h 132"/>
                  <a:gd name="T2" fmla="*/ 0 w 128"/>
                  <a:gd name="T3" fmla="*/ 38 h 132"/>
                  <a:gd name="T4" fmla="*/ 71 w 128"/>
                  <a:gd name="T5" fmla="*/ 54 h 132"/>
                  <a:gd name="T6" fmla="*/ 52 w 128"/>
                  <a:gd name="T7" fmla="*/ 95 h 132"/>
                  <a:gd name="T8" fmla="*/ 96 w 128"/>
                  <a:gd name="T9" fmla="*/ 101 h 132"/>
                  <a:gd name="T10" fmla="*/ 80 w 128"/>
                  <a:gd name="T11" fmla="*/ 132 h 132"/>
                  <a:gd name="T12" fmla="*/ 128 w 128"/>
                  <a:gd name="T13" fmla="*/ 108 h 132"/>
                  <a:gd name="T14" fmla="*/ 105 w 128"/>
                  <a:gd name="T15" fmla="*/ 73 h 132"/>
                  <a:gd name="T16" fmla="*/ 114 w 128"/>
                  <a:gd name="T17" fmla="*/ 60 h 132"/>
                  <a:gd name="T18" fmla="*/ 110 w 128"/>
                  <a:gd name="T19" fmla="*/ 38 h 132"/>
                  <a:gd name="T20" fmla="*/ 9 w 128"/>
                  <a:gd name="T21" fmla="*/ 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132">
                    <a:moveTo>
                      <a:pt x="9" y="0"/>
                    </a:moveTo>
                    <a:lnTo>
                      <a:pt x="0" y="38"/>
                    </a:lnTo>
                    <a:lnTo>
                      <a:pt x="71" y="54"/>
                    </a:lnTo>
                    <a:lnTo>
                      <a:pt x="52" y="95"/>
                    </a:lnTo>
                    <a:lnTo>
                      <a:pt x="96" y="101"/>
                    </a:lnTo>
                    <a:lnTo>
                      <a:pt x="80" y="132"/>
                    </a:lnTo>
                    <a:lnTo>
                      <a:pt x="128" y="108"/>
                    </a:lnTo>
                    <a:lnTo>
                      <a:pt x="105" y="73"/>
                    </a:lnTo>
                    <a:lnTo>
                      <a:pt x="114" y="60"/>
                    </a:lnTo>
                    <a:lnTo>
                      <a:pt x="110" y="3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8" name="Freeform 16"/>
              <p:cNvSpPr>
                <a:spLocks/>
              </p:cNvSpPr>
              <p:nvPr/>
            </p:nvSpPr>
            <p:spPr bwMode="auto">
              <a:xfrm>
                <a:off x="2115" y="2416"/>
                <a:ext cx="137" cy="87"/>
              </a:xfrm>
              <a:custGeom>
                <a:avLst/>
                <a:gdLst>
                  <a:gd name="T0" fmla="*/ 9 w 137"/>
                  <a:gd name="T1" fmla="*/ 0 h 87"/>
                  <a:gd name="T2" fmla="*/ 0 w 137"/>
                  <a:gd name="T3" fmla="*/ 24 h 87"/>
                  <a:gd name="T4" fmla="*/ 77 w 137"/>
                  <a:gd name="T5" fmla="*/ 35 h 87"/>
                  <a:gd name="T6" fmla="*/ 56 w 137"/>
                  <a:gd name="T7" fmla="*/ 63 h 87"/>
                  <a:gd name="T8" fmla="*/ 102 w 137"/>
                  <a:gd name="T9" fmla="*/ 66 h 87"/>
                  <a:gd name="T10" fmla="*/ 86 w 137"/>
                  <a:gd name="T11" fmla="*/ 87 h 87"/>
                  <a:gd name="T12" fmla="*/ 137 w 137"/>
                  <a:gd name="T13" fmla="*/ 71 h 87"/>
                  <a:gd name="T14" fmla="*/ 112 w 137"/>
                  <a:gd name="T15" fmla="*/ 48 h 87"/>
                  <a:gd name="T16" fmla="*/ 122 w 137"/>
                  <a:gd name="T17" fmla="*/ 39 h 87"/>
                  <a:gd name="T18" fmla="*/ 118 w 137"/>
                  <a:gd name="T19" fmla="*/ 24 h 87"/>
                  <a:gd name="T20" fmla="*/ 9 w 137"/>
                  <a:gd name="T21" fmla="*/ 0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7" h="87">
                    <a:moveTo>
                      <a:pt x="9" y="0"/>
                    </a:moveTo>
                    <a:lnTo>
                      <a:pt x="0" y="24"/>
                    </a:lnTo>
                    <a:lnTo>
                      <a:pt x="77" y="35"/>
                    </a:lnTo>
                    <a:lnTo>
                      <a:pt x="56" y="63"/>
                    </a:lnTo>
                    <a:lnTo>
                      <a:pt x="102" y="66"/>
                    </a:lnTo>
                    <a:lnTo>
                      <a:pt x="86" y="87"/>
                    </a:lnTo>
                    <a:lnTo>
                      <a:pt x="137" y="71"/>
                    </a:lnTo>
                    <a:lnTo>
                      <a:pt x="112" y="48"/>
                    </a:lnTo>
                    <a:lnTo>
                      <a:pt x="122" y="39"/>
                    </a:lnTo>
                    <a:lnTo>
                      <a:pt x="118" y="2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9" name="Freeform 17"/>
              <p:cNvSpPr>
                <a:spLocks/>
              </p:cNvSpPr>
              <p:nvPr/>
            </p:nvSpPr>
            <p:spPr bwMode="auto">
              <a:xfrm>
                <a:off x="2437" y="2563"/>
                <a:ext cx="175" cy="78"/>
              </a:xfrm>
              <a:custGeom>
                <a:avLst/>
                <a:gdLst>
                  <a:gd name="T0" fmla="*/ 0 w 175"/>
                  <a:gd name="T1" fmla="*/ 11 h 78"/>
                  <a:gd name="T2" fmla="*/ 10 w 175"/>
                  <a:gd name="T3" fmla="*/ 42 h 78"/>
                  <a:gd name="T4" fmla="*/ 38 w 175"/>
                  <a:gd name="T5" fmla="*/ 35 h 78"/>
                  <a:gd name="T6" fmla="*/ 52 w 175"/>
                  <a:gd name="T7" fmla="*/ 53 h 78"/>
                  <a:gd name="T8" fmla="*/ 80 w 175"/>
                  <a:gd name="T9" fmla="*/ 56 h 78"/>
                  <a:gd name="T10" fmla="*/ 108 w 175"/>
                  <a:gd name="T11" fmla="*/ 74 h 78"/>
                  <a:gd name="T12" fmla="*/ 140 w 175"/>
                  <a:gd name="T13" fmla="*/ 67 h 78"/>
                  <a:gd name="T14" fmla="*/ 175 w 175"/>
                  <a:gd name="T15" fmla="*/ 78 h 78"/>
                  <a:gd name="T16" fmla="*/ 136 w 175"/>
                  <a:gd name="T17" fmla="*/ 46 h 78"/>
                  <a:gd name="T18" fmla="*/ 140 w 175"/>
                  <a:gd name="T19" fmla="*/ 25 h 78"/>
                  <a:gd name="T20" fmla="*/ 122 w 175"/>
                  <a:gd name="T21" fmla="*/ 4 h 78"/>
                  <a:gd name="T22" fmla="*/ 108 w 175"/>
                  <a:gd name="T23" fmla="*/ 32 h 78"/>
                  <a:gd name="T24" fmla="*/ 87 w 175"/>
                  <a:gd name="T25" fmla="*/ 4 h 78"/>
                  <a:gd name="T26" fmla="*/ 59 w 175"/>
                  <a:gd name="T27" fmla="*/ 18 h 78"/>
                  <a:gd name="T28" fmla="*/ 42 w 175"/>
                  <a:gd name="T29" fmla="*/ 0 h 78"/>
                  <a:gd name="T30" fmla="*/ 0 w 175"/>
                  <a:gd name="T31" fmla="*/ 11 h 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5" h="78">
                    <a:moveTo>
                      <a:pt x="0" y="11"/>
                    </a:moveTo>
                    <a:lnTo>
                      <a:pt x="10" y="42"/>
                    </a:lnTo>
                    <a:lnTo>
                      <a:pt x="38" y="35"/>
                    </a:lnTo>
                    <a:lnTo>
                      <a:pt x="52" y="53"/>
                    </a:lnTo>
                    <a:lnTo>
                      <a:pt x="80" y="56"/>
                    </a:lnTo>
                    <a:lnTo>
                      <a:pt x="108" y="74"/>
                    </a:lnTo>
                    <a:lnTo>
                      <a:pt x="140" y="67"/>
                    </a:lnTo>
                    <a:lnTo>
                      <a:pt x="175" y="78"/>
                    </a:lnTo>
                    <a:lnTo>
                      <a:pt x="136" y="46"/>
                    </a:lnTo>
                    <a:lnTo>
                      <a:pt x="140" y="25"/>
                    </a:lnTo>
                    <a:lnTo>
                      <a:pt x="122" y="4"/>
                    </a:lnTo>
                    <a:lnTo>
                      <a:pt x="108" y="32"/>
                    </a:lnTo>
                    <a:lnTo>
                      <a:pt x="87" y="4"/>
                    </a:lnTo>
                    <a:lnTo>
                      <a:pt x="59" y="18"/>
                    </a:lnTo>
                    <a:lnTo>
                      <a:pt x="4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0" name="Freeform 18"/>
              <p:cNvSpPr>
                <a:spLocks/>
              </p:cNvSpPr>
              <p:nvPr/>
            </p:nvSpPr>
            <p:spPr bwMode="auto">
              <a:xfrm>
                <a:off x="1478" y="2286"/>
                <a:ext cx="230" cy="93"/>
              </a:xfrm>
              <a:custGeom>
                <a:avLst/>
                <a:gdLst>
                  <a:gd name="T0" fmla="*/ 0 w 230"/>
                  <a:gd name="T1" fmla="*/ 12 h 93"/>
                  <a:gd name="T2" fmla="*/ 13 w 230"/>
                  <a:gd name="T3" fmla="*/ 51 h 93"/>
                  <a:gd name="T4" fmla="*/ 50 w 230"/>
                  <a:gd name="T5" fmla="*/ 42 h 93"/>
                  <a:gd name="T6" fmla="*/ 69 w 230"/>
                  <a:gd name="T7" fmla="*/ 64 h 93"/>
                  <a:gd name="T8" fmla="*/ 106 w 230"/>
                  <a:gd name="T9" fmla="*/ 67 h 93"/>
                  <a:gd name="T10" fmla="*/ 143 w 230"/>
                  <a:gd name="T11" fmla="*/ 90 h 93"/>
                  <a:gd name="T12" fmla="*/ 184 w 230"/>
                  <a:gd name="T13" fmla="*/ 80 h 93"/>
                  <a:gd name="T14" fmla="*/ 230 w 230"/>
                  <a:gd name="T15" fmla="*/ 93 h 93"/>
                  <a:gd name="T16" fmla="*/ 180 w 230"/>
                  <a:gd name="T17" fmla="*/ 55 h 93"/>
                  <a:gd name="T18" fmla="*/ 184 w 230"/>
                  <a:gd name="T19" fmla="*/ 29 h 93"/>
                  <a:gd name="T20" fmla="*/ 161 w 230"/>
                  <a:gd name="T21" fmla="*/ 3 h 93"/>
                  <a:gd name="T22" fmla="*/ 143 w 230"/>
                  <a:gd name="T23" fmla="*/ 38 h 93"/>
                  <a:gd name="T24" fmla="*/ 115 w 230"/>
                  <a:gd name="T25" fmla="*/ 3 h 93"/>
                  <a:gd name="T26" fmla="*/ 78 w 230"/>
                  <a:gd name="T27" fmla="*/ 21 h 93"/>
                  <a:gd name="T28" fmla="*/ 55 w 230"/>
                  <a:gd name="T29" fmla="*/ 0 h 93"/>
                  <a:gd name="T30" fmla="*/ 0 w 230"/>
                  <a:gd name="T31" fmla="*/ 12 h 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30" h="93">
                    <a:moveTo>
                      <a:pt x="0" y="12"/>
                    </a:moveTo>
                    <a:lnTo>
                      <a:pt x="13" y="51"/>
                    </a:lnTo>
                    <a:lnTo>
                      <a:pt x="50" y="42"/>
                    </a:lnTo>
                    <a:lnTo>
                      <a:pt x="69" y="64"/>
                    </a:lnTo>
                    <a:lnTo>
                      <a:pt x="106" y="67"/>
                    </a:lnTo>
                    <a:lnTo>
                      <a:pt x="143" y="90"/>
                    </a:lnTo>
                    <a:lnTo>
                      <a:pt x="184" y="80"/>
                    </a:lnTo>
                    <a:lnTo>
                      <a:pt x="230" y="93"/>
                    </a:lnTo>
                    <a:lnTo>
                      <a:pt x="180" y="55"/>
                    </a:lnTo>
                    <a:lnTo>
                      <a:pt x="184" y="29"/>
                    </a:lnTo>
                    <a:lnTo>
                      <a:pt x="161" y="3"/>
                    </a:lnTo>
                    <a:lnTo>
                      <a:pt x="143" y="38"/>
                    </a:lnTo>
                    <a:lnTo>
                      <a:pt x="115" y="3"/>
                    </a:lnTo>
                    <a:lnTo>
                      <a:pt x="78" y="21"/>
                    </a:lnTo>
                    <a:lnTo>
                      <a:pt x="5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1" name="Freeform 19"/>
              <p:cNvSpPr>
                <a:spLocks/>
              </p:cNvSpPr>
              <p:nvPr/>
            </p:nvSpPr>
            <p:spPr bwMode="auto">
              <a:xfrm>
                <a:off x="1744" y="2503"/>
                <a:ext cx="67" cy="71"/>
              </a:xfrm>
              <a:custGeom>
                <a:avLst/>
                <a:gdLst>
                  <a:gd name="T0" fmla="*/ 0 w 67"/>
                  <a:gd name="T1" fmla="*/ 8 h 71"/>
                  <a:gd name="T2" fmla="*/ 21 w 67"/>
                  <a:gd name="T3" fmla="*/ 25 h 71"/>
                  <a:gd name="T4" fmla="*/ 35 w 67"/>
                  <a:gd name="T5" fmla="*/ 71 h 71"/>
                  <a:gd name="T6" fmla="*/ 53 w 67"/>
                  <a:gd name="T7" fmla="*/ 53 h 71"/>
                  <a:gd name="T8" fmla="*/ 49 w 67"/>
                  <a:gd name="T9" fmla="*/ 29 h 71"/>
                  <a:gd name="T10" fmla="*/ 67 w 67"/>
                  <a:gd name="T11" fmla="*/ 0 h 71"/>
                  <a:gd name="T12" fmla="*/ 0 w 67"/>
                  <a:gd name="T13" fmla="*/ 8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0" y="8"/>
                    </a:moveTo>
                    <a:lnTo>
                      <a:pt x="21" y="25"/>
                    </a:lnTo>
                    <a:lnTo>
                      <a:pt x="35" y="71"/>
                    </a:lnTo>
                    <a:lnTo>
                      <a:pt x="53" y="53"/>
                    </a:lnTo>
                    <a:lnTo>
                      <a:pt x="49" y="29"/>
                    </a:lnTo>
                    <a:lnTo>
                      <a:pt x="6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2" name="Freeform 20"/>
              <p:cNvSpPr>
                <a:spLocks/>
              </p:cNvSpPr>
              <p:nvPr/>
            </p:nvSpPr>
            <p:spPr bwMode="auto">
              <a:xfrm>
                <a:off x="1254" y="2356"/>
                <a:ext cx="130" cy="211"/>
              </a:xfrm>
              <a:custGeom>
                <a:avLst/>
                <a:gdLst>
                  <a:gd name="T0" fmla="*/ 88 w 130"/>
                  <a:gd name="T1" fmla="*/ 0 h 211"/>
                  <a:gd name="T2" fmla="*/ 35 w 130"/>
                  <a:gd name="T3" fmla="*/ 14 h 211"/>
                  <a:gd name="T4" fmla="*/ 28 w 130"/>
                  <a:gd name="T5" fmla="*/ 35 h 211"/>
                  <a:gd name="T6" fmla="*/ 4 w 130"/>
                  <a:gd name="T7" fmla="*/ 49 h 211"/>
                  <a:gd name="T8" fmla="*/ 0 w 130"/>
                  <a:gd name="T9" fmla="*/ 81 h 211"/>
                  <a:gd name="T10" fmla="*/ 32 w 130"/>
                  <a:gd name="T11" fmla="*/ 91 h 211"/>
                  <a:gd name="T12" fmla="*/ 63 w 130"/>
                  <a:gd name="T13" fmla="*/ 116 h 211"/>
                  <a:gd name="T14" fmla="*/ 39 w 130"/>
                  <a:gd name="T15" fmla="*/ 130 h 211"/>
                  <a:gd name="T16" fmla="*/ 88 w 130"/>
                  <a:gd name="T17" fmla="*/ 147 h 211"/>
                  <a:gd name="T18" fmla="*/ 70 w 130"/>
                  <a:gd name="T19" fmla="*/ 162 h 211"/>
                  <a:gd name="T20" fmla="*/ 81 w 130"/>
                  <a:gd name="T21" fmla="*/ 186 h 211"/>
                  <a:gd name="T22" fmla="*/ 84 w 130"/>
                  <a:gd name="T23" fmla="*/ 211 h 211"/>
                  <a:gd name="T24" fmla="*/ 130 w 130"/>
                  <a:gd name="T25" fmla="*/ 204 h 211"/>
                  <a:gd name="T26" fmla="*/ 105 w 130"/>
                  <a:gd name="T27" fmla="*/ 169 h 211"/>
                  <a:gd name="T28" fmla="*/ 126 w 130"/>
                  <a:gd name="T29" fmla="*/ 140 h 211"/>
                  <a:gd name="T30" fmla="*/ 105 w 130"/>
                  <a:gd name="T31" fmla="*/ 126 h 211"/>
                  <a:gd name="T32" fmla="*/ 84 w 130"/>
                  <a:gd name="T33" fmla="*/ 123 h 211"/>
                  <a:gd name="T34" fmla="*/ 91 w 130"/>
                  <a:gd name="T35" fmla="*/ 98 h 211"/>
                  <a:gd name="T36" fmla="*/ 88 w 130"/>
                  <a:gd name="T37" fmla="*/ 88 h 211"/>
                  <a:gd name="T38" fmla="*/ 63 w 130"/>
                  <a:gd name="T39" fmla="*/ 74 h 211"/>
                  <a:gd name="T40" fmla="*/ 28 w 130"/>
                  <a:gd name="T41" fmla="*/ 67 h 211"/>
                  <a:gd name="T42" fmla="*/ 53 w 130"/>
                  <a:gd name="T43" fmla="*/ 49 h 211"/>
                  <a:gd name="T44" fmla="*/ 88 w 130"/>
                  <a:gd name="T45" fmla="*/ 0 h 2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0" h="211">
                    <a:moveTo>
                      <a:pt x="88" y="0"/>
                    </a:moveTo>
                    <a:lnTo>
                      <a:pt x="35" y="14"/>
                    </a:lnTo>
                    <a:lnTo>
                      <a:pt x="28" y="35"/>
                    </a:lnTo>
                    <a:lnTo>
                      <a:pt x="4" y="49"/>
                    </a:lnTo>
                    <a:lnTo>
                      <a:pt x="0" y="81"/>
                    </a:lnTo>
                    <a:lnTo>
                      <a:pt x="32" y="91"/>
                    </a:lnTo>
                    <a:lnTo>
                      <a:pt x="63" y="116"/>
                    </a:lnTo>
                    <a:lnTo>
                      <a:pt x="39" y="130"/>
                    </a:lnTo>
                    <a:lnTo>
                      <a:pt x="88" y="147"/>
                    </a:lnTo>
                    <a:lnTo>
                      <a:pt x="70" y="162"/>
                    </a:lnTo>
                    <a:lnTo>
                      <a:pt x="81" y="186"/>
                    </a:lnTo>
                    <a:lnTo>
                      <a:pt x="84" y="211"/>
                    </a:lnTo>
                    <a:lnTo>
                      <a:pt x="130" y="204"/>
                    </a:lnTo>
                    <a:lnTo>
                      <a:pt x="105" y="169"/>
                    </a:lnTo>
                    <a:lnTo>
                      <a:pt x="126" y="140"/>
                    </a:lnTo>
                    <a:lnTo>
                      <a:pt x="105" y="126"/>
                    </a:lnTo>
                    <a:lnTo>
                      <a:pt x="84" y="123"/>
                    </a:lnTo>
                    <a:lnTo>
                      <a:pt x="91" y="98"/>
                    </a:lnTo>
                    <a:lnTo>
                      <a:pt x="88" y="88"/>
                    </a:lnTo>
                    <a:lnTo>
                      <a:pt x="63" y="74"/>
                    </a:lnTo>
                    <a:lnTo>
                      <a:pt x="28" y="67"/>
                    </a:lnTo>
                    <a:lnTo>
                      <a:pt x="53" y="4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3" name="Freeform 21"/>
              <p:cNvSpPr>
                <a:spLocks/>
              </p:cNvSpPr>
              <p:nvPr/>
            </p:nvSpPr>
            <p:spPr bwMode="auto">
              <a:xfrm>
                <a:off x="1377" y="2338"/>
                <a:ext cx="199" cy="85"/>
              </a:xfrm>
              <a:custGeom>
                <a:avLst/>
                <a:gdLst>
                  <a:gd name="T0" fmla="*/ 38 w 199"/>
                  <a:gd name="T1" fmla="*/ 0 h 85"/>
                  <a:gd name="T2" fmla="*/ 7 w 199"/>
                  <a:gd name="T3" fmla="*/ 25 h 85"/>
                  <a:gd name="T4" fmla="*/ 0 w 199"/>
                  <a:gd name="T5" fmla="*/ 53 h 85"/>
                  <a:gd name="T6" fmla="*/ 56 w 199"/>
                  <a:gd name="T7" fmla="*/ 60 h 85"/>
                  <a:gd name="T8" fmla="*/ 91 w 199"/>
                  <a:gd name="T9" fmla="*/ 46 h 85"/>
                  <a:gd name="T10" fmla="*/ 143 w 199"/>
                  <a:gd name="T11" fmla="*/ 60 h 85"/>
                  <a:gd name="T12" fmla="*/ 143 w 199"/>
                  <a:gd name="T13" fmla="*/ 85 h 85"/>
                  <a:gd name="T14" fmla="*/ 199 w 199"/>
                  <a:gd name="T15" fmla="*/ 78 h 85"/>
                  <a:gd name="T16" fmla="*/ 164 w 199"/>
                  <a:gd name="T17" fmla="*/ 60 h 85"/>
                  <a:gd name="T18" fmla="*/ 143 w 199"/>
                  <a:gd name="T19" fmla="*/ 35 h 85"/>
                  <a:gd name="T20" fmla="*/ 115 w 199"/>
                  <a:gd name="T21" fmla="*/ 35 h 85"/>
                  <a:gd name="T22" fmla="*/ 38 w 199"/>
                  <a:gd name="T23" fmla="*/ 0 h 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9" h="85">
                    <a:moveTo>
                      <a:pt x="38" y="0"/>
                    </a:moveTo>
                    <a:lnTo>
                      <a:pt x="7" y="25"/>
                    </a:lnTo>
                    <a:lnTo>
                      <a:pt x="0" y="53"/>
                    </a:lnTo>
                    <a:lnTo>
                      <a:pt x="56" y="60"/>
                    </a:lnTo>
                    <a:lnTo>
                      <a:pt x="91" y="46"/>
                    </a:lnTo>
                    <a:lnTo>
                      <a:pt x="143" y="60"/>
                    </a:lnTo>
                    <a:lnTo>
                      <a:pt x="143" y="85"/>
                    </a:lnTo>
                    <a:lnTo>
                      <a:pt x="199" y="78"/>
                    </a:lnTo>
                    <a:lnTo>
                      <a:pt x="164" y="60"/>
                    </a:lnTo>
                    <a:lnTo>
                      <a:pt x="143" y="35"/>
                    </a:lnTo>
                    <a:lnTo>
                      <a:pt x="115" y="3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4" name="Freeform 22"/>
              <p:cNvSpPr>
                <a:spLocks/>
              </p:cNvSpPr>
              <p:nvPr/>
            </p:nvSpPr>
            <p:spPr bwMode="auto">
              <a:xfrm>
                <a:off x="1426" y="2472"/>
                <a:ext cx="252" cy="102"/>
              </a:xfrm>
              <a:custGeom>
                <a:avLst/>
                <a:gdLst>
                  <a:gd name="T0" fmla="*/ 0 w 252"/>
                  <a:gd name="T1" fmla="*/ 0 h 102"/>
                  <a:gd name="T2" fmla="*/ 24 w 252"/>
                  <a:gd name="T3" fmla="*/ 49 h 102"/>
                  <a:gd name="T4" fmla="*/ 45 w 252"/>
                  <a:gd name="T5" fmla="*/ 53 h 102"/>
                  <a:gd name="T6" fmla="*/ 63 w 252"/>
                  <a:gd name="T7" fmla="*/ 74 h 102"/>
                  <a:gd name="T8" fmla="*/ 161 w 252"/>
                  <a:gd name="T9" fmla="*/ 74 h 102"/>
                  <a:gd name="T10" fmla="*/ 168 w 252"/>
                  <a:gd name="T11" fmla="*/ 102 h 102"/>
                  <a:gd name="T12" fmla="*/ 252 w 252"/>
                  <a:gd name="T13" fmla="*/ 74 h 102"/>
                  <a:gd name="T14" fmla="*/ 199 w 252"/>
                  <a:gd name="T15" fmla="*/ 70 h 102"/>
                  <a:gd name="T16" fmla="*/ 185 w 252"/>
                  <a:gd name="T17" fmla="*/ 63 h 102"/>
                  <a:gd name="T18" fmla="*/ 94 w 252"/>
                  <a:gd name="T19" fmla="*/ 49 h 102"/>
                  <a:gd name="T20" fmla="*/ 73 w 252"/>
                  <a:gd name="T21" fmla="*/ 24 h 102"/>
                  <a:gd name="T22" fmla="*/ 0 w 252"/>
                  <a:gd name="T23" fmla="*/ 0 h 1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2" h="102">
                    <a:moveTo>
                      <a:pt x="0" y="0"/>
                    </a:moveTo>
                    <a:lnTo>
                      <a:pt x="24" y="49"/>
                    </a:lnTo>
                    <a:lnTo>
                      <a:pt x="45" y="53"/>
                    </a:lnTo>
                    <a:lnTo>
                      <a:pt x="63" y="74"/>
                    </a:lnTo>
                    <a:lnTo>
                      <a:pt x="161" y="74"/>
                    </a:lnTo>
                    <a:lnTo>
                      <a:pt x="168" y="102"/>
                    </a:lnTo>
                    <a:lnTo>
                      <a:pt x="252" y="74"/>
                    </a:lnTo>
                    <a:lnTo>
                      <a:pt x="199" y="70"/>
                    </a:lnTo>
                    <a:lnTo>
                      <a:pt x="185" y="63"/>
                    </a:lnTo>
                    <a:lnTo>
                      <a:pt x="94" y="49"/>
                    </a:lnTo>
                    <a:lnTo>
                      <a:pt x="73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5" name="Freeform 23"/>
              <p:cNvSpPr>
                <a:spLocks/>
              </p:cNvSpPr>
              <p:nvPr/>
            </p:nvSpPr>
            <p:spPr bwMode="auto">
              <a:xfrm>
                <a:off x="1055" y="2412"/>
                <a:ext cx="84" cy="109"/>
              </a:xfrm>
              <a:custGeom>
                <a:avLst/>
                <a:gdLst>
                  <a:gd name="T0" fmla="*/ 84 w 84"/>
                  <a:gd name="T1" fmla="*/ 0 h 109"/>
                  <a:gd name="T2" fmla="*/ 18 w 84"/>
                  <a:gd name="T3" fmla="*/ 35 h 109"/>
                  <a:gd name="T4" fmla="*/ 39 w 84"/>
                  <a:gd name="T5" fmla="*/ 63 h 109"/>
                  <a:gd name="T6" fmla="*/ 0 w 84"/>
                  <a:gd name="T7" fmla="*/ 84 h 109"/>
                  <a:gd name="T8" fmla="*/ 0 w 84"/>
                  <a:gd name="T9" fmla="*/ 109 h 109"/>
                  <a:gd name="T10" fmla="*/ 53 w 84"/>
                  <a:gd name="T11" fmla="*/ 84 h 109"/>
                  <a:gd name="T12" fmla="*/ 63 w 84"/>
                  <a:gd name="T13" fmla="*/ 42 h 109"/>
                  <a:gd name="T14" fmla="*/ 84 w 84"/>
                  <a:gd name="T15" fmla="*/ 0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109">
                    <a:moveTo>
                      <a:pt x="84" y="0"/>
                    </a:moveTo>
                    <a:lnTo>
                      <a:pt x="18" y="35"/>
                    </a:lnTo>
                    <a:lnTo>
                      <a:pt x="39" y="63"/>
                    </a:lnTo>
                    <a:lnTo>
                      <a:pt x="0" y="84"/>
                    </a:lnTo>
                    <a:lnTo>
                      <a:pt x="0" y="109"/>
                    </a:lnTo>
                    <a:lnTo>
                      <a:pt x="53" y="84"/>
                    </a:lnTo>
                    <a:lnTo>
                      <a:pt x="63" y="42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6" name="Freeform 24"/>
              <p:cNvSpPr>
                <a:spLocks/>
              </p:cNvSpPr>
              <p:nvPr/>
            </p:nvSpPr>
            <p:spPr bwMode="auto">
              <a:xfrm>
                <a:off x="1101" y="2489"/>
                <a:ext cx="90" cy="92"/>
              </a:xfrm>
              <a:custGeom>
                <a:avLst/>
                <a:gdLst>
                  <a:gd name="T0" fmla="*/ 90 w 90"/>
                  <a:gd name="T1" fmla="*/ 0 h 92"/>
                  <a:gd name="T2" fmla="*/ 28 w 90"/>
                  <a:gd name="T3" fmla="*/ 18 h 92"/>
                  <a:gd name="T4" fmla="*/ 41 w 90"/>
                  <a:gd name="T5" fmla="*/ 50 h 92"/>
                  <a:gd name="T6" fmla="*/ 17 w 90"/>
                  <a:gd name="T7" fmla="*/ 57 h 92"/>
                  <a:gd name="T8" fmla="*/ 0 w 90"/>
                  <a:gd name="T9" fmla="*/ 74 h 92"/>
                  <a:gd name="T10" fmla="*/ 7 w 90"/>
                  <a:gd name="T11" fmla="*/ 92 h 92"/>
                  <a:gd name="T12" fmla="*/ 59 w 90"/>
                  <a:gd name="T13" fmla="*/ 67 h 92"/>
                  <a:gd name="T14" fmla="*/ 76 w 90"/>
                  <a:gd name="T15" fmla="*/ 57 h 92"/>
                  <a:gd name="T16" fmla="*/ 90 w 90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92">
                    <a:moveTo>
                      <a:pt x="90" y="0"/>
                    </a:moveTo>
                    <a:lnTo>
                      <a:pt x="28" y="18"/>
                    </a:lnTo>
                    <a:lnTo>
                      <a:pt x="41" y="50"/>
                    </a:lnTo>
                    <a:lnTo>
                      <a:pt x="17" y="57"/>
                    </a:lnTo>
                    <a:lnTo>
                      <a:pt x="0" y="74"/>
                    </a:lnTo>
                    <a:lnTo>
                      <a:pt x="7" y="92"/>
                    </a:lnTo>
                    <a:lnTo>
                      <a:pt x="59" y="67"/>
                    </a:lnTo>
                    <a:lnTo>
                      <a:pt x="76" y="57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7" name="Freeform 25"/>
              <p:cNvSpPr>
                <a:spLocks/>
              </p:cNvSpPr>
              <p:nvPr/>
            </p:nvSpPr>
            <p:spPr bwMode="auto">
              <a:xfrm>
                <a:off x="807" y="2412"/>
                <a:ext cx="178" cy="123"/>
              </a:xfrm>
              <a:custGeom>
                <a:avLst/>
                <a:gdLst>
                  <a:gd name="T0" fmla="*/ 178 w 178"/>
                  <a:gd name="T1" fmla="*/ 11 h 123"/>
                  <a:gd name="T2" fmla="*/ 105 w 178"/>
                  <a:gd name="T3" fmla="*/ 0 h 123"/>
                  <a:gd name="T4" fmla="*/ 94 w 178"/>
                  <a:gd name="T5" fmla="*/ 14 h 123"/>
                  <a:gd name="T6" fmla="*/ 56 w 178"/>
                  <a:gd name="T7" fmla="*/ 11 h 123"/>
                  <a:gd name="T8" fmla="*/ 56 w 178"/>
                  <a:gd name="T9" fmla="*/ 42 h 123"/>
                  <a:gd name="T10" fmla="*/ 70 w 178"/>
                  <a:gd name="T11" fmla="*/ 70 h 123"/>
                  <a:gd name="T12" fmla="*/ 0 w 178"/>
                  <a:gd name="T13" fmla="*/ 99 h 123"/>
                  <a:gd name="T14" fmla="*/ 45 w 178"/>
                  <a:gd name="T15" fmla="*/ 106 h 123"/>
                  <a:gd name="T16" fmla="*/ 17 w 178"/>
                  <a:gd name="T17" fmla="*/ 123 h 123"/>
                  <a:gd name="T18" fmla="*/ 108 w 178"/>
                  <a:gd name="T19" fmla="*/ 116 h 123"/>
                  <a:gd name="T20" fmla="*/ 66 w 178"/>
                  <a:gd name="T21" fmla="*/ 95 h 123"/>
                  <a:gd name="T22" fmla="*/ 91 w 178"/>
                  <a:gd name="T23" fmla="*/ 74 h 123"/>
                  <a:gd name="T24" fmla="*/ 84 w 178"/>
                  <a:gd name="T25" fmla="*/ 49 h 123"/>
                  <a:gd name="T26" fmla="*/ 108 w 178"/>
                  <a:gd name="T27" fmla="*/ 32 h 123"/>
                  <a:gd name="T28" fmla="*/ 178 w 178"/>
                  <a:gd name="T29" fmla="*/ 11 h 1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8" h="123">
                    <a:moveTo>
                      <a:pt x="178" y="11"/>
                    </a:moveTo>
                    <a:lnTo>
                      <a:pt x="105" y="0"/>
                    </a:lnTo>
                    <a:lnTo>
                      <a:pt x="94" y="14"/>
                    </a:lnTo>
                    <a:lnTo>
                      <a:pt x="56" y="11"/>
                    </a:lnTo>
                    <a:lnTo>
                      <a:pt x="56" y="42"/>
                    </a:lnTo>
                    <a:lnTo>
                      <a:pt x="70" y="70"/>
                    </a:lnTo>
                    <a:lnTo>
                      <a:pt x="0" y="99"/>
                    </a:lnTo>
                    <a:lnTo>
                      <a:pt x="45" y="106"/>
                    </a:lnTo>
                    <a:lnTo>
                      <a:pt x="17" y="123"/>
                    </a:lnTo>
                    <a:lnTo>
                      <a:pt x="108" y="116"/>
                    </a:lnTo>
                    <a:lnTo>
                      <a:pt x="66" y="95"/>
                    </a:lnTo>
                    <a:lnTo>
                      <a:pt x="91" y="74"/>
                    </a:lnTo>
                    <a:lnTo>
                      <a:pt x="84" y="49"/>
                    </a:lnTo>
                    <a:lnTo>
                      <a:pt x="108" y="32"/>
                    </a:lnTo>
                    <a:lnTo>
                      <a:pt x="178" y="11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8" name="Freeform 26"/>
              <p:cNvSpPr>
                <a:spLocks/>
              </p:cNvSpPr>
              <p:nvPr/>
            </p:nvSpPr>
            <p:spPr bwMode="auto">
              <a:xfrm>
                <a:off x="653" y="2595"/>
                <a:ext cx="73" cy="84"/>
              </a:xfrm>
              <a:custGeom>
                <a:avLst/>
                <a:gdLst>
                  <a:gd name="T0" fmla="*/ 35 w 73"/>
                  <a:gd name="T1" fmla="*/ 0 h 84"/>
                  <a:gd name="T2" fmla="*/ 0 w 73"/>
                  <a:gd name="T3" fmla="*/ 10 h 84"/>
                  <a:gd name="T4" fmla="*/ 17 w 73"/>
                  <a:gd name="T5" fmla="*/ 24 h 84"/>
                  <a:gd name="T6" fmla="*/ 7 w 73"/>
                  <a:gd name="T7" fmla="*/ 42 h 84"/>
                  <a:gd name="T8" fmla="*/ 28 w 73"/>
                  <a:gd name="T9" fmla="*/ 63 h 84"/>
                  <a:gd name="T10" fmla="*/ 35 w 73"/>
                  <a:gd name="T11" fmla="*/ 84 h 84"/>
                  <a:gd name="T12" fmla="*/ 73 w 73"/>
                  <a:gd name="T13" fmla="*/ 56 h 84"/>
                  <a:gd name="T14" fmla="*/ 35 w 73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4">
                    <a:moveTo>
                      <a:pt x="35" y="0"/>
                    </a:moveTo>
                    <a:lnTo>
                      <a:pt x="0" y="10"/>
                    </a:lnTo>
                    <a:lnTo>
                      <a:pt x="17" y="24"/>
                    </a:lnTo>
                    <a:lnTo>
                      <a:pt x="7" y="42"/>
                    </a:lnTo>
                    <a:lnTo>
                      <a:pt x="28" y="63"/>
                    </a:lnTo>
                    <a:lnTo>
                      <a:pt x="35" y="84"/>
                    </a:lnTo>
                    <a:lnTo>
                      <a:pt x="73" y="5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880" name="Freeform 27"/>
            <p:cNvSpPr>
              <a:spLocks/>
            </p:cNvSpPr>
            <p:nvPr/>
          </p:nvSpPr>
          <p:spPr bwMode="auto">
            <a:xfrm>
              <a:off x="2255" y="1930"/>
              <a:ext cx="73" cy="95"/>
            </a:xfrm>
            <a:custGeom>
              <a:avLst/>
              <a:gdLst>
                <a:gd name="T0" fmla="*/ 63 w 73"/>
                <a:gd name="T1" fmla="*/ 0 h 95"/>
                <a:gd name="T2" fmla="*/ 56 w 73"/>
                <a:gd name="T3" fmla="*/ 39 h 95"/>
                <a:gd name="T4" fmla="*/ 70 w 73"/>
                <a:gd name="T5" fmla="*/ 67 h 95"/>
                <a:gd name="T6" fmla="*/ 73 w 73"/>
                <a:gd name="T7" fmla="*/ 95 h 95"/>
                <a:gd name="T8" fmla="*/ 49 w 73"/>
                <a:gd name="T9" fmla="*/ 71 h 95"/>
                <a:gd name="T10" fmla="*/ 0 w 73"/>
                <a:gd name="T11" fmla="*/ 57 h 95"/>
                <a:gd name="T12" fmla="*/ 38 w 73"/>
                <a:gd name="T13" fmla="*/ 39 h 95"/>
                <a:gd name="T14" fmla="*/ 63 w 73"/>
                <a:gd name="T15" fmla="*/ 0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95">
                  <a:moveTo>
                    <a:pt x="63" y="0"/>
                  </a:moveTo>
                  <a:lnTo>
                    <a:pt x="56" y="39"/>
                  </a:lnTo>
                  <a:lnTo>
                    <a:pt x="70" y="67"/>
                  </a:lnTo>
                  <a:lnTo>
                    <a:pt x="73" y="95"/>
                  </a:lnTo>
                  <a:lnTo>
                    <a:pt x="49" y="71"/>
                  </a:lnTo>
                  <a:lnTo>
                    <a:pt x="0" y="57"/>
                  </a:lnTo>
                  <a:lnTo>
                    <a:pt x="38" y="39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28"/>
            <p:cNvSpPr>
              <a:spLocks/>
            </p:cNvSpPr>
            <p:nvPr/>
          </p:nvSpPr>
          <p:spPr bwMode="auto">
            <a:xfrm>
              <a:off x="2185" y="1846"/>
              <a:ext cx="80" cy="91"/>
            </a:xfrm>
            <a:custGeom>
              <a:avLst/>
              <a:gdLst>
                <a:gd name="T0" fmla="*/ 0 w 80"/>
                <a:gd name="T1" fmla="*/ 0 h 91"/>
                <a:gd name="T2" fmla="*/ 21 w 80"/>
                <a:gd name="T3" fmla="*/ 21 h 91"/>
                <a:gd name="T4" fmla="*/ 0 w 80"/>
                <a:gd name="T5" fmla="*/ 63 h 91"/>
                <a:gd name="T6" fmla="*/ 21 w 80"/>
                <a:gd name="T7" fmla="*/ 88 h 91"/>
                <a:gd name="T8" fmla="*/ 49 w 80"/>
                <a:gd name="T9" fmla="*/ 91 h 91"/>
                <a:gd name="T10" fmla="*/ 80 w 80"/>
                <a:gd name="T11" fmla="*/ 77 h 91"/>
                <a:gd name="T12" fmla="*/ 35 w 80"/>
                <a:gd name="T13" fmla="*/ 67 h 91"/>
                <a:gd name="T14" fmla="*/ 80 w 80"/>
                <a:gd name="T15" fmla="*/ 39 h 91"/>
                <a:gd name="T16" fmla="*/ 56 w 80"/>
                <a:gd name="T17" fmla="*/ 35 h 91"/>
                <a:gd name="T18" fmla="*/ 0 w 80"/>
                <a:gd name="T19" fmla="*/ 0 h 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91">
                  <a:moveTo>
                    <a:pt x="0" y="0"/>
                  </a:moveTo>
                  <a:lnTo>
                    <a:pt x="21" y="21"/>
                  </a:lnTo>
                  <a:lnTo>
                    <a:pt x="0" y="63"/>
                  </a:lnTo>
                  <a:lnTo>
                    <a:pt x="21" y="88"/>
                  </a:lnTo>
                  <a:lnTo>
                    <a:pt x="49" y="91"/>
                  </a:lnTo>
                  <a:lnTo>
                    <a:pt x="80" y="77"/>
                  </a:lnTo>
                  <a:lnTo>
                    <a:pt x="35" y="67"/>
                  </a:lnTo>
                  <a:lnTo>
                    <a:pt x="80" y="39"/>
                  </a:lnTo>
                  <a:lnTo>
                    <a:pt x="56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882" name="Group 29"/>
            <p:cNvGrpSpPr>
              <a:grpSpLocks/>
            </p:cNvGrpSpPr>
            <p:nvPr/>
          </p:nvGrpSpPr>
          <p:grpSpPr bwMode="auto">
            <a:xfrm>
              <a:off x="695" y="1210"/>
              <a:ext cx="1434" cy="683"/>
              <a:chOff x="695" y="1210"/>
              <a:chExt cx="1434" cy="683"/>
            </a:xfrm>
          </p:grpSpPr>
          <p:sp>
            <p:nvSpPr>
              <p:cNvPr id="36928" name="Freeform 30"/>
              <p:cNvSpPr>
                <a:spLocks/>
              </p:cNvSpPr>
              <p:nvPr/>
            </p:nvSpPr>
            <p:spPr bwMode="auto">
              <a:xfrm>
                <a:off x="695" y="1210"/>
                <a:ext cx="1434" cy="683"/>
              </a:xfrm>
              <a:custGeom>
                <a:avLst/>
                <a:gdLst>
                  <a:gd name="T0" fmla="*/ 21 w 1434"/>
                  <a:gd name="T1" fmla="*/ 555 h 683"/>
                  <a:gd name="T2" fmla="*/ 35 w 1434"/>
                  <a:gd name="T3" fmla="*/ 626 h 683"/>
                  <a:gd name="T4" fmla="*/ 119 w 1434"/>
                  <a:gd name="T5" fmla="*/ 604 h 683"/>
                  <a:gd name="T6" fmla="*/ 196 w 1434"/>
                  <a:gd name="T7" fmla="*/ 583 h 683"/>
                  <a:gd name="T8" fmla="*/ 245 w 1434"/>
                  <a:gd name="T9" fmla="*/ 583 h 683"/>
                  <a:gd name="T10" fmla="*/ 329 w 1434"/>
                  <a:gd name="T11" fmla="*/ 597 h 683"/>
                  <a:gd name="T12" fmla="*/ 413 w 1434"/>
                  <a:gd name="T13" fmla="*/ 599 h 683"/>
                  <a:gd name="T14" fmla="*/ 458 w 1434"/>
                  <a:gd name="T15" fmla="*/ 629 h 683"/>
                  <a:gd name="T16" fmla="*/ 500 w 1434"/>
                  <a:gd name="T17" fmla="*/ 650 h 683"/>
                  <a:gd name="T18" fmla="*/ 549 w 1434"/>
                  <a:gd name="T19" fmla="*/ 654 h 683"/>
                  <a:gd name="T20" fmla="*/ 608 w 1434"/>
                  <a:gd name="T21" fmla="*/ 626 h 683"/>
                  <a:gd name="T22" fmla="*/ 675 w 1434"/>
                  <a:gd name="T23" fmla="*/ 629 h 683"/>
                  <a:gd name="T24" fmla="*/ 727 w 1434"/>
                  <a:gd name="T25" fmla="*/ 583 h 683"/>
                  <a:gd name="T26" fmla="*/ 762 w 1434"/>
                  <a:gd name="T27" fmla="*/ 514 h 683"/>
                  <a:gd name="T28" fmla="*/ 811 w 1434"/>
                  <a:gd name="T29" fmla="*/ 451 h 683"/>
                  <a:gd name="T30" fmla="*/ 892 w 1434"/>
                  <a:gd name="T31" fmla="*/ 422 h 683"/>
                  <a:gd name="T32" fmla="*/ 948 w 1434"/>
                  <a:gd name="T33" fmla="*/ 404 h 683"/>
                  <a:gd name="T34" fmla="*/ 1035 w 1434"/>
                  <a:gd name="T35" fmla="*/ 365 h 683"/>
                  <a:gd name="T36" fmla="*/ 1074 w 1434"/>
                  <a:gd name="T37" fmla="*/ 281 h 683"/>
                  <a:gd name="T38" fmla="*/ 1109 w 1434"/>
                  <a:gd name="T39" fmla="*/ 267 h 683"/>
                  <a:gd name="T40" fmla="*/ 1154 w 1434"/>
                  <a:gd name="T41" fmla="*/ 274 h 683"/>
                  <a:gd name="T42" fmla="*/ 1199 w 1434"/>
                  <a:gd name="T43" fmla="*/ 299 h 683"/>
                  <a:gd name="T44" fmla="*/ 1259 w 1434"/>
                  <a:gd name="T45" fmla="*/ 323 h 683"/>
                  <a:gd name="T46" fmla="*/ 1318 w 1434"/>
                  <a:gd name="T47" fmla="*/ 292 h 683"/>
                  <a:gd name="T48" fmla="*/ 1378 w 1434"/>
                  <a:gd name="T49" fmla="*/ 235 h 683"/>
                  <a:gd name="T50" fmla="*/ 1357 w 1434"/>
                  <a:gd name="T51" fmla="*/ 193 h 683"/>
                  <a:gd name="T52" fmla="*/ 1364 w 1434"/>
                  <a:gd name="T53" fmla="*/ 121 h 683"/>
                  <a:gd name="T54" fmla="*/ 1416 w 1434"/>
                  <a:gd name="T55" fmla="*/ 74 h 683"/>
                  <a:gd name="T56" fmla="*/ 1399 w 1434"/>
                  <a:gd name="T57" fmla="*/ 46 h 683"/>
                  <a:gd name="T58" fmla="*/ 1325 w 1434"/>
                  <a:gd name="T59" fmla="*/ 46 h 683"/>
                  <a:gd name="T60" fmla="*/ 1255 w 1434"/>
                  <a:gd name="T61" fmla="*/ 31 h 683"/>
                  <a:gd name="T62" fmla="*/ 1179 w 1434"/>
                  <a:gd name="T63" fmla="*/ 0 h 683"/>
                  <a:gd name="T64" fmla="*/ 1112 w 1434"/>
                  <a:gd name="T65" fmla="*/ 28 h 683"/>
                  <a:gd name="T66" fmla="*/ 1018 w 1434"/>
                  <a:gd name="T67" fmla="*/ 53 h 683"/>
                  <a:gd name="T68" fmla="*/ 972 w 1434"/>
                  <a:gd name="T69" fmla="*/ 116 h 683"/>
                  <a:gd name="T70" fmla="*/ 923 w 1434"/>
                  <a:gd name="T71" fmla="*/ 158 h 683"/>
                  <a:gd name="T72" fmla="*/ 871 w 1434"/>
                  <a:gd name="T73" fmla="*/ 165 h 683"/>
                  <a:gd name="T74" fmla="*/ 836 w 1434"/>
                  <a:gd name="T75" fmla="*/ 200 h 683"/>
                  <a:gd name="T76" fmla="*/ 808 w 1434"/>
                  <a:gd name="T77" fmla="*/ 267 h 683"/>
                  <a:gd name="T78" fmla="*/ 790 w 1434"/>
                  <a:gd name="T79" fmla="*/ 331 h 683"/>
                  <a:gd name="T80" fmla="*/ 748 w 1434"/>
                  <a:gd name="T81" fmla="*/ 365 h 683"/>
                  <a:gd name="T82" fmla="*/ 720 w 1434"/>
                  <a:gd name="T83" fmla="*/ 401 h 683"/>
                  <a:gd name="T84" fmla="*/ 647 w 1434"/>
                  <a:gd name="T85" fmla="*/ 443 h 683"/>
                  <a:gd name="T86" fmla="*/ 552 w 1434"/>
                  <a:gd name="T87" fmla="*/ 397 h 683"/>
                  <a:gd name="T88" fmla="*/ 500 w 1434"/>
                  <a:gd name="T89" fmla="*/ 411 h 683"/>
                  <a:gd name="T90" fmla="*/ 514 w 1434"/>
                  <a:gd name="T91" fmla="*/ 510 h 683"/>
                  <a:gd name="T92" fmla="*/ 472 w 1434"/>
                  <a:gd name="T93" fmla="*/ 597 h 683"/>
                  <a:gd name="T94" fmla="*/ 468 w 1434"/>
                  <a:gd name="T95" fmla="*/ 531 h 683"/>
                  <a:gd name="T96" fmla="*/ 503 w 1434"/>
                  <a:gd name="T97" fmla="*/ 457 h 683"/>
                  <a:gd name="T98" fmla="*/ 461 w 1434"/>
                  <a:gd name="T99" fmla="*/ 432 h 683"/>
                  <a:gd name="T100" fmla="*/ 406 w 1434"/>
                  <a:gd name="T101" fmla="*/ 411 h 683"/>
                  <a:gd name="T102" fmla="*/ 374 w 1434"/>
                  <a:gd name="T103" fmla="*/ 369 h 683"/>
                  <a:gd name="T104" fmla="*/ 325 w 1434"/>
                  <a:gd name="T105" fmla="*/ 341 h 683"/>
                  <a:gd name="T106" fmla="*/ 252 w 1434"/>
                  <a:gd name="T107" fmla="*/ 360 h 683"/>
                  <a:gd name="T108" fmla="*/ 175 w 1434"/>
                  <a:gd name="T109" fmla="*/ 379 h 683"/>
                  <a:gd name="T110" fmla="*/ 105 w 1434"/>
                  <a:gd name="T111" fmla="*/ 395 h 683"/>
                  <a:gd name="T112" fmla="*/ 49 w 1434"/>
                  <a:gd name="T113" fmla="*/ 422 h 683"/>
                  <a:gd name="T114" fmla="*/ 21 w 1434"/>
                  <a:gd name="T115" fmla="*/ 450 h 68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434" h="683">
                    <a:moveTo>
                      <a:pt x="7" y="500"/>
                    </a:moveTo>
                    <a:lnTo>
                      <a:pt x="21" y="555"/>
                    </a:lnTo>
                    <a:lnTo>
                      <a:pt x="0" y="606"/>
                    </a:lnTo>
                    <a:lnTo>
                      <a:pt x="35" y="626"/>
                    </a:lnTo>
                    <a:lnTo>
                      <a:pt x="77" y="597"/>
                    </a:lnTo>
                    <a:lnTo>
                      <a:pt x="119" y="604"/>
                    </a:lnTo>
                    <a:lnTo>
                      <a:pt x="147" y="576"/>
                    </a:lnTo>
                    <a:lnTo>
                      <a:pt x="196" y="583"/>
                    </a:lnTo>
                    <a:lnTo>
                      <a:pt x="210" y="556"/>
                    </a:lnTo>
                    <a:lnTo>
                      <a:pt x="245" y="583"/>
                    </a:lnTo>
                    <a:lnTo>
                      <a:pt x="294" y="580"/>
                    </a:lnTo>
                    <a:lnTo>
                      <a:pt x="329" y="597"/>
                    </a:lnTo>
                    <a:lnTo>
                      <a:pt x="371" y="622"/>
                    </a:lnTo>
                    <a:lnTo>
                      <a:pt x="413" y="599"/>
                    </a:lnTo>
                    <a:lnTo>
                      <a:pt x="420" y="626"/>
                    </a:lnTo>
                    <a:lnTo>
                      <a:pt x="458" y="629"/>
                    </a:lnTo>
                    <a:lnTo>
                      <a:pt x="465" y="661"/>
                    </a:lnTo>
                    <a:lnTo>
                      <a:pt x="500" y="650"/>
                    </a:lnTo>
                    <a:lnTo>
                      <a:pt x="524" y="683"/>
                    </a:lnTo>
                    <a:lnTo>
                      <a:pt x="549" y="654"/>
                    </a:lnTo>
                    <a:lnTo>
                      <a:pt x="591" y="657"/>
                    </a:lnTo>
                    <a:lnTo>
                      <a:pt x="608" y="626"/>
                    </a:lnTo>
                    <a:lnTo>
                      <a:pt x="643" y="647"/>
                    </a:lnTo>
                    <a:lnTo>
                      <a:pt x="675" y="629"/>
                    </a:lnTo>
                    <a:lnTo>
                      <a:pt x="706" y="613"/>
                    </a:lnTo>
                    <a:lnTo>
                      <a:pt x="727" y="583"/>
                    </a:lnTo>
                    <a:lnTo>
                      <a:pt x="731" y="538"/>
                    </a:lnTo>
                    <a:lnTo>
                      <a:pt x="762" y="514"/>
                    </a:lnTo>
                    <a:lnTo>
                      <a:pt x="769" y="474"/>
                    </a:lnTo>
                    <a:lnTo>
                      <a:pt x="811" y="451"/>
                    </a:lnTo>
                    <a:lnTo>
                      <a:pt x="857" y="457"/>
                    </a:lnTo>
                    <a:lnTo>
                      <a:pt x="892" y="422"/>
                    </a:lnTo>
                    <a:lnTo>
                      <a:pt x="920" y="425"/>
                    </a:lnTo>
                    <a:lnTo>
                      <a:pt x="948" y="404"/>
                    </a:lnTo>
                    <a:lnTo>
                      <a:pt x="993" y="395"/>
                    </a:lnTo>
                    <a:lnTo>
                      <a:pt x="1035" y="365"/>
                    </a:lnTo>
                    <a:lnTo>
                      <a:pt x="1046" y="309"/>
                    </a:lnTo>
                    <a:lnTo>
                      <a:pt x="1074" y="281"/>
                    </a:lnTo>
                    <a:lnTo>
                      <a:pt x="1084" y="247"/>
                    </a:lnTo>
                    <a:lnTo>
                      <a:pt x="1109" y="267"/>
                    </a:lnTo>
                    <a:lnTo>
                      <a:pt x="1151" y="249"/>
                    </a:lnTo>
                    <a:lnTo>
                      <a:pt x="1154" y="274"/>
                    </a:lnTo>
                    <a:lnTo>
                      <a:pt x="1182" y="274"/>
                    </a:lnTo>
                    <a:lnTo>
                      <a:pt x="1199" y="299"/>
                    </a:lnTo>
                    <a:lnTo>
                      <a:pt x="1231" y="292"/>
                    </a:lnTo>
                    <a:lnTo>
                      <a:pt x="1259" y="323"/>
                    </a:lnTo>
                    <a:lnTo>
                      <a:pt x="1294" y="331"/>
                    </a:lnTo>
                    <a:lnTo>
                      <a:pt x="1318" y="292"/>
                    </a:lnTo>
                    <a:lnTo>
                      <a:pt x="1350" y="256"/>
                    </a:lnTo>
                    <a:lnTo>
                      <a:pt x="1378" y="235"/>
                    </a:lnTo>
                    <a:lnTo>
                      <a:pt x="1395" y="228"/>
                    </a:lnTo>
                    <a:lnTo>
                      <a:pt x="1357" y="193"/>
                    </a:lnTo>
                    <a:lnTo>
                      <a:pt x="1374" y="154"/>
                    </a:lnTo>
                    <a:lnTo>
                      <a:pt x="1364" y="121"/>
                    </a:lnTo>
                    <a:lnTo>
                      <a:pt x="1385" y="105"/>
                    </a:lnTo>
                    <a:lnTo>
                      <a:pt x="1416" y="74"/>
                    </a:lnTo>
                    <a:lnTo>
                      <a:pt x="1434" y="29"/>
                    </a:lnTo>
                    <a:lnTo>
                      <a:pt x="1399" y="46"/>
                    </a:lnTo>
                    <a:lnTo>
                      <a:pt x="1360" y="31"/>
                    </a:lnTo>
                    <a:lnTo>
                      <a:pt x="1325" y="46"/>
                    </a:lnTo>
                    <a:lnTo>
                      <a:pt x="1280" y="57"/>
                    </a:lnTo>
                    <a:lnTo>
                      <a:pt x="1255" y="31"/>
                    </a:lnTo>
                    <a:lnTo>
                      <a:pt x="1220" y="28"/>
                    </a:lnTo>
                    <a:lnTo>
                      <a:pt x="1179" y="0"/>
                    </a:lnTo>
                    <a:lnTo>
                      <a:pt x="1126" y="8"/>
                    </a:lnTo>
                    <a:lnTo>
                      <a:pt x="1112" y="28"/>
                    </a:lnTo>
                    <a:lnTo>
                      <a:pt x="1049" y="57"/>
                    </a:lnTo>
                    <a:lnTo>
                      <a:pt x="1018" y="53"/>
                    </a:lnTo>
                    <a:lnTo>
                      <a:pt x="1004" y="95"/>
                    </a:lnTo>
                    <a:lnTo>
                      <a:pt x="972" y="116"/>
                    </a:lnTo>
                    <a:lnTo>
                      <a:pt x="965" y="156"/>
                    </a:lnTo>
                    <a:lnTo>
                      <a:pt x="923" y="158"/>
                    </a:lnTo>
                    <a:lnTo>
                      <a:pt x="895" y="147"/>
                    </a:lnTo>
                    <a:lnTo>
                      <a:pt x="871" y="165"/>
                    </a:lnTo>
                    <a:lnTo>
                      <a:pt x="846" y="156"/>
                    </a:lnTo>
                    <a:lnTo>
                      <a:pt x="836" y="200"/>
                    </a:lnTo>
                    <a:lnTo>
                      <a:pt x="832" y="242"/>
                    </a:lnTo>
                    <a:lnTo>
                      <a:pt x="808" y="267"/>
                    </a:lnTo>
                    <a:lnTo>
                      <a:pt x="808" y="295"/>
                    </a:lnTo>
                    <a:lnTo>
                      <a:pt x="790" y="331"/>
                    </a:lnTo>
                    <a:lnTo>
                      <a:pt x="773" y="355"/>
                    </a:lnTo>
                    <a:lnTo>
                      <a:pt x="748" y="365"/>
                    </a:lnTo>
                    <a:lnTo>
                      <a:pt x="748" y="397"/>
                    </a:lnTo>
                    <a:lnTo>
                      <a:pt x="720" y="401"/>
                    </a:lnTo>
                    <a:lnTo>
                      <a:pt x="699" y="444"/>
                    </a:lnTo>
                    <a:lnTo>
                      <a:pt x="647" y="443"/>
                    </a:lnTo>
                    <a:lnTo>
                      <a:pt x="608" y="402"/>
                    </a:lnTo>
                    <a:lnTo>
                      <a:pt x="552" y="397"/>
                    </a:lnTo>
                    <a:lnTo>
                      <a:pt x="524" y="390"/>
                    </a:lnTo>
                    <a:lnTo>
                      <a:pt x="500" y="411"/>
                    </a:lnTo>
                    <a:lnTo>
                      <a:pt x="503" y="453"/>
                    </a:lnTo>
                    <a:lnTo>
                      <a:pt x="514" y="510"/>
                    </a:lnTo>
                    <a:lnTo>
                      <a:pt x="496" y="555"/>
                    </a:lnTo>
                    <a:lnTo>
                      <a:pt x="472" y="597"/>
                    </a:lnTo>
                    <a:lnTo>
                      <a:pt x="461" y="562"/>
                    </a:lnTo>
                    <a:lnTo>
                      <a:pt x="468" y="531"/>
                    </a:lnTo>
                    <a:lnTo>
                      <a:pt x="486" y="513"/>
                    </a:lnTo>
                    <a:lnTo>
                      <a:pt x="503" y="457"/>
                    </a:lnTo>
                    <a:lnTo>
                      <a:pt x="500" y="411"/>
                    </a:lnTo>
                    <a:lnTo>
                      <a:pt x="461" y="432"/>
                    </a:lnTo>
                    <a:lnTo>
                      <a:pt x="427" y="429"/>
                    </a:lnTo>
                    <a:lnTo>
                      <a:pt x="406" y="411"/>
                    </a:lnTo>
                    <a:lnTo>
                      <a:pt x="406" y="372"/>
                    </a:lnTo>
                    <a:lnTo>
                      <a:pt x="374" y="369"/>
                    </a:lnTo>
                    <a:lnTo>
                      <a:pt x="371" y="331"/>
                    </a:lnTo>
                    <a:lnTo>
                      <a:pt x="325" y="341"/>
                    </a:lnTo>
                    <a:lnTo>
                      <a:pt x="287" y="330"/>
                    </a:lnTo>
                    <a:lnTo>
                      <a:pt x="252" y="360"/>
                    </a:lnTo>
                    <a:lnTo>
                      <a:pt x="206" y="358"/>
                    </a:lnTo>
                    <a:lnTo>
                      <a:pt x="175" y="379"/>
                    </a:lnTo>
                    <a:lnTo>
                      <a:pt x="140" y="369"/>
                    </a:lnTo>
                    <a:lnTo>
                      <a:pt x="105" y="395"/>
                    </a:lnTo>
                    <a:lnTo>
                      <a:pt x="63" y="390"/>
                    </a:lnTo>
                    <a:lnTo>
                      <a:pt x="49" y="422"/>
                    </a:lnTo>
                    <a:lnTo>
                      <a:pt x="7" y="416"/>
                    </a:lnTo>
                    <a:lnTo>
                      <a:pt x="21" y="450"/>
                    </a:lnTo>
                    <a:lnTo>
                      <a:pt x="7" y="500"/>
                    </a:lnTo>
                    <a:close/>
                  </a:path>
                </a:pathLst>
              </a:custGeom>
              <a:solidFill>
                <a:srgbClr val="002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9" name="Freeform 31"/>
              <p:cNvSpPr>
                <a:spLocks/>
              </p:cNvSpPr>
              <p:nvPr/>
            </p:nvSpPr>
            <p:spPr bwMode="auto">
              <a:xfrm>
                <a:off x="1842" y="1234"/>
                <a:ext cx="59" cy="183"/>
              </a:xfrm>
              <a:custGeom>
                <a:avLst/>
                <a:gdLst>
                  <a:gd name="T0" fmla="*/ 0 w 59"/>
                  <a:gd name="T1" fmla="*/ 0 h 183"/>
                  <a:gd name="T2" fmla="*/ 11 w 59"/>
                  <a:gd name="T3" fmla="*/ 29 h 183"/>
                  <a:gd name="T4" fmla="*/ 21 w 59"/>
                  <a:gd name="T5" fmla="*/ 64 h 183"/>
                  <a:gd name="T6" fmla="*/ 0 w 59"/>
                  <a:gd name="T7" fmla="*/ 102 h 183"/>
                  <a:gd name="T8" fmla="*/ 21 w 59"/>
                  <a:gd name="T9" fmla="*/ 183 h 183"/>
                  <a:gd name="T10" fmla="*/ 28 w 59"/>
                  <a:gd name="T11" fmla="*/ 109 h 183"/>
                  <a:gd name="T12" fmla="*/ 52 w 59"/>
                  <a:gd name="T13" fmla="*/ 81 h 183"/>
                  <a:gd name="T14" fmla="*/ 59 w 59"/>
                  <a:gd name="T15" fmla="*/ 46 h 183"/>
                  <a:gd name="T16" fmla="*/ 0 w 59"/>
                  <a:gd name="T17" fmla="*/ 0 h 1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83">
                    <a:moveTo>
                      <a:pt x="0" y="0"/>
                    </a:moveTo>
                    <a:lnTo>
                      <a:pt x="11" y="29"/>
                    </a:lnTo>
                    <a:lnTo>
                      <a:pt x="21" y="64"/>
                    </a:lnTo>
                    <a:lnTo>
                      <a:pt x="0" y="102"/>
                    </a:lnTo>
                    <a:lnTo>
                      <a:pt x="21" y="183"/>
                    </a:lnTo>
                    <a:lnTo>
                      <a:pt x="28" y="109"/>
                    </a:lnTo>
                    <a:lnTo>
                      <a:pt x="52" y="81"/>
                    </a:lnTo>
                    <a:lnTo>
                      <a:pt x="59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0" name="Freeform 32"/>
              <p:cNvSpPr>
                <a:spLocks/>
              </p:cNvSpPr>
              <p:nvPr/>
            </p:nvSpPr>
            <p:spPr bwMode="auto">
              <a:xfrm>
                <a:off x="1989" y="1256"/>
                <a:ext cx="73" cy="126"/>
              </a:xfrm>
              <a:custGeom>
                <a:avLst/>
                <a:gdLst>
                  <a:gd name="T0" fmla="*/ 73 w 73"/>
                  <a:gd name="T1" fmla="*/ 0 h 126"/>
                  <a:gd name="T2" fmla="*/ 35 w 73"/>
                  <a:gd name="T3" fmla="*/ 21 h 126"/>
                  <a:gd name="T4" fmla="*/ 0 w 73"/>
                  <a:gd name="T5" fmla="*/ 24 h 126"/>
                  <a:gd name="T6" fmla="*/ 17 w 73"/>
                  <a:gd name="T7" fmla="*/ 45 h 126"/>
                  <a:gd name="T8" fmla="*/ 31 w 73"/>
                  <a:gd name="T9" fmla="*/ 91 h 126"/>
                  <a:gd name="T10" fmla="*/ 21 w 73"/>
                  <a:gd name="T11" fmla="*/ 126 h 126"/>
                  <a:gd name="T12" fmla="*/ 42 w 73"/>
                  <a:gd name="T13" fmla="*/ 112 h 126"/>
                  <a:gd name="T14" fmla="*/ 38 w 73"/>
                  <a:gd name="T15" fmla="*/ 52 h 126"/>
                  <a:gd name="T16" fmla="*/ 73 w 73"/>
                  <a:gd name="T17" fmla="*/ 0 h 1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126">
                    <a:moveTo>
                      <a:pt x="73" y="0"/>
                    </a:moveTo>
                    <a:lnTo>
                      <a:pt x="35" y="21"/>
                    </a:lnTo>
                    <a:lnTo>
                      <a:pt x="0" y="24"/>
                    </a:lnTo>
                    <a:lnTo>
                      <a:pt x="17" y="45"/>
                    </a:lnTo>
                    <a:lnTo>
                      <a:pt x="31" y="91"/>
                    </a:lnTo>
                    <a:lnTo>
                      <a:pt x="21" y="126"/>
                    </a:lnTo>
                    <a:lnTo>
                      <a:pt x="42" y="112"/>
                    </a:lnTo>
                    <a:lnTo>
                      <a:pt x="38" y="5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1" name="Freeform 33"/>
              <p:cNvSpPr>
                <a:spLocks/>
              </p:cNvSpPr>
              <p:nvPr/>
            </p:nvSpPr>
            <p:spPr bwMode="auto">
              <a:xfrm>
                <a:off x="1933" y="1438"/>
                <a:ext cx="84" cy="67"/>
              </a:xfrm>
              <a:custGeom>
                <a:avLst/>
                <a:gdLst>
                  <a:gd name="T0" fmla="*/ 84 w 84"/>
                  <a:gd name="T1" fmla="*/ 0 h 67"/>
                  <a:gd name="T2" fmla="*/ 52 w 84"/>
                  <a:gd name="T3" fmla="*/ 42 h 67"/>
                  <a:gd name="T4" fmla="*/ 45 w 84"/>
                  <a:gd name="T5" fmla="*/ 67 h 67"/>
                  <a:gd name="T6" fmla="*/ 0 w 84"/>
                  <a:gd name="T7" fmla="*/ 14 h 67"/>
                  <a:gd name="T8" fmla="*/ 38 w 84"/>
                  <a:gd name="T9" fmla="*/ 11 h 67"/>
                  <a:gd name="T10" fmla="*/ 84 w 84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67">
                    <a:moveTo>
                      <a:pt x="84" y="0"/>
                    </a:moveTo>
                    <a:lnTo>
                      <a:pt x="52" y="42"/>
                    </a:lnTo>
                    <a:lnTo>
                      <a:pt x="45" y="67"/>
                    </a:lnTo>
                    <a:lnTo>
                      <a:pt x="0" y="14"/>
                    </a:lnTo>
                    <a:lnTo>
                      <a:pt x="38" y="11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2" name="Freeform 34"/>
              <p:cNvSpPr>
                <a:spLocks/>
              </p:cNvSpPr>
              <p:nvPr/>
            </p:nvSpPr>
            <p:spPr bwMode="auto">
              <a:xfrm>
                <a:off x="1891" y="1280"/>
                <a:ext cx="80" cy="148"/>
              </a:xfrm>
              <a:custGeom>
                <a:avLst/>
                <a:gdLst>
                  <a:gd name="T0" fmla="*/ 42 w 80"/>
                  <a:gd name="T1" fmla="*/ 0 h 148"/>
                  <a:gd name="T2" fmla="*/ 56 w 80"/>
                  <a:gd name="T3" fmla="*/ 18 h 148"/>
                  <a:gd name="T4" fmla="*/ 17 w 80"/>
                  <a:gd name="T5" fmla="*/ 63 h 148"/>
                  <a:gd name="T6" fmla="*/ 28 w 80"/>
                  <a:gd name="T7" fmla="*/ 81 h 148"/>
                  <a:gd name="T8" fmla="*/ 24 w 80"/>
                  <a:gd name="T9" fmla="*/ 120 h 148"/>
                  <a:gd name="T10" fmla="*/ 0 w 80"/>
                  <a:gd name="T11" fmla="*/ 148 h 148"/>
                  <a:gd name="T12" fmla="*/ 80 w 80"/>
                  <a:gd name="T13" fmla="*/ 123 h 148"/>
                  <a:gd name="T14" fmla="*/ 63 w 80"/>
                  <a:gd name="T15" fmla="*/ 102 h 148"/>
                  <a:gd name="T16" fmla="*/ 77 w 80"/>
                  <a:gd name="T17" fmla="*/ 74 h 148"/>
                  <a:gd name="T18" fmla="*/ 42 w 80"/>
                  <a:gd name="T19" fmla="*/ 0 h 1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148">
                    <a:moveTo>
                      <a:pt x="42" y="0"/>
                    </a:moveTo>
                    <a:lnTo>
                      <a:pt x="56" y="18"/>
                    </a:lnTo>
                    <a:lnTo>
                      <a:pt x="17" y="63"/>
                    </a:lnTo>
                    <a:lnTo>
                      <a:pt x="28" y="81"/>
                    </a:lnTo>
                    <a:lnTo>
                      <a:pt x="24" y="120"/>
                    </a:lnTo>
                    <a:lnTo>
                      <a:pt x="0" y="148"/>
                    </a:lnTo>
                    <a:lnTo>
                      <a:pt x="80" y="123"/>
                    </a:lnTo>
                    <a:lnTo>
                      <a:pt x="63" y="102"/>
                    </a:lnTo>
                    <a:lnTo>
                      <a:pt x="77" y="7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3" name="Freeform 35"/>
              <p:cNvSpPr>
                <a:spLocks/>
              </p:cNvSpPr>
              <p:nvPr/>
            </p:nvSpPr>
            <p:spPr bwMode="auto">
              <a:xfrm>
                <a:off x="1702" y="1266"/>
                <a:ext cx="84" cy="113"/>
              </a:xfrm>
              <a:custGeom>
                <a:avLst/>
                <a:gdLst>
                  <a:gd name="T0" fmla="*/ 84 w 84"/>
                  <a:gd name="T1" fmla="*/ 0 h 113"/>
                  <a:gd name="T2" fmla="*/ 56 w 84"/>
                  <a:gd name="T3" fmla="*/ 11 h 113"/>
                  <a:gd name="T4" fmla="*/ 25 w 84"/>
                  <a:gd name="T5" fmla="*/ 14 h 113"/>
                  <a:gd name="T6" fmla="*/ 32 w 84"/>
                  <a:gd name="T7" fmla="*/ 53 h 113"/>
                  <a:gd name="T8" fmla="*/ 25 w 84"/>
                  <a:gd name="T9" fmla="*/ 84 h 113"/>
                  <a:gd name="T10" fmla="*/ 0 w 84"/>
                  <a:gd name="T11" fmla="*/ 113 h 113"/>
                  <a:gd name="T12" fmla="*/ 42 w 84"/>
                  <a:gd name="T13" fmla="*/ 77 h 113"/>
                  <a:gd name="T14" fmla="*/ 84 w 84"/>
                  <a:gd name="T15" fmla="*/ 0 h 1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113">
                    <a:moveTo>
                      <a:pt x="84" y="0"/>
                    </a:moveTo>
                    <a:lnTo>
                      <a:pt x="56" y="11"/>
                    </a:lnTo>
                    <a:lnTo>
                      <a:pt x="25" y="14"/>
                    </a:lnTo>
                    <a:lnTo>
                      <a:pt x="32" y="53"/>
                    </a:lnTo>
                    <a:lnTo>
                      <a:pt x="25" y="84"/>
                    </a:lnTo>
                    <a:lnTo>
                      <a:pt x="0" y="113"/>
                    </a:lnTo>
                    <a:lnTo>
                      <a:pt x="42" y="77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4" name="Freeform 36"/>
              <p:cNvSpPr>
                <a:spLocks/>
              </p:cNvSpPr>
              <p:nvPr/>
            </p:nvSpPr>
            <p:spPr bwMode="auto">
              <a:xfrm>
                <a:off x="1727" y="1350"/>
                <a:ext cx="87" cy="81"/>
              </a:xfrm>
              <a:custGeom>
                <a:avLst/>
                <a:gdLst>
                  <a:gd name="T0" fmla="*/ 87 w 87"/>
                  <a:gd name="T1" fmla="*/ 81 h 81"/>
                  <a:gd name="T2" fmla="*/ 45 w 87"/>
                  <a:gd name="T3" fmla="*/ 50 h 81"/>
                  <a:gd name="T4" fmla="*/ 0 w 87"/>
                  <a:gd name="T5" fmla="*/ 53 h 81"/>
                  <a:gd name="T6" fmla="*/ 24 w 87"/>
                  <a:gd name="T7" fmla="*/ 39 h 81"/>
                  <a:gd name="T8" fmla="*/ 59 w 87"/>
                  <a:gd name="T9" fmla="*/ 0 h 81"/>
                  <a:gd name="T10" fmla="*/ 56 w 87"/>
                  <a:gd name="T11" fmla="*/ 36 h 81"/>
                  <a:gd name="T12" fmla="*/ 87 w 87"/>
                  <a:gd name="T13" fmla="*/ 36 h 81"/>
                  <a:gd name="T14" fmla="*/ 87 w 87"/>
                  <a:gd name="T15" fmla="*/ 81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81">
                    <a:moveTo>
                      <a:pt x="87" y="81"/>
                    </a:moveTo>
                    <a:lnTo>
                      <a:pt x="45" y="50"/>
                    </a:lnTo>
                    <a:lnTo>
                      <a:pt x="0" y="53"/>
                    </a:lnTo>
                    <a:lnTo>
                      <a:pt x="24" y="39"/>
                    </a:lnTo>
                    <a:lnTo>
                      <a:pt x="59" y="0"/>
                    </a:lnTo>
                    <a:lnTo>
                      <a:pt x="56" y="36"/>
                    </a:lnTo>
                    <a:lnTo>
                      <a:pt x="87" y="36"/>
                    </a:lnTo>
                    <a:lnTo>
                      <a:pt x="87" y="81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5" name="Freeform 37"/>
              <p:cNvSpPr>
                <a:spLocks/>
              </p:cNvSpPr>
              <p:nvPr/>
            </p:nvSpPr>
            <p:spPr bwMode="auto">
              <a:xfrm>
                <a:off x="1552" y="1375"/>
                <a:ext cx="133" cy="84"/>
              </a:xfrm>
              <a:custGeom>
                <a:avLst/>
                <a:gdLst>
                  <a:gd name="T0" fmla="*/ 52 w 133"/>
                  <a:gd name="T1" fmla="*/ 0 h 84"/>
                  <a:gd name="T2" fmla="*/ 28 w 133"/>
                  <a:gd name="T3" fmla="*/ 18 h 84"/>
                  <a:gd name="T4" fmla="*/ 0 w 133"/>
                  <a:gd name="T5" fmla="*/ 11 h 84"/>
                  <a:gd name="T6" fmla="*/ 10 w 133"/>
                  <a:gd name="T7" fmla="*/ 53 h 84"/>
                  <a:gd name="T8" fmla="*/ 28 w 133"/>
                  <a:gd name="T9" fmla="*/ 84 h 84"/>
                  <a:gd name="T10" fmla="*/ 24 w 133"/>
                  <a:gd name="T11" fmla="*/ 60 h 84"/>
                  <a:gd name="T12" fmla="*/ 56 w 133"/>
                  <a:gd name="T13" fmla="*/ 42 h 84"/>
                  <a:gd name="T14" fmla="*/ 133 w 133"/>
                  <a:gd name="T15" fmla="*/ 35 h 84"/>
                  <a:gd name="T16" fmla="*/ 52 w 133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84">
                    <a:moveTo>
                      <a:pt x="52" y="0"/>
                    </a:moveTo>
                    <a:lnTo>
                      <a:pt x="28" y="18"/>
                    </a:lnTo>
                    <a:lnTo>
                      <a:pt x="0" y="11"/>
                    </a:lnTo>
                    <a:lnTo>
                      <a:pt x="10" y="53"/>
                    </a:lnTo>
                    <a:lnTo>
                      <a:pt x="28" y="84"/>
                    </a:lnTo>
                    <a:lnTo>
                      <a:pt x="24" y="60"/>
                    </a:lnTo>
                    <a:lnTo>
                      <a:pt x="56" y="42"/>
                    </a:lnTo>
                    <a:lnTo>
                      <a:pt x="133" y="35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6" name="Freeform 38"/>
              <p:cNvSpPr>
                <a:spLocks/>
              </p:cNvSpPr>
              <p:nvPr/>
            </p:nvSpPr>
            <p:spPr bwMode="auto">
              <a:xfrm>
                <a:off x="1601" y="1477"/>
                <a:ext cx="129" cy="98"/>
              </a:xfrm>
              <a:custGeom>
                <a:avLst/>
                <a:gdLst>
                  <a:gd name="T0" fmla="*/ 0 w 129"/>
                  <a:gd name="T1" fmla="*/ 25 h 98"/>
                  <a:gd name="T2" fmla="*/ 31 w 129"/>
                  <a:gd name="T3" fmla="*/ 56 h 98"/>
                  <a:gd name="T4" fmla="*/ 73 w 129"/>
                  <a:gd name="T5" fmla="*/ 70 h 98"/>
                  <a:gd name="T6" fmla="*/ 84 w 129"/>
                  <a:gd name="T7" fmla="*/ 98 h 98"/>
                  <a:gd name="T8" fmla="*/ 115 w 129"/>
                  <a:gd name="T9" fmla="*/ 67 h 98"/>
                  <a:gd name="T10" fmla="*/ 108 w 129"/>
                  <a:gd name="T11" fmla="*/ 32 h 98"/>
                  <a:gd name="T12" fmla="*/ 129 w 129"/>
                  <a:gd name="T13" fmla="*/ 7 h 98"/>
                  <a:gd name="T14" fmla="*/ 94 w 129"/>
                  <a:gd name="T15" fmla="*/ 0 h 98"/>
                  <a:gd name="T16" fmla="*/ 84 w 129"/>
                  <a:gd name="T17" fmla="*/ 42 h 98"/>
                  <a:gd name="T18" fmla="*/ 59 w 129"/>
                  <a:gd name="T19" fmla="*/ 25 h 98"/>
                  <a:gd name="T20" fmla="*/ 0 w 129"/>
                  <a:gd name="T21" fmla="*/ 25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9" h="98">
                    <a:moveTo>
                      <a:pt x="0" y="25"/>
                    </a:moveTo>
                    <a:lnTo>
                      <a:pt x="31" y="56"/>
                    </a:lnTo>
                    <a:lnTo>
                      <a:pt x="73" y="70"/>
                    </a:lnTo>
                    <a:lnTo>
                      <a:pt x="84" y="98"/>
                    </a:lnTo>
                    <a:lnTo>
                      <a:pt x="115" y="67"/>
                    </a:lnTo>
                    <a:lnTo>
                      <a:pt x="108" y="32"/>
                    </a:lnTo>
                    <a:lnTo>
                      <a:pt x="129" y="7"/>
                    </a:lnTo>
                    <a:lnTo>
                      <a:pt x="94" y="0"/>
                    </a:lnTo>
                    <a:lnTo>
                      <a:pt x="84" y="42"/>
                    </a:lnTo>
                    <a:lnTo>
                      <a:pt x="59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7" name="Freeform 39"/>
              <p:cNvSpPr>
                <a:spLocks/>
              </p:cNvSpPr>
              <p:nvPr/>
            </p:nvSpPr>
            <p:spPr bwMode="auto">
              <a:xfrm>
                <a:off x="1307" y="1642"/>
                <a:ext cx="133" cy="187"/>
              </a:xfrm>
              <a:custGeom>
                <a:avLst/>
                <a:gdLst>
                  <a:gd name="T0" fmla="*/ 0 w 133"/>
                  <a:gd name="T1" fmla="*/ 0 h 187"/>
                  <a:gd name="T2" fmla="*/ 31 w 133"/>
                  <a:gd name="T3" fmla="*/ 25 h 187"/>
                  <a:gd name="T4" fmla="*/ 80 w 133"/>
                  <a:gd name="T5" fmla="*/ 35 h 187"/>
                  <a:gd name="T6" fmla="*/ 126 w 133"/>
                  <a:gd name="T7" fmla="*/ 32 h 187"/>
                  <a:gd name="T8" fmla="*/ 133 w 133"/>
                  <a:gd name="T9" fmla="*/ 60 h 187"/>
                  <a:gd name="T10" fmla="*/ 105 w 133"/>
                  <a:gd name="T11" fmla="*/ 71 h 187"/>
                  <a:gd name="T12" fmla="*/ 101 w 133"/>
                  <a:gd name="T13" fmla="*/ 99 h 187"/>
                  <a:gd name="T14" fmla="*/ 98 w 133"/>
                  <a:gd name="T15" fmla="*/ 130 h 187"/>
                  <a:gd name="T16" fmla="*/ 73 w 133"/>
                  <a:gd name="T17" fmla="*/ 158 h 187"/>
                  <a:gd name="T18" fmla="*/ 28 w 133"/>
                  <a:gd name="T19" fmla="*/ 187 h 187"/>
                  <a:gd name="T20" fmla="*/ 35 w 133"/>
                  <a:gd name="T21" fmla="*/ 158 h 187"/>
                  <a:gd name="T22" fmla="*/ 73 w 133"/>
                  <a:gd name="T23" fmla="*/ 123 h 187"/>
                  <a:gd name="T24" fmla="*/ 56 w 133"/>
                  <a:gd name="T25" fmla="*/ 63 h 187"/>
                  <a:gd name="T26" fmla="*/ 28 w 133"/>
                  <a:gd name="T27" fmla="*/ 46 h 187"/>
                  <a:gd name="T28" fmla="*/ 0 w 133"/>
                  <a:gd name="T29" fmla="*/ 0 h 1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3" h="187">
                    <a:moveTo>
                      <a:pt x="0" y="0"/>
                    </a:moveTo>
                    <a:lnTo>
                      <a:pt x="31" y="25"/>
                    </a:lnTo>
                    <a:lnTo>
                      <a:pt x="80" y="35"/>
                    </a:lnTo>
                    <a:lnTo>
                      <a:pt x="126" y="32"/>
                    </a:lnTo>
                    <a:lnTo>
                      <a:pt x="133" y="60"/>
                    </a:lnTo>
                    <a:lnTo>
                      <a:pt x="105" y="71"/>
                    </a:lnTo>
                    <a:lnTo>
                      <a:pt x="101" y="99"/>
                    </a:lnTo>
                    <a:lnTo>
                      <a:pt x="98" y="130"/>
                    </a:lnTo>
                    <a:lnTo>
                      <a:pt x="73" y="158"/>
                    </a:lnTo>
                    <a:lnTo>
                      <a:pt x="28" y="187"/>
                    </a:lnTo>
                    <a:lnTo>
                      <a:pt x="35" y="158"/>
                    </a:lnTo>
                    <a:lnTo>
                      <a:pt x="73" y="123"/>
                    </a:lnTo>
                    <a:lnTo>
                      <a:pt x="56" y="63"/>
                    </a:lnTo>
                    <a:lnTo>
                      <a:pt x="28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8" name="Freeform 40"/>
              <p:cNvSpPr>
                <a:spLocks/>
              </p:cNvSpPr>
              <p:nvPr/>
            </p:nvSpPr>
            <p:spPr bwMode="auto">
              <a:xfrm>
                <a:off x="1223" y="1642"/>
                <a:ext cx="70" cy="113"/>
              </a:xfrm>
              <a:custGeom>
                <a:avLst/>
                <a:gdLst>
                  <a:gd name="T0" fmla="*/ 0 w 70"/>
                  <a:gd name="T1" fmla="*/ 0 h 113"/>
                  <a:gd name="T2" fmla="*/ 14 w 70"/>
                  <a:gd name="T3" fmla="*/ 42 h 113"/>
                  <a:gd name="T4" fmla="*/ 0 w 70"/>
                  <a:gd name="T5" fmla="*/ 113 h 113"/>
                  <a:gd name="T6" fmla="*/ 42 w 70"/>
                  <a:gd name="T7" fmla="*/ 106 h 113"/>
                  <a:gd name="T8" fmla="*/ 38 w 70"/>
                  <a:gd name="T9" fmla="*/ 74 h 113"/>
                  <a:gd name="T10" fmla="*/ 70 w 70"/>
                  <a:gd name="T11" fmla="*/ 42 h 113"/>
                  <a:gd name="T12" fmla="*/ 0 w 70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113">
                    <a:moveTo>
                      <a:pt x="0" y="0"/>
                    </a:moveTo>
                    <a:lnTo>
                      <a:pt x="14" y="42"/>
                    </a:lnTo>
                    <a:lnTo>
                      <a:pt x="0" y="113"/>
                    </a:lnTo>
                    <a:lnTo>
                      <a:pt x="42" y="106"/>
                    </a:lnTo>
                    <a:lnTo>
                      <a:pt x="38" y="74"/>
                    </a:lnTo>
                    <a:lnTo>
                      <a:pt x="70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9" name="Freeform 41"/>
              <p:cNvSpPr>
                <a:spLocks/>
              </p:cNvSpPr>
              <p:nvPr/>
            </p:nvSpPr>
            <p:spPr bwMode="auto">
              <a:xfrm>
                <a:off x="1003" y="1572"/>
                <a:ext cx="167" cy="123"/>
              </a:xfrm>
              <a:custGeom>
                <a:avLst/>
                <a:gdLst>
                  <a:gd name="T0" fmla="*/ 167 w 167"/>
                  <a:gd name="T1" fmla="*/ 84 h 123"/>
                  <a:gd name="T2" fmla="*/ 136 w 167"/>
                  <a:gd name="T3" fmla="*/ 123 h 123"/>
                  <a:gd name="T4" fmla="*/ 101 w 167"/>
                  <a:gd name="T5" fmla="*/ 123 h 123"/>
                  <a:gd name="T6" fmla="*/ 63 w 167"/>
                  <a:gd name="T7" fmla="*/ 95 h 123"/>
                  <a:gd name="T8" fmla="*/ 56 w 167"/>
                  <a:gd name="T9" fmla="*/ 60 h 123"/>
                  <a:gd name="T10" fmla="*/ 31 w 167"/>
                  <a:gd name="T11" fmla="*/ 32 h 123"/>
                  <a:gd name="T12" fmla="*/ 0 w 167"/>
                  <a:gd name="T13" fmla="*/ 10 h 123"/>
                  <a:gd name="T14" fmla="*/ 38 w 167"/>
                  <a:gd name="T15" fmla="*/ 0 h 123"/>
                  <a:gd name="T16" fmla="*/ 63 w 167"/>
                  <a:gd name="T17" fmla="*/ 32 h 123"/>
                  <a:gd name="T18" fmla="*/ 73 w 167"/>
                  <a:gd name="T19" fmla="*/ 74 h 123"/>
                  <a:gd name="T20" fmla="*/ 98 w 167"/>
                  <a:gd name="T21" fmla="*/ 98 h 123"/>
                  <a:gd name="T22" fmla="*/ 167 w 167"/>
                  <a:gd name="T23" fmla="*/ 84 h 1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" h="123">
                    <a:moveTo>
                      <a:pt x="167" y="84"/>
                    </a:moveTo>
                    <a:lnTo>
                      <a:pt x="136" y="123"/>
                    </a:lnTo>
                    <a:lnTo>
                      <a:pt x="101" y="123"/>
                    </a:lnTo>
                    <a:lnTo>
                      <a:pt x="63" y="95"/>
                    </a:lnTo>
                    <a:lnTo>
                      <a:pt x="56" y="60"/>
                    </a:lnTo>
                    <a:lnTo>
                      <a:pt x="31" y="32"/>
                    </a:lnTo>
                    <a:lnTo>
                      <a:pt x="0" y="10"/>
                    </a:lnTo>
                    <a:lnTo>
                      <a:pt x="38" y="0"/>
                    </a:lnTo>
                    <a:lnTo>
                      <a:pt x="63" y="32"/>
                    </a:lnTo>
                    <a:lnTo>
                      <a:pt x="73" y="74"/>
                    </a:lnTo>
                    <a:lnTo>
                      <a:pt x="98" y="98"/>
                    </a:lnTo>
                    <a:lnTo>
                      <a:pt x="167" y="84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0" name="Freeform 42"/>
              <p:cNvSpPr>
                <a:spLocks/>
              </p:cNvSpPr>
              <p:nvPr/>
            </p:nvSpPr>
            <p:spPr bwMode="auto">
              <a:xfrm>
                <a:off x="814" y="1604"/>
                <a:ext cx="73" cy="161"/>
              </a:xfrm>
              <a:custGeom>
                <a:avLst/>
                <a:gdLst>
                  <a:gd name="T0" fmla="*/ 21 w 73"/>
                  <a:gd name="T1" fmla="*/ 0 h 161"/>
                  <a:gd name="T2" fmla="*/ 0 w 73"/>
                  <a:gd name="T3" fmla="*/ 21 h 161"/>
                  <a:gd name="T4" fmla="*/ 24 w 73"/>
                  <a:gd name="T5" fmla="*/ 42 h 161"/>
                  <a:gd name="T6" fmla="*/ 28 w 73"/>
                  <a:gd name="T7" fmla="*/ 87 h 161"/>
                  <a:gd name="T8" fmla="*/ 7 w 73"/>
                  <a:gd name="T9" fmla="*/ 123 h 161"/>
                  <a:gd name="T10" fmla="*/ 45 w 73"/>
                  <a:gd name="T11" fmla="*/ 144 h 161"/>
                  <a:gd name="T12" fmla="*/ 63 w 73"/>
                  <a:gd name="T13" fmla="*/ 161 h 161"/>
                  <a:gd name="T14" fmla="*/ 73 w 73"/>
                  <a:gd name="T15" fmla="*/ 116 h 161"/>
                  <a:gd name="T16" fmla="*/ 45 w 73"/>
                  <a:gd name="T17" fmla="*/ 116 h 161"/>
                  <a:gd name="T18" fmla="*/ 59 w 73"/>
                  <a:gd name="T19" fmla="*/ 63 h 161"/>
                  <a:gd name="T20" fmla="*/ 42 w 73"/>
                  <a:gd name="T21" fmla="*/ 49 h 161"/>
                  <a:gd name="T22" fmla="*/ 21 w 73"/>
                  <a:gd name="T23" fmla="*/ 0 h 1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161">
                    <a:moveTo>
                      <a:pt x="21" y="0"/>
                    </a:moveTo>
                    <a:lnTo>
                      <a:pt x="0" y="21"/>
                    </a:lnTo>
                    <a:lnTo>
                      <a:pt x="24" y="42"/>
                    </a:lnTo>
                    <a:lnTo>
                      <a:pt x="28" y="87"/>
                    </a:lnTo>
                    <a:lnTo>
                      <a:pt x="7" y="123"/>
                    </a:lnTo>
                    <a:lnTo>
                      <a:pt x="45" y="144"/>
                    </a:lnTo>
                    <a:lnTo>
                      <a:pt x="63" y="161"/>
                    </a:lnTo>
                    <a:lnTo>
                      <a:pt x="73" y="116"/>
                    </a:lnTo>
                    <a:lnTo>
                      <a:pt x="45" y="116"/>
                    </a:lnTo>
                    <a:lnTo>
                      <a:pt x="59" y="63"/>
                    </a:lnTo>
                    <a:lnTo>
                      <a:pt x="42" y="4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1" name="Freeform 43"/>
              <p:cNvSpPr>
                <a:spLocks/>
              </p:cNvSpPr>
              <p:nvPr/>
            </p:nvSpPr>
            <p:spPr bwMode="auto">
              <a:xfrm>
                <a:off x="968" y="1674"/>
                <a:ext cx="108" cy="116"/>
              </a:xfrm>
              <a:custGeom>
                <a:avLst/>
                <a:gdLst>
                  <a:gd name="T0" fmla="*/ 10 w 108"/>
                  <a:gd name="T1" fmla="*/ 0 h 116"/>
                  <a:gd name="T2" fmla="*/ 0 w 108"/>
                  <a:gd name="T3" fmla="*/ 31 h 116"/>
                  <a:gd name="T4" fmla="*/ 17 w 108"/>
                  <a:gd name="T5" fmla="*/ 53 h 116"/>
                  <a:gd name="T6" fmla="*/ 35 w 108"/>
                  <a:gd name="T7" fmla="*/ 84 h 116"/>
                  <a:gd name="T8" fmla="*/ 63 w 108"/>
                  <a:gd name="T9" fmla="*/ 105 h 116"/>
                  <a:gd name="T10" fmla="*/ 108 w 108"/>
                  <a:gd name="T11" fmla="*/ 116 h 116"/>
                  <a:gd name="T12" fmla="*/ 63 w 108"/>
                  <a:gd name="T13" fmla="*/ 70 h 116"/>
                  <a:gd name="T14" fmla="*/ 77 w 108"/>
                  <a:gd name="T15" fmla="*/ 35 h 116"/>
                  <a:gd name="T16" fmla="*/ 45 w 108"/>
                  <a:gd name="T17" fmla="*/ 49 h 116"/>
                  <a:gd name="T18" fmla="*/ 10 w 108"/>
                  <a:gd name="T19" fmla="*/ 0 h 1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8" h="116">
                    <a:moveTo>
                      <a:pt x="10" y="0"/>
                    </a:moveTo>
                    <a:lnTo>
                      <a:pt x="0" y="31"/>
                    </a:lnTo>
                    <a:lnTo>
                      <a:pt x="17" y="53"/>
                    </a:lnTo>
                    <a:lnTo>
                      <a:pt x="35" y="84"/>
                    </a:lnTo>
                    <a:lnTo>
                      <a:pt x="63" y="105"/>
                    </a:lnTo>
                    <a:lnTo>
                      <a:pt x="108" y="116"/>
                    </a:lnTo>
                    <a:lnTo>
                      <a:pt x="63" y="70"/>
                    </a:lnTo>
                    <a:lnTo>
                      <a:pt x="77" y="35"/>
                    </a:lnTo>
                    <a:lnTo>
                      <a:pt x="45" y="4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883" name="Group 44"/>
            <p:cNvGrpSpPr>
              <a:grpSpLocks/>
            </p:cNvGrpSpPr>
            <p:nvPr/>
          </p:nvGrpSpPr>
          <p:grpSpPr bwMode="auto">
            <a:xfrm>
              <a:off x="709" y="984"/>
              <a:ext cx="867" cy="429"/>
              <a:chOff x="709" y="984"/>
              <a:chExt cx="867" cy="429"/>
            </a:xfrm>
          </p:grpSpPr>
          <p:sp>
            <p:nvSpPr>
              <p:cNvPr id="36920" name="Freeform 45"/>
              <p:cNvSpPr>
                <a:spLocks/>
              </p:cNvSpPr>
              <p:nvPr/>
            </p:nvSpPr>
            <p:spPr bwMode="auto">
              <a:xfrm>
                <a:off x="709" y="984"/>
                <a:ext cx="867" cy="429"/>
              </a:xfrm>
              <a:custGeom>
                <a:avLst/>
                <a:gdLst>
                  <a:gd name="T0" fmla="*/ 147 w 867"/>
                  <a:gd name="T1" fmla="*/ 0 h 429"/>
                  <a:gd name="T2" fmla="*/ 115 w 867"/>
                  <a:gd name="T3" fmla="*/ 31 h 429"/>
                  <a:gd name="T4" fmla="*/ 77 w 867"/>
                  <a:gd name="T5" fmla="*/ 52 h 429"/>
                  <a:gd name="T6" fmla="*/ 66 w 867"/>
                  <a:gd name="T7" fmla="*/ 98 h 429"/>
                  <a:gd name="T8" fmla="*/ 31 w 867"/>
                  <a:gd name="T9" fmla="*/ 123 h 429"/>
                  <a:gd name="T10" fmla="*/ 0 w 867"/>
                  <a:gd name="T11" fmla="*/ 137 h 429"/>
                  <a:gd name="T12" fmla="*/ 35 w 867"/>
                  <a:gd name="T13" fmla="*/ 165 h 429"/>
                  <a:gd name="T14" fmla="*/ 49 w 867"/>
                  <a:gd name="T15" fmla="*/ 204 h 429"/>
                  <a:gd name="T16" fmla="*/ 80 w 867"/>
                  <a:gd name="T17" fmla="*/ 221 h 429"/>
                  <a:gd name="T18" fmla="*/ 115 w 867"/>
                  <a:gd name="T19" fmla="*/ 232 h 429"/>
                  <a:gd name="T20" fmla="*/ 154 w 867"/>
                  <a:gd name="T21" fmla="*/ 218 h 429"/>
                  <a:gd name="T22" fmla="*/ 203 w 867"/>
                  <a:gd name="T23" fmla="*/ 232 h 429"/>
                  <a:gd name="T24" fmla="*/ 262 w 867"/>
                  <a:gd name="T25" fmla="*/ 214 h 429"/>
                  <a:gd name="T26" fmla="*/ 329 w 867"/>
                  <a:gd name="T27" fmla="*/ 242 h 429"/>
                  <a:gd name="T28" fmla="*/ 374 w 867"/>
                  <a:gd name="T29" fmla="*/ 239 h 429"/>
                  <a:gd name="T30" fmla="*/ 416 w 867"/>
                  <a:gd name="T31" fmla="*/ 263 h 429"/>
                  <a:gd name="T32" fmla="*/ 454 w 867"/>
                  <a:gd name="T33" fmla="*/ 277 h 429"/>
                  <a:gd name="T34" fmla="*/ 493 w 867"/>
                  <a:gd name="T35" fmla="*/ 263 h 429"/>
                  <a:gd name="T36" fmla="*/ 507 w 867"/>
                  <a:gd name="T37" fmla="*/ 291 h 429"/>
                  <a:gd name="T38" fmla="*/ 542 w 867"/>
                  <a:gd name="T39" fmla="*/ 288 h 429"/>
                  <a:gd name="T40" fmla="*/ 535 w 867"/>
                  <a:gd name="T41" fmla="*/ 327 h 429"/>
                  <a:gd name="T42" fmla="*/ 584 w 867"/>
                  <a:gd name="T43" fmla="*/ 344 h 429"/>
                  <a:gd name="T44" fmla="*/ 643 w 867"/>
                  <a:gd name="T45" fmla="*/ 365 h 429"/>
                  <a:gd name="T46" fmla="*/ 657 w 867"/>
                  <a:gd name="T47" fmla="*/ 393 h 429"/>
                  <a:gd name="T48" fmla="*/ 696 w 867"/>
                  <a:gd name="T49" fmla="*/ 400 h 429"/>
                  <a:gd name="T50" fmla="*/ 724 w 867"/>
                  <a:gd name="T51" fmla="*/ 429 h 429"/>
                  <a:gd name="T52" fmla="*/ 759 w 867"/>
                  <a:gd name="T53" fmla="*/ 414 h 429"/>
                  <a:gd name="T54" fmla="*/ 790 w 867"/>
                  <a:gd name="T55" fmla="*/ 411 h 429"/>
                  <a:gd name="T56" fmla="*/ 811 w 867"/>
                  <a:gd name="T57" fmla="*/ 369 h 429"/>
                  <a:gd name="T58" fmla="*/ 867 w 867"/>
                  <a:gd name="T59" fmla="*/ 351 h 429"/>
                  <a:gd name="T60" fmla="*/ 839 w 867"/>
                  <a:gd name="T61" fmla="*/ 305 h 429"/>
                  <a:gd name="T62" fmla="*/ 853 w 867"/>
                  <a:gd name="T63" fmla="*/ 263 h 429"/>
                  <a:gd name="T64" fmla="*/ 832 w 867"/>
                  <a:gd name="T65" fmla="*/ 214 h 429"/>
                  <a:gd name="T66" fmla="*/ 843 w 867"/>
                  <a:gd name="T67" fmla="*/ 189 h 429"/>
                  <a:gd name="T68" fmla="*/ 804 w 867"/>
                  <a:gd name="T69" fmla="*/ 189 h 429"/>
                  <a:gd name="T70" fmla="*/ 783 w 867"/>
                  <a:gd name="T71" fmla="*/ 165 h 429"/>
                  <a:gd name="T72" fmla="*/ 745 w 867"/>
                  <a:gd name="T73" fmla="*/ 182 h 429"/>
                  <a:gd name="T74" fmla="*/ 710 w 867"/>
                  <a:gd name="T75" fmla="*/ 168 h 429"/>
                  <a:gd name="T76" fmla="*/ 682 w 867"/>
                  <a:gd name="T77" fmla="*/ 147 h 429"/>
                  <a:gd name="T78" fmla="*/ 622 w 867"/>
                  <a:gd name="T79" fmla="*/ 144 h 429"/>
                  <a:gd name="T80" fmla="*/ 607 w 867"/>
                  <a:gd name="T81" fmla="*/ 225 h 429"/>
                  <a:gd name="T82" fmla="*/ 633 w 867"/>
                  <a:gd name="T83" fmla="*/ 228 h 429"/>
                  <a:gd name="T84" fmla="*/ 633 w 867"/>
                  <a:gd name="T85" fmla="*/ 267 h 429"/>
                  <a:gd name="T86" fmla="*/ 615 w 867"/>
                  <a:gd name="T87" fmla="*/ 298 h 429"/>
                  <a:gd name="T88" fmla="*/ 600 w 867"/>
                  <a:gd name="T89" fmla="*/ 264 h 429"/>
                  <a:gd name="T90" fmla="*/ 597 w 867"/>
                  <a:gd name="T91" fmla="*/ 246 h 429"/>
                  <a:gd name="T92" fmla="*/ 607 w 867"/>
                  <a:gd name="T93" fmla="*/ 225 h 429"/>
                  <a:gd name="T94" fmla="*/ 622 w 867"/>
                  <a:gd name="T95" fmla="*/ 145 h 429"/>
                  <a:gd name="T96" fmla="*/ 577 w 867"/>
                  <a:gd name="T97" fmla="*/ 144 h 429"/>
                  <a:gd name="T98" fmla="*/ 538 w 867"/>
                  <a:gd name="T99" fmla="*/ 154 h 429"/>
                  <a:gd name="T100" fmla="*/ 503 w 867"/>
                  <a:gd name="T101" fmla="*/ 140 h 429"/>
                  <a:gd name="T102" fmla="*/ 489 w 867"/>
                  <a:gd name="T103" fmla="*/ 95 h 429"/>
                  <a:gd name="T104" fmla="*/ 451 w 867"/>
                  <a:gd name="T105" fmla="*/ 84 h 429"/>
                  <a:gd name="T106" fmla="*/ 433 w 867"/>
                  <a:gd name="T107" fmla="*/ 59 h 429"/>
                  <a:gd name="T108" fmla="*/ 385 w 867"/>
                  <a:gd name="T109" fmla="*/ 49 h 429"/>
                  <a:gd name="T110" fmla="*/ 357 w 867"/>
                  <a:gd name="T111" fmla="*/ 28 h 429"/>
                  <a:gd name="T112" fmla="*/ 329 w 867"/>
                  <a:gd name="T113" fmla="*/ 38 h 429"/>
                  <a:gd name="T114" fmla="*/ 297 w 867"/>
                  <a:gd name="T115" fmla="*/ 28 h 429"/>
                  <a:gd name="T116" fmla="*/ 273 w 867"/>
                  <a:gd name="T117" fmla="*/ 52 h 429"/>
                  <a:gd name="T118" fmla="*/ 245 w 867"/>
                  <a:gd name="T119" fmla="*/ 49 h 429"/>
                  <a:gd name="T120" fmla="*/ 234 w 867"/>
                  <a:gd name="T121" fmla="*/ 17 h 429"/>
                  <a:gd name="T122" fmla="*/ 199 w 867"/>
                  <a:gd name="T123" fmla="*/ 7 h 429"/>
                  <a:gd name="T124" fmla="*/ 147 w 867"/>
                  <a:gd name="T125" fmla="*/ 0 h 4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67" h="429">
                    <a:moveTo>
                      <a:pt x="147" y="0"/>
                    </a:moveTo>
                    <a:lnTo>
                      <a:pt x="115" y="31"/>
                    </a:lnTo>
                    <a:lnTo>
                      <a:pt x="77" y="52"/>
                    </a:lnTo>
                    <a:lnTo>
                      <a:pt x="66" y="98"/>
                    </a:lnTo>
                    <a:lnTo>
                      <a:pt x="31" y="123"/>
                    </a:lnTo>
                    <a:lnTo>
                      <a:pt x="0" y="137"/>
                    </a:lnTo>
                    <a:lnTo>
                      <a:pt x="35" y="165"/>
                    </a:lnTo>
                    <a:lnTo>
                      <a:pt x="49" y="204"/>
                    </a:lnTo>
                    <a:lnTo>
                      <a:pt x="80" y="221"/>
                    </a:lnTo>
                    <a:lnTo>
                      <a:pt x="115" y="232"/>
                    </a:lnTo>
                    <a:lnTo>
                      <a:pt x="154" y="218"/>
                    </a:lnTo>
                    <a:lnTo>
                      <a:pt x="203" y="232"/>
                    </a:lnTo>
                    <a:lnTo>
                      <a:pt x="262" y="214"/>
                    </a:lnTo>
                    <a:lnTo>
                      <a:pt x="329" y="242"/>
                    </a:lnTo>
                    <a:lnTo>
                      <a:pt x="374" y="239"/>
                    </a:lnTo>
                    <a:lnTo>
                      <a:pt x="416" y="263"/>
                    </a:lnTo>
                    <a:lnTo>
                      <a:pt x="454" y="277"/>
                    </a:lnTo>
                    <a:lnTo>
                      <a:pt x="493" y="263"/>
                    </a:lnTo>
                    <a:lnTo>
                      <a:pt x="507" y="291"/>
                    </a:lnTo>
                    <a:lnTo>
                      <a:pt x="542" y="288"/>
                    </a:lnTo>
                    <a:lnTo>
                      <a:pt x="535" y="327"/>
                    </a:lnTo>
                    <a:lnTo>
                      <a:pt x="584" y="344"/>
                    </a:lnTo>
                    <a:lnTo>
                      <a:pt x="643" y="365"/>
                    </a:lnTo>
                    <a:lnTo>
                      <a:pt x="657" y="393"/>
                    </a:lnTo>
                    <a:lnTo>
                      <a:pt x="696" y="400"/>
                    </a:lnTo>
                    <a:lnTo>
                      <a:pt x="724" y="429"/>
                    </a:lnTo>
                    <a:lnTo>
                      <a:pt x="759" y="414"/>
                    </a:lnTo>
                    <a:lnTo>
                      <a:pt x="790" y="411"/>
                    </a:lnTo>
                    <a:lnTo>
                      <a:pt x="811" y="369"/>
                    </a:lnTo>
                    <a:lnTo>
                      <a:pt x="867" y="351"/>
                    </a:lnTo>
                    <a:lnTo>
                      <a:pt x="839" y="305"/>
                    </a:lnTo>
                    <a:lnTo>
                      <a:pt x="853" y="263"/>
                    </a:lnTo>
                    <a:lnTo>
                      <a:pt x="832" y="214"/>
                    </a:lnTo>
                    <a:lnTo>
                      <a:pt x="843" y="189"/>
                    </a:lnTo>
                    <a:lnTo>
                      <a:pt x="804" y="189"/>
                    </a:lnTo>
                    <a:lnTo>
                      <a:pt x="783" y="165"/>
                    </a:lnTo>
                    <a:lnTo>
                      <a:pt x="745" y="182"/>
                    </a:lnTo>
                    <a:lnTo>
                      <a:pt x="710" y="168"/>
                    </a:lnTo>
                    <a:lnTo>
                      <a:pt x="682" y="147"/>
                    </a:lnTo>
                    <a:lnTo>
                      <a:pt x="622" y="144"/>
                    </a:lnTo>
                    <a:lnTo>
                      <a:pt x="607" y="225"/>
                    </a:lnTo>
                    <a:lnTo>
                      <a:pt x="633" y="228"/>
                    </a:lnTo>
                    <a:lnTo>
                      <a:pt x="633" y="267"/>
                    </a:lnTo>
                    <a:lnTo>
                      <a:pt x="615" y="298"/>
                    </a:lnTo>
                    <a:lnTo>
                      <a:pt x="600" y="264"/>
                    </a:lnTo>
                    <a:lnTo>
                      <a:pt x="597" y="246"/>
                    </a:lnTo>
                    <a:lnTo>
                      <a:pt x="607" y="225"/>
                    </a:lnTo>
                    <a:lnTo>
                      <a:pt x="622" y="145"/>
                    </a:lnTo>
                    <a:lnTo>
                      <a:pt x="577" y="144"/>
                    </a:lnTo>
                    <a:lnTo>
                      <a:pt x="538" y="154"/>
                    </a:lnTo>
                    <a:lnTo>
                      <a:pt x="503" y="140"/>
                    </a:lnTo>
                    <a:lnTo>
                      <a:pt x="489" y="95"/>
                    </a:lnTo>
                    <a:lnTo>
                      <a:pt x="451" y="84"/>
                    </a:lnTo>
                    <a:lnTo>
                      <a:pt x="433" y="59"/>
                    </a:lnTo>
                    <a:lnTo>
                      <a:pt x="385" y="49"/>
                    </a:lnTo>
                    <a:lnTo>
                      <a:pt x="357" y="28"/>
                    </a:lnTo>
                    <a:lnTo>
                      <a:pt x="329" y="38"/>
                    </a:lnTo>
                    <a:lnTo>
                      <a:pt x="297" y="28"/>
                    </a:lnTo>
                    <a:lnTo>
                      <a:pt x="273" y="52"/>
                    </a:lnTo>
                    <a:lnTo>
                      <a:pt x="245" y="49"/>
                    </a:lnTo>
                    <a:lnTo>
                      <a:pt x="234" y="17"/>
                    </a:lnTo>
                    <a:lnTo>
                      <a:pt x="199" y="7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002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1" name="Freeform 46"/>
              <p:cNvSpPr>
                <a:spLocks/>
              </p:cNvSpPr>
              <p:nvPr/>
            </p:nvSpPr>
            <p:spPr bwMode="auto">
              <a:xfrm>
                <a:off x="1160" y="1138"/>
                <a:ext cx="223" cy="50"/>
              </a:xfrm>
              <a:custGeom>
                <a:avLst/>
                <a:gdLst>
                  <a:gd name="T0" fmla="*/ 146 w 223"/>
                  <a:gd name="T1" fmla="*/ 7 h 50"/>
                  <a:gd name="T2" fmla="*/ 171 w 223"/>
                  <a:gd name="T3" fmla="*/ 0 h 50"/>
                  <a:gd name="T4" fmla="*/ 185 w 223"/>
                  <a:gd name="T5" fmla="*/ 9 h 50"/>
                  <a:gd name="T6" fmla="*/ 220 w 223"/>
                  <a:gd name="T7" fmla="*/ 16 h 50"/>
                  <a:gd name="T8" fmla="*/ 223 w 223"/>
                  <a:gd name="T9" fmla="*/ 40 h 50"/>
                  <a:gd name="T10" fmla="*/ 184 w 223"/>
                  <a:gd name="T11" fmla="*/ 25 h 50"/>
                  <a:gd name="T12" fmla="*/ 156 w 223"/>
                  <a:gd name="T13" fmla="*/ 50 h 50"/>
                  <a:gd name="T14" fmla="*/ 83 w 223"/>
                  <a:gd name="T15" fmla="*/ 50 h 50"/>
                  <a:gd name="T16" fmla="*/ 0 w 223"/>
                  <a:gd name="T17" fmla="*/ 12 h 50"/>
                  <a:gd name="T18" fmla="*/ 119 w 223"/>
                  <a:gd name="T19" fmla="*/ 35 h 50"/>
                  <a:gd name="T20" fmla="*/ 146 w 223"/>
                  <a:gd name="T21" fmla="*/ 7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50">
                    <a:moveTo>
                      <a:pt x="146" y="7"/>
                    </a:moveTo>
                    <a:lnTo>
                      <a:pt x="171" y="0"/>
                    </a:lnTo>
                    <a:lnTo>
                      <a:pt x="185" y="9"/>
                    </a:lnTo>
                    <a:lnTo>
                      <a:pt x="220" y="16"/>
                    </a:lnTo>
                    <a:lnTo>
                      <a:pt x="223" y="40"/>
                    </a:lnTo>
                    <a:lnTo>
                      <a:pt x="184" y="25"/>
                    </a:lnTo>
                    <a:lnTo>
                      <a:pt x="156" y="50"/>
                    </a:lnTo>
                    <a:lnTo>
                      <a:pt x="83" y="50"/>
                    </a:lnTo>
                    <a:lnTo>
                      <a:pt x="0" y="12"/>
                    </a:lnTo>
                    <a:lnTo>
                      <a:pt x="119" y="35"/>
                    </a:lnTo>
                    <a:lnTo>
                      <a:pt x="146" y="7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2" name="Freeform 47"/>
              <p:cNvSpPr>
                <a:spLocks/>
              </p:cNvSpPr>
              <p:nvPr/>
            </p:nvSpPr>
            <p:spPr bwMode="auto">
              <a:xfrm>
                <a:off x="1432" y="1197"/>
                <a:ext cx="112" cy="109"/>
              </a:xfrm>
              <a:custGeom>
                <a:avLst/>
                <a:gdLst>
                  <a:gd name="T0" fmla="*/ 0 w 112"/>
                  <a:gd name="T1" fmla="*/ 0 h 109"/>
                  <a:gd name="T2" fmla="*/ 21 w 112"/>
                  <a:gd name="T3" fmla="*/ 14 h 109"/>
                  <a:gd name="T4" fmla="*/ 24 w 112"/>
                  <a:gd name="T5" fmla="*/ 70 h 109"/>
                  <a:gd name="T6" fmla="*/ 49 w 112"/>
                  <a:gd name="T7" fmla="*/ 77 h 109"/>
                  <a:gd name="T8" fmla="*/ 56 w 112"/>
                  <a:gd name="T9" fmla="*/ 109 h 109"/>
                  <a:gd name="T10" fmla="*/ 80 w 112"/>
                  <a:gd name="T11" fmla="*/ 77 h 109"/>
                  <a:gd name="T12" fmla="*/ 112 w 112"/>
                  <a:gd name="T13" fmla="*/ 56 h 109"/>
                  <a:gd name="T14" fmla="*/ 73 w 112"/>
                  <a:gd name="T15" fmla="*/ 39 h 109"/>
                  <a:gd name="T16" fmla="*/ 91 w 112"/>
                  <a:gd name="T17" fmla="*/ 7 h 109"/>
                  <a:gd name="T18" fmla="*/ 66 w 112"/>
                  <a:gd name="T19" fmla="*/ 0 h 109"/>
                  <a:gd name="T20" fmla="*/ 52 w 112"/>
                  <a:gd name="T21" fmla="*/ 14 h 109"/>
                  <a:gd name="T22" fmla="*/ 0 w 112"/>
                  <a:gd name="T23" fmla="*/ 0 h 1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2" h="109">
                    <a:moveTo>
                      <a:pt x="0" y="0"/>
                    </a:moveTo>
                    <a:lnTo>
                      <a:pt x="21" y="14"/>
                    </a:lnTo>
                    <a:lnTo>
                      <a:pt x="24" y="70"/>
                    </a:lnTo>
                    <a:lnTo>
                      <a:pt x="49" y="77"/>
                    </a:lnTo>
                    <a:lnTo>
                      <a:pt x="56" y="109"/>
                    </a:lnTo>
                    <a:lnTo>
                      <a:pt x="80" y="77"/>
                    </a:lnTo>
                    <a:lnTo>
                      <a:pt x="112" y="56"/>
                    </a:lnTo>
                    <a:lnTo>
                      <a:pt x="73" y="39"/>
                    </a:lnTo>
                    <a:lnTo>
                      <a:pt x="91" y="7"/>
                    </a:lnTo>
                    <a:lnTo>
                      <a:pt x="66" y="0"/>
                    </a:lnTo>
                    <a:lnTo>
                      <a:pt x="5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3" name="Freeform 48"/>
              <p:cNvSpPr>
                <a:spLocks/>
              </p:cNvSpPr>
              <p:nvPr/>
            </p:nvSpPr>
            <p:spPr bwMode="auto">
              <a:xfrm>
                <a:off x="1369" y="1267"/>
                <a:ext cx="63" cy="102"/>
              </a:xfrm>
              <a:custGeom>
                <a:avLst/>
                <a:gdLst>
                  <a:gd name="T0" fmla="*/ 21 w 63"/>
                  <a:gd name="T1" fmla="*/ 0 h 102"/>
                  <a:gd name="T2" fmla="*/ 0 w 63"/>
                  <a:gd name="T3" fmla="*/ 25 h 102"/>
                  <a:gd name="T4" fmla="*/ 17 w 63"/>
                  <a:gd name="T5" fmla="*/ 46 h 102"/>
                  <a:gd name="T6" fmla="*/ 10 w 63"/>
                  <a:gd name="T7" fmla="*/ 92 h 102"/>
                  <a:gd name="T8" fmla="*/ 59 w 63"/>
                  <a:gd name="T9" fmla="*/ 102 h 102"/>
                  <a:gd name="T10" fmla="*/ 42 w 63"/>
                  <a:gd name="T11" fmla="*/ 56 h 102"/>
                  <a:gd name="T12" fmla="*/ 63 w 63"/>
                  <a:gd name="T13" fmla="*/ 21 h 102"/>
                  <a:gd name="T14" fmla="*/ 21 w 63"/>
                  <a:gd name="T15" fmla="*/ 0 h 1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102">
                    <a:moveTo>
                      <a:pt x="21" y="0"/>
                    </a:moveTo>
                    <a:lnTo>
                      <a:pt x="0" y="25"/>
                    </a:lnTo>
                    <a:lnTo>
                      <a:pt x="17" y="46"/>
                    </a:lnTo>
                    <a:lnTo>
                      <a:pt x="10" y="92"/>
                    </a:lnTo>
                    <a:lnTo>
                      <a:pt x="59" y="102"/>
                    </a:lnTo>
                    <a:lnTo>
                      <a:pt x="42" y="56"/>
                    </a:lnTo>
                    <a:lnTo>
                      <a:pt x="63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4" name="Freeform 49"/>
              <p:cNvSpPr>
                <a:spLocks/>
              </p:cNvSpPr>
              <p:nvPr/>
            </p:nvSpPr>
            <p:spPr bwMode="auto">
              <a:xfrm>
                <a:off x="1005" y="1032"/>
                <a:ext cx="140" cy="74"/>
              </a:xfrm>
              <a:custGeom>
                <a:avLst/>
                <a:gdLst>
                  <a:gd name="T0" fmla="*/ 0 w 140"/>
                  <a:gd name="T1" fmla="*/ 14 h 74"/>
                  <a:gd name="T2" fmla="*/ 10 w 140"/>
                  <a:gd name="T3" fmla="*/ 0 h 74"/>
                  <a:gd name="T4" fmla="*/ 35 w 140"/>
                  <a:gd name="T5" fmla="*/ 10 h 74"/>
                  <a:gd name="T6" fmla="*/ 52 w 140"/>
                  <a:gd name="T7" fmla="*/ 3 h 74"/>
                  <a:gd name="T8" fmla="*/ 63 w 140"/>
                  <a:gd name="T9" fmla="*/ 14 h 74"/>
                  <a:gd name="T10" fmla="*/ 87 w 140"/>
                  <a:gd name="T11" fmla="*/ 24 h 74"/>
                  <a:gd name="T12" fmla="*/ 108 w 140"/>
                  <a:gd name="T13" fmla="*/ 45 h 74"/>
                  <a:gd name="T14" fmla="*/ 133 w 140"/>
                  <a:gd name="T15" fmla="*/ 52 h 74"/>
                  <a:gd name="T16" fmla="*/ 140 w 140"/>
                  <a:gd name="T17" fmla="*/ 74 h 74"/>
                  <a:gd name="T18" fmla="*/ 115 w 140"/>
                  <a:gd name="T19" fmla="*/ 66 h 74"/>
                  <a:gd name="T20" fmla="*/ 59 w 140"/>
                  <a:gd name="T21" fmla="*/ 42 h 74"/>
                  <a:gd name="T22" fmla="*/ 21 w 140"/>
                  <a:gd name="T23" fmla="*/ 63 h 74"/>
                  <a:gd name="T24" fmla="*/ 0 w 140"/>
                  <a:gd name="T25" fmla="*/ 14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0" h="74">
                    <a:moveTo>
                      <a:pt x="0" y="14"/>
                    </a:moveTo>
                    <a:lnTo>
                      <a:pt x="10" y="0"/>
                    </a:lnTo>
                    <a:lnTo>
                      <a:pt x="35" y="10"/>
                    </a:lnTo>
                    <a:lnTo>
                      <a:pt x="52" y="3"/>
                    </a:lnTo>
                    <a:lnTo>
                      <a:pt x="63" y="14"/>
                    </a:lnTo>
                    <a:lnTo>
                      <a:pt x="87" y="24"/>
                    </a:lnTo>
                    <a:lnTo>
                      <a:pt x="108" y="45"/>
                    </a:lnTo>
                    <a:lnTo>
                      <a:pt x="133" y="52"/>
                    </a:lnTo>
                    <a:lnTo>
                      <a:pt x="140" y="74"/>
                    </a:lnTo>
                    <a:lnTo>
                      <a:pt x="115" y="66"/>
                    </a:lnTo>
                    <a:lnTo>
                      <a:pt x="59" y="42"/>
                    </a:lnTo>
                    <a:lnTo>
                      <a:pt x="21" y="6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5" name="Freeform 50"/>
              <p:cNvSpPr>
                <a:spLocks/>
              </p:cNvSpPr>
              <p:nvPr/>
            </p:nvSpPr>
            <p:spPr bwMode="auto">
              <a:xfrm>
                <a:off x="1022" y="1148"/>
                <a:ext cx="102" cy="66"/>
              </a:xfrm>
              <a:custGeom>
                <a:avLst/>
                <a:gdLst>
                  <a:gd name="T0" fmla="*/ 0 w 102"/>
                  <a:gd name="T1" fmla="*/ 0 h 66"/>
                  <a:gd name="T2" fmla="*/ 7 w 102"/>
                  <a:gd name="T3" fmla="*/ 28 h 66"/>
                  <a:gd name="T4" fmla="*/ 32 w 102"/>
                  <a:gd name="T5" fmla="*/ 42 h 66"/>
                  <a:gd name="T6" fmla="*/ 81 w 102"/>
                  <a:gd name="T7" fmla="*/ 42 h 66"/>
                  <a:gd name="T8" fmla="*/ 102 w 102"/>
                  <a:gd name="T9" fmla="*/ 66 h 66"/>
                  <a:gd name="T10" fmla="*/ 88 w 102"/>
                  <a:gd name="T11" fmla="*/ 35 h 66"/>
                  <a:gd name="T12" fmla="*/ 0 w 102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66">
                    <a:moveTo>
                      <a:pt x="0" y="0"/>
                    </a:moveTo>
                    <a:lnTo>
                      <a:pt x="7" y="28"/>
                    </a:lnTo>
                    <a:lnTo>
                      <a:pt x="32" y="42"/>
                    </a:lnTo>
                    <a:lnTo>
                      <a:pt x="81" y="42"/>
                    </a:lnTo>
                    <a:lnTo>
                      <a:pt x="102" y="66"/>
                    </a:lnTo>
                    <a:lnTo>
                      <a:pt x="88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6" name="Freeform 51"/>
              <p:cNvSpPr>
                <a:spLocks/>
              </p:cNvSpPr>
              <p:nvPr/>
            </p:nvSpPr>
            <p:spPr bwMode="auto">
              <a:xfrm>
                <a:off x="1376" y="1176"/>
                <a:ext cx="42" cy="77"/>
              </a:xfrm>
              <a:custGeom>
                <a:avLst/>
                <a:gdLst>
                  <a:gd name="T0" fmla="*/ 35 w 42"/>
                  <a:gd name="T1" fmla="*/ 0 h 77"/>
                  <a:gd name="T2" fmla="*/ 14 w 42"/>
                  <a:gd name="T3" fmla="*/ 24 h 77"/>
                  <a:gd name="T4" fmla="*/ 17 w 42"/>
                  <a:gd name="T5" fmla="*/ 49 h 77"/>
                  <a:gd name="T6" fmla="*/ 0 w 42"/>
                  <a:gd name="T7" fmla="*/ 67 h 77"/>
                  <a:gd name="T8" fmla="*/ 42 w 42"/>
                  <a:gd name="T9" fmla="*/ 77 h 77"/>
                  <a:gd name="T10" fmla="*/ 28 w 42"/>
                  <a:gd name="T11" fmla="*/ 60 h 77"/>
                  <a:gd name="T12" fmla="*/ 35 w 42"/>
                  <a:gd name="T13" fmla="*/ 0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77">
                    <a:moveTo>
                      <a:pt x="35" y="0"/>
                    </a:moveTo>
                    <a:lnTo>
                      <a:pt x="14" y="24"/>
                    </a:lnTo>
                    <a:lnTo>
                      <a:pt x="17" y="49"/>
                    </a:lnTo>
                    <a:lnTo>
                      <a:pt x="0" y="67"/>
                    </a:lnTo>
                    <a:lnTo>
                      <a:pt x="42" y="77"/>
                    </a:lnTo>
                    <a:lnTo>
                      <a:pt x="28" y="6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7" name="Freeform 52"/>
              <p:cNvSpPr>
                <a:spLocks/>
              </p:cNvSpPr>
              <p:nvPr/>
            </p:nvSpPr>
            <p:spPr bwMode="auto">
              <a:xfrm>
                <a:off x="830" y="1000"/>
                <a:ext cx="140" cy="77"/>
              </a:xfrm>
              <a:custGeom>
                <a:avLst/>
                <a:gdLst>
                  <a:gd name="T0" fmla="*/ 0 w 140"/>
                  <a:gd name="T1" fmla="*/ 35 h 77"/>
                  <a:gd name="T2" fmla="*/ 28 w 140"/>
                  <a:gd name="T3" fmla="*/ 7 h 77"/>
                  <a:gd name="T4" fmla="*/ 42 w 140"/>
                  <a:gd name="T5" fmla="*/ 0 h 77"/>
                  <a:gd name="T6" fmla="*/ 63 w 140"/>
                  <a:gd name="T7" fmla="*/ 11 h 77"/>
                  <a:gd name="T8" fmla="*/ 80 w 140"/>
                  <a:gd name="T9" fmla="*/ 14 h 77"/>
                  <a:gd name="T10" fmla="*/ 91 w 140"/>
                  <a:gd name="T11" fmla="*/ 25 h 77"/>
                  <a:gd name="T12" fmla="*/ 91 w 140"/>
                  <a:gd name="T13" fmla="*/ 46 h 77"/>
                  <a:gd name="T14" fmla="*/ 112 w 140"/>
                  <a:gd name="T15" fmla="*/ 63 h 77"/>
                  <a:gd name="T16" fmla="*/ 140 w 140"/>
                  <a:gd name="T17" fmla="*/ 77 h 77"/>
                  <a:gd name="T18" fmla="*/ 94 w 140"/>
                  <a:gd name="T19" fmla="*/ 74 h 77"/>
                  <a:gd name="T20" fmla="*/ 70 w 140"/>
                  <a:gd name="T21" fmla="*/ 42 h 77"/>
                  <a:gd name="T22" fmla="*/ 42 w 140"/>
                  <a:gd name="T23" fmla="*/ 53 h 77"/>
                  <a:gd name="T24" fmla="*/ 0 w 140"/>
                  <a:gd name="T25" fmla="*/ 35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0" h="77">
                    <a:moveTo>
                      <a:pt x="0" y="35"/>
                    </a:moveTo>
                    <a:lnTo>
                      <a:pt x="28" y="7"/>
                    </a:lnTo>
                    <a:lnTo>
                      <a:pt x="42" y="0"/>
                    </a:lnTo>
                    <a:lnTo>
                      <a:pt x="63" y="11"/>
                    </a:lnTo>
                    <a:lnTo>
                      <a:pt x="80" y="14"/>
                    </a:lnTo>
                    <a:lnTo>
                      <a:pt x="91" y="25"/>
                    </a:lnTo>
                    <a:lnTo>
                      <a:pt x="91" y="46"/>
                    </a:lnTo>
                    <a:lnTo>
                      <a:pt x="112" y="63"/>
                    </a:lnTo>
                    <a:lnTo>
                      <a:pt x="140" y="77"/>
                    </a:lnTo>
                    <a:lnTo>
                      <a:pt x="94" y="74"/>
                    </a:lnTo>
                    <a:lnTo>
                      <a:pt x="70" y="42"/>
                    </a:lnTo>
                    <a:lnTo>
                      <a:pt x="42" y="5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884" name="Group 53"/>
            <p:cNvGrpSpPr>
              <a:grpSpLocks/>
            </p:cNvGrpSpPr>
            <p:nvPr/>
          </p:nvGrpSpPr>
          <p:grpSpPr bwMode="auto">
            <a:xfrm>
              <a:off x="977" y="729"/>
              <a:ext cx="315" cy="296"/>
              <a:chOff x="977" y="729"/>
              <a:chExt cx="315" cy="296"/>
            </a:xfrm>
          </p:grpSpPr>
          <p:sp>
            <p:nvSpPr>
              <p:cNvPr id="36916" name="Freeform 54"/>
              <p:cNvSpPr>
                <a:spLocks/>
              </p:cNvSpPr>
              <p:nvPr/>
            </p:nvSpPr>
            <p:spPr bwMode="auto">
              <a:xfrm>
                <a:off x="977" y="729"/>
                <a:ext cx="315" cy="296"/>
              </a:xfrm>
              <a:custGeom>
                <a:avLst/>
                <a:gdLst>
                  <a:gd name="T0" fmla="*/ 168 w 315"/>
                  <a:gd name="T1" fmla="*/ 0 h 296"/>
                  <a:gd name="T2" fmla="*/ 136 w 315"/>
                  <a:gd name="T3" fmla="*/ 14 h 296"/>
                  <a:gd name="T4" fmla="*/ 112 w 315"/>
                  <a:gd name="T5" fmla="*/ 11 h 296"/>
                  <a:gd name="T6" fmla="*/ 108 w 315"/>
                  <a:gd name="T7" fmla="*/ 21 h 296"/>
                  <a:gd name="T8" fmla="*/ 73 w 315"/>
                  <a:gd name="T9" fmla="*/ 39 h 296"/>
                  <a:gd name="T10" fmla="*/ 84 w 315"/>
                  <a:gd name="T11" fmla="*/ 60 h 296"/>
                  <a:gd name="T12" fmla="*/ 38 w 315"/>
                  <a:gd name="T13" fmla="*/ 85 h 296"/>
                  <a:gd name="T14" fmla="*/ 45 w 315"/>
                  <a:gd name="T15" fmla="*/ 95 h 296"/>
                  <a:gd name="T16" fmla="*/ 24 w 315"/>
                  <a:gd name="T17" fmla="*/ 123 h 296"/>
                  <a:gd name="T18" fmla="*/ 35 w 315"/>
                  <a:gd name="T19" fmla="*/ 152 h 296"/>
                  <a:gd name="T20" fmla="*/ 0 w 315"/>
                  <a:gd name="T21" fmla="*/ 176 h 296"/>
                  <a:gd name="T22" fmla="*/ 17 w 315"/>
                  <a:gd name="T23" fmla="*/ 197 h 296"/>
                  <a:gd name="T24" fmla="*/ 14 w 315"/>
                  <a:gd name="T25" fmla="*/ 215 h 296"/>
                  <a:gd name="T26" fmla="*/ 24 w 315"/>
                  <a:gd name="T27" fmla="*/ 225 h 296"/>
                  <a:gd name="T28" fmla="*/ 42 w 315"/>
                  <a:gd name="T29" fmla="*/ 246 h 296"/>
                  <a:gd name="T30" fmla="*/ 66 w 315"/>
                  <a:gd name="T31" fmla="*/ 239 h 296"/>
                  <a:gd name="T32" fmla="*/ 77 w 315"/>
                  <a:gd name="T33" fmla="*/ 261 h 296"/>
                  <a:gd name="T34" fmla="*/ 91 w 315"/>
                  <a:gd name="T35" fmla="*/ 275 h 296"/>
                  <a:gd name="T36" fmla="*/ 108 w 315"/>
                  <a:gd name="T37" fmla="*/ 271 h 296"/>
                  <a:gd name="T38" fmla="*/ 157 w 315"/>
                  <a:gd name="T39" fmla="*/ 289 h 296"/>
                  <a:gd name="T40" fmla="*/ 192 w 315"/>
                  <a:gd name="T41" fmla="*/ 296 h 296"/>
                  <a:gd name="T42" fmla="*/ 210 w 315"/>
                  <a:gd name="T43" fmla="*/ 282 h 296"/>
                  <a:gd name="T44" fmla="*/ 241 w 315"/>
                  <a:gd name="T45" fmla="*/ 275 h 296"/>
                  <a:gd name="T46" fmla="*/ 276 w 315"/>
                  <a:gd name="T47" fmla="*/ 264 h 296"/>
                  <a:gd name="T48" fmla="*/ 269 w 315"/>
                  <a:gd name="T49" fmla="*/ 236 h 296"/>
                  <a:gd name="T50" fmla="*/ 290 w 315"/>
                  <a:gd name="T51" fmla="*/ 218 h 296"/>
                  <a:gd name="T52" fmla="*/ 273 w 315"/>
                  <a:gd name="T53" fmla="*/ 190 h 296"/>
                  <a:gd name="T54" fmla="*/ 294 w 315"/>
                  <a:gd name="T55" fmla="*/ 176 h 296"/>
                  <a:gd name="T56" fmla="*/ 311 w 315"/>
                  <a:gd name="T57" fmla="*/ 145 h 296"/>
                  <a:gd name="T58" fmla="*/ 315 w 315"/>
                  <a:gd name="T59" fmla="*/ 123 h 296"/>
                  <a:gd name="T60" fmla="*/ 308 w 315"/>
                  <a:gd name="T61" fmla="*/ 99 h 296"/>
                  <a:gd name="T62" fmla="*/ 315 w 315"/>
                  <a:gd name="T63" fmla="*/ 81 h 296"/>
                  <a:gd name="T64" fmla="*/ 290 w 315"/>
                  <a:gd name="T65" fmla="*/ 71 h 296"/>
                  <a:gd name="T66" fmla="*/ 252 w 315"/>
                  <a:gd name="T67" fmla="*/ 71 h 296"/>
                  <a:gd name="T68" fmla="*/ 238 w 315"/>
                  <a:gd name="T69" fmla="*/ 28 h 296"/>
                  <a:gd name="T70" fmla="*/ 206 w 315"/>
                  <a:gd name="T71" fmla="*/ 28 h 296"/>
                  <a:gd name="T72" fmla="*/ 168 w 315"/>
                  <a:gd name="T73" fmla="*/ 0 h 2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5" h="296">
                    <a:moveTo>
                      <a:pt x="168" y="0"/>
                    </a:moveTo>
                    <a:lnTo>
                      <a:pt x="136" y="14"/>
                    </a:lnTo>
                    <a:lnTo>
                      <a:pt x="112" y="11"/>
                    </a:lnTo>
                    <a:lnTo>
                      <a:pt x="108" y="21"/>
                    </a:lnTo>
                    <a:lnTo>
                      <a:pt x="73" y="39"/>
                    </a:lnTo>
                    <a:lnTo>
                      <a:pt x="84" y="60"/>
                    </a:lnTo>
                    <a:lnTo>
                      <a:pt x="38" y="85"/>
                    </a:lnTo>
                    <a:lnTo>
                      <a:pt x="45" y="95"/>
                    </a:lnTo>
                    <a:lnTo>
                      <a:pt x="24" y="123"/>
                    </a:lnTo>
                    <a:lnTo>
                      <a:pt x="35" y="152"/>
                    </a:lnTo>
                    <a:lnTo>
                      <a:pt x="0" y="176"/>
                    </a:lnTo>
                    <a:lnTo>
                      <a:pt x="17" y="197"/>
                    </a:lnTo>
                    <a:lnTo>
                      <a:pt x="14" y="215"/>
                    </a:lnTo>
                    <a:lnTo>
                      <a:pt x="24" y="225"/>
                    </a:lnTo>
                    <a:lnTo>
                      <a:pt x="42" y="246"/>
                    </a:lnTo>
                    <a:lnTo>
                      <a:pt x="66" y="239"/>
                    </a:lnTo>
                    <a:lnTo>
                      <a:pt x="77" y="261"/>
                    </a:lnTo>
                    <a:lnTo>
                      <a:pt x="91" y="275"/>
                    </a:lnTo>
                    <a:lnTo>
                      <a:pt x="108" y="271"/>
                    </a:lnTo>
                    <a:lnTo>
                      <a:pt x="157" y="289"/>
                    </a:lnTo>
                    <a:lnTo>
                      <a:pt x="192" y="296"/>
                    </a:lnTo>
                    <a:lnTo>
                      <a:pt x="210" y="282"/>
                    </a:lnTo>
                    <a:lnTo>
                      <a:pt x="241" y="275"/>
                    </a:lnTo>
                    <a:lnTo>
                      <a:pt x="276" y="264"/>
                    </a:lnTo>
                    <a:lnTo>
                      <a:pt x="269" y="236"/>
                    </a:lnTo>
                    <a:lnTo>
                      <a:pt x="290" y="218"/>
                    </a:lnTo>
                    <a:lnTo>
                      <a:pt x="273" y="190"/>
                    </a:lnTo>
                    <a:lnTo>
                      <a:pt x="294" y="176"/>
                    </a:lnTo>
                    <a:lnTo>
                      <a:pt x="311" y="145"/>
                    </a:lnTo>
                    <a:lnTo>
                      <a:pt x="315" y="123"/>
                    </a:lnTo>
                    <a:lnTo>
                      <a:pt x="308" y="99"/>
                    </a:lnTo>
                    <a:lnTo>
                      <a:pt x="315" y="81"/>
                    </a:lnTo>
                    <a:lnTo>
                      <a:pt x="290" y="71"/>
                    </a:lnTo>
                    <a:lnTo>
                      <a:pt x="252" y="71"/>
                    </a:lnTo>
                    <a:lnTo>
                      <a:pt x="238" y="28"/>
                    </a:lnTo>
                    <a:lnTo>
                      <a:pt x="206" y="2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002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7" name="Freeform 55"/>
              <p:cNvSpPr>
                <a:spLocks/>
              </p:cNvSpPr>
              <p:nvPr/>
            </p:nvSpPr>
            <p:spPr bwMode="auto">
              <a:xfrm>
                <a:off x="1117" y="789"/>
                <a:ext cx="140" cy="120"/>
              </a:xfrm>
              <a:custGeom>
                <a:avLst/>
                <a:gdLst>
                  <a:gd name="T0" fmla="*/ 0 w 140"/>
                  <a:gd name="T1" fmla="*/ 0 h 120"/>
                  <a:gd name="T2" fmla="*/ 35 w 140"/>
                  <a:gd name="T3" fmla="*/ 14 h 120"/>
                  <a:gd name="T4" fmla="*/ 49 w 140"/>
                  <a:gd name="T5" fmla="*/ 39 h 120"/>
                  <a:gd name="T6" fmla="*/ 45 w 140"/>
                  <a:gd name="T7" fmla="*/ 70 h 120"/>
                  <a:gd name="T8" fmla="*/ 73 w 140"/>
                  <a:gd name="T9" fmla="*/ 92 h 120"/>
                  <a:gd name="T10" fmla="*/ 77 w 140"/>
                  <a:gd name="T11" fmla="*/ 120 h 120"/>
                  <a:gd name="T12" fmla="*/ 115 w 140"/>
                  <a:gd name="T13" fmla="*/ 95 h 120"/>
                  <a:gd name="T14" fmla="*/ 140 w 140"/>
                  <a:gd name="T15" fmla="*/ 53 h 120"/>
                  <a:gd name="T16" fmla="*/ 105 w 140"/>
                  <a:gd name="T17" fmla="*/ 35 h 120"/>
                  <a:gd name="T18" fmla="*/ 84 w 140"/>
                  <a:gd name="T19" fmla="*/ 7 h 120"/>
                  <a:gd name="T20" fmla="*/ 56 w 140"/>
                  <a:gd name="T21" fmla="*/ 7 h 120"/>
                  <a:gd name="T22" fmla="*/ 0 w 140"/>
                  <a:gd name="T23" fmla="*/ 0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0" h="120">
                    <a:moveTo>
                      <a:pt x="0" y="0"/>
                    </a:moveTo>
                    <a:lnTo>
                      <a:pt x="35" y="14"/>
                    </a:lnTo>
                    <a:lnTo>
                      <a:pt x="49" y="39"/>
                    </a:lnTo>
                    <a:lnTo>
                      <a:pt x="45" y="70"/>
                    </a:lnTo>
                    <a:lnTo>
                      <a:pt x="73" y="92"/>
                    </a:lnTo>
                    <a:lnTo>
                      <a:pt x="77" y="120"/>
                    </a:lnTo>
                    <a:lnTo>
                      <a:pt x="115" y="95"/>
                    </a:lnTo>
                    <a:lnTo>
                      <a:pt x="140" y="53"/>
                    </a:lnTo>
                    <a:lnTo>
                      <a:pt x="105" y="35"/>
                    </a:lnTo>
                    <a:lnTo>
                      <a:pt x="84" y="7"/>
                    </a:lnTo>
                    <a:lnTo>
                      <a:pt x="5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8" name="Freeform 56"/>
              <p:cNvSpPr>
                <a:spLocks/>
              </p:cNvSpPr>
              <p:nvPr/>
            </p:nvSpPr>
            <p:spPr bwMode="auto">
              <a:xfrm>
                <a:off x="1092" y="923"/>
                <a:ext cx="140" cy="70"/>
              </a:xfrm>
              <a:custGeom>
                <a:avLst/>
                <a:gdLst>
                  <a:gd name="T0" fmla="*/ 0 w 140"/>
                  <a:gd name="T1" fmla="*/ 59 h 70"/>
                  <a:gd name="T2" fmla="*/ 35 w 140"/>
                  <a:gd name="T3" fmla="*/ 70 h 70"/>
                  <a:gd name="T4" fmla="*/ 70 w 140"/>
                  <a:gd name="T5" fmla="*/ 70 h 70"/>
                  <a:gd name="T6" fmla="*/ 98 w 140"/>
                  <a:gd name="T7" fmla="*/ 52 h 70"/>
                  <a:gd name="T8" fmla="*/ 119 w 140"/>
                  <a:gd name="T9" fmla="*/ 56 h 70"/>
                  <a:gd name="T10" fmla="*/ 119 w 140"/>
                  <a:gd name="T11" fmla="*/ 24 h 70"/>
                  <a:gd name="T12" fmla="*/ 140 w 140"/>
                  <a:gd name="T13" fmla="*/ 0 h 70"/>
                  <a:gd name="T14" fmla="*/ 102 w 140"/>
                  <a:gd name="T15" fmla="*/ 14 h 70"/>
                  <a:gd name="T16" fmla="*/ 88 w 140"/>
                  <a:gd name="T17" fmla="*/ 28 h 70"/>
                  <a:gd name="T18" fmla="*/ 49 w 140"/>
                  <a:gd name="T19" fmla="*/ 52 h 70"/>
                  <a:gd name="T20" fmla="*/ 0 w 140"/>
                  <a:gd name="T21" fmla="*/ 59 h 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70">
                    <a:moveTo>
                      <a:pt x="0" y="59"/>
                    </a:moveTo>
                    <a:lnTo>
                      <a:pt x="35" y="70"/>
                    </a:lnTo>
                    <a:lnTo>
                      <a:pt x="70" y="70"/>
                    </a:lnTo>
                    <a:lnTo>
                      <a:pt x="98" y="52"/>
                    </a:lnTo>
                    <a:lnTo>
                      <a:pt x="119" y="56"/>
                    </a:lnTo>
                    <a:lnTo>
                      <a:pt x="119" y="24"/>
                    </a:lnTo>
                    <a:lnTo>
                      <a:pt x="140" y="0"/>
                    </a:lnTo>
                    <a:lnTo>
                      <a:pt x="102" y="14"/>
                    </a:lnTo>
                    <a:lnTo>
                      <a:pt x="88" y="28"/>
                    </a:lnTo>
                    <a:lnTo>
                      <a:pt x="49" y="5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9" name="Freeform 57"/>
              <p:cNvSpPr>
                <a:spLocks/>
              </p:cNvSpPr>
              <p:nvPr/>
            </p:nvSpPr>
            <p:spPr bwMode="auto">
              <a:xfrm>
                <a:off x="1047" y="814"/>
                <a:ext cx="66" cy="112"/>
              </a:xfrm>
              <a:custGeom>
                <a:avLst/>
                <a:gdLst>
                  <a:gd name="T0" fmla="*/ 14 w 66"/>
                  <a:gd name="T1" fmla="*/ 0 h 112"/>
                  <a:gd name="T2" fmla="*/ 0 w 66"/>
                  <a:gd name="T3" fmla="*/ 17 h 112"/>
                  <a:gd name="T4" fmla="*/ 17 w 66"/>
                  <a:gd name="T5" fmla="*/ 38 h 112"/>
                  <a:gd name="T6" fmla="*/ 14 w 66"/>
                  <a:gd name="T7" fmla="*/ 63 h 112"/>
                  <a:gd name="T8" fmla="*/ 28 w 66"/>
                  <a:gd name="T9" fmla="*/ 70 h 112"/>
                  <a:gd name="T10" fmla="*/ 14 w 66"/>
                  <a:gd name="T11" fmla="*/ 112 h 112"/>
                  <a:gd name="T12" fmla="*/ 66 w 66"/>
                  <a:gd name="T13" fmla="*/ 74 h 112"/>
                  <a:gd name="T14" fmla="*/ 63 w 66"/>
                  <a:gd name="T15" fmla="*/ 52 h 112"/>
                  <a:gd name="T16" fmla="*/ 45 w 66"/>
                  <a:gd name="T17" fmla="*/ 38 h 112"/>
                  <a:gd name="T18" fmla="*/ 14 w 66"/>
                  <a:gd name="T19" fmla="*/ 0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112">
                    <a:moveTo>
                      <a:pt x="14" y="0"/>
                    </a:moveTo>
                    <a:lnTo>
                      <a:pt x="0" y="17"/>
                    </a:lnTo>
                    <a:lnTo>
                      <a:pt x="17" y="38"/>
                    </a:lnTo>
                    <a:lnTo>
                      <a:pt x="14" y="63"/>
                    </a:lnTo>
                    <a:lnTo>
                      <a:pt x="28" y="70"/>
                    </a:lnTo>
                    <a:lnTo>
                      <a:pt x="14" y="112"/>
                    </a:lnTo>
                    <a:lnTo>
                      <a:pt x="66" y="74"/>
                    </a:lnTo>
                    <a:lnTo>
                      <a:pt x="63" y="52"/>
                    </a:lnTo>
                    <a:lnTo>
                      <a:pt x="45" y="38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885" name="Group 58"/>
            <p:cNvGrpSpPr>
              <a:grpSpLocks/>
            </p:cNvGrpSpPr>
            <p:nvPr/>
          </p:nvGrpSpPr>
          <p:grpSpPr bwMode="auto">
            <a:xfrm>
              <a:off x="1355" y="825"/>
              <a:ext cx="468" cy="356"/>
              <a:chOff x="1355" y="825"/>
              <a:chExt cx="468" cy="356"/>
            </a:xfrm>
          </p:grpSpPr>
          <p:sp>
            <p:nvSpPr>
              <p:cNvPr id="36912" name="Freeform 59"/>
              <p:cNvSpPr>
                <a:spLocks/>
              </p:cNvSpPr>
              <p:nvPr/>
            </p:nvSpPr>
            <p:spPr bwMode="auto">
              <a:xfrm>
                <a:off x="1355" y="825"/>
                <a:ext cx="468" cy="356"/>
              </a:xfrm>
              <a:custGeom>
                <a:avLst/>
                <a:gdLst>
                  <a:gd name="T0" fmla="*/ 249 w 468"/>
                  <a:gd name="T1" fmla="*/ 0 h 356"/>
                  <a:gd name="T2" fmla="*/ 203 w 468"/>
                  <a:gd name="T3" fmla="*/ 17 h 356"/>
                  <a:gd name="T4" fmla="*/ 166 w 468"/>
                  <a:gd name="T5" fmla="*/ 12 h 356"/>
                  <a:gd name="T6" fmla="*/ 161 w 468"/>
                  <a:gd name="T7" fmla="*/ 25 h 356"/>
                  <a:gd name="T8" fmla="*/ 108 w 468"/>
                  <a:gd name="T9" fmla="*/ 46 h 356"/>
                  <a:gd name="T10" fmla="*/ 124 w 468"/>
                  <a:gd name="T11" fmla="*/ 72 h 356"/>
                  <a:gd name="T12" fmla="*/ 57 w 468"/>
                  <a:gd name="T13" fmla="*/ 101 h 356"/>
                  <a:gd name="T14" fmla="*/ 67 w 468"/>
                  <a:gd name="T15" fmla="*/ 114 h 356"/>
                  <a:gd name="T16" fmla="*/ 36 w 468"/>
                  <a:gd name="T17" fmla="*/ 148 h 356"/>
                  <a:gd name="T18" fmla="*/ 51 w 468"/>
                  <a:gd name="T19" fmla="*/ 182 h 356"/>
                  <a:gd name="T20" fmla="*/ 0 w 468"/>
                  <a:gd name="T21" fmla="*/ 211 h 356"/>
                  <a:gd name="T22" fmla="*/ 25 w 468"/>
                  <a:gd name="T23" fmla="*/ 237 h 356"/>
                  <a:gd name="T24" fmla="*/ 20 w 468"/>
                  <a:gd name="T25" fmla="*/ 258 h 356"/>
                  <a:gd name="T26" fmla="*/ 36 w 468"/>
                  <a:gd name="T27" fmla="*/ 271 h 356"/>
                  <a:gd name="T28" fmla="*/ 61 w 468"/>
                  <a:gd name="T29" fmla="*/ 297 h 356"/>
                  <a:gd name="T30" fmla="*/ 98 w 468"/>
                  <a:gd name="T31" fmla="*/ 288 h 356"/>
                  <a:gd name="T32" fmla="*/ 114 w 468"/>
                  <a:gd name="T33" fmla="*/ 313 h 356"/>
                  <a:gd name="T34" fmla="*/ 135 w 468"/>
                  <a:gd name="T35" fmla="*/ 331 h 356"/>
                  <a:gd name="T36" fmla="*/ 161 w 468"/>
                  <a:gd name="T37" fmla="*/ 326 h 356"/>
                  <a:gd name="T38" fmla="*/ 234 w 468"/>
                  <a:gd name="T39" fmla="*/ 347 h 356"/>
                  <a:gd name="T40" fmla="*/ 285 w 468"/>
                  <a:gd name="T41" fmla="*/ 356 h 356"/>
                  <a:gd name="T42" fmla="*/ 312 w 468"/>
                  <a:gd name="T43" fmla="*/ 339 h 356"/>
                  <a:gd name="T44" fmla="*/ 359 w 468"/>
                  <a:gd name="T45" fmla="*/ 331 h 356"/>
                  <a:gd name="T46" fmla="*/ 411 w 468"/>
                  <a:gd name="T47" fmla="*/ 318 h 356"/>
                  <a:gd name="T48" fmla="*/ 401 w 468"/>
                  <a:gd name="T49" fmla="*/ 284 h 356"/>
                  <a:gd name="T50" fmla="*/ 432 w 468"/>
                  <a:gd name="T51" fmla="*/ 263 h 356"/>
                  <a:gd name="T52" fmla="*/ 405 w 468"/>
                  <a:gd name="T53" fmla="*/ 229 h 356"/>
                  <a:gd name="T54" fmla="*/ 437 w 468"/>
                  <a:gd name="T55" fmla="*/ 211 h 356"/>
                  <a:gd name="T56" fmla="*/ 463 w 468"/>
                  <a:gd name="T57" fmla="*/ 174 h 356"/>
                  <a:gd name="T58" fmla="*/ 468 w 468"/>
                  <a:gd name="T59" fmla="*/ 148 h 356"/>
                  <a:gd name="T60" fmla="*/ 458 w 468"/>
                  <a:gd name="T61" fmla="*/ 119 h 356"/>
                  <a:gd name="T62" fmla="*/ 468 w 468"/>
                  <a:gd name="T63" fmla="*/ 98 h 356"/>
                  <a:gd name="T64" fmla="*/ 432 w 468"/>
                  <a:gd name="T65" fmla="*/ 85 h 356"/>
                  <a:gd name="T66" fmla="*/ 374 w 468"/>
                  <a:gd name="T67" fmla="*/ 85 h 356"/>
                  <a:gd name="T68" fmla="*/ 353 w 468"/>
                  <a:gd name="T69" fmla="*/ 33 h 356"/>
                  <a:gd name="T70" fmla="*/ 306 w 468"/>
                  <a:gd name="T71" fmla="*/ 33 h 356"/>
                  <a:gd name="T72" fmla="*/ 249 w 468"/>
                  <a:gd name="T73" fmla="*/ 0 h 35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68" h="356">
                    <a:moveTo>
                      <a:pt x="249" y="0"/>
                    </a:moveTo>
                    <a:lnTo>
                      <a:pt x="203" y="17"/>
                    </a:lnTo>
                    <a:lnTo>
                      <a:pt x="166" y="12"/>
                    </a:lnTo>
                    <a:lnTo>
                      <a:pt x="161" y="25"/>
                    </a:lnTo>
                    <a:lnTo>
                      <a:pt x="108" y="46"/>
                    </a:lnTo>
                    <a:lnTo>
                      <a:pt x="124" y="72"/>
                    </a:lnTo>
                    <a:lnTo>
                      <a:pt x="57" y="101"/>
                    </a:lnTo>
                    <a:lnTo>
                      <a:pt x="67" y="114"/>
                    </a:lnTo>
                    <a:lnTo>
                      <a:pt x="36" y="148"/>
                    </a:lnTo>
                    <a:lnTo>
                      <a:pt x="51" y="182"/>
                    </a:lnTo>
                    <a:lnTo>
                      <a:pt x="0" y="211"/>
                    </a:lnTo>
                    <a:lnTo>
                      <a:pt x="25" y="237"/>
                    </a:lnTo>
                    <a:lnTo>
                      <a:pt x="20" y="258"/>
                    </a:lnTo>
                    <a:lnTo>
                      <a:pt x="36" y="271"/>
                    </a:lnTo>
                    <a:lnTo>
                      <a:pt x="61" y="297"/>
                    </a:lnTo>
                    <a:lnTo>
                      <a:pt x="98" y="288"/>
                    </a:lnTo>
                    <a:lnTo>
                      <a:pt x="114" y="313"/>
                    </a:lnTo>
                    <a:lnTo>
                      <a:pt x="135" y="331"/>
                    </a:lnTo>
                    <a:lnTo>
                      <a:pt x="161" y="326"/>
                    </a:lnTo>
                    <a:lnTo>
                      <a:pt x="234" y="347"/>
                    </a:lnTo>
                    <a:lnTo>
                      <a:pt x="285" y="356"/>
                    </a:lnTo>
                    <a:lnTo>
                      <a:pt x="312" y="339"/>
                    </a:lnTo>
                    <a:lnTo>
                      <a:pt x="359" y="331"/>
                    </a:lnTo>
                    <a:lnTo>
                      <a:pt x="411" y="318"/>
                    </a:lnTo>
                    <a:lnTo>
                      <a:pt x="401" y="284"/>
                    </a:lnTo>
                    <a:lnTo>
                      <a:pt x="432" y="263"/>
                    </a:lnTo>
                    <a:lnTo>
                      <a:pt x="405" y="229"/>
                    </a:lnTo>
                    <a:lnTo>
                      <a:pt x="437" y="211"/>
                    </a:lnTo>
                    <a:lnTo>
                      <a:pt x="463" y="174"/>
                    </a:lnTo>
                    <a:lnTo>
                      <a:pt x="468" y="148"/>
                    </a:lnTo>
                    <a:lnTo>
                      <a:pt x="458" y="119"/>
                    </a:lnTo>
                    <a:lnTo>
                      <a:pt x="468" y="98"/>
                    </a:lnTo>
                    <a:lnTo>
                      <a:pt x="432" y="85"/>
                    </a:lnTo>
                    <a:lnTo>
                      <a:pt x="374" y="85"/>
                    </a:lnTo>
                    <a:lnTo>
                      <a:pt x="353" y="33"/>
                    </a:lnTo>
                    <a:lnTo>
                      <a:pt x="306" y="33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2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3" name="Freeform 60"/>
              <p:cNvSpPr>
                <a:spLocks/>
              </p:cNvSpPr>
              <p:nvPr/>
            </p:nvSpPr>
            <p:spPr bwMode="auto">
              <a:xfrm>
                <a:off x="1562" y="897"/>
                <a:ext cx="209" cy="144"/>
              </a:xfrm>
              <a:custGeom>
                <a:avLst/>
                <a:gdLst>
                  <a:gd name="T0" fmla="*/ 0 w 209"/>
                  <a:gd name="T1" fmla="*/ 0 h 144"/>
                  <a:gd name="T2" fmla="*/ 53 w 209"/>
                  <a:gd name="T3" fmla="*/ 16 h 144"/>
                  <a:gd name="T4" fmla="*/ 74 w 209"/>
                  <a:gd name="T5" fmla="*/ 47 h 144"/>
                  <a:gd name="T6" fmla="*/ 68 w 209"/>
                  <a:gd name="T7" fmla="*/ 84 h 144"/>
                  <a:gd name="T8" fmla="*/ 110 w 209"/>
                  <a:gd name="T9" fmla="*/ 110 h 144"/>
                  <a:gd name="T10" fmla="*/ 116 w 209"/>
                  <a:gd name="T11" fmla="*/ 144 h 144"/>
                  <a:gd name="T12" fmla="*/ 173 w 209"/>
                  <a:gd name="T13" fmla="*/ 115 h 144"/>
                  <a:gd name="T14" fmla="*/ 209 w 209"/>
                  <a:gd name="T15" fmla="*/ 63 h 144"/>
                  <a:gd name="T16" fmla="*/ 156 w 209"/>
                  <a:gd name="T17" fmla="*/ 42 h 144"/>
                  <a:gd name="T18" fmla="*/ 126 w 209"/>
                  <a:gd name="T19" fmla="*/ 8 h 144"/>
                  <a:gd name="T20" fmla="*/ 84 w 209"/>
                  <a:gd name="T21" fmla="*/ 8 h 144"/>
                  <a:gd name="T22" fmla="*/ 0 w 209"/>
                  <a:gd name="T23" fmla="*/ 0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9" h="144">
                    <a:moveTo>
                      <a:pt x="0" y="0"/>
                    </a:moveTo>
                    <a:lnTo>
                      <a:pt x="53" y="16"/>
                    </a:lnTo>
                    <a:lnTo>
                      <a:pt x="74" y="47"/>
                    </a:lnTo>
                    <a:lnTo>
                      <a:pt x="68" y="84"/>
                    </a:lnTo>
                    <a:lnTo>
                      <a:pt x="110" y="110"/>
                    </a:lnTo>
                    <a:lnTo>
                      <a:pt x="116" y="144"/>
                    </a:lnTo>
                    <a:lnTo>
                      <a:pt x="173" y="115"/>
                    </a:lnTo>
                    <a:lnTo>
                      <a:pt x="209" y="63"/>
                    </a:lnTo>
                    <a:lnTo>
                      <a:pt x="156" y="42"/>
                    </a:lnTo>
                    <a:lnTo>
                      <a:pt x="126" y="8"/>
                    </a:lnTo>
                    <a:lnTo>
                      <a:pt x="8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4" name="Freeform 61"/>
              <p:cNvSpPr>
                <a:spLocks/>
              </p:cNvSpPr>
              <p:nvPr/>
            </p:nvSpPr>
            <p:spPr bwMode="auto">
              <a:xfrm>
                <a:off x="1526" y="1057"/>
                <a:ext cx="209" cy="86"/>
              </a:xfrm>
              <a:custGeom>
                <a:avLst/>
                <a:gdLst>
                  <a:gd name="T0" fmla="*/ 0 w 209"/>
                  <a:gd name="T1" fmla="*/ 73 h 86"/>
                  <a:gd name="T2" fmla="*/ 53 w 209"/>
                  <a:gd name="T3" fmla="*/ 86 h 86"/>
                  <a:gd name="T4" fmla="*/ 104 w 209"/>
                  <a:gd name="T5" fmla="*/ 86 h 86"/>
                  <a:gd name="T6" fmla="*/ 146 w 209"/>
                  <a:gd name="T7" fmla="*/ 65 h 86"/>
                  <a:gd name="T8" fmla="*/ 177 w 209"/>
                  <a:gd name="T9" fmla="*/ 68 h 86"/>
                  <a:gd name="T10" fmla="*/ 177 w 209"/>
                  <a:gd name="T11" fmla="*/ 31 h 86"/>
                  <a:gd name="T12" fmla="*/ 209 w 209"/>
                  <a:gd name="T13" fmla="*/ 0 h 86"/>
                  <a:gd name="T14" fmla="*/ 152 w 209"/>
                  <a:gd name="T15" fmla="*/ 18 h 86"/>
                  <a:gd name="T16" fmla="*/ 131 w 209"/>
                  <a:gd name="T17" fmla="*/ 34 h 86"/>
                  <a:gd name="T18" fmla="*/ 74 w 209"/>
                  <a:gd name="T19" fmla="*/ 65 h 86"/>
                  <a:gd name="T20" fmla="*/ 0 w 209"/>
                  <a:gd name="T21" fmla="*/ 73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9" h="86">
                    <a:moveTo>
                      <a:pt x="0" y="73"/>
                    </a:moveTo>
                    <a:lnTo>
                      <a:pt x="53" y="86"/>
                    </a:lnTo>
                    <a:lnTo>
                      <a:pt x="104" y="86"/>
                    </a:lnTo>
                    <a:lnTo>
                      <a:pt x="146" y="65"/>
                    </a:lnTo>
                    <a:lnTo>
                      <a:pt x="177" y="68"/>
                    </a:lnTo>
                    <a:lnTo>
                      <a:pt x="177" y="31"/>
                    </a:lnTo>
                    <a:lnTo>
                      <a:pt x="209" y="0"/>
                    </a:lnTo>
                    <a:lnTo>
                      <a:pt x="152" y="18"/>
                    </a:lnTo>
                    <a:lnTo>
                      <a:pt x="131" y="34"/>
                    </a:lnTo>
                    <a:lnTo>
                      <a:pt x="74" y="65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5" name="Freeform 62"/>
              <p:cNvSpPr>
                <a:spLocks/>
              </p:cNvSpPr>
              <p:nvPr/>
            </p:nvSpPr>
            <p:spPr bwMode="auto">
              <a:xfrm>
                <a:off x="1458" y="926"/>
                <a:ext cx="100" cy="136"/>
              </a:xfrm>
              <a:custGeom>
                <a:avLst/>
                <a:gdLst>
                  <a:gd name="T0" fmla="*/ 21 w 100"/>
                  <a:gd name="T1" fmla="*/ 0 h 136"/>
                  <a:gd name="T2" fmla="*/ 0 w 100"/>
                  <a:gd name="T3" fmla="*/ 21 h 136"/>
                  <a:gd name="T4" fmla="*/ 26 w 100"/>
                  <a:gd name="T5" fmla="*/ 47 h 136"/>
                  <a:gd name="T6" fmla="*/ 21 w 100"/>
                  <a:gd name="T7" fmla="*/ 76 h 136"/>
                  <a:gd name="T8" fmla="*/ 42 w 100"/>
                  <a:gd name="T9" fmla="*/ 86 h 136"/>
                  <a:gd name="T10" fmla="*/ 21 w 100"/>
                  <a:gd name="T11" fmla="*/ 136 h 136"/>
                  <a:gd name="T12" fmla="*/ 100 w 100"/>
                  <a:gd name="T13" fmla="*/ 89 h 136"/>
                  <a:gd name="T14" fmla="*/ 94 w 100"/>
                  <a:gd name="T15" fmla="*/ 65 h 136"/>
                  <a:gd name="T16" fmla="*/ 68 w 100"/>
                  <a:gd name="T17" fmla="*/ 47 h 136"/>
                  <a:gd name="T18" fmla="*/ 21 w 100"/>
                  <a:gd name="T19" fmla="*/ 0 h 1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0" h="136">
                    <a:moveTo>
                      <a:pt x="21" y="0"/>
                    </a:moveTo>
                    <a:lnTo>
                      <a:pt x="0" y="21"/>
                    </a:lnTo>
                    <a:lnTo>
                      <a:pt x="26" y="47"/>
                    </a:lnTo>
                    <a:lnTo>
                      <a:pt x="21" y="76"/>
                    </a:lnTo>
                    <a:lnTo>
                      <a:pt x="42" y="86"/>
                    </a:lnTo>
                    <a:lnTo>
                      <a:pt x="21" y="136"/>
                    </a:lnTo>
                    <a:lnTo>
                      <a:pt x="100" y="89"/>
                    </a:lnTo>
                    <a:lnTo>
                      <a:pt x="94" y="65"/>
                    </a:lnTo>
                    <a:lnTo>
                      <a:pt x="68" y="4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886" name="Group 63"/>
            <p:cNvGrpSpPr>
              <a:grpSpLocks/>
            </p:cNvGrpSpPr>
            <p:nvPr/>
          </p:nvGrpSpPr>
          <p:grpSpPr bwMode="auto">
            <a:xfrm>
              <a:off x="1244" y="492"/>
              <a:ext cx="321" cy="372"/>
              <a:chOff x="1244" y="492"/>
              <a:chExt cx="321" cy="372"/>
            </a:xfrm>
          </p:grpSpPr>
          <p:sp>
            <p:nvSpPr>
              <p:cNvPr id="36908" name="Freeform 64"/>
              <p:cNvSpPr>
                <a:spLocks/>
              </p:cNvSpPr>
              <p:nvPr/>
            </p:nvSpPr>
            <p:spPr bwMode="auto">
              <a:xfrm>
                <a:off x="1244" y="492"/>
                <a:ext cx="321" cy="372"/>
              </a:xfrm>
              <a:custGeom>
                <a:avLst/>
                <a:gdLst>
                  <a:gd name="T0" fmla="*/ 321 w 321"/>
                  <a:gd name="T1" fmla="*/ 198 h 372"/>
                  <a:gd name="T2" fmla="*/ 305 w 321"/>
                  <a:gd name="T3" fmla="*/ 160 h 372"/>
                  <a:gd name="T4" fmla="*/ 310 w 321"/>
                  <a:gd name="T5" fmla="*/ 132 h 372"/>
                  <a:gd name="T6" fmla="*/ 298 w 321"/>
                  <a:gd name="T7" fmla="*/ 127 h 372"/>
                  <a:gd name="T8" fmla="*/ 279 w 321"/>
                  <a:gd name="T9" fmla="*/ 86 h 372"/>
                  <a:gd name="T10" fmla="*/ 256 w 321"/>
                  <a:gd name="T11" fmla="*/ 98 h 372"/>
                  <a:gd name="T12" fmla="*/ 230 w 321"/>
                  <a:gd name="T13" fmla="*/ 44 h 372"/>
                  <a:gd name="T14" fmla="*/ 218 w 321"/>
                  <a:gd name="T15" fmla="*/ 52 h 372"/>
                  <a:gd name="T16" fmla="*/ 188 w 321"/>
                  <a:gd name="T17" fmla="*/ 28 h 372"/>
                  <a:gd name="T18" fmla="*/ 156 w 321"/>
                  <a:gd name="T19" fmla="*/ 41 h 372"/>
                  <a:gd name="T20" fmla="*/ 129 w 321"/>
                  <a:gd name="T21" fmla="*/ 0 h 372"/>
                  <a:gd name="T22" fmla="*/ 107 w 321"/>
                  <a:gd name="T23" fmla="*/ 19 h 372"/>
                  <a:gd name="T24" fmla="*/ 87 w 321"/>
                  <a:gd name="T25" fmla="*/ 16 h 372"/>
                  <a:gd name="T26" fmla="*/ 77 w 321"/>
                  <a:gd name="T27" fmla="*/ 28 h 372"/>
                  <a:gd name="T28" fmla="*/ 54 w 321"/>
                  <a:gd name="T29" fmla="*/ 49 h 372"/>
                  <a:gd name="T30" fmla="*/ 61 w 321"/>
                  <a:gd name="T31" fmla="*/ 78 h 372"/>
                  <a:gd name="T32" fmla="*/ 38 w 321"/>
                  <a:gd name="T33" fmla="*/ 90 h 372"/>
                  <a:gd name="T34" fmla="*/ 23 w 321"/>
                  <a:gd name="T35" fmla="*/ 106 h 372"/>
                  <a:gd name="T36" fmla="*/ 27 w 321"/>
                  <a:gd name="T37" fmla="*/ 127 h 372"/>
                  <a:gd name="T38" fmla="*/ 8 w 321"/>
                  <a:gd name="T39" fmla="*/ 186 h 372"/>
                  <a:gd name="T40" fmla="*/ 0 w 321"/>
                  <a:gd name="T41" fmla="*/ 227 h 372"/>
                  <a:gd name="T42" fmla="*/ 15 w 321"/>
                  <a:gd name="T43" fmla="*/ 248 h 372"/>
                  <a:gd name="T44" fmla="*/ 23 w 321"/>
                  <a:gd name="T45" fmla="*/ 284 h 372"/>
                  <a:gd name="T46" fmla="*/ 34 w 321"/>
                  <a:gd name="T47" fmla="*/ 326 h 372"/>
                  <a:gd name="T48" fmla="*/ 65 w 321"/>
                  <a:gd name="T49" fmla="*/ 318 h 372"/>
                  <a:gd name="T50" fmla="*/ 84 w 321"/>
                  <a:gd name="T51" fmla="*/ 343 h 372"/>
                  <a:gd name="T52" fmla="*/ 114 w 321"/>
                  <a:gd name="T53" fmla="*/ 322 h 372"/>
                  <a:gd name="T54" fmla="*/ 129 w 321"/>
                  <a:gd name="T55" fmla="*/ 348 h 372"/>
                  <a:gd name="T56" fmla="*/ 164 w 321"/>
                  <a:gd name="T57" fmla="*/ 367 h 372"/>
                  <a:gd name="T58" fmla="*/ 188 w 321"/>
                  <a:gd name="T59" fmla="*/ 372 h 372"/>
                  <a:gd name="T60" fmla="*/ 214 w 321"/>
                  <a:gd name="T61" fmla="*/ 364 h 372"/>
                  <a:gd name="T62" fmla="*/ 233 w 321"/>
                  <a:gd name="T63" fmla="*/ 372 h 372"/>
                  <a:gd name="T64" fmla="*/ 245 w 321"/>
                  <a:gd name="T65" fmla="*/ 343 h 372"/>
                  <a:gd name="T66" fmla="*/ 245 w 321"/>
                  <a:gd name="T67" fmla="*/ 297 h 372"/>
                  <a:gd name="T68" fmla="*/ 290 w 321"/>
                  <a:gd name="T69" fmla="*/ 281 h 372"/>
                  <a:gd name="T70" fmla="*/ 290 w 321"/>
                  <a:gd name="T71" fmla="*/ 243 h 372"/>
                  <a:gd name="T72" fmla="*/ 321 w 321"/>
                  <a:gd name="T73" fmla="*/ 198 h 37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21" h="372">
                    <a:moveTo>
                      <a:pt x="321" y="198"/>
                    </a:moveTo>
                    <a:lnTo>
                      <a:pt x="305" y="160"/>
                    </a:lnTo>
                    <a:lnTo>
                      <a:pt x="310" y="132"/>
                    </a:lnTo>
                    <a:lnTo>
                      <a:pt x="298" y="127"/>
                    </a:lnTo>
                    <a:lnTo>
                      <a:pt x="279" y="86"/>
                    </a:lnTo>
                    <a:lnTo>
                      <a:pt x="256" y="98"/>
                    </a:lnTo>
                    <a:lnTo>
                      <a:pt x="230" y="44"/>
                    </a:lnTo>
                    <a:lnTo>
                      <a:pt x="218" y="52"/>
                    </a:lnTo>
                    <a:lnTo>
                      <a:pt x="188" y="28"/>
                    </a:lnTo>
                    <a:lnTo>
                      <a:pt x="156" y="41"/>
                    </a:lnTo>
                    <a:lnTo>
                      <a:pt x="129" y="0"/>
                    </a:lnTo>
                    <a:lnTo>
                      <a:pt x="107" y="19"/>
                    </a:lnTo>
                    <a:lnTo>
                      <a:pt x="87" y="16"/>
                    </a:lnTo>
                    <a:lnTo>
                      <a:pt x="77" y="28"/>
                    </a:lnTo>
                    <a:lnTo>
                      <a:pt x="54" y="49"/>
                    </a:lnTo>
                    <a:lnTo>
                      <a:pt x="61" y="78"/>
                    </a:lnTo>
                    <a:lnTo>
                      <a:pt x="38" y="90"/>
                    </a:lnTo>
                    <a:lnTo>
                      <a:pt x="23" y="106"/>
                    </a:lnTo>
                    <a:lnTo>
                      <a:pt x="27" y="127"/>
                    </a:lnTo>
                    <a:lnTo>
                      <a:pt x="8" y="186"/>
                    </a:lnTo>
                    <a:lnTo>
                      <a:pt x="0" y="227"/>
                    </a:lnTo>
                    <a:lnTo>
                      <a:pt x="15" y="248"/>
                    </a:lnTo>
                    <a:lnTo>
                      <a:pt x="23" y="284"/>
                    </a:lnTo>
                    <a:lnTo>
                      <a:pt x="34" y="326"/>
                    </a:lnTo>
                    <a:lnTo>
                      <a:pt x="65" y="318"/>
                    </a:lnTo>
                    <a:lnTo>
                      <a:pt x="84" y="343"/>
                    </a:lnTo>
                    <a:lnTo>
                      <a:pt x="114" y="322"/>
                    </a:lnTo>
                    <a:lnTo>
                      <a:pt x="129" y="348"/>
                    </a:lnTo>
                    <a:lnTo>
                      <a:pt x="164" y="367"/>
                    </a:lnTo>
                    <a:lnTo>
                      <a:pt x="188" y="372"/>
                    </a:lnTo>
                    <a:lnTo>
                      <a:pt x="214" y="364"/>
                    </a:lnTo>
                    <a:lnTo>
                      <a:pt x="233" y="372"/>
                    </a:lnTo>
                    <a:lnTo>
                      <a:pt x="245" y="343"/>
                    </a:lnTo>
                    <a:lnTo>
                      <a:pt x="245" y="297"/>
                    </a:lnTo>
                    <a:lnTo>
                      <a:pt x="290" y="281"/>
                    </a:lnTo>
                    <a:lnTo>
                      <a:pt x="290" y="243"/>
                    </a:lnTo>
                    <a:lnTo>
                      <a:pt x="321" y="198"/>
                    </a:lnTo>
                    <a:close/>
                  </a:path>
                </a:pathLst>
              </a:custGeom>
              <a:solidFill>
                <a:srgbClr val="002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9" name="Freeform 65"/>
              <p:cNvSpPr>
                <a:spLocks/>
              </p:cNvSpPr>
              <p:nvPr/>
            </p:nvSpPr>
            <p:spPr bwMode="auto">
              <a:xfrm>
                <a:off x="1370" y="657"/>
                <a:ext cx="130" cy="165"/>
              </a:xfrm>
              <a:custGeom>
                <a:avLst/>
                <a:gdLst>
                  <a:gd name="T0" fmla="*/ 130 w 130"/>
                  <a:gd name="T1" fmla="*/ 0 h 165"/>
                  <a:gd name="T2" fmla="*/ 115 w 130"/>
                  <a:gd name="T3" fmla="*/ 41 h 165"/>
                  <a:gd name="T4" fmla="*/ 88 w 130"/>
                  <a:gd name="T5" fmla="*/ 57 h 165"/>
                  <a:gd name="T6" fmla="*/ 53 w 130"/>
                  <a:gd name="T7" fmla="*/ 54 h 165"/>
                  <a:gd name="T8" fmla="*/ 30 w 130"/>
                  <a:gd name="T9" fmla="*/ 86 h 165"/>
                  <a:gd name="T10" fmla="*/ 0 w 130"/>
                  <a:gd name="T11" fmla="*/ 91 h 165"/>
                  <a:gd name="T12" fmla="*/ 27 w 130"/>
                  <a:gd name="T13" fmla="*/ 137 h 165"/>
                  <a:gd name="T14" fmla="*/ 73 w 130"/>
                  <a:gd name="T15" fmla="*/ 165 h 165"/>
                  <a:gd name="T16" fmla="*/ 92 w 130"/>
                  <a:gd name="T17" fmla="*/ 124 h 165"/>
                  <a:gd name="T18" fmla="*/ 122 w 130"/>
                  <a:gd name="T19" fmla="*/ 99 h 165"/>
                  <a:gd name="T20" fmla="*/ 122 w 130"/>
                  <a:gd name="T21" fmla="*/ 67 h 165"/>
                  <a:gd name="T22" fmla="*/ 130 w 130"/>
                  <a:gd name="T23" fmla="*/ 0 h 16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0" h="165">
                    <a:moveTo>
                      <a:pt x="130" y="0"/>
                    </a:moveTo>
                    <a:lnTo>
                      <a:pt x="115" y="41"/>
                    </a:lnTo>
                    <a:lnTo>
                      <a:pt x="88" y="57"/>
                    </a:lnTo>
                    <a:lnTo>
                      <a:pt x="53" y="54"/>
                    </a:lnTo>
                    <a:lnTo>
                      <a:pt x="30" y="86"/>
                    </a:lnTo>
                    <a:lnTo>
                      <a:pt x="0" y="91"/>
                    </a:lnTo>
                    <a:lnTo>
                      <a:pt x="27" y="137"/>
                    </a:lnTo>
                    <a:lnTo>
                      <a:pt x="73" y="165"/>
                    </a:lnTo>
                    <a:lnTo>
                      <a:pt x="92" y="124"/>
                    </a:lnTo>
                    <a:lnTo>
                      <a:pt x="122" y="99"/>
                    </a:lnTo>
                    <a:lnTo>
                      <a:pt x="122" y="67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0" name="Freeform 66"/>
              <p:cNvSpPr>
                <a:spLocks/>
              </p:cNvSpPr>
              <p:nvPr/>
            </p:nvSpPr>
            <p:spPr bwMode="auto">
              <a:xfrm>
                <a:off x="1278" y="627"/>
                <a:ext cx="77" cy="167"/>
              </a:xfrm>
              <a:custGeom>
                <a:avLst/>
                <a:gdLst>
                  <a:gd name="T0" fmla="*/ 11 w 77"/>
                  <a:gd name="T1" fmla="*/ 0 h 167"/>
                  <a:gd name="T2" fmla="*/ 0 w 77"/>
                  <a:gd name="T3" fmla="*/ 43 h 167"/>
                  <a:gd name="T4" fmla="*/ 0 w 77"/>
                  <a:gd name="T5" fmla="*/ 84 h 167"/>
                  <a:gd name="T6" fmla="*/ 20 w 77"/>
                  <a:gd name="T7" fmla="*/ 116 h 167"/>
                  <a:gd name="T8" fmla="*/ 16 w 77"/>
                  <a:gd name="T9" fmla="*/ 141 h 167"/>
                  <a:gd name="T10" fmla="*/ 50 w 77"/>
                  <a:gd name="T11" fmla="*/ 141 h 167"/>
                  <a:gd name="T12" fmla="*/ 77 w 77"/>
                  <a:gd name="T13" fmla="*/ 167 h 167"/>
                  <a:gd name="T14" fmla="*/ 62 w 77"/>
                  <a:gd name="T15" fmla="*/ 121 h 167"/>
                  <a:gd name="T16" fmla="*/ 46 w 77"/>
                  <a:gd name="T17" fmla="*/ 105 h 167"/>
                  <a:gd name="T18" fmla="*/ 20 w 77"/>
                  <a:gd name="T19" fmla="*/ 59 h 167"/>
                  <a:gd name="T20" fmla="*/ 11 w 77"/>
                  <a:gd name="T21" fmla="*/ 0 h 1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167">
                    <a:moveTo>
                      <a:pt x="11" y="0"/>
                    </a:moveTo>
                    <a:lnTo>
                      <a:pt x="0" y="43"/>
                    </a:lnTo>
                    <a:lnTo>
                      <a:pt x="0" y="84"/>
                    </a:lnTo>
                    <a:lnTo>
                      <a:pt x="20" y="116"/>
                    </a:lnTo>
                    <a:lnTo>
                      <a:pt x="16" y="141"/>
                    </a:lnTo>
                    <a:lnTo>
                      <a:pt x="50" y="141"/>
                    </a:lnTo>
                    <a:lnTo>
                      <a:pt x="77" y="167"/>
                    </a:lnTo>
                    <a:lnTo>
                      <a:pt x="62" y="121"/>
                    </a:lnTo>
                    <a:lnTo>
                      <a:pt x="46" y="105"/>
                    </a:lnTo>
                    <a:lnTo>
                      <a:pt x="20" y="5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1" name="Freeform 67"/>
              <p:cNvSpPr>
                <a:spLocks/>
              </p:cNvSpPr>
              <p:nvPr/>
            </p:nvSpPr>
            <p:spPr bwMode="auto">
              <a:xfrm>
                <a:off x="1351" y="574"/>
                <a:ext cx="123" cy="78"/>
              </a:xfrm>
              <a:custGeom>
                <a:avLst/>
                <a:gdLst>
                  <a:gd name="T0" fmla="*/ 123 w 123"/>
                  <a:gd name="T1" fmla="*/ 16 h 78"/>
                  <a:gd name="T2" fmla="*/ 103 w 123"/>
                  <a:gd name="T3" fmla="*/ 0 h 78"/>
                  <a:gd name="T4" fmla="*/ 81 w 123"/>
                  <a:gd name="T5" fmla="*/ 21 h 78"/>
                  <a:gd name="T6" fmla="*/ 54 w 123"/>
                  <a:gd name="T7" fmla="*/ 16 h 78"/>
                  <a:gd name="T8" fmla="*/ 46 w 123"/>
                  <a:gd name="T9" fmla="*/ 34 h 78"/>
                  <a:gd name="T10" fmla="*/ 0 w 123"/>
                  <a:gd name="T11" fmla="*/ 16 h 78"/>
                  <a:gd name="T12" fmla="*/ 42 w 123"/>
                  <a:gd name="T13" fmla="*/ 78 h 78"/>
                  <a:gd name="T14" fmla="*/ 65 w 123"/>
                  <a:gd name="T15" fmla="*/ 75 h 78"/>
                  <a:gd name="T16" fmla="*/ 81 w 123"/>
                  <a:gd name="T17" fmla="*/ 53 h 78"/>
                  <a:gd name="T18" fmla="*/ 123 w 123"/>
                  <a:gd name="T19" fmla="*/ 16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3" h="78">
                    <a:moveTo>
                      <a:pt x="123" y="16"/>
                    </a:moveTo>
                    <a:lnTo>
                      <a:pt x="103" y="0"/>
                    </a:lnTo>
                    <a:lnTo>
                      <a:pt x="81" y="21"/>
                    </a:lnTo>
                    <a:lnTo>
                      <a:pt x="54" y="16"/>
                    </a:lnTo>
                    <a:lnTo>
                      <a:pt x="46" y="34"/>
                    </a:lnTo>
                    <a:lnTo>
                      <a:pt x="0" y="16"/>
                    </a:lnTo>
                    <a:lnTo>
                      <a:pt x="42" y="78"/>
                    </a:lnTo>
                    <a:lnTo>
                      <a:pt x="65" y="75"/>
                    </a:lnTo>
                    <a:lnTo>
                      <a:pt x="81" y="5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887" name="Group 68"/>
            <p:cNvGrpSpPr>
              <a:grpSpLocks/>
            </p:cNvGrpSpPr>
            <p:nvPr/>
          </p:nvGrpSpPr>
          <p:grpSpPr bwMode="auto">
            <a:xfrm>
              <a:off x="481" y="1594"/>
              <a:ext cx="1919" cy="704"/>
              <a:chOff x="481" y="1594"/>
              <a:chExt cx="1919" cy="704"/>
            </a:xfrm>
          </p:grpSpPr>
          <p:grpSp>
            <p:nvGrpSpPr>
              <p:cNvPr id="36888" name="Group 69"/>
              <p:cNvGrpSpPr>
                <a:grpSpLocks/>
              </p:cNvGrpSpPr>
              <p:nvPr/>
            </p:nvGrpSpPr>
            <p:grpSpPr bwMode="auto">
              <a:xfrm>
                <a:off x="481" y="1594"/>
                <a:ext cx="1919" cy="704"/>
                <a:chOff x="481" y="1594"/>
                <a:chExt cx="1919" cy="704"/>
              </a:xfrm>
            </p:grpSpPr>
            <p:sp>
              <p:nvSpPr>
                <p:cNvPr id="36891" name="Freeform 70"/>
                <p:cNvSpPr>
                  <a:spLocks/>
                </p:cNvSpPr>
                <p:nvPr/>
              </p:nvSpPr>
              <p:spPr bwMode="auto">
                <a:xfrm>
                  <a:off x="481" y="1594"/>
                  <a:ext cx="1919" cy="704"/>
                </a:xfrm>
                <a:custGeom>
                  <a:avLst/>
                  <a:gdLst>
                    <a:gd name="T0" fmla="*/ 32 w 1919"/>
                    <a:gd name="T1" fmla="*/ 496 h 704"/>
                    <a:gd name="T2" fmla="*/ 95 w 1919"/>
                    <a:gd name="T3" fmla="*/ 400 h 704"/>
                    <a:gd name="T4" fmla="*/ 144 w 1919"/>
                    <a:gd name="T5" fmla="*/ 297 h 704"/>
                    <a:gd name="T6" fmla="*/ 271 w 1919"/>
                    <a:gd name="T7" fmla="*/ 290 h 704"/>
                    <a:gd name="T8" fmla="*/ 355 w 1919"/>
                    <a:gd name="T9" fmla="*/ 266 h 704"/>
                    <a:gd name="T10" fmla="*/ 425 w 1919"/>
                    <a:gd name="T11" fmla="*/ 325 h 704"/>
                    <a:gd name="T12" fmla="*/ 379 w 1919"/>
                    <a:gd name="T13" fmla="*/ 362 h 704"/>
                    <a:gd name="T14" fmla="*/ 327 w 1919"/>
                    <a:gd name="T15" fmla="*/ 470 h 704"/>
                    <a:gd name="T16" fmla="*/ 260 w 1919"/>
                    <a:gd name="T17" fmla="*/ 533 h 704"/>
                    <a:gd name="T18" fmla="*/ 302 w 1919"/>
                    <a:gd name="T19" fmla="*/ 578 h 704"/>
                    <a:gd name="T20" fmla="*/ 390 w 1919"/>
                    <a:gd name="T21" fmla="*/ 455 h 704"/>
                    <a:gd name="T22" fmla="*/ 421 w 1919"/>
                    <a:gd name="T23" fmla="*/ 366 h 704"/>
                    <a:gd name="T24" fmla="*/ 517 w 1919"/>
                    <a:gd name="T25" fmla="*/ 373 h 704"/>
                    <a:gd name="T26" fmla="*/ 636 w 1919"/>
                    <a:gd name="T27" fmla="*/ 429 h 704"/>
                    <a:gd name="T28" fmla="*/ 766 w 1919"/>
                    <a:gd name="T29" fmla="*/ 440 h 704"/>
                    <a:gd name="T30" fmla="*/ 703 w 1919"/>
                    <a:gd name="T31" fmla="*/ 537 h 704"/>
                    <a:gd name="T32" fmla="*/ 791 w 1919"/>
                    <a:gd name="T33" fmla="*/ 563 h 704"/>
                    <a:gd name="T34" fmla="*/ 777 w 1919"/>
                    <a:gd name="T35" fmla="*/ 474 h 704"/>
                    <a:gd name="T36" fmla="*/ 791 w 1919"/>
                    <a:gd name="T37" fmla="*/ 393 h 704"/>
                    <a:gd name="T38" fmla="*/ 869 w 1919"/>
                    <a:gd name="T39" fmla="*/ 433 h 704"/>
                    <a:gd name="T40" fmla="*/ 911 w 1919"/>
                    <a:gd name="T41" fmla="*/ 356 h 704"/>
                    <a:gd name="T42" fmla="*/ 995 w 1919"/>
                    <a:gd name="T43" fmla="*/ 326 h 704"/>
                    <a:gd name="T44" fmla="*/ 1087 w 1919"/>
                    <a:gd name="T45" fmla="*/ 362 h 704"/>
                    <a:gd name="T46" fmla="*/ 1174 w 1919"/>
                    <a:gd name="T47" fmla="*/ 306 h 704"/>
                    <a:gd name="T48" fmla="*/ 1255 w 1919"/>
                    <a:gd name="T49" fmla="*/ 229 h 704"/>
                    <a:gd name="T50" fmla="*/ 1319 w 1919"/>
                    <a:gd name="T51" fmla="*/ 148 h 704"/>
                    <a:gd name="T52" fmla="*/ 1438 w 1919"/>
                    <a:gd name="T53" fmla="*/ 69 h 704"/>
                    <a:gd name="T54" fmla="*/ 1495 w 1919"/>
                    <a:gd name="T55" fmla="*/ 10 h 704"/>
                    <a:gd name="T56" fmla="*/ 1541 w 1919"/>
                    <a:gd name="T57" fmla="*/ 80 h 704"/>
                    <a:gd name="T58" fmla="*/ 1572 w 1919"/>
                    <a:gd name="T59" fmla="*/ 199 h 704"/>
                    <a:gd name="T60" fmla="*/ 1666 w 1919"/>
                    <a:gd name="T61" fmla="*/ 247 h 704"/>
                    <a:gd name="T62" fmla="*/ 1745 w 1919"/>
                    <a:gd name="T63" fmla="*/ 229 h 704"/>
                    <a:gd name="T64" fmla="*/ 1797 w 1919"/>
                    <a:gd name="T65" fmla="*/ 266 h 704"/>
                    <a:gd name="T66" fmla="*/ 1839 w 1919"/>
                    <a:gd name="T67" fmla="*/ 302 h 704"/>
                    <a:gd name="T68" fmla="*/ 1860 w 1919"/>
                    <a:gd name="T69" fmla="*/ 393 h 704"/>
                    <a:gd name="T70" fmla="*/ 1916 w 1919"/>
                    <a:gd name="T71" fmla="*/ 458 h 704"/>
                    <a:gd name="T72" fmla="*/ 1867 w 1919"/>
                    <a:gd name="T73" fmla="*/ 470 h 704"/>
                    <a:gd name="T74" fmla="*/ 1780 w 1919"/>
                    <a:gd name="T75" fmla="*/ 467 h 704"/>
                    <a:gd name="T76" fmla="*/ 1691 w 1919"/>
                    <a:gd name="T77" fmla="*/ 422 h 704"/>
                    <a:gd name="T78" fmla="*/ 1635 w 1919"/>
                    <a:gd name="T79" fmla="*/ 392 h 704"/>
                    <a:gd name="T80" fmla="*/ 1565 w 1919"/>
                    <a:gd name="T81" fmla="*/ 334 h 704"/>
                    <a:gd name="T82" fmla="*/ 1553 w 1919"/>
                    <a:gd name="T83" fmla="*/ 414 h 704"/>
                    <a:gd name="T84" fmla="*/ 1595 w 1919"/>
                    <a:gd name="T85" fmla="*/ 509 h 704"/>
                    <a:gd name="T86" fmla="*/ 1546 w 1919"/>
                    <a:gd name="T87" fmla="*/ 526 h 704"/>
                    <a:gd name="T88" fmla="*/ 1438 w 1919"/>
                    <a:gd name="T89" fmla="*/ 572 h 704"/>
                    <a:gd name="T90" fmla="*/ 1358 w 1919"/>
                    <a:gd name="T91" fmla="*/ 565 h 704"/>
                    <a:gd name="T92" fmla="*/ 1347 w 1919"/>
                    <a:gd name="T93" fmla="*/ 484 h 704"/>
                    <a:gd name="T94" fmla="*/ 1420 w 1919"/>
                    <a:gd name="T95" fmla="*/ 393 h 704"/>
                    <a:gd name="T96" fmla="*/ 1523 w 1919"/>
                    <a:gd name="T97" fmla="*/ 290 h 704"/>
                    <a:gd name="T98" fmla="*/ 1396 w 1919"/>
                    <a:gd name="T99" fmla="*/ 340 h 704"/>
                    <a:gd name="T100" fmla="*/ 1291 w 1919"/>
                    <a:gd name="T101" fmla="*/ 385 h 704"/>
                    <a:gd name="T102" fmla="*/ 1185 w 1919"/>
                    <a:gd name="T103" fmla="*/ 426 h 704"/>
                    <a:gd name="T104" fmla="*/ 1101 w 1919"/>
                    <a:gd name="T105" fmla="*/ 485 h 704"/>
                    <a:gd name="T106" fmla="*/ 998 w 1919"/>
                    <a:gd name="T107" fmla="*/ 522 h 704"/>
                    <a:gd name="T108" fmla="*/ 925 w 1919"/>
                    <a:gd name="T109" fmla="*/ 614 h 704"/>
                    <a:gd name="T110" fmla="*/ 822 w 1919"/>
                    <a:gd name="T111" fmla="*/ 614 h 704"/>
                    <a:gd name="T112" fmla="*/ 703 w 1919"/>
                    <a:gd name="T113" fmla="*/ 619 h 704"/>
                    <a:gd name="T114" fmla="*/ 580 w 1919"/>
                    <a:gd name="T115" fmla="*/ 578 h 704"/>
                    <a:gd name="T116" fmla="*/ 454 w 1919"/>
                    <a:gd name="T117" fmla="*/ 624 h 704"/>
                    <a:gd name="T118" fmla="*/ 337 w 1919"/>
                    <a:gd name="T119" fmla="*/ 677 h 704"/>
                    <a:gd name="T120" fmla="*/ 229 w 1919"/>
                    <a:gd name="T121" fmla="*/ 670 h 704"/>
                    <a:gd name="T122" fmla="*/ 84 w 1919"/>
                    <a:gd name="T123" fmla="*/ 626 h 704"/>
                    <a:gd name="T124" fmla="*/ 11 w 1919"/>
                    <a:gd name="T125" fmla="*/ 557 h 70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919" h="704">
                      <a:moveTo>
                        <a:pt x="11" y="557"/>
                      </a:moveTo>
                      <a:lnTo>
                        <a:pt x="32" y="530"/>
                      </a:lnTo>
                      <a:lnTo>
                        <a:pt x="32" y="496"/>
                      </a:lnTo>
                      <a:lnTo>
                        <a:pt x="60" y="477"/>
                      </a:lnTo>
                      <a:lnTo>
                        <a:pt x="63" y="426"/>
                      </a:lnTo>
                      <a:lnTo>
                        <a:pt x="95" y="400"/>
                      </a:lnTo>
                      <a:lnTo>
                        <a:pt x="88" y="359"/>
                      </a:lnTo>
                      <a:lnTo>
                        <a:pt x="133" y="333"/>
                      </a:lnTo>
                      <a:lnTo>
                        <a:pt x="144" y="297"/>
                      </a:lnTo>
                      <a:lnTo>
                        <a:pt x="175" y="299"/>
                      </a:lnTo>
                      <a:lnTo>
                        <a:pt x="203" y="273"/>
                      </a:lnTo>
                      <a:lnTo>
                        <a:pt x="271" y="290"/>
                      </a:lnTo>
                      <a:lnTo>
                        <a:pt x="306" y="277"/>
                      </a:lnTo>
                      <a:lnTo>
                        <a:pt x="341" y="245"/>
                      </a:lnTo>
                      <a:lnTo>
                        <a:pt x="355" y="266"/>
                      </a:lnTo>
                      <a:lnTo>
                        <a:pt x="390" y="270"/>
                      </a:lnTo>
                      <a:lnTo>
                        <a:pt x="400" y="295"/>
                      </a:lnTo>
                      <a:lnTo>
                        <a:pt x="425" y="325"/>
                      </a:lnTo>
                      <a:lnTo>
                        <a:pt x="468" y="333"/>
                      </a:lnTo>
                      <a:lnTo>
                        <a:pt x="421" y="366"/>
                      </a:lnTo>
                      <a:lnTo>
                        <a:pt x="379" y="362"/>
                      </a:lnTo>
                      <a:lnTo>
                        <a:pt x="355" y="385"/>
                      </a:lnTo>
                      <a:lnTo>
                        <a:pt x="355" y="426"/>
                      </a:lnTo>
                      <a:lnTo>
                        <a:pt x="327" y="470"/>
                      </a:lnTo>
                      <a:lnTo>
                        <a:pt x="323" y="503"/>
                      </a:lnTo>
                      <a:lnTo>
                        <a:pt x="285" y="508"/>
                      </a:lnTo>
                      <a:lnTo>
                        <a:pt x="260" y="533"/>
                      </a:lnTo>
                      <a:lnTo>
                        <a:pt x="274" y="578"/>
                      </a:lnTo>
                      <a:lnTo>
                        <a:pt x="260" y="611"/>
                      </a:lnTo>
                      <a:lnTo>
                        <a:pt x="302" y="578"/>
                      </a:lnTo>
                      <a:lnTo>
                        <a:pt x="330" y="525"/>
                      </a:lnTo>
                      <a:lnTo>
                        <a:pt x="358" y="467"/>
                      </a:lnTo>
                      <a:lnTo>
                        <a:pt x="390" y="455"/>
                      </a:lnTo>
                      <a:lnTo>
                        <a:pt x="390" y="414"/>
                      </a:lnTo>
                      <a:lnTo>
                        <a:pt x="421" y="407"/>
                      </a:lnTo>
                      <a:lnTo>
                        <a:pt x="421" y="366"/>
                      </a:lnTo>
                      <a:lnTo>
                        <a:pt x="468" y="334"/>
                      </a:lnTo>
                      <a:lnTo>
                        <a:pt x="475" y="359"/>
                      </a:lnTo>
                      <a:lnTo>
                        <a:pt x="517" y="373"/>
                      </a:lnTo>
                      <a:lnTo>
                        <a:pt x="534" y="414"/>
                      </a:lnTo>
                      <a:lnTo>
                        <a:pt x="580" y="430"/>
                      </a:lnTo>
                      <a:lnTo>
                        <a:pt x="636" y="429"/>
                      </a:lnTo>
                      <a:lnTo>
                        <a:pt x="665" y="400"/>
                      </a:lnTo>
                      <a:lnTo>
                        <a:pt x="749" y="385"/>
                      </a:lnTo>
                      <a:lnTo>
                        <a:pt x="766" y="440"/>
                      </a:lnTo>
                      <a:lnTo>
                        <a:pt x="738" y="467"/>
                      </a:lnTo>
                      <a:lnTo>
                        <a:pt x="731" y="511"/>
                      </a:lnTo>
                      <a:lnTo>
                        <a:pt x="703" y="537"/>
                      </a:lnTo>
                      <a:lnTo>
                        <a:pt x="724" y="559"/>
                      </a:lnTo>
                      <a:lnTo>
                        <a:pt x="756" y="540"/>
                      </a:lnTo>
                      <a:lnTo>
                        <a:pt x="791" y="563"/>
                      </a:lnTo>
                      <a:lnTo>
                        <a:pt x="815" y="537"/>
                      </a:lnTo>
                      <a:lnTo>
                        <a:pt x="791" y="499"/>
                      </a:lnTo>
                      <a:lnTo>
                        <a:pt x="777" y="474"/>
                      </a:lnTo>
                      <a:lnTo>
                        <a:pt x="763" y="429"/>
                      </a:lnTo>
                      <a:lnTo>
                        <a:pt x="749" y="385"/>
                      </a:lnTo>
                      <a:lnTo>
                        <a:pt x="791" y="393"/>
                      </a:lnTo>
                      <a:lnTo>
                        <a:pt x="798" y="426"/>
                      </a:lnTo>
                      <a:lnTo>
                        <a:pt x="833" y="445"/>
                      </a:lnTo>
                      <a:lnTo>
                        <a:pt x="869" y="433"/>
                      </a:lnTo>
                      <a:lnTo>
                        <a:pt x="869" y="388"/>
                      </a:lnTo>
                      <a:lnTo>
                        <a:pt x="901" y="377"/>
                      </a:lnTo>
                      <a:lnTo>
                        <a:pt x="911" y="356"/>
                      </a:lnTo>
                      <a:lnTo>
                        <a:pt x="942" y="362"/>
                      </a:lnTo>
                      <a:lnTo>
                        <a:pt x="967" y="328"/>
                      </a:lnTo>
                      <a:lnTo>
                        <a:pt x="995" y="326"/>
                      </a:lnTo>
                      <a:lnTo>
                        <a:pt x="1023" y="347"/>
                      </a:lnTo>
                      <a:lnTo>
                        <a:pt x="1070" y="340"/>
                      </a:lnTo>
                      <a:lnTo>
                        <a:pt x="1087" y="362"/>
                      </a:lnTo>
                      <a:lnTo>
                        <a:pt x="1122" y="386"/>
                      </a:lnTo>
                      <a:lnTo>
                        <a:pt x="1178" y="340"/>
                      </a:lnTo>
                      <a:lnTo>
                        <a:pt x="1174" y="306"/>
                      </a:lnTo>
                      <a:lnTo>
                        <a:pt x="1213" y="281"/>
                      </a:lnTo>
                      <a:lnTo>
                        <a:pt x="1220" y="247"/>
                      </a:lnTo>
                      <a:lnTo>
                        <a:pt x="1255" y="229"/>
                      </a:lnTo>
                      <a:lnTo>
                        <a:pt x="1272" y="172"/>
                      </a:lnTo>
                      <a:lnTo>
                        <a:pt x="1302" y="172"/>
                      </a:lnTo>
                      <a:lnTo>
                        <a:pt x="1319" y="148"/>
                      </a:lnTo>
                      <a:lnTo>
                        <a:pt x="1361" y="133"/>
                      </a:lnTo>
                      <a:lnTo>
                        <a:pt x="1386" y="87"/>
                      </a:lnTo>
                      <a:lnTo>
                        <a:pt x="1438" y="69"/>
                      </a:lnTo>
                      <a:lnTo>
                        <a:pt x="1459" y="28"/>
                      </a:lnTo>
                      <a:lnTo>
                        <a:pt x="1487" y="0"/>
                      </a:lnTo>
                      <a:lnTo>
                        <a:pt x="1495" y="10"/>
                      </a:lnTo>
                      <a:lnTo>
                        <a:pt x="1516" y="58"/>
                      </a:lnTo>
                      <a:lnTo>
                        <a:pt x="1509" y="92"/>
                      </a:lnTo>
                      <a:lnTo>
                        <a:pt x="1541" y="80"/>
                      </a:lnTo>
                      <a:lnTo>
                        <a:pt x="1544" y="140"/>
                      </a:lnTo>
                      <a:lnTo>
                        <a:pt x="1576" y="155"/>
                      </a:lnTo>
                      <a:lnTo>
                        <a:pt x="1572" y="199"/>
                      </a:lnTo>
                      <a:lnTo>
                        <a:pt x="1614" y="213"/>
                      </a:lnTo>
                      <a:lnTo>
                        <a:pt x="1621" y="259"/>
                      </a:lnTo>
                      <a:lnTo>
                        <a:pt x="1666" y="247"/>
                      </a:lnTo>
                      <a:lnTo>
                        <a:pt x="1687" y="217"/>
                      </a:lnTo>
                      <a:lnTo>
                        <a:pt x="1701" y="232"/>
                      </a:lnTo>
                      <a:lnTo>
                        <a:pt x="1745" y="229"/>
                      </a:lnTo>
                      <a:lnTo>
                        <a:pt x="1759" y="254"/>
                      </a:lnTo>
                      <a:lnTo>
                        <a:pt x="1783" y="239"/>
                      </a:lnTo>
                      <a:lnTo>
                        <a:pt x="1797" y="266"/>
                      </a:lnTo>
                      <a:lnTo>
                        <a:pt x="1825" y="266"/>
                      </a:lnTo>
                      <a:lnTo>
                        <a:pt x="1804" y="290"/>
                      </a:lnTo>
                      <a:lnTo>
                        <a:pt x="1839" y="302"/>
                      </a:lnTo>
                      <a:lnTo>
                        <a:pt x="1878" y="333"/>
                      </a:lnTo>
                      <a:lnTo>
                        <a:pt x="1850" y="355"/>
                      </a:lnTo>
                      <a:lnTo>
                        <a:pt x="1860" y="393"/>
                      </a:lnTo>
                      <a:lnTo>
                        <a:pt x="1860" y="426"/>
                      </a:lnTo>
                      <a:lnTo>
                        <a:pt x="1919" y="429"/>
                      </a:lnTo>
                      <a:lnTo>
                        <a:pt x="1916" y="458"/>
                      </a:lnTo>
                      <a:lnTo>
                        <a:pt x="1916" y="504"/>
                      </a:lnTo>
                      <a:lnTo>
                        <a:pt x="1885" y="496"/>
                      </a:lnTo>
                      <a:lnTo>
                        <a:pt x="1867" y="470"/>
                      </a:lnTo>
                      <a:lnTo>
                        <a:pt x="1839" y="481"/>
                      </a:lnTo>
                      <a:lnTo>
                        <a:pt x="1818" y="448"/>
                      </a:lnTo>
                      <a:lnTo>
                        <a:pt x="1780" y="467"/>
                      </a:lnTo>
                      <a:lnTo>
                        <a:pt x="1738" y="433"/>
                      </a:lnTo>
                      <a:lnTo>
                        <a:pt x="1720" y="393"/>
                      </a:lnTo>
                      <a:lnTo>
                        <a:pt x="1691" y="422"/>
                      </a:lnTo>
                      <a:lnTo>
                        <a:pt x="1670" y="410"/>
                      </a:lnTo>
                      <a:lnTo>
                        <a:pt x="1635" y="433"/>
                      </a:lnTo>
                      <a:lnTo>
                        <a:pt x="1635" y="392"/>
                      </a:lnTo>
                      <a:lnTo>
                        <a:pt x="1604" y="388"/>
                      </a:lnTo>
                      <a:lnTo>
                        <a:pt x="1600" y="347"/>
                      </a:lnTo>
                      <a:lnTo>
                        <a:pt x="1565" y="334"/>
                      </a:lnTo>
                      <a:lnTo>
                        <a:pt x="1539" y="351"/>
                      </a:lnTo>
                      <a:lnTo>
                        <a:pt x="1550" y="389"/>
                      </a:lnTo>
                      <a:lnTo>
                        <a:pt x="1553" y="414"/>
                      </a:lnTo>
                      <a:lnTo>
                        <a:pt x="1571" y="452"/>
                      </a:lnTo>
                      <a:lnTo>
                        <a:pt x="1606" y="477"/>
                      </a:lnTo>
                      <a:lnTo>
                        <a:pt x="1595" y="509"/>
                      </a:lnTo>
                      <a:lnTo>
                        <a:pt x="1623" y="533"/>
                      </a:lnTo>
                      <a:lnTo>
                        <a:pt x="1581" y="547"/>
                      </a:lnTo>
                      <a:lnTo>
                        <a:pt x="1546" y="526"/>
                      </a:lnTo>
                      <a:lnTo>
                        <a:pt x="1522" y="561"/>
                      </a:lnTo>
                      <a:lnTo>
                        <a:pt x="1480" y="547"/>
                      </a:lnTo>
                      <a:lnTo>
                        <a:pt x="1438" y="572"/>
                      </a:lnTo>
                      <a:lnTo>
                        <a:pt x="1417" y="590"/>
                      </a:lnTo>
                      <a:lnTo>
                        <a:pt x="1354" y="593"/>
                      </a:lnTo>
                      <a:lnTo>
                        <a:pt x="1358" y="565"/>
                      </a:lnTo>
                      <a:lnTo>
                        <a:pt x="1347" y="540"/>
                      </a:lnTo>
                      <a:lnTo>
                        <a:pt x="1372" y="519"/>
                      </a:lnTo>
                      <a:lnTo>
                        <a:pt x="1347" y="484"/>
                      </a:lnTo>
                      <a:lnTo>
                        <a:pt x="1372" y="449"/>
                      </a:lnTo>
                      <a:lnTo>
                        <a:pt x="1358" y="417"/>
                      </a:lnTo>
                      <a:lnTo>
                        <a:pt x="1420" y="393"/>
                      </a:lnTo>
                      <a:lnTo>
                        <a:pt x="1455" y="379"/>
                      </a:lnTo>
                      <a:lnTo>
                        <a:pt x="1508" y="347"/>
                      </a:lnTo>
                      <a:lnTo>
                        <a:pt x="1523" y="290"/>
                      </a:lnTo>
                      <a:lnTo>
                        <a:pt x="1462" y="311"/>
                      </a:lnTo>
                      <a:lnTo>
                        <a:pt x="1427" y="302"/>
                      </a:lnTo>
                      <a:lnTo>
                        <a:pt x="1396" y="340"/>
                      </a:lnTo>
                      <a:lnTo>
                        <a:pt x="1354" y="334"/>
                      </a:lnTo>
                      <a:lnTo>
                        <a:pt x="1330" y="373"/>
                      </a:lnTo>
                      <a:lnTo>
                        <a:pt x="1291" y="385"/>
                      </a:lnTo>
                      <a:lnTo>
                        <a:pt x="1279" y="422"/>
                      </a:lnTo>
                      <a:lnTo>
                        <a:pt x="1227" y="430"/>
                      </a:lnTo>
                      <a:lnTo>
                        <a:pt x="1185" y="426"/>
                      </a:lnTo>
                      <a:lnTo>
                        <a:pt x="1160" y="455"/>
                      </a:lnTo>
                      <a:lnTo>
                        <a:pt x="1126" y="448"/>
                      </a:lnTo>
                      <a:lnTo>
                        <a:pt x="1101" y="485"/>
                      </a:lnTo>
                      <a:lnTo>
                        <a:pt x="1073" y="482"/>
                      </a:lnTo>
                      <a:lnTo>
                        <a:pt x="1037" y="511"/>
                      </a:lnTo>
                      <a:lnTo>
                        <a:pt x="998" y="522"/>
                      </a:lnTo>
                      <a:lnTo>
                        <a:pt x="995" y="552"/>
                      </a:lnTo>
                      <a:lnTo>
                        <a:pt x="939" y="570"/>
                      </a:lnTo>
                      <a:lnTo>
                        <a:pt x="925" y="614"/>
                      </a:lnTo>
                      <a:lnTo>
                        <a:pt x="897" y="622"/>
                      </a:lnTo>
                      <a:lnTo>
                        <a:pt x="862" y="646"/>
                      </a:lnTo>
                      <a:lnTo>
                        <a:pt x="822" y="614"/>
                      </a:lnTo>
                      <a:lnTo>
                        <a:pt x="780" y="629"/>
                      </a:lnTo>
                      <a:lnTo>
                        <a:pt x="749" y="607"/>
                      </a:lnTo>
                      <a:lnTo>
                        <a:pt x="703" y="619"/>
                      </a:lnTo>
                      <a:lnTo>
                        <a:pt x="655" y="597"/>
                      </a:lnTo>
                      <a:lnTo>
                        <a:pt x="608" y="611"/>
                      </a:lnTo>
                      <a:lnTo>
                        <a:pt x="580" y="578"/>
                      </a:lnTo>
                      <a:lnTo>
                        <a:pt x="545" y="593"/>
                      </a:lnTo>
                      <a:lnTo>
                        <a:pt x="496" y="588"/>
                      </a:lnTo>
                      <a:lnTo>
                        <a:pt x="454" y="624"/>
                      </a:lnTo>
                      <a:lnTo>
                        <a:pt x="421" y="652"/>
                      </a:lnTo>
                      <a:lnTo>
                        <a:pt x="372" y="641"/>
                      </a:lnTo>
                      <a:lnTo>
                        <a:pt x="337" y="677"/>
                      </a:lnTo>
                      <a:lnTo>
                        <a:pt x="292" y="700"/>
                      </a:lnTo>
                      <a:lnTo>
                        <a:pt x="243" y="704"/>
                      </a:lnTo>
                      <a:lnTo>
                        <a:pt x="229" y="670"/>
                      </a:lnTo>
                      <a:lnTo>
                        <a:pt x="179" y="670"/>
                      </a:lnTo>
                      <a:lnTo>
                        <a:pt x="137" y="633"/>
                      </a:lnTo>
                      <a:lnTo>
                        <a:pt x="84" y="626"/>
                      </a:lnTo>
                      <a:lnTo>
                        <a:pt x="35" y="611"/>
                      </a:lnTo>
                      <a:lnTo>
                        <a:pt x="0" y="588"/>
                      </a:lnTo>
                      <a:lnTo>
                        <a:pt x="11" y="557"/>
                      </a:lnTo>
                      <a:close/>
                    </a:path>
                  </a:pathLst>
                </a:custGeom>
                <a:solidFill>
                  <a:srgbClr val="002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2" name="Freeform 71"/>
                <p:cNvSpPr>
                  <a:spLocks/>
                </p:cNvSpPr>
                <p:nvPr/>
              </p:nvSpPr>
              <p:spPr bwMode="auto">
                <a:xfrm>
                  <a:off x="1957" y="2018"/>
                  <a:ext cx="70" cy="102"/>
                </a:xfrm>
                <a:custGeom>
                  <a:avLst/>
                  <a:gdLst>
                    <a:gd name="T0" fmla="*/ 21 w 70"/>
                    <a:gd name="T1" fmla="*/ 0 h 102"/>
                    <a:gd name="T2" fmla="*/ 28 w 70"/>
                    <a:gd name="T3" fmla="*/ 25 h 102"/>
                    <a:gd name="T4" fmla="*/ 4 w 70"/>
                    <a:gd name="T5" fmla="*/ 50 h 102"/>
                    <a:gd name="T6" fmla="*/ 25 w 70"/>
                    <a:gd name="T7" fmla="*/ 71 h 102"/>
                    <a:gd name="T8" fmla="*/ 0 w 70"/>
                    <a:gd name="T9" fmla="*/ 99 h 102"/>
                    <a:gd name="T10" fmla="*/ 28 w 70"/>
                    <a:gd name="T11" fmla="*/ 102 h 102"/>
                    <a:gd name="T12" fmla="*/ 56 w 70"/>
                    <a:gd name="T13" fmla="*/ 67 h 102"/>
                    <a:gd name="T14" fmla="*/ 70 w 70"/>
                    <a:gd name="T15" fmla="*/ 60 h 102"/>
                    <a:gd name="T16" fmla="*/ 21 w 70"/>
                    <a:gd name="T17" fmla="*/ 0 h 10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0" h="102">
                      <a:moveTo>
                        <a:pt x="21" y="0"/>
                      </a:moveTo>
                      <a:lnTo>
                        <a:pt x="28" y="25"/>
                      </a:lnTo>
                      <a:lnTo>
                        <a:pt x="4" y="50"/>
                      </a:lnTo>
                      <a:lnTo>
                        <a:pt x="25" y="71"/>
                      </a:lnTo>
                      <a:lnTo>
                        <a:pt x="0" y="99"/>
                      </a:lnTo>
                      <a:lnTo>
                        <a:pt x="28" y="102"/>
                      </a:lnTo>
                      <a:lnTo>
                        <a:pt x="56" y="67"/>
                      </a:lnTo>
                      <a:lnTo>
                        <a:pt x="70" y="6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3" name="Freeform 72"/>
                <p:cNvSpPr>
                  <a:spLocks/>
                </p:cNvSpPr>
                <p:nvPr/>
              </p:nvSpPr>
              <p:spPr bwMode="auto">
                <a:xfrm>
                  <a:off x="1870" y="2011"/>
                  <a:ext cx="56" cy="134"/>
                </a:xfrm>
                <a:custGeom>
                  <a:avLst/>
                  <a:gdLst>
                    <a:gd name="T0" fmla="*/ 24 w 56"/>
                    <a:gd name="T1" fmla="*/ 0 h 134"/>
                    <a:gd name="T2" fmla="*/ 28 w 56"/>
                    <a:gd name="T3" fmla="*/ 25 h 134"/>
                    <a:gd name="T4" fmla="*/ 4 w 56"/>
                    <a:gd name="T5" fmla="*/ 50 h 134"/>
                    <a:gd name="T6" fmla="*/ 14 w 56"/>
                    <a:gd name="T7" fmla="*/ 74 h 134"/>
                    <a:gd name="T8" fmla="*/ 0 w 56"/>
                    <a:gd name="T9" fmla="*/ 134 h 134"/>
                    <a:gd name="T10" fmla="*/ 56 w 56"/>
                    <a:gd name="T11" fmla="*/ 67 h 134"/>
                    <a:gd name="T12" fmla="*/ 24 w 56"/>
                    <a:gd name="T13" fmla="*/ 0 h 1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" h="134">
                      <a:moveTo>
                        <a:pt x="24" y="0"/>
                      </a:moveTo>
                      <a:lnTo>
                        <a:pt x="28" y="25"/>
                      </a:lnTo>
                      <a:lnTo>
                        <a:pt x="4" y="50"/>
                      </a:lnTo>
                      <a:lnTo>
                        <a:pt x="14" y="74"/>
                      </a:lnTo>
                      <a:lnTo>
                        <a:pt x="0" y="134"/>
                      </a:lnTo>
                      <a:lnTo>
                        <a:pt x="56" y="67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4" name="Freeform 73"/>
                <p:cNvSpPr>
                  <a:spLocks/>
                </p:cNvSpPr>
                <p:nvPr/>
              </p:nvSpPr>
              <p:spPr bwMode="auto">
                <a:xfrm>
                  <a:off x="2013" y="1807"/>
                  <a:ext cx="70" cy="78"/>
                </a:xfrm>
                <a:custGeom>
                  <a:avLst/>
                  <a:gdLst>
                    <a:gd name="T0" fmla="*/ 0 w 70"/>
                    <a:gd name="T1" fmla="*/ 0 h 78"/>
                    <a:gd name="T2" fmla="*/ 14 w 70"/>
                    <a:gd name="T3" fmla="*/ 14 h 78"/>
                    <a:gd name="T4" fmla="*/ 14 w 70"/>
                    <a:gd name="T5" fmla="*/ 78 h 78"/>
                    <a:gd name="T6" fmla="*/ 70 w 70"/>
                    <a:gd name="T7" fmla="*/ 67 h 78"/>
                    <a:gd name="T8" fmla="*/ 46 w 70"/>
                    <a:gd name="T9" fmla="*/ 43 h 78"/>
                    <a:gd name="T10" fmla="*/ 67 w 70"/>
                    <a:gd name="T11" fmla="*/ 18 h 78"/>
                    <a:gd name="T12" fmla="*/ 0 w 70"/>
                    <a:gd name="T13" fmla="*/ 0 h 7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0" h="78">
                      <a:moveTo>
                        <a:pt x="0" y="0"/>
                      </a:moveTo>
                      <a:lnTo>
                        <a:pt x="14" y="14"/>
                      </a:lnTo>
                      <a:lnTo>
                        <a:pt x="14" y="78"/>
                      </a:lnTo>
                      <a:lnTo>
                        <a:pt x="70" y="67"/>
                      </a:lnTo>
                      <a:lnTo>
                        <a:pt x="46" y="43"/>
                      </a:lnTo>
                      <a:lnTo>
                        <a:pt x="67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5" name="Freeform 74"/>
                <p:cNvSpPr>
                  <a:spLocks/>
                </p:cNvSpPr>
                <p:nvPr/>
              </p:nvSpPr>
              <p:spPr bwMode="auto">
                <a:xfrm>
                  <a:off x="1894" y="1628"/>
                  <a:ext cx="98" cy="246"/>
                </a:xfrm>
                <a:custGeom>
                  <a:avLst/>
                  <a:gdLst>
                    <a:gd name="T0" fmla="*/ 67 w 98"/>
                    <a:gd name="T1" fmla="*/ 0 h 246"/>
                    <a:gd name="T2" fmla="*/ 46 w 98"/>
                    <a:gd name="T3" fmla="*/ 53 h 246"/>
                    <a:gd name="T4" fmla="*/ 60 w 98"/>
                    <a:gd name="T5" fmla="*/ 106 h 246"/>
                    <a:gd name="T6" fmla="*/ 46 w 98"/>
                    <a:gd name="T7" fmla="*/ 141 h 246"/>
                    <a:gd name="T8" fmla="*/ 63 w 98"/>
                    <a:gd name="T9" fmla="*/ 165 h 246"/>
                    <a:gd name="T10" fmla="*/ 35 w 98"/>
                    <a:gd name="T11" fmla="*/ 215 h 246"/>
                    <a:gd name="T12" fmla="*/ 0 w 98"/>
                    <a:gd name="T13" fmla="*/ 232 h 246"/>
                    <a:gd name="T14" fmla="*/ 32 w 98"/>
                    <a:gd name="T15" fmla="*/ 239 h 246"/>
                    <a:gd name="T16" fmla="*/ 46 w 98"/>
                    <a:gd name="T17" fmla="*/ 246 h 246"/>
                    <a:gd name="T18" fmla="*/ 81 w 98"/>
                    <a:gd name="T19" fmla="*/ 225 h 246"/>
                    <a:gd name="T20" fmla="*/ 98 w 98"/>
                    <a:gd name="T21" fmla="*/ 158 h 246"/>
                    <a:gd name="T22" fmla="*/ 70 w 98"/>
                    <a:gd name="T23" fmla="*/ 141 h 246"/>
                    <a:gd name="T24" fmla="*/ 84 w 98"/>
                    <a:gd name="T25" fmla="*/ 109 h 246"/>
                    <a:gd name="T26" fmla="*/ 63 w 98"/>
                    <a:gd name="T27" fmla="*/ 70 h 246"/>
                    <a:gd name="T28" fmla="*/ 67 w 98"/>
                    <a:gd name="T29" fmla="*/ 0 h 24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98" h="246">
                      <a:moveTo>
                        <a:pt x="67" y="0"/>
                      </a:moveTo>
                      <a:lnTo>
                        <a:pt x="46" y="53"/>
                      </a:lnTo>
                      <a:lnTo>
                        <a:pt x="60" y="106"/>
                      </a:lnTo>
                      <a:lnTo>
                        <a:pt x="46" y="141"/>
                      </a:lnTo>
                      <a:lnTo>
                        <a:pt x="63" y="165"/>
                      </a:lnTo>
                      <a:lnTo>
                        <a:pt x="35" y="215"/>
                      </a:lnTo>
                      <a:lnTo>
                        <a:pt x="0" y="232"/>
                      </a:lnTo>
                      <a:lnTo>
                        <a:pt x="32" y="239"/>
                      </a:lnTo>
                      <a:lnTo>
                        <a:pt x="46" y="246"/>
                      </a:lnTo>
                      <a:lnTo>
                        <a:pt x="81" y="225"/>
                      </a:lnTo>
                      <a:lnTo>
                        <a:pt x="98" y="158"/>
                      </a:lnTo>
                      <a:lnTo>
                        <a:pt x="70" y="141"/>
                      </a:lnTo>
                      <a:lnTo>
                        <a:pt x="84" y="109"/>
                      </a:lnTo>
                      <a:lnTo>
                        <a:pt x="63" y="70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6" name="Freeform 75"/>
                <p:cNvSpPr>
                  <a:spLocks/>
                </p:cNvSpPr>
                <p:nvPr/>
              </p:nvSpPr>
              <p:spPr bwMode="auto">
                <a:xfrm>
                  <a:off x="1751" y="1758"/>
                  <a:ext cx="116" cy="208"/>
                </a:xfrm>
                <a:custGeom>
                  <a:avLst/>
                  <a:gdLst>
                    <a:gd name="T0" fmla="*/ 88 w 116"/>
                    <a:gd name="T1" fmla="*/ 0 h 208"/>
                    <a:gd name="T2" fmla="*/ 49 w 116"/>
                    <a:gd name="T3" fmla="*/ 21 h 208"/>
                    <a:gd name="T4" fmla="*/ 60 w 116"/>
                    <a:gd name="T5" fmla="*/ 46 h 208"/>
                    <a:gd name="T6" fmla="*/ 46 w 116"/>
                    <a:gd name="T7" fmla="*/ 95 h 208"/>
                    <a:gd name="T8" fmla="*/ 21 w 116"/>
                    <a:gd name="T9" fmla="*/ 120 h 208"/>
                    <a:gd name="T10" fmla="*/ 21 w 116"/>
                    <a:gd name="T11" fmla="*/ 148 h 208"/>
                    <a:gd name="T12" fmla="*/ 18 w 116"/>
                    <a:gd name="T13" fmla="*/ 176 h 208"/>
                    <a:gd name="T14" fmla="*/ 0 w 116"/>
                    <a:gd name="T15" fmla="*/ 208 h 208"/>
                    <a:gd name="T16" fmla="*/ 46 w 116"/>
                    <a:gd name="T17" fmla="*/ 187 h 208"/>
                    <a:gd name="T18" fmla="*/ 60 w 116"/>
                    <a:gd name="T19" fmla="*/ 137 h 208"/>
                    <a:gd name="T20" fmla="*/ 116 w 116"/>
                    <a:gd name="T21" fmla="*/ 116 h 208"/>
                    <a:gd name="T22" fmla="*/ 81 w 116"/>
                    <a:gd name="T23" fmla="*/ 88 h 208"/>
                    <a:gd name="T24" fmla="*/ 81 w 116"/>
                    <a:gd name="T25" fmla="*/ 60 h 208"/>
                    <a:gd name="T26" fmla="*/ 88 w 116"/>
                    <a:gd name="T27" fmla="*/ 0 h 20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16" h="208">
                      <a:moveTo>
                        <a:pt x="88" y="0"/>
                      </a:moveTo>
                      <a:lnTo>
                        <a:pt x="49" y="21"/>
                      </a:lnTo>
                      <a:lnTo>
                        <a:pt x="60" y="46"/>
                      </a:lnTo>
                      <a:lnTo>
                        <a:pt x="46" y="95"/>
                      </a:lnTo>
                      <a:lnTo>
                        <a:pt x="21" y="120"/>
                      </a:lnTo>
                      <a:lnTo>
                        <a:pt x="21" y="148"/>
                      </a:lnTo>
                      <a:lnTo>
                        <a:pt x="18" y="176"/>
                      </a:lnTo>
                      <a:lnTo>
                        <a:pt x="0" y="208"/>
                      </a:lnTo>
                      <a:lnTo>
                        <a:pt x="46" y="187"/>
                      </a:lnTo>
                      <a:lnTo>
                        <a:pt x="60" y="137"/>
                      </a:lnTo>
                      <a:lnTo>
                        <a:pt x="116" y="116"/>
                      </a:lnTo>
                      <a:lnTo>
                        <a:pt x="81" y="88"/>
                      </a:lnTo>
                      <a:lnTo>
                        <a:pt x="81" y="60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7" name="Freeform 76"/>
                <p:cNvSpPr>
                  <a:spLocks/>
                </p:cNvSpPr>
                <p:nvPr/>
              </p:nvSpPr>
              <p:spPr bwMode="auto">
                <a:xfrm>
                  <a:off x="1468" y="1945"/>
                  <a:ext cx="129" cy="63"/>
                </a:xfrm>
                <a:custGeom>
                  <a:avLst/>
                  <a:gdLst>
                    <a:gd name="T0" fmla="*/ 0 w 129"/>
                    <a:gd name="T1" fmla="*/ 0 h 63"/>
                    <a:gd name="T2" fmla="*/ 17 w 129"/>
                    <a:gd name="T3" fmla="*/ 7 h 63"/>
                    <a:gd name="T4" fmla="*/ 42 w 129"/>
                    <a:gd name="T5" fmla="*/ 10 h 63"/>
                    <a:gd name="T6" fmla="*/ 66 w 129"/>
                    <a:gd name="T7" fmla="*/ 10 h 63"/>
                    <a:gd name="T8" fmla="*/ 84 w 129"/>
                    <a:gd name="T9" fmla="*/ 28 h 63"/>
                    <a:gd name="T10" fmla="*/ 94 w 129"/>
                    <a:gd name="T11" fmla="*/ 42 h 63"/>
                    <a:gd name="T12" fmla="*/ 129 w 129"/>
                    <a:gd name="T13" fmla="*/ 56 h 63"/>
                    <a:gd name="T14" fmla="*/ 98 w 129"/>
                    <a:gd name="T15" fmla="*/ 63 h 63"/>
                    <a:gd name="T16" fmla="*/ 56 w 129"/>
                    <a:gd name="T17" fmla="*/ 38 h 63"/>
                    <a:gd name="T18" fmla="*/ 0 w 129"/>
                    <a:gd name="T19" fmla="*/ 0 h 6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29" h="63">
                      <a:moveTo>
                        <a:pt x="0" y="0"/>
                      </a:moveTo>
                      <a:lnTo>
                        <a:pt x="17" y="7"/>
                      </a:lnTo>
                      <a:lnTo>
                        <a:pt x="42" y="10"/>
                      </a:lnTo>
                      <a:lnTo>
                        <a:pt x="66" y="10"/>
                      </a:lnTo>
                      <a:lnTo>
                        <a:pt x="84" y="28"/>
                      </a:lnTo>
                      <a:lnTo>
                        <a:pt x="94" y="42"/>
                      </a:lnTo>
                      <a:lnTo>
                        <a:pt x="129" y="56"/>
                      </a:lnTo>
                      <a:lnTo>
                        <a:pt x="98" y="63"/>
                      </a:lnTo>
                      <a:lnTo>
                        <a:pt x="56" y="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8" name="Freeform 77"/>
                <p:cNvSpPr>
                  <a:spLocks/>
                </p:cNvSpPr>
                <p:nvPr/>
              </p:nvSpPr>
              <p:spPr bwMode="auto">
                <a:xfrm>
                  <a:off x="1265" y="1962"/>
                  <a:ext cx="206" cy="137"/>
                </a:xfrm>
                <a:custGeom>
                  <a:avLst/>
                  <a:gdLst>
                    <a:gd name="T0" fmla="*/ 206 w 206"/>
                    <a:gd name="T1" fmla="*/ 0 h 137"/>
                    <a:gd name="T2" fmla="*/ 168 w 206"/>
                    <a:gd name="T3" fmla="*/ 35 h 137"/>
                    <a:gd name="T4" fmla="*/ 157 w 206"/>
                    <a:gd name="T5" fmla="*/ 67 h 137"/>
                    <a:gd name="T6" fmla="*/ 133 w 206"/>
                    <a:gd name="T7" fmla="*/ 102 h 137"/>
                    <a:gd name="T8" fmla="*/ 112 w 206"/>
                    <a:gd name="T9" fmla="*/ 137 h 137"/>
                    <a:gd name="T10" fmla="*/ 70 w 206"/>
                    <a:gd name="T11" fmla="*/ 113 h 137"/>
                    <a:gd name="T12" fmla="*/ 3 w 206"/>
                    <a:gd name="T13" fmla="*/ 88 h 137"/>
                    <a:gd name="T14" fmla="*/ 0 w 206"/>
                    <a:gd name="T15" fmla="*/ 67 h 137"/>
                    <a:gd name="T16" fmla="*/ 42 w 206"/>
                    <a:gd name="T17" fmla="*/ 95 h 137"/>
                    <a:gd name="T18" fmla="*/ 84 w 206"/>
                    <a:gd name="T19" fmla="*/ 99 h 137"/>
                    <a:gd name="T20" fmla="*/ 129 w 206"/>
                    <a:gd name="T21" fmla="*/ 81 h 137"/>
                    <a:gd name="T22" fmla="*/ 119 w 206"/>
                    <a:gd name="T23" fmla="*/ 42 h 137"/>
                    <a:gd name="T24" fmla="*/ 147 w 206"/>
                    <a:gd name="T25" fmla="*/ 18 h 137"/>
                    <a:gd name="T26" fmla="*/ 206 w 206"/>
                    <a:gd name="T27" fmla="*/ 0 h 13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6" h="137">
                      <a:moveTo>
                        <a:pt x="206" y="0"/>
                      </a:moveTo>
                      <a:lnTo>
                        <a:pt x="168" y="35"/>
                      </a:lnTo>
                      <a:lnTo>
                        <a:pt x="157" y="67"/>
                      </a:lnTo>
                      <a:lnTo>
                        <a:pt x="133" y="102"/>
                      </a:lnTo>
                      <a:lnTo>
                        <a:pt x="112" y="137"/>
                      </a:lnTo>
                      <a:lnTo>
                        <a:pt x="70" y="113"/>
                      </a:lnTo>
                      <a:lnTo>
                        <a:pt x="3" y="88"/>
                      </a:lnTo>
                      <a:lnTo>
                        <a:pt x="0" y="67"/>
                      </a:lnTo>
                      <a:lnTo>
                        <a:pt x="42" y="95"/>
                      </a:lnTo>
                      <a:lnTo>
                        <a:pt x="84" y="99"/>
                      </a:lnTo>
                      <a:lnTo>
                        <a:pt x="129" y="81"/>
                      </a:lnTo>
                      <a:lnTo>
                        <a:pt x="119" y="42"/>
                      </a:lnTo>
                      <a:lnTo>
                        <a:pt x="147" y="18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9" name="Freeform 78"/>
                <p:cNvSpPr>
                  <a:spLocks/>
                </p:cNvSpPr>
                <p:nvPr/>
              </p:nvSpPr>
              <p:spPr bwMode="auto">
                <a:xfrm>
                  <a:off x="1405" y="2022"/>
                  <a:ext cx="115" cy="119"/>
                </a:xfrm>
                <a:custGeom>
                  <a:avLst/>
                  <a:gdLst>
                    <a:gd name="T0" fmla="*/ 73 w 115"/>
                    <a:gd name="T1" fmla="*/ 0 h 119"/>
                    <a:gd name="T2" fmla="*/ 73 w 115"/>
                    <a:gd name="T3" fmla="*/ 24 h 119"/>
                    <a:gd name="T4" fmla="*/ 38 w 115"/>
                    <a:gd name="T5" fmla="*/ 53 h 119"/>
                    <a:gd name="T6" fmla="*/ 42 w 115"/>
                    <a:gd name="T7" fmla="*/ 77 h 119"/>
                    <a:gd name="T8" fmla="*/ 10 w 115"/>
                    <a:gd name="T9" fmla="*/ 95 h 119"/>
                    <a:gd name="T10" fmla="*/ 0 w 115"/>
                    <a:gd name="T11" fmla="*/ 119 h 119"/>
                    <a:gd name="T12" fmla="*/ 42 w 115"/>
                    <a:gd name="T13" fmla="*/ 95 h 119"/>
                    <a:gd name="T14" fmla="*/ 84 w 115"/>
                    <a:gd name="T15" fmla="*/ 70 h 119"/>
                    <a:gd name="T16" fmla="*/ 84 w 115"/>
                    <a:gd name="T17" fmla="*/ 53 h 119"/>
                    <a:gd name="T18" fmla="*/ 115 w 115"/>
                    <a:gd name="T19" fmla="*/ 10 h 119"/>
                    <a:gd name="T20" fmla="*/ 73 w 115"/>
                    <a:gd name="T21" fmla="*/ 0 h 1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15" h="119">
                      <a:moveTo>
                        <a:pt x="73" y="0"/>
                      </a:moveTo>
                      <a:lnTo>
                        <a:pt x="73" y="24"/>
                      </a:lnTo>
                      <a:lnTo>
                        <a:pt x="38" y="53"/>
                      </a:lnTo>
                      <a:lnTo>
                        <a:pt x="42" y="77"/>
                      </a:lnTo>
                      <a:lnTo>
                        <a:pt x="10" y="95"/>
                      </a:lnTo>
                      <a:lnTo>
                        <a:pt x="0" y="119"/>
                      </a:lnTo>
                      <a:lnTo>
                        <a:pt x="42" y="95"/>
                      </a:lnTo>
                      <a:lnTo>
                        <a:pt x="84" y="70"/>
                      </a:lnTo>
                      <a:lnTo>
                        <a:pt x="84" y="53"/>
                      </a:lnTo>
                      <a:lnTo>
                        <a:pt x="115" y="10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0" name="Freeform 79"/>
                <p:cNvSpPr>
                  <a:spLocks/>
                </p:cNvSpPr>
                <p:nvPr/>
              </p:nvSpPr>
              <p:spPr bwMode="auto">
                <a:xfrm>
                  <a:off x="1867" y="1723"/>
                  <a:ext cx="21" cy="49"/>
                </a:xfrm>
                <a:custGeom>
                  <a:avLst/>
                  <a:gdLst>
                    <a:gd name="T0" fmla="*/ 14 w 21"/>
                    <a:gd name="T1" fmla="*/ 0 h 49"/>
                    <a:gd name="T2" fmla="*/ 0 w 21"/>
                    <a:gd name="T3" fmla="*/ 28 h 49"/>
                    <a:gd name="T4" fmla="*/ 3 w 21"/>
                    <a:gd name="T5" fmla="*/ 49 h 49"/>
                    <a:gd name="T6" fmla="*/ 21 w 21"/>
                    <a:gd name="T7" fmla="*/ 46 h 49"/>
                    <a:gd name="T8" fmla="*/ 14 w 21"/>
                    <a:gd name="T9" fmla="*/ 0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1" h="49">
                      <a:moveTo>
                        <a:pt x="14" y="0"/>
                      </a:moveTo>
                      <a:lnTo>
                        <a:pt x="0" y="28"/>
                      </a:lnTo>
                      <a:lnTo>
                        <a:pt x="3" y="49"/>
                      </a:lnTo>
                      <a:lnTo>
                        <a:pt x="21" y="4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1" name="Freeform 80"/>
                <p:cNvSpPr>
                  <a:spLocks/>
                </p:cNvSpPr>
                <p:nvPr/>
              </p:nvSpPr>
              <p:spPr bwMode="auto">
                <a:xfrm>
                  <a:off x="1328" y="2152"/>
                  <a:ext cx="59" cy="74"/>
                </a:xfrm>
                <a:custGeom>
                  <a:avLst/>
                  <a:gdLst>
                    <a:gd name="T0" fmla="*/ 0 w 59"/>
                    <a:gd name="T1" fmla="*/ 0 h 74"/>
                    <a:gd name="T2" fmla="*/ 17 w 59"/>
                    <a:gd name="T3" fmla="*/ 14 h 74"/>
                    <a:gd name="T4" fmla="*/ 10 w 59"/>
                    <a:gd name="T5" fmla="*/ 35 h 74"/>
                    <a:gd name="T6" fmla="*/ 0 w 59"/>
                    <a:gd name="T7" fmla="*/ 42 h 74"/>
                    <a:gd name="T8" fmla="*/ 21 w 59"/>
                    <a:gd name="T9" fmla="*/ 74 h 74"/>
                    <a:gd name="T10" fmla="*/ 49 w 59"/>
                    <a:gd name="T11" fmla="*/ 25 h 74"/>
                    <a:gd name="T12" fmla="*/ 59 w 59"/>
                    <a:gd name="T13" fmla="*/ 3 h 74"/>
                    <a:gd name="T14" fmla="*/ 0 w 59"/>
                    <a:gd name="T15" fmla="*/ 0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9" h="74">
                      <a:moveTo>
                        <a:pt x="0" y="0"/>
                      </a:moveTo>
                      <a:lnTo>
                        <a:pt x="17" y="14"/>
                      </a:lnTo>
                      <a:lnTo>
                        <a:pt x="10" y="35"/>
                      </a:lnTo>
                      <a:lnTo>
                        <a:pt x="0" y="42"/>
                      </a:lnTo>
                      <a:lnTo>
                        <a:pt x="21" y="74"/>
                      </a:lnTo>
                      <a:lnTo>
                        <a:pt x="49" y="25"/>
                      </a:lnTo>
                      <a:lnTo>
                        <a:pt x="5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2" name="Freeform 81"/>
                <p:cNvSpPr>
                  <a:spLocks/>
                </p:cNvSpPr>
                <p:nvPr/>
              </p:nvSpPr>
              <p:spPr bwMode="auto">
                <a:xfrm>
                  <a:off x="1115" y="1994"/>
                  <a:ext cx="115" cy="137"/>
                </a:xfrm>
                <a:custGeom>
                  <a:avLst/>
                  <a:gdLst>
                    <a:gd name="T0" fmla="*/ 115 w 115"/>
                    <a:gd name="T1" fmla="*/ 0 h 137"/>
                    <a:gd name="T2" fmla="*/ 90 w 115"/>
                    <a:gd name="T3" fmla="*/ 7 h 137"/>
                    <a:gd name="T4" fmla="*/ 59 w 115"/>
                    <a:gd name="T5" fmla="*/ 7 h 137"/>
                    <a:gd name="T6" fmla="*/ 34 w 115"/>
                    <a:gd name="T7" fmla="*/ 21 h 137"/>
                    <a:gd name="T8" fmla="*/ 24 w 115"/>
                    <a:gd name="T9" fmla="*/ 42 h 137"/>
                    <a:gd name="T10" fmla="*/ 0 w 115"/>
                    <a:gd name="T11" fmla="*/ 52 h 137"/>
                    <a:gd name="T12" fmla="*/ 38 w 115"/>
                    <a:gd name="T13" fmla="*/ 60 h 137"/>
                    <a:gd name="T14" fmla="*/ 55 w 115"/>
                    <a:gd name="T15" fmla="*/ 112 h 137"/>
                    <a:gd name="T16" fmla="*/ 38 w 115"/>
                    <a:gd name="T17" fmla="*/ 137 h 137"/>
                    <a:gd name="T18" fmla="*/ 80 w 115"/>
                    <a:gd name="T19" fmla="*/ 98 h 137"/>
                    <a:gd name="T20" fmla="*/ 73 w 115"/>
                    <a:gd name="T21" fmla="*/ 74 h 137"/>
                    <a:gd name="T22" fmla="*/ 73 w 115"/>
                    <a:gd name="T23" fmla="*/ 35 h 137"/>
                    <a:gd name="T24" fmla="*/ 115 w 115"/>
                    <a:gd name="T25" fmla="*/ 0 h 13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5" h="137">
                      <a:moveTo>
                        <a:pt x="115" y="0"/>
                      </a:moveTo>
                      <a:lnTo>
                        <a:pt x="90" y="7"/>
                      </a:lnTo>
                      <a:lnTo>
                        <a:pt x="59" y="7"/>
                      </a:lnTo>
                      <a:lnTo>
                        <a:pt x="34" y="21"/>
                      </a:lnTo>
                      <a:lnTo>
                        <a:pt x="24" y="42"/>
                      </a:lnTo>
                      <a:lnTo>
                        <a:pt x="0" y="52"/>
                      </a:lnTo>
                      <a:lnTo>
                        <a:pt x="38" y="60"/>
                      </a:lnTo>
                      <a:lnTo>
                        <a:pt x="55" y="112"/>
                      </a:lnTo>
                      <a:lnTo>
                        <a:pt x="38" y="137"/>
                      </a:lnTo>
                      <a:lnTo>
                        <a:pt x="80" y="98"/>
                      </a:lnTo>
                      <a:lnTo>
                        <a:pt x="73" y="74"/>
                      </a:lnTo>
                      <a:lnTo>
                        <a:pt x="73" y="35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3" name="Freeform 82"/>
                <p:cNvSpPr>
                  <a:spLocks/>
                </p:cNvSpPr>
                <p:nvPr/>
              </p:nvSpPr>
              <p:spPr bwMode="auto">
                <a:xfrm>
                  <a:off x="1034" y="2124"/>
                  <a:ext cx="95" cy="46"/>
                </a:xfrm>
                <a:custGeom>
                  <a:avLst/>
                  <a:gdLst>
                    <a:gd name="T0" fmla="*/ 0 w 95"/>
                    <a:gd name="T1" fmla="*/ 14 h 46"/>
                    <a:gd name="T2" fmla="*/ 39 w 95"/>
                    <a:gd name="T3" fmla="*/ 17 h 46"/>
                    <a:gd name="T4" fmla="*/ 53 w 95"/>
                    <a:gd name="T5" fmla="*/ 38 h 46"/>
                    <a:gd name="T6" fmla="*/ 67 w 95"/>
                    <a:gd name="T7" fmla="*/ 46 h 46"/>
                    <a:gd name="T8" fmla="*/ 95 w 95"/>
                    <a:gd name="T9" fmla="*/ 21 h 46"/>
                    <a:gd name="T10" fmla="*/ 91 w 95"/>
                    <a:gd name="T11" fmla="*/ 0 h 46"/>
                    <a:gd name="T12" fmla="*/ 67 w 95"/>
                    <a:gd name="T13" fmla="*/ 0 h 46"/>
                    <a:gd name="T14" fmla="*/ 0 w 95"/>
                    <a:gd name="T15" fmla="*/ 14 h 4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5" h="46">
                      <a:moveTo>
                        <a:pt x="0" y="14"/>
                      </a:moveTo>
                      <a:lnTo>
                        <a:pt x="39" y="17"/>
                      </a:lnTo>
                      <a:lnTo>
                        <a:pt x="53" y="38"/>
                      </a:lnTo>
                      <a:lnTo>
                        <a:pt x="67" y="46"/>
                      </a:lnTo>
                      <a:lnTo>
                        <a:pt x="95" y="21"/>
                      </a:lnTo>
                      <a:lnTo>
                        <a:pt x="91" y="0"/>
                      </a:lnTo>
                      <a:lnTo>
                        <a:pt x="67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4" name="Freeform 83"/>
                <p:cNvSpPr>
                  <a:spLocks/>
                </p:cNvSpPr>
                <p:nvPr/>
              </p:nvSpPr>
              <p:spPr bwMode="auto">
                <a:xfrm>
                  <a:off x="873" y="1962"/>
                  <a:ext cx="112" cy="130"/>
                </a:xfrm>
                <a:custGeom>
                  <a:avLst/>
                  <a:gdLst>
                    <a:gd name="T0" fmla="*/ 56 w 112"/>
                    <a:gd name="T1" fmla="*/ 0 h 130"/>
                    <a:gd name="T2" fmla="*/ 53 w 112"/>
                    <a:gd name="T3" fmla="*/ 35 h 130"/>
                    <a:gd name="T4" fmla="*/ 35 w 112"/>
                    <a:gd name="T5" fmla="*/ 60 h 130"/>
                    <a:gd name="T6" fmla="*/ 28 w 112"/>
                    <a:gd name="T7" fmla="*/ 92 h 130"/>
                    <a:gd name="T8" fmla="*/ 0 w 112"/>
                    <a:gd name="T9" fmla="*/ 130 h 130"/>
                    <a:gd name="T10" fmla="*/ 46 w 112"/>
                    <a:gd name="T11" fmla="*/ 130 h 130"/>
                    <a:gd name="T12" fmla="*/ 74 w 112"/>
                    <a:gd name="T13" fmla="*/ 53 h 130"/>
                    <a:gd name="T14" fmla="*/ 109 w 112"/>
                    <a:gd name="T15" fmla="*/ 60 h 130"/>
                    <a:gd name="T16" fmla="*/ 112 w 112"/>
                    <a:gd name="T17" fmla="*/ 28 h 130"/>
                    <a:gd name="T18" fmla="*/ 56 w 112"/>
                    <a:gd name="T19" fmla="*/ 0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2" h="130">
                      <a:moveTo>
                        <a:pt x="56" y="0"/>
                      </a:moveTo>
                      <a:lnTo>
                        <a:pt x="53" y="35"/>
                      </a:lnTo>
                      <a:lnTo>
                        <a:pt x="35" y="60"/>
                      </a:lnTo>
                      <a:lnTo>
                        <a:pt x="28" y="92"/>
                      </a:lnTo>
                      <a:lnTo>
                        <a:pt x="0" y="130"/>
                      </a:lnTo>
                      <a:lnTo>
                        <a:pt x="46" y="130"/>
                      </a:lnTo>
                      <a:lnTo>
                        <a:pt x="74" y="53"/>
                      </a:lnTo>
                      <a:lnTo>
                        <a:pt x="109" y="60"/>
                      </a:lnTo>
                      <a:lnTo>
                        <a:pt x="112" y="28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5" name="Freeform 84"/>
                <p:cNvSpPr>
                  <a:spLocks/>
                </p:cNvSpPr>
                <p:nvPr/>
              </p:nvSpPr>
              <p:spPr bwMode="auto">
                <a:xfrm>
                  <a:off x="852" y="2131"/>
                  <a:ext cx="88" cy="74"/>
                </a:xfrm>
                <a:custGeom>
                  <a:avLst/>
                  <a:gdLst>
                    <a:gd name="T0" fmla="*/ 67 w 88"/>
                    <a:gd name="T1" fmla="*/ 0 h 74"/>
                    <a:gd name="T2" fmla="*/ 63 w 88"/>
                    <a:gd name="T3" fmla="*/ 42 h 74"/>
                    <a:gd name="T4" fmla="*/ 49 w 88"/>
                    <a:gd name="T5" fmla="*/ 56 h 74"/>
                    <a:gd name="T6" fmla="*/ 14 w 88"/>
                    <a:gd name="T7" fmla="*/ 56 h 74"/>
                    <a:gd name="T8" fmla="*/ 0 w 88"/>
                    <a:gd name="T9" fmla="*/ 74 h 74"/>
                    <a:gd name="T10" fmla="*/ 46 w 88"/>
                    <a:gd name="T11" fmla="*/ 70 h 74"/>
                    <a:gd name="T12" fmla="*/ 88 w 88"/>
                    <a:gd name="T13" fmla="*/ 53 h 74"/>
                    <a:gd name="T14" fmla="*/ 67 w 88"/>
                    <a:gd name="T15" fmla="*/ 0 h 7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8" h="74">
                      <a:moveTo>
                        <a:pt x="67" y="0"/>
                      </a:moveTo>
                      <a:lnTo>
                        <a:pt x="63" y="42"/>
                      </a:lnTo>
                      <a:lnTo>
                        <a:pt x="49" y="56"/>
                      </a:lnTo>
                      <a:lnTo>
                        <a:pt x="14" y="56"/>
                      </a:lnTo>
                      <a:lnTo>
                        <a:pt x="0" y="74"/>
                      </a:lnTo>
                      <a:lnTo>
                        <a:pt x="46" y="70"/>
                      </a:lnTo>
                      <a:lnTo>
                        <a:pt x="88" y="5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6" name="Freeform 85"/>
                <p:cNvSpPr>
                  <a:spLocks/>
                </p:cNvSpPr>
                <p:nvPr/>
              </p:nvSpPr>
              <p:spPr bwMode="auto">
                <a:xfrm>
                  <a:off x="950" y="2043"/>
                  <a:ext cx="60" cy="81"/>
                </a:xfrm>
                <a:custGeom>
                  <a:avLst/>
                  <a:gdLst>
                    <a:gd name="T0" fmla="*/ 60 w 60"/>
                    <a:gd name="T1" fmla="*/ 0 h 81"/>
                    <a:gd name="T2" fmla="*/ 14 w 60"/>
                    <a:gd name="T3" fmla="*/ 18 h 81"/>
                    <a:gd name="T4" fmla="*/ 18 w 60"/>
                    <a:gd name="T5" fmla="*/ 49 h 81"/>
                    <a:gd name="T6" fmla="*/ 0 w 60"/>
                    <a:gd name="T7" fmla="*/ 67 h 81"/>
                    <a:gd name="T8" fmla="*/ 39 w 60"/>
                    <a:gd name="T9" fmla="*/ 81 h 81"/>
                    <a:gd name="T10" fmla="*/ 42 w 60"/>
                    <a:gd name="T11" fmla="*/ 56 h 81"/>
                    <a:gd name="T12" fmla="*/ 60 w 60"/>
                    <a:gd name="T13" fmla="*/ 0 h 8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81">
                      <a:moveTo>
                        <a:pt x="60" y="0"/>
                      </a:moveTo>
                      <a:lnTo>
                        <a:pt x="14" y="18"/>
                      </a:lnTo>
                      <a:lnTo>
                        <a:pt x="18" y="49"/>
                      </a:lnTo>
                      <a:lnTo>
                        <a:pt x="0" y="67"/>
                      </a:lnTo>
                      <a:lnTo>
                        <a:pt x="39" y="81"/>
                      </a:lnTo>
                      <a:lnTo>
                        <a:pt x="42" y="56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7" name="Freeform 86"/>
                <p:cNvSpPr>
                  <a:spLocks/>
                </p:cNvSpPr>
                <p:nvPr/>
              </p:nvSpPr>
              <p:spPr bwMode="auto">
                <a:xfrm>
                  <a:off x="611" y="1920"/>
                  <a:ext cx="115" cy="126"/>
                </a:xfrm>
                <a:custGeom>
                  <a:avLst/>
                  <a:gdLst>
                    <a:gd name="T0" fmla="*/ 115 w 115"/>
                    <a:gd name="T1" fmla="*/ 3 h 126"/>
                    <a:gd name="T2" fmla="*/ 91 w 115"/>
                    <a:gd name="T3" fmla="*/ 0 h 126"/>
                    <a:gd name="T4" fmla="*/ 42 w 115"/>
                    <a:gd name="T5" fmla="*/ 10 h 126"/>
                    <a:gd name="T6" fmla="*/ 10 w 115"/>
                    <a:gd name="T7" fmla="*/ 49 h 126"/>
                    <a:gd name="T8" fmla="*/ 21 w 115"/>
                    <a:gd name="T9" fmla="*/ 70 h 126"/>
                    <a:gd name="T10" fmla="*/ 0 w 115"/>
                    <a:gd name="T11" fmla="*/ 126 h 126"/>
                    <a:gd name="T12" fmla="*/ 56 w 115"/>
                    <a:gd name="T13" fmla="*/ 77 h 126"/>
                    <a:gd name="T14" fmla="*/ 70 w 115"/>
                    <a:gd name="T15" fmla="*/ 46 h 126"/>
                    <a:gd name="T16" fmla="*/ 115 w 115"/>
                    <a:gd name="T17" fmla="*/ 3 h 1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5" h="126">
                      <a:moveTo>
                        <a:pt x="115" y="3"/>
                      </a:moveTo>
                      <a:lnTo>
                        <a:pt x="91" y="0"/>
                      </a:lnTo>
                      <a:lnTo>
                        <a:pt x="42" y="10"/>
                      </a:lnTo>
                      <a:lnTo>
                        <a:pt x="10" y="49"/>
                      </a:lnTo>
                      <a:lnTo>
                        <a:pt x="21" y="70"/>
                      </a:lnTo>
                      <a:lnTo>
                        <a:pt x="0" y="126"/>
                      </a:lnTo>
                      <a:lnTo>
                        <a:pt x="56" y="77"/>
                      </a:lnTo>
                      <a:lnTo>
                        <a:pt x="70" y="46"/>
                      </a:lnTo>
                      <a:lnTo>
                        <a:pt x="115" y="3"/>
                      </a:lnTo>
                      <a:close/>
                    </a:path>
                  </a:pathLst>
                </a:cu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889" name="Freeform 87"/>
              <p:cNvSpPr>
                <a:spLocks/>
              </p:cNvSpPr>
              <p:nvPr/>
            </p:nvSpPr>
            <p:spPr bwMode="auto">
              <a:xfrm>
                <a:off x="2153" y="1858"/>
                <a:ext cx="154" cy="158"/>
              </a:xfrm>
              <a:custGeom>
                <a:avLst/>
                <a:gdLst>
                  <a:gd name="T0" fmla="*/ 32 w 154"/>
                  <a:gd name="T1" fmla="*/ 17 h 158"/>
                  <a:gd name="T2" fmla="*/ 0 w 154"/>
                  <a:gd name="T3" fmla="*/ 35 h 158"/>
                  <a:gd name="T4" fmla="*/ 49 w 154"/>
                  <a:gd name="T5" fmla="*/ 56 h 158"/>
                  <a:gd name="T6" fmla="*/ 81 w 154"/>
                  <a:gd name="T7" fmla="*/ 67 h 158"/>
                  <a:gd name="T8" fmla="*/ 105 w 154"/>
                  <a:gd name="T9" fmla="*/ 109 h 158"/>
                  <a:gd name="T10" fmla="*/ 133 w 154"/>
                  <a:gd name="T11" fmla="*/ 137 h 158"/>
                  <a:gd name="T12" fmla="*/ 154 w 154"/>
                  <a:gd name="T13" fmla="*/ 158 h 158"/>
                  <a:gd name="T14" fmla="*/ 140 w 154"/>
                  <a:gd name="T15" fmla="*/ 102 h 158"/>
                  <a:gd name="T16" fmla="*/ 130 w 154"/>
                  <a:gd name="T17" fmla="*/ 91 h 158"/>
                  <a:gd name="T18" fmla="*/ 151 w 154"/>
                  <a:gd name="T19" fmla="*/ 70 h 158"/>
                  <a:gd name="T20" fmla="*/ 109 w 154"/>
                  <a:gd name="T21" fmla="*/ 53 h 158"/>
                  <a:gd name="T22" fmla="*/ 112 w 154"/>
                  <a:gd name="T23" fmla="*/ 28 h 158"/>
                  <a:gd name="T24" fmla="*/ 95 w 154"/>
                  <a:gd name="T25" fmla="*/ 31 h 158"/>
                  <a:gd name="T26" fmla="*/ 112 w 154"/>
                  <a:gd name="T27" fmla="*/ 0 h 158"/>
                  <a:gd name="T28" fmla="*/ 32 w 154"/>
                  <a:gd name="T29" fmla="*/ 17 h 1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4" h="158">
                    <a:moveTo>
                      <a:pt x="32" y="17"/>
                    </a:moveTo>
                    <a:lnTo>
                      <a:pt x="0" y="35"/>
                    </a:lnTo>
                    <a:lnTo>
                      <a:pt x="49" y="56"/>
                    </a:lnTo>
                    <a:lnTo>
                      <a:pt x="81" y="67"/>
                    </a:lnTo>
                    <a:lnTo>
                      <a:pt x="105" y="109"/>
                    </a:lnTo>
                    <a:lnTo>
                      <a:pt x="133" y="137"/>
                    </a:lnTo>
                    <a:lnTo>
                      <a:pt x="154" y="158"/>
                    </a:lnTo>
                    <a:lnTo>
                      <a:pt x="140" y="102"/>
                    </a:lnTo>
                    <a:lnTo>
                      <a:pt x="130" y="91"/>
                    </a:lnTo>
                    <a:lnTo>
                      <a:pt x="151" y="70"/>
                    </a:lnTo>
                    <a:lnTo>
                      <a:pt x="109" y="53"/>
                    </a:lnTo>
                    <a:lnTo>
                      <a:pt x="112" y="28"/>
                    </a:lnTo>
                    <a:lnTo>
                      <a:pt x="95" y="31"/>
                    </a:lnTo>
                    <a:lnTo>
                      <a:pt x="112" y="0"/>
                    </a:lnTo>
                    <a:lnTo>
                      <a:pt x="32" y="17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90" name="Freeform 88"/>
              <p:cNvSpPr>
                <a:spLocks/>
              </p:cNvSpPr>
              <p:nvPr/>
            </p:nvSpPr>
            <p:spPr bwMode="auto">
              <a:xfrm>
                <a:off x="2094" y="1914"/>
                <a:ext cx="80" cy="56"/>
              </a:xfrm>
              <a:custGeom>
                <a:avLst/>
                <a:gdLst>
                  <a:gd name="T0" fmla="*/ 0 w 80"/>
                  <a:gd name="T1" fmla="*/ 0 h 56"/>
                  <a:gd name="T2" fmla="*/ 10 w 80"/>
                  <a:gd name="T3" fmla="*/ 14 h 56"/>
                  <a:gd name="T4" fmla="*/ 10 w 80"/>
                  <a:gd name="T5" fmla="*/ 35 h 56"/>
                  <a:gd name="T6" fmla="*/ 31 w 80"/>
                  <a:gd name="T7" fmla="*/ 42 h 56"/>
                  <a:gd name="T8" fmla="*/ 45 w 80"/>
                  <a:gd name="T9" fmla="*/ 56 h 56"/>
                  <a:gd name="T10" fmla="*/ 80 w 80"/>
                  <a:gd name="T11" fmla="*/ 39 h 56"/>
                  <a:gd name="T12" fmla="*/ 38 w 80"/>
                  <a:gd name="T13" fmla="*/ 28 h 56"/>
                  <a:gd name="T14" fmla="*/ 0 w 80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0" h="56">
                    <a:moveTo>
                      <a:pt x="0" y="0"/>
                    </a:moveTo>
                    <a:lnTo>
                      <a:pt x="10" y="14"/>
                    </a:lnTo>
                    <a:lnTo>
                      <a:pt x="10" y="35"/>
                    </a:lnTo>
                    <a:lnTo>
                      <a:pt x="31" y="42"/>
                    </a:lnTo>
                    <a:lnTo>
                      <a:pt x="45" y="56"/>
                    </a:lnTo>
                    <a:lnTo>
                      <a:pt x="80" y="39"/>
                    </a:lnTo>
                    <a:lnTo>
                      <a:pt x="38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6870" name="Picture 89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362200"/>
            <a:ext cx="2057400" cy="108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1" name="Picture 90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2514600"/>
            <a:ext cx="1957388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2" name="AutoShape 91" descr="OPL20U25GSXzBJYl68kk8uQGfFKzs7yb1M4KJWUiLk6ZEvGF+qCIPSnY57AbBFCvTW2023.11.STT 99+K4lPs7H94VUqPe2XwIsfPRnrXQE//QTEXxb8/8N4CNc6FpgZahzpTjFhMzSA7T/nHJa11DE8Ng2TP3iAmRczFlmslSuUNOgUeb6yRvs0="/>
          <p:cNvSpPr>
            <a:spLocks noChangeArrowheads="1"/>
          </p:cNvSpPr>
          <p:nvPr/>
        </p:nvSpPr>
        <p:spPr bwMode="auto">
          <a:xfrm>
            <a:off x="5029200" y="228600"/>
            <a:ext cx="2459038" cy="250825"/>
          </a:xfrm>
          <a:prstGeom prst="cloudCallout">
            <a:avLst>
              <a:gd name="adj1" fmla="val -73241"/>
              <a:gd name="adj2" fmla="val -10759"/>
            </a:avLst>
          </a:pr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eaLnBrk="1" hangingPunct="1"/>
            <a:endParaRPr lang="en-US" sz="2400">
              <a:solidFill>
                <a:schemeClr val="folHlink"/>
              </a:solidFill>
            </a:endParaRPr>
          </a:p>
        </p:txBody>
      </p:sp>
      <p:pic>
        <p:nvPicPr>
          <p:cNvPr id="36873" name="Picture 92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2667000"/>
            <a:ext cx="2006600" cy="128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4" name="Picture 94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895600"/>
            <a:ext cx="2006600" cy="128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3984" name="WordArt 96" descr="OPL20U25GSXzBJYl68kk8uQGfFKzs7yb1M4KJWUiLk6ZEvGF+qCIPSnY57AbBFCvTW2023.11.STT 99+K4lPs7H94VUqPe2XwIsfPRnrXQE//QTEXxb8/8N4CNc6FpgZahzpTjFhMzSA7T/nHJa11DE8Ng2TP3iAmRczFlmslSuUNOgUeb6yRvs0="/>
          <p:cNvSpPr>
            <a:spLocks noChangeArrowheads="1" noChangeShapeType="1" noTextEdit="1"/>
          </p:cNvSpPr>
          <p:nvPr/>
        </p:nvSpPr>
        <p:spPr bwMode="auto">
          <a:xfrm>
            <a:off x="685800" y="1066800"/>
            <a:ext cx="7848600" cy="1066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FF00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/>
                <a:cs typeface="Times New Roman"/>
              </a:rPr>
              <a:t>HƯỚNG DẪN VỀ NHÀ</a:t>
            </a:r>
          </a:p>
        </p:txBody>
      </p:sp>
      <p:sp>
        <p:nvSpPr>
          <p:cNvPr id="293985" name="Text Box 97"/>
          <p:cNvSpPr txBox="1">
            <a:spLocks noChangeArrowheads="1"/>
          </p:cNvSpPr>
          <p:nvPr/>
        </p:nvSpPr>
        <p:spPr bwMode="auto">
          <a:xfrm>
            <a:off x="304800" y="4343400"/>
            <a:ext cx="8534400" cy="1815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pt-BR" sz="2800" dirty="0">
                <a:solidFill>
                  <a:srgbClr val="0000FF"/>
                </a:solidFill>
              </a:rPr>
              <a:t>- Ôn tập lại các kiến thức đã học trong bài trên.</a:t>
            </a:r>
            <a:endParaRPr lang="en-US" sz="2800" dirty="0">
              <a:solidFill>
                <a:srgbClr val="0000FF"/>
              </a:solidFill>
            </a:endParaRPr>
          </a:p>
          <a:p>
            <a:r>
              <a:rPr lang="pt-BR" sz="2800" dirty="0">
                <a:solidFill>
                  <a:srgbClr val="0000FF"/>
                </a:solidFill>
              </a:rPr>
              <a:t>- Thực hiện nhiệm vụ học tập ở phần vận dụng.</a:t>
            </a:r>
            <a:endParaRPr lang="en-US" sz="2800" dirty="0">
              <a:solidFill>
                <a:srgbClr val="0000FF"/>
              </a:solidFill>
            </a:endParaRPr>
          </a:p>
          <a:p>
            <a:r>
              <a:rPr lang="pt-BR" sz="2800" dirty="0">
                <a:solidFill>
                  <a:srgbClr val="0000FF"/>
                </a:solidFill>
              </a:rPr>
              <a:t>- Tìm hiểu trước nội dung bài 2 : Thực hành xác định bài toán và tìm thuật toán SGK trang 86.</a:t>
            </a:r>
            <a:endParaRPr lang="en-US" sz="2800" dirty="0">
              <a:solidFill>
                <a:srgbClr val="0000FF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3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93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93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939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939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939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3984" grpId="0" animBg="1"/>
      <p:bldP spid="29398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 descr="OPL20U25GSXzBJYl68kk8uQGfFKzs7yb1M4KJWUiLk6ZEvGF+qCIPSnY57AbBFCvTW2023.11.STT 99+K4lPs7H94VUqPe2XwIsfPRnrXQE//QTEXxb8/8N4CNc6FpgZahzpTjFhMzSA7T/nHJa11DE8Ng2TP3iAmRczFlmslSuUNOgUeb6yRvs0=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4BF97A7-A9B4-464E-9992-7590315CF70C}" type="slidenum">
              <a:rPr lang="en-US"/>
              <a:pPr>
                <a:defRPr/>
              </a:pPr>
              <a:t>3</a:t>
            </a:fld>
            <a:endParaRPr lang="en-US"/>
          </a:p>
        </p:txBody>
      </p:sp>
      <p:pic>
        <p:nvPicPr>
          <p:cNvPr id="2051" name="Picture 2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838993" y="5006182"/>
            <a:ext cx="1020763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Picture 3" descr="OPL20U25GSXzBJYl68kk8uQGfFKzs7yb1M4KJWUiLk6ZEvGF+qCIPSnY57AbBFCvTW2023.11.STT 99+K4lPs7H94VUqPe2XwIsfPRnrXQE//QTEXxb8/8N4CNc6FpgZahzpTjFhMzSA7T/nHJa11DE8Ng2TP3iAmRczFlmslSuUNOgUeb6yRvs0=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6403975" y="5857875"/>
            <a:ext cx="2770188" cy="100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 descr="OPL20U25GSXzBJYl68kk8uQGfFKzs7yb1M4KJWUiLk6ZEvGF+qCIPSnY57AbBFCvTW2023.11.STT 99+K4lPs7H94VUqPe2XwIsfPRnrXQE//QTEXxb8/8N4CNc6FpgZahzpTjFhMzSA7T/nHJa11DE8Ng2TP3iAmRczFlmslSuUNOgUeb6yRvs0="/>
          <p:cNvSpPr/>
          <p:nvPr/>
        </p:nvSpPr>
        <p:spPr>
          <a:xfrm>
            <a:off x="457200" y="1741039"/>
            <a:ext cx="8229600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200" b="1" u="sng" spc="-20" dirty="0" err="1">
                <a:solidFill>
                  <a:srgbClr val="000000"/>
                </a:solidFill>
                <a:ea typeface="Times New Roman" panose="02020603050405020304" pitchFamily="18" charset="0"/>
              </a:rPr>
              <a:t>Luật</a:t>
            </a:r>
            <a:r>
              <a:rPr lang="en-US" sz="3200" b="1" u="sng" spc="-2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3200" b="1" u="sng" spc="-20" dirty="0" err="1">
                <a:solidFill>
                  <a:srgbClr val="000000"/>
                </a:solidFill>
                <a:ea typeface="Times New Roman" panose="02020603050405020304" pitchFamily="18" charset="0"/>
              </a:rPr>
              <a:t>chơi</a:t>
            </a:r>
            <a:r>
              <a:rPr lang="en-US" sz="3200" b="1" u="sng" spc="-20" dirty="0">
                <a:solidFill>
                  <a:srgbClr val="000000"/>
                </a:solidFill>
                <a:ea typeface="Times New Roman" panose="02020603050405020304" pitchFamily="18" charset="0"/>
              </a:rPr>
              <a:t>:</a:t>
            </a:r>
            <a:r>
              <a:rPr lang="en-US" sz="3200" b="1" spc="-20" dirty="0">
                <a:solidFill>
                  <a:srgbClr val="000000"/>
                </a:solidFill>
                <a:ea typeface="Times New Roman" panose="02020603050405020304" pitchFamily="18" charset="0"/>
              </a:rPr>
              <a:t> </a:t>
            </a:r>
            <a:r>
              <a:rPr lang="en-US" sz="3200" dirty="0"/>
              <a:t>Chia </a:t>
            </a:r>
            <a:r>
              <a:rPr lang="en-US" sz="3200" dirty="0" err="1"/>
              <a:t>lớp</a:t>
            </a:r>
            <a:r>
              <a:rPr lang="en-US" sz="3200" dirty="0"/>
              <a:t> </a:t>
            </a:r>
            <a:r>
              <a:rPr lang="en-US" sz="3200" dirty="0" err="1"/>
              <a:t>thành</a:t>
            </a:r>
            <a:r>
              <a:rPr lang="en-US" sz="3200" dirty="0"/>
              <a:t> 2 </a:t>
            </a:r>
            <a:r>
              <a:rPr lang="en-US" sz="3200" dirty="0" err="1"/>
              <a:t>đội</a:t>
            </a:r>
            <a:r>
              <a:rPr lang="en-US" sz="3200" dirty="0"/>
              <a:t> </a:t>
            </a:r>
            <a:r>
              <a:rPr lang="en-US" sz="3200" dirty="0" err="1"/>
              <a:t>và</a:t>
            </a:r>
            <a:r>
              <a:rPr lang="en-US" sz="3200" dirty="0"/>
              <a:t> </a:t>
            </a:r>
            <a:r>
              <a:rPr lang="en-US" sz="3200" dirty="0" err="1"/>
              <a:t>cử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bạn</a:t>
            </a:r>
            <a:r>
              <a:rPr lang="en-US" sz="3200" dirty="0"/>
              <a:t> </a:t>
            </a:r>
            <a:r>
              <a:rPr lang="en-US" sz="3200" dirty="0" err="1"/>
              <a:t>làm</a:t>
            </a:r>
            <a:r>
              <a:rPr lang="en-US" sz="3200" dirty="0"/>
              <a:t> </a:t>
            </a:r>
            <a:r>
              <a:rPr lang="en-US" sz="3200" dirty="0" err="1"/>
              <a:t>thư</a:t>
            </a:r>
            <a:r>
              <a:rPr lang="en-US" sz="3200" dirty="0"/>
              <a:t> </a:t>
            </a:r>
            <a:r>
              <a:rPr lang="en-US" sz="3200" dirty="0" err="1"/>
              <a:t>ký</a:t>
            </a:r>
            <a:r>
              <a:rPr lang="en-US" sz="3200" dirty="0"/>
              <a:t>, </a:t>
            </a:r>
            <a:r>
              <a:rPr lang="en-US" sz="3200" dirty="0" err="1"/>
              <a:t>mỗi</a:t>
            </a:r>
            <a:r>
              <a:rPr lang="en-US" sz="3200" dirty="0"/>
              <a:t> </a:t>
            </a:r>
            <a:r>
              <a:rPr lang="en-US" sz="3200" dirty="0" err="1"/>
              <a:t>đội</a:t>
            </a:r>
            <a:r>
              <a:rPr lang="en-US" sz="3200" dirty="0"/>
              <a:t> </a:t>
            </a:r>
            <a:r>
              <a:rPr lang="en-US" sz="3200" dirty="0" err="1"/>
              <a:t>chọn</a:t>
            </a:r>
            <a:r>
              <a:rPr lang="en-US" sz="3200" dirty="0"/>
              <a:t> </a:t>
            </a:r>
            <a:r>
              <a:rPr lang="en-US" sz="3200" dirty="0" err="1"/>
              <a:t>ra</a:t>
            </a:r>
            <a:r>
              <a:rPr lang="en-US" sz="3200" dirty="0"/>
              <a:t> 1 </a:t>
            </a:r>
            <a:r>
              <a:rPr lang="en-US" sz="3200" dirty="0" err="1"/>
              <a:t>bạn</a:t>
            </a:r>
            <a:r>
              <a:rPr lang="en-US" sz="3200" dirty="0"/>
              <a:t> </a:t>
            </a:r>
            <a:r>
              <a:rPr lang="en-US" sz="3200" dirty="0" err="1"/>
              <a:t>làm</a:t>
            </a:r>
            <a:r>
              <a:rPr lang="en-US" sz="3200" dirty="0"/>
              <a:t> </a:t>
            </a:r>
            <a:r>
              <a:rPr lang="en-US" sz="3200" dirty="0" err="1"/>
              <a:t>đội</a:t>
            </a:r>
            <a:r>
              <a:rPr lang="en-US" sz="3200" dirty="0"/>
              <a:t> </a:t>
            </a:r>
            <a:r>
              <a:rPr lang="en-US" sz="3200" dirty="0" err="1"/>
              <a:t>trưởng</a:t>
            </a:r>
            <a:r>
              <a:rPr lang="en-US" sz="3200" dirty="0"/>
              <a:t> </a:t>
            </a:r>
            <a:r>
              <a:rPr lang="en-US" sz="3200" dirty="0" err="1"/>
              <a:t>đại</a:t>
            </a:r>
            <a:r>
              <a:rPr lang="en-US" sz="3200" dirty="0"/>
              <a:t> </a:t>
            </a:r>
            <a:r>
              <a:rPr lang="en-US" sz="3200" dirty="0" err="1"/>
              <a:t>diện</a:t>
            </a:r>
            <a:r>
              <a:rPr lang="en-US" sz="3200" dirty="0"/>
              <a:t> </a:t>
            </a:r>
            <a:r>
              <a:rPr lang="en-US" sz="3200" dirty="0" err="1"/>
              <a:t>cho</a:t>
            </a:r>
            <a:r>
              <a:rPr lang="en-US" sz="3200" dirty="0"/>
              <a:t> </a:t>
            </a:r>
            <a:r>
              <a:rPr lang="en-US" sz="3200" dirty="0" err="1"/>
              <a:t>đội</a:t>
            </a:r>
            <a:r>
              <a:rPr lang="en-US" sz="3200" dirty="0"/>
              <a:t> </a:t>
            </a:r>
            <a:r>
              <a:rPr lang="en-US" sz="3200" dirty="0" err="1"/>
              <a:t>ghi</a:t>
            </a:r>
            <a:r>
              <a:rPr lang="en-US" sz="3200" dirty="0"/>
              <a:t> </a:t>
            </a:r>
            <a:r>
              <a:rPr lang="en-US" sz="3200" dirty="0" err="1"/>
              <a:t>đáp</a:t>
            </a:r>
            <a:r>
              <a:rPr lang="en-US" sz="3200" dirty="0"/>
              <a:t> </a:t>
            </a:r>
            <a:r>
              <a:rPr lang="en-US" sz="3200" dirty="0" err="1"/>
              <a:t>án</a:t>
            </a:r>
            <a:r>
              <a:rPr lang="en-US" sz="3200" dirty="0"/>
              <a:t>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bảng</a:t>
            </a:r>
            <a:r>
              <a:rPr lang="en-US" sz="3200" dirty="0"/>
              <a:t> </a:t>
            </a:r>
            <a:r>
              <a:rPr lang="en-US" sz="3200" dirty="0" err="1"/>
              <a:t>trả</a:t>
            </a:r>
            <a:r>
              <a:rPr lang="en-US" sz="3200" dirty="0"/>
              <a:t> </a:t>
            </a:r>
            <a:r>
              <a:rPr lang="en-US" sz="3200" dirty="0" err="1"/>
              <a:t>lời</a:t>
            </a:r>
            <a:r>
              <a:rPr lang="en-US" sz="3200" dirty="0"/>
              <a:t> </a:t>
            </a:r>
            <a:r>
              <a:rPr lang="en-US" sz="3200" dirty="0" err="1"/>
              <a:t>câu</a:t>
            </a:r>
            <a:r>
              <a:rPr lang="en-US" sz="3200" dirty="0"/>
              <a:t> </a:t>
            </a:r>
            <a:r>
              <a:rPr lang="en-US" sz="3200" dirty="0" err="1"/>
              <a:t>hỏi</a:t>
            </a:r>
            <a:r>
              <a:rPr lang="en-US" sz="3200" dirty="0"/>
              <a:t> (</a:t>
            </a:r>
            <a:r>
              <a:rPr lang="en-US" sz="3200" dirty="0" err="1"/>
              <a:t>chỉ</a:t>
            </a:r>
            <a:r>
              <a:rPr lang="en-US" sz="3200" dirty="0"/>
              <a:t> </a:t>
            </a:r>
            <a:r>
              <a:rPr lang="en-US" sz="3200" dirty="0" err="1"/>
              <a:t>được</a:t>
            </a:r>
            <a:r>
              <a:rPr lang="en-US" sz="3200" dirty="0"/>
              <a:t> </a:t>
            </a:r>
            <a:r>
              <a:rPr lang="en-US" sz="3200" dirty="0" err="1"/>
              <a:t>đưa</a:t>
            </a:r>
            <a:r>
              <a:rPr lang="en-US" sz="3200" dirty="0"/>
              <a:t> </a:t>
            </a:r>
            <a:r>
              <a:rPr lang="en-US" sz="3200" dirty="0" err="1"/>
              <a:t>ra</a:t>
            </a:r>
            <a:r>
              <a:rPr lang="en-US" sz="3200" dirty="0"/>
              <a:t> </a:t>
            </a:r>
            <a:r>
              <a:rPr lang="en-US" sz="3200" dirty="0" err="1"/>
              <a:t>đáp</a:t>
            </a:r>
            <a:r>
              <a:rPr lang="en-US" sz="3200" dirty="0"/>
              <a:t> </a:t>
            </a:r>
            <a:r>
              <a:rPr lang="en-US" sz="3200" dirty="0" err="1"/>
              <a:t>án</a:t>
            </a:r>
            <a:r>
              <a:rPr lang="en-US" sz="3200" dirty="0"/>
              <a:t> </a:t>
            </a:r>
            <a:r>
              <a:rPr lang="en-US" sz="3200" dirty="0" err="1"/>
              <a:t>trả</a:t>
            </a:r>
            <a:r>
              <a:rPr lang="en-US" sz="3200" dirty="0"/>
              <a:t> </a:t>
            </a:r>
            <a:r>
              <a:rPr lang="en-US" sz="3200" dirty="0" err="1"/>
              <a:t>lời</a:t>
            </a:r>
            <a:r>
              <a:rPr lang="en-US" sz="3200" dirty="0"/>
              <a:t> </a:t>
            </a:r>
            <a:r>
              <a:rPr lang="en-US" sz="3200" dirty="0" err="1"/>
              <a:t>khi</a:t>
            </a:r>
            <a:r>
              <a:rPr lang="en-US" sz="3200" dirty="0"/>
              <a:t> </a:t>
            </a:r>
            <a:r>
              <a:rPr lang="en-US" sz="3200" dirty="0" err="1"/>
              <a:t>người</a:t>
            </a:r>
            <a:r>
              <a:rPr lang="en-US" sz="3200" dirty="0"/>
              <a:t> </a:t>
            </a:r>
            <a:r>
              <a:rPr lang="en-US" sz="3200" dirty="0" err="1"/>
              <a:t>chủ</a:t>
            </a:r>
            <a:r>
              <a:rPr lang="en-US" sz="3200" dirty="0"/>
              <a:t> </a:t>
            </a:r>
            <a:r>
              <a:rPr lang="en-US" sz="3200" dirty="0" err="1"/>
              <a:t>trì</a:t>
            </a:r>
            <a:r>
              <a:rPr lang="en-US" sz="3200" dirty="0"/>
              <a:t> </a:t>
            </a:r>
            <a:r>
              <a:rPr lang="en-US" sz="3200" dirty="0" err="1"/>
              <a:t>đã</a:t>
            </a:r>
            <a:r>
              <a:rPr lang="en-US" sz="3200" dirty="0"/>
              <a:t> </a:t>
            </a:r>
            <a:r>
              <a:rPr lang="en-US" sz="3200" dirty="0" err="1"/>
              <a:t>đọc</a:t>
            </a:r>
            <a:r>
              <a:rPr lang="en-US" sz="3200" dirty="0"/>
              <a:t> </a:t>
            </a:r>
            <a:r>
              <a:rPr lang="en-US" sz="3200" dirty="0" err="1"/>
              <a:t>xong</a:t>
            </a:r>
            <a:r>
              <a:rPr lang="en-US" sz="3200" dirty="0"/>
              <a:t> </a:t>
            </a:r>
            <a:r>
              <a:rPr lang="en-US" sz="3200" dirty="0" err="1"/>
              <a:t>câu</a:t>
            </a:r>
            <a:r>
              <a:rPr lang="en-US" sz="3200" dirty="0"/>
              <a:t> </a:t>
            </a:r>
            <a:r>
              <a:rPr lang="en-US" sz="3200" dirty="0" err="1"/>
              <a:t>hỏi</a:t>
            </a:r>
            <a:r>
              <a:rPr lang="en-US" sz="3200" dirty="0"/>
              <a:t>), </a:t>
            </a:r>
            <a:r>
              <a:rPr lang="en-US" sz="3200" dirty="0" err="1"/>
              <a:t>đội</a:t>
            </a:r>
            <a:r>
              <a:rPr lang="en-US" sz="3200" dirty="0"/>
              <a:t> </a:t>
            </a:r>
            <a:r>
              <a:rPr lang="en-US" sz="3200" dirty="0" err="1"/>
              <a:t>nào</a:t>
            </a:r>
            <a:r>
              <a:rPr lang="en-US" sz="3200" dirty="0"/>
              <a:t> </a:t>
            </a:r>
            <a:r>
              <a:rPr lang="en-US" sz="3200" dirty="0" err="1"/>
              <a:t>trả</a:t>
            </a:r>
            <a:r>
              <a:rPr lang="en-US" sz="3200" dirty="0"/>
              <a:t> </a:t>
            </a:r>
            <a:r>
              <a:rPr lang="en-US" sz="3200" dirty="0" err="1"/>
              <a:t>lời</a:t>
            </a:r>
            <a:r>
              <a:rPr lang="en-US" sz="3200" dirty="0"/>
              <a:t> </a:t>
            </a:r>
            <a:r>
              <a:rPr lang="en-US" sz="3200" dirty="0" err="1"/>
              <a:t>đầu</a:t>
            </a:r>
            <a:r>
              <a:rPr lang="en-US" sz="3200" dirty="0"/>
              <a:t> </a:t>
            </a:r>
            <a:r>
              <a:rPr lang="en-US" sz="3200" dirty="0" err="1"/>
              <a:t>tiên</a:t>
            </a:r>
            <a:r>
              <a:rPr lang="en-US" sz="3200" dirty="0"/>
              <a:t> </a:t>
            </a:r>
            <a:r>
              <a:rPr lang="en-US" sz="3200" dirty="0" err="1"/>
              <a:t>và</a:t>
            </a:r>
            <a:r>
              <a:rPr lang="en-US" sz="3200" dirty="0"/>
              <a:t> </a:t>
            </a:r>
            <a:r>
              <a:rPr lang="en-US" sz="3200" dirty="0" err="1"/>
              <a:t>đúng</a:t>
            </a:r>
            <a:r>
              <a:rPr lang="en-US" sz="3200" dirty="0"/>
              <a:t> </a:t>
            </a:r>
            <a:r>
              <a:rPr lang="en-US" sz="3200" dirty="0" err="1"/>
              <a:t>sẽ</a:t>
            </a:r>
            <a:r>
              <a:rPr lang="en-US" sz="3200" dirty="0"/>
              <a:t> </a:t>
            </a:r>
            <a:r>
              <a:rPr lang="en-US" sz="3200" dirty="0" err="1"/>
              <a:t>được</a:t>
            </a:r>
            <a:r>
              <a:rPr lang="en-US" sz="3200" dirty="0"/>
              <a:t> 5 </a:t>
            </a:r>
            <a:r>
              <a:rPr lang="en-US" sz="3200" dirty="0" err="1"/>
              <a:t>điểm</a:t>
            </a:r>
            <a:r>
              <a:rPr lang="en-US" sz="3200" dirty="0"/>
              <a:t>, </a:t>
            </a:r>
            <a:r>
              <a:rPr lang="en-US" sz="3200" dirty="0" err="1"/>
              <a:t>thời</a:t>
            </a:r>
            <a:r>
              <a:rPr lang="en-US" sz="3200" dirty="0"/>
              <a:t> </a:t>
            </a:r>
            <a:r>
              <a:rPr lang="en-US" sz="3200" dirty="0" err="1"/>
              <a:t>gian</a:t>
            </a:r>
            <a:r>
              <a:rPr lang="en-US" sz="3200" dirty="0"/>
              <a:t> </a:t>
            </a:r>
            <a:r>
              <a:rPr lang="en-US" sz="3200" dirty="0" err="1"/>
              <a:t>tối</a:t>
            </a:r>
            <a:r>
              <a:rPr lang="en-US" sz="3200" dirty="0"/>
              <a:t> </a:t>
            </a:r>
            <a:r>
              <a:rPr lang="en-US" sz="3200" dirty="0" err="1"/>
              <a:t>đa</a:t>
            </a:r>
            <a:r>
              <a:rPr lang="en-US" sz="3200" dirty="0"/>
              <a:t> </a:t>
            </a:r>
            <a:r>
              <a:rPr lang="en-US" sz="3200" dirty="0" err="1"/>
              <a:t>cho</a:t>
            </a:r>
            <a:r>
              <a:rPr lang="en-US" sz="3200" dirty="0"/>
              <a:t> </a:t>
            </a:r>
            <a:r>
              <a:rPr lang="en-US" sz="3200" dirty="0" err="1"/>
              <a:t>mỗi</a:t>
            </a:r>
            <a:r>
              <a:rPr lang="en-US" sz="3200" dirty="0"/>
              <a:t> </a:t>
            </a:r>
            <a:r>
              <a:rPr lang="en-US" sz="3200" dirty="0" err="1"/>
              <a:t>câu</a:t>
            </a:r>
            <a:r>
              <a:rPr lang="en-US" sz="3200" dirty="0"/>
              <a:t> </a:t>
            </a:r>
            <a:r>
              <a:rPr lang="en-US" sz="3200" dirty="0" err="1"/>
              <a:t>hỏi</a:t>
            </a:r>
            <a:r>
              <a:rPr lang="en-US" sz="3200" dirty="0"/>
              <a:t> </a:t>
            </a:r>
            <a:r>
              <a:rPr lang="en-US" sz="3200" dirty="0" err="1"/>
              <a:t>là</a:t>
            </a:r>
            <a:r>
              <a:rPr lang="en-US" sz="3200" dirty="0"/>
              <a:t> 20 </a:t>
            </a:r>
            <a:r>
              <a:rPr lang="en-US" sz="3200" dirty="0" err="1"/>
              <a:t>giây</a:t>
            </a:r>
            <a:r>
              <a:rPr lang="en-US" sz="3200" dirty="0"/>
              <a:t>. </a:t>
            </a:r>
          </a:p>
          <a:p>
            <a:pPr algn="just"/>
            <a:endParaRPr lang="en-US" sz="3200" dirty="0"/>
          </a:p>
        </p:txBody>
      </p:sp>
      <p:sp>
        <p:nvSpPr>
          <p:cNvPr id="9" name="TextBox 8" descr="OPL20U25GSXzBJYl68kk8uQGfFKzs7yb1M4KJWUiLk6ZEvGF+qCIPSnY57AbBFCvTW2023.11.STT 99+K4lPs7H94VUqPe2XwIsfPRnrXQE//QTEXxb8/8N4CNc6FpgZahzpTjFhMzSA7T/nHJa11DE8Ng2TP3iAmRczFlmslSuUNOgUeb6yRvs0=">
            <a:extLst>
              <a:ext uri="{FF2B5EF4-FFF2-40B4-BE49-F238E27FC236}">
                <a16:creationId xmlns:a16="http://schemas.microsoft.com/office/drawing/2014/main" id="{D28D209B-BFBF-4F20-8B5D-3144D3D54FE0}"/>
              </a:ext>
            </a:extLst>
          </p:cNvPr>
          <p:cNvSpPr txBox="1"/>
          <p:nvPr/>
        </p:nvSpPr>
        <p:spPr>
          <a:xfrm>
            <a:off x="2698229" y="712732"/>
            <a:ext cx="4038600" cy="61554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3366FF"/>
            </a:solidFill>
          </a:ln>
        </p:spPr>
        <p:txBody>
          <a:bodyPr wrap="square" lIns="121914" tIns="60957" rIns="121914" bIns="60957">
            <a:spAutoFit/>
          </a:bodyPr>
          <a:lstStyle/>
          <a:p>
            <a:pPr algn="ctr" defTabSz="1219140"/>
            <a:r>
              <a:rPr lang="en-US" sz="3200" b="1" dirty="0">
                <a:solidFill>
                  <a:srgbClr val="3366FF"/>
                </a:solidFill>
                <a:ea typeface="Calibri" panose="020F0502020204030204" pitchFamily="34" charset="0"/>
              </a:rPr>
              <a:t> AI NHANH HƠN</a:t>
            </a:r>
            <a:endParaRPr lang="en-US" sz="3200" dirty="0">
              <a:solidFill>
                <a:srgbClr val="3366FF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0622" y="3684098"/>
            <a:ext cx="814875" cy="88719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630" y="5796857"/>
            <a:ext cx="390293" cy="42493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914400" y="517047"/>
            <a:ext cx="7442522" cy="863742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56060" y="1806992"/>
            <a:ext cx="4128007" cy="130887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dãy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khiển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21708" y="3415983"/>
            <a:ext cx="4162359" cy="138461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dãy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khiển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4690848" y="1793759"/>
            <a:ext cx="4048531" cy="133534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defRPr/>
            </a:pPr>
            <a:r>
              <a:rPr 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dãy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khiển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6665" y="2565701"/>
            <a:ext cx="725412" cy="641135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8233747" y="2389492"/>
            <a:ext cx="724346" cy="637539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2949" y="4047391"/>
            <a:ext cx="724531" cy="620369"/>
          </a:xfrm>
          <a:prstGeom prst="rect">
            <a:avLst/>
          </a:prstGeom>
          <a:noFill/>
          <a:effectLst>
            <a:glow rad="127000">
              <a:srgbClr val="C00000"/>
            </a:glow>
          </a:effectLst>
        </p:spPr>
      </p:pic>
      <p:sp>
        <p:nvSpPr>
          <p:cNvPr id="17" name="Cloud 16">
            <a:hlinkClick r:id="" action="ppaction://hlinkshowjump?jump=nextslide"/>
          </p:cNvPr>
          <p:cNvSpPr/>
          <p:nvPr/>
        </p:nvSpPr>
        <p:spPr>
          <a:xfrm>
            <a:off x="3922428" y="5715000"/>
            <a:ext cx="1106772" cy="487852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500" dirty="0">
                <a:solidFill>
                  <a:schemeClr val="bg1">
                    <a:lumMod val="85000"/>
                  </a:schemeClr>
                </a:solidFill>
              </a:rPr>
              <a:t>NEXT</a:t>
            </a:r>
          </a:p>
        </p:txBody>
      </p:sp>
      <p:sp>
        <p:nvSpPr>
          <p:cNvPr id="18" name="Rectangle 17"/>
          <p:cNvSpPr/>
          <p:nvPr/>
        </p:nvSpPr>
        <p:spPr>
          <a:xfrm>
            <a:off x="4679962" y="3415983"/>
            <a:ext cx="4189195" cy="133534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0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8144811" y="4016615"/>
            <a:ext cx="724346" cy="637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2144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630" y="5796857"/>
            <a:ext cx="390293" cy="42493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533400" y="517047"/>
            <a:ext cx="7823523" cy="989828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56060" y="1806992"/>
            <a:ext cx="4307533" cy="130887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258949" y="3385446"/>
            <a:ext cx="4404644" cy="138461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(hay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4768898" y="1788860"/>
            <a:ext cx="4048531" cy="133534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784138" y="3406185"/>
            <a:ext cx="4048531" cy="138962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1802" y="2544726"/>
            <a:ext cx="725412" cy="641135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7898010" y="2355131"/>
            <a:ext cx="724346" cy="637539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5924" y="4054114"/>
            <a:ext cx="724531" cy="64035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062" y="4223712"/>
            <a:ext cx="724531" cy="620369"/>
          </a:xfrm>
          <a:prstGeom prst="rect">
            <a:avLst/>
          </a:prstGeom>
          <a:noFill/>
          <a:effectLst>
            <a:glow rad="127000">
              <a:srgbClr val="C00000"/>
            </a:glow>
          </a:effectLst>
        </p:spPr>
      </p:pic>
      <p:sp>
        <p:nvSpPr>
          <p:cNvPr id="17" name="Cloud 16">
            <a:hlinkClick r:id="" action="ppaction://hlinkshowjump?jump=nextslide"/>
          </p:cNvPr>
          <p:cNvSpPr/>
          <p:nvPr/>
        </p:nvSpPr>
        <p:spPr>
          <a:xfrm>
            <a:off x="3922428" y="5715000"/>
            <a:ext cx="1259172" cy="487852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500" dirty="0">
                <a:solidFill>
                  <a:schemeClr val="bg1">
                    <a:lumMod val="85000"/>
                  </a:schemeClr>
                </a:solidFill>
              </a:rPr>
              <a:t>NEXT</a:t>
            </a:r>
          </a:p>
        </p:txBody>
      </p:sp>
    </p:spTree>
    <p:extLst>
      <p:ext uri="{BB962C8B-B14F-4D97-AF65-F5344CB8AC3E}">
        <p14:creationId xmlns:p14="http://schemas.microsoft.com/office/powerpoint/2010/main" val="3757642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630" y="5796857"/>
            <a:ext cx="390293" cy="42493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990600" y="517047"/>
            <a:ext cx="7366323" cy="989828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56060" y="1806992"/>
            <a:ext cx="4048531" cy="122065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768898" y="3332167"/>
            <a:ext cx="4048531" cy="135061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4768898" y="1788860"/>
            <a:ext cx="4048531" cy="123878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Hằng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56060" y="3332167"/>
            <a:ext cx="4048531" cy="128113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ngoặc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hàm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4010" y="2304132"/>
            <a:ext cx="725412" cy="641135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7898010" y="2355131"/>
            <a:ext cx="724346" cy="637539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0162" y="4081433"/>
            <a:ext cx="724531" cy="64035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6923" y="3992932"/>
            <a:ext cx="682068" cy="620369"/>
          </a:xfrm>
          <a:prstGeom prst="rect">
            <a:avLst/>
          </a:prstGeom>
          <a:noFill/>
          <a:effectLst>
            <a:glow rad="127000">
              <a:srgbClr val="C00000"/>
            </a:glow>
          </a:effectLst>
        </p:spPr>
      </p:pic>
      <p:sp>
        <p:nvSpPr>
          <p:cNvPr id="17" name="Cloud 16">
            <a:hlinkClick r:id="" action="ppaction://hlinkshowjump?jump=nextslide"/>
          </p:cNvPr>
          <p:cNvSpPr/>
          <p:nvPr/>
        </p:nvSpPr>
        <p:spPr>
          <a:xfrm>
            <a:off x="3922428" y="5715000"/>
            <a:ext cx="1182972" cy="487852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500" dirty="0">
                <a:solidFill>
                  <a:schemeClr val="bg1">
                    <a:lumMod val="85000"/>
                  </a:schemeClr>
                </a:solidFill>
              </a:rPr>
              <a:t>NEXT</a:t>
            </a:r>
          </a:p>
        </p:txBody>
      </p:sp>
    </p:spTree>
    <p:extLst>
      <p:ext uri="{BB962C8B-B14F-4D97-AF65-F5344CB8AC3E}">
        <p14:creationId xmlns:p14="http://schemas.microsoft.com/office/powerpoint/2010/main" val="2294007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630" y="5796857"/>
            <a:ext cx="390293" cy="42493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533400" y="517047"/>
            <a:ext cx="7823523" cy="989828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4: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587398" y="3437190"/>
            <a:ext cx="3583002" cy="82384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Control.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33400" y="1924041"/>
            <a:ext cx="3690999" cy="8401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Operators</a:t>
            </a:r>
            <a:r>
              <a:rPr lang="vi-VN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4696502" y="1941616"/>
            <a:ext cx="3853458" cy="88422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Variables.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696503" y="3437191"/>
            <a:ext cx="3853458" cy="78091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Looks.</a:t>
            </a:r>
            <a:endParaRPr lang="en-US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8987" y="3666409"/>
            <a:ext cx="725412" cy="641135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7639108" y="2238967"/>
            <a:ext cx="724346" cy="637539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1798" y="3764232"/>
            <a:ext cx="724531" cy="64035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6905" y="2143772"/>
            <a:ext cx="724531" cy="620369"/>
          </a:xfrm>
          <a:prstGeom prst="rect">
            <a:avLst/>
          </a:prstGeom>
          <a:noFill/>
          <a:effectLst>
            <a:glow rad="127000">
              <a:srgbClr val="C00000"/>
            </a:glow>
          </a:effectLst>
        </p:spPr>
      </p:pic>
      <p:sp>
        <p:nvSpPr>
          <p:cNvPr id="17" name="Cloud 16">
            <a:hlinkClick r:id="" action="ppaction://hlinkshowjump?jump=nextslide"/>
          </p:cNvPr>
          <p:cNvSpPr/>
          <p:nvPr/>
        </p:nvSpPr>
        <p:spPr>
          <a:xfrm>
            <a:off x="3922428" y="5715000"/>
            <a:ext cx="1411572" cy="487852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500" dirty="0">
                <a:solidFill>
                  <a:schemeClr val="bg1">
                    <a:lumMod val="85000"/>
                  </a:schemeClr>
                </a:solidFill>
              </a:rPr>
              <a:t>NEXT</a:t>
            </a:r>
          </a:p>
        </p:txBody>
      </p:sp>
    </p:spTree>
    <p:extLst>
      <p:ext uri="{BB962C8B-B14F-4D97-AF65-F5344CB8AC3E}">
        <p14:creationId xmlns:p14="http://schemas.microsoft.com/office/powerpoint/2010/main" val="76919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630" y="5796857"/>
            <a:ext cx="390293" cy="42493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533400" y="517047"/>
            <a:ext cx="7823523" cy="989828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5: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quá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trình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thực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hiện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thuật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toán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nào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cần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dùng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cấu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trúc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rẽ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nhánh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" y="3437189"/>
            <a:ext cx="4082058" cy="102054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lặp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lặp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665924" y="1985708"/>
            <a:ext cx="3723864" cy="97513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theo.</a:t>
            </a:r>
            <a:endParaRPr lang="en-US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04800" y="1985707"/>
            <a:ext cx="4082058" cy="97513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44" name="Rectangle 43"/>
          <p:cNvSpPr/>
          <p:nvPr/>
        </p:nvSpPr>
        <p:spPr>
          <a:xfrm>
            <a:off x="4696503" y="3437191"/>
            <a:ext cx="3693285" cy="102000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hàm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1446" y="3947192"/>
            <a:ext cx="725412" cy="641135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3718919" y="2599194"/>
            <a:ext cx="724346" cy="637539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9510" y="4097262"/>
            <a:ext cx="724531" cy="64035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6491" y="2473274"/>
            <a:ext cx="724531" cy="620369"/>
          </a:xfrm>
          <a:prstGeom prst="rect">
            <a:avLst/>
          </a:prstGeom>
          <a:noFill/>
          <a:effectLst>
            <a:glow rad="127000">
              <a:srgbClr val="C00000"/>
            </a:glow>
          </a:effectLst>
        </p:spPr>
      </p:pic>
      <p:sp>
        <p:nvSpPr>
          <p:cNvPr id="17" name="Cloud 16">
            <a:hlinkClick r:id="" action="ppaction://hlinkshowjump?jump=nextslide"/>
          </p:cNvPr>
          <p:cNvSpPr/>
          <p:nvPr/>
        </p:nvSpPr>
        <p:spPr>
          <a:xfrm>
            <a:off x="3922428" y="5715000"/>
            <a:ext cx="1259172" cy="487852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500" dirty="0">
                <a:solidFill>
                  <a:schemeClr val="bg1">
                    <a:lumMod val="85000"/>
                  </a:schemeClr>
                </a:solidFill>
              </a:rPr>
              <a:t>NEXT</a:t>
            </a:r>
          </a:p>
        </p:txBody>
      </p:sp>
    </p:spTree>
    <p:extLst>
      <p:ext uri="{BB962C8B-B14F-4D97-AF65-F5344CB8AC3E}">
        <p14:creationId xmlns:p14="http://schemas.microsoft.com/office/powerpoint/2010/main" val="790202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630" y="5796857"/>
            <a:ext cx="390293" cy="42493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533400" y="517047"/>
            <a:ext cx="7823523" cy="989828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6: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trúc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lặp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Scratch?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04800" y="3437189"/>
            <a:ext cx="4082058" cy="102054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Lặp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vô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hạn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endParaRPr lang="en-US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665924" y="1985708"/>
            <a:ext cx="3723864" cy="97513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Lặp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endParaRPr lang="en-US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04800" y="1985707"/>
            <a:ext cx="4082058" cy="97513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Lặp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so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endParaRPr lang="en-US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696503" y="3437191"/>
            <a:ext cx="3693285" cy="102000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Lặp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US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endParaRPr lang="en-US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1446" y="3947192"/>
            <a:ext cx="725412" cy="641135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3718919" y="2599194"/>
            <a:ext cx="724346" cy="637539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9510" y="4097262"/>
            <a:ext cx="724531" cy="64035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7522" y="2179384"/>
            <a:ext cx="724531" cy="620369"/>
          </a:xfrm>
          <a:prstGeom prst="rect">
            <a:avLst/>
          </a:prstGeom>
          <a:noFill/>
          <a:effectLst>
            <a:glow rad="127000">
              <a:srgbClr val="C00000"/>
            </a:glow>
          </a:effectLst>
        </p:spPr>
      </p:pic>
      <p:sp>
        <p:nvSpPr>
          <p:cNvPr id="17" name="Cloud 16">
            <a:hlinkClick r:id="" action="ppaction://hlinkshowjump?jump=nextslide"/>
          </p:cNvPr>
          <p:cNvSpPr/>
          <p:nvPr/>
        </p:nvSpPr>
        <p:spPr>
          <a:xfrm>
            <a:off x="3922428" y="5715000"/>
            <a:ext cx="1041674" cy="487852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500" dirty="0">
                <a:solidFill>
                  <a:schemeClr val="bg1">
                    <a:lumMod val="85000"/>
                  </a:schemeClr>
                </a:solidFill>
              </a:rPr>
              <a:t>NEXT</a:t>
            </a:r>
          </a:p>
        </p:txBody>
      </p:sp>
    </p:spTree>
    <p:extLst>
      <p:ext uri="{BB962C8B-B14F-4D97-AF65-F5344CB8AC3E}">
        <p14:creationId xmlns:p14="http://schemas.microsoft.com/office/powerpoint/2010/main" val="264416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5|0.1|0.3|0.6|1.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UI/customUI14.xml>ID16 2022 TIN7KNTT STT86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3602</TotalTime>
  <Words>1624</Words>
  <Application>Microsoft Office PowerPoint</Application>
  <PresentationFormat>On-screen Show (4:3)</PresentationFormat>
  <Paragraphs>142</Paragraphs>
  <Slides>27</Slides>
  <Notes>3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5" baseType="lpstr">
      <vt:lpstr>.VnCentury Schoolbook</vt:lpstr>
      <vt:lpstr>Arial</vt:lpstr>
      <vt:lpstr>Calibri</vt:lpstr>
      <vt:lpstr>Time New Roman</vt:lpstr>
      <vt:lpstr>Times New Roman</vt:lpstr>
      <vt:lpstr>VNI-Times</vt:lpstr>
      <vt:lpstr>Office Theme</vt:lpstr>
      <vt:lpstr>Bitmap Image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homeFM9FY-TMF7Q-KCKCT-V9T29-TBBBG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thực hành số 3: CÁC THAO TÁC VỚI THƯ MỤC</dc:title>
  <dc:creator>may2</dc:creator>
  <cp:lastModifiedBy>Men</cp:lastModifiedBy>
  <cp:revision>563</cp:revision>
  <cp:lastPrinted>1601-01-01T00:00:00Z</cp:lastPrinted>
  <dcterms:created xsi:type="dcterms:W3CDTF">2003-01-06T03:09:29Z</dcterms:created>
  <dcterms:modified xsi:type="dcterms:W3CDTF">2025-05-19T04:25:21Z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4</vt:i4>
  </property>
</Properties>
</file>