
<file path=[Content_Types].xml><?xml version="1.0" encoding="utf-8"?>
<Types xmlns="http://schemas.openxmlformats.org/package/2006/content-types">
  <Default Extension="jfif" ContentType="image/jpeg"/>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3" r:id="rId19"/>
    <p:sldId id="276" r:id="rId20"/>
    <p:sldId id="256" r:id="rId21"/>
    <p:sldId id="281" r:id="rId22"/>
    <p:sldId id="279" r:id="rId23"/>
    <p:sldId id="280" r:id="rId24"/>
    <p:sldId id="291" r:id="rId25"/>
    <p:sldId id="296" r:id="rId26"/>
    <p:sldId id="295" r:id="rId27"/>
    <p:sldId id="294" r:id="rId28"/>
    <p:sldId id="290" r:id="rId29"/>
    <p:sldId id="292" r:id="rId30"/>
    <p:sldId id="293" r:id="rId31"/>
    <p:sldId id="297" r:id="rId32"/>
    <p:sldId id="306" r:id="rId33"/>
    <p:sldId id="316" r:id="rId34"/>
    <p:sldId id="31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33.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33.jf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2AFD8-16FC-48F8-A936-F38E3B1714FE}" type="doc">
      <dgm:prSet loTypeId="urn:microsoft.com/office/officeart/2005/8/layout/pictureOrgChart+Icon" loCatId="hierarchy" qsTypeId="urn:microsoft.com/office/officeart/2005/8/quickstyle/3d1" qsCatId="3D" csTypeId="urn:microsoft.com/office/officeart/2005/8/colors/colorful1" csCatId="colorful" phldr="1"/>
      <dgm:spPr/>
      <dgm:t>
        <a:bodyPr/>
        <a:lstStyle/>
        <a:p>
          <a:endParaRPr lang="en-US"/>
        </a:p>
      </dgm:t>
    </dgm:pt>
    <dgm:pt modelId="{950D84E9-680F-4427-8CD8-39EB74BB546C}">
      <dgm:prSet phldrT="[Tex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dgm:spPr>
      <dgm:t>
        <a:bodyPr/>
        <a:lstStyle/>
        <a:p>
          <a:pPr>
            <a:lnSpc>
              <a:spcPct val="100000"/>
            </a:lnSpc>
            <a:spcAft>
              <a:spcPts val="0"/>
            </a:spcAft>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a:lnSpc>
              <a:spcPct val="100000"/>
            </a:lnSpc>
            <a:spcAft>
              <a:spcPts val="0"/>
            </a:spcAft>
          </a:pPr>
          <a:r>
            <a:rPr lang="en-US" sz="2800" b="1"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7412CD04-87B4-4823-A33E-966898324F2A}" type="parTrans" cxnId="{7311DA77-DC7A-4D71-A1D3-E9F3DD0A043D}">
      <dgm:prSet/>
      <dgm:spPr/>
      <dgm:t>
        <a:bodyPr/>
        <a:lstStyle/>
        <a:p>
          <a:endParaRPr lang="en-US" sz="2000">
            <a:solidFill>
              <a:schemeClr val="tx1"/>
            </a:solidFill>
          </a:endParaRPr>
        </a:p>
      </dgm:t>
    </dgm:pt>
    <dgm:pt modelId="{6A7D9C98-9D7F-4BFC-A744-19CFCC44943B}" type="sibTrans" cxnId="{7311DA77-DC7A-4D71-A1D3-E9F3DD0A043D}">
      <dgm:prSet/>
      <dgm:spPr/>
      <dgm:t>
        <a:bodyPr/>
        <a:lstStyle/>
        <a:p>
          <a:endParaRPr lang="en-US" sz="2000">
            <a:solidFill>
              <a:schemeClr val="tx1"/>
            </a:solidFill>
          </a:endParaRPr>
        </a:p>
      </dgm:t>
    </dgm:pt>
    <dgm:pt modelId="{B71F7346-BD78-4372-8FE1-70E9A510664A}">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1.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KT-XH </a:t>
          </a:r>
          <a:r>
            <a:rPr lang="en-US" sz="2800" dirty="0" err="1" smtClean="0">
              <a:solidFill>
                <a:schemeClr val="tx1"/>
              </a:solidFill>
              <a:latin typeface="Times New Roman" panose="02020603050405020304" pitchFamily="18" charset="0"/>
              <a:cs typeface="Times New Roman" panose="02020603050405020304" pitchFamily="18" charset="0"/>
            </a:rPr>
            <a:t>Tây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kỉ</a:t>
          </a:r>
          <a:r>
            <a:rPr lang="en-US" sz="2800" dirty="0" smtClean="0">
              <a:solidFill>
                <a:schemeClr val="tx1"/>
              </a:solidFill>
              <a:latin typeface="Times New Roman" panose="02020603050405020304" pitchFamily="18" charset="0"/>
              <a:cs typeface="Times New Roman" panose="02020603050405020304" pitchFamily="18" charset="0"/>
            </a:rPr>
            <a:t> XIII-XVI</a:t>
          </a:r>
          <a:endParaRPr lang="en-US" sz="2800" dirty="0">
            <a:solidFill>
              <a:schemeClr val="tx1"/>
            </a:solidFill>
            <a:latin typeface="Times New Roman" panose="02020603050405020304" pitchFamily="18" charset="0"/>
            <a:cs typeface="Times New Roman" panose="02020603050405020304" pitchFamily="18" charset="0"/>
          </a:endParaRPr>
        </a:p>
      </dgm:t>
    </dgm:pt>
    <dgm:pt modelId="{E32C9958-9B21-46D8-A066-A3F1BB565AF8}" type="parTrans" cxnId="{0E618229-50BA-4095-9DDC-8BD558397824}">
      <dgm:prSet/>
      <dgm:spPr/>
      <dgm:t>
        <a:bodyPr/>
        <a:lstStyle/>
        <a:p>
          <a:endParaRPr lang="en-US" sz="2000">
            <a:solidFill>
              <a:schemeClr val="tx1"/>
            </a:solidFill>
          </a:endParaRPr>
        </a:p>
      </dgm:t>
    </dgm:pt>
    <dgm:pt modelId="{321C5934-B5CD-4102-9D1E-4194F156FCC9}" type="sibTrans" cxnId="{0E618229-50BA-4095-9DDC-8BD558397824}">
      <dgm:prSet/>
      <dgm:spPr/>
      <dgm:t>
        <a:bodyPr/>
        <a:lstStyle/>
        <a:p>
          <a:endParaRPr lang="en-US" sz="2000">
            <a:solidFill>
              <a:schemeClr val="tx1"/>
            </a:solidFill>
          </a:endParaRPr>
        </a:p>
      </dgm:t>
    </dgm:pt>
    <dgm:pt modelId="{30267994-6FDB-4E32-A275-2961DED074F1}">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pPr>
            <a:lnSpc>
              <a:spcPct val="100000"/>
            </a:lnSpc>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2.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hóa</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Phục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hưng</a:t>
          </a:r>
          <a:endParaRPr lang="en-US" sz="2800" dirty="0">
            <a:solidFill>
              <a:schemeClr val="tx1"/>
            </a:solidFill>
            <a:latin typeface="Times New Roman" panose="02020603050405020304" pitchFamily="18" charset="0"/>
            <a:cs typeface="Times New Roman" panose="02020603050405020304" pitchFamily="18" charset="0"/>
          </a:endParaRPr>
        </a:p>
      </dgm:t>
    </dgm:pt>
    <dgm:pt modelId="{D3FDD326-11B0-4C1F-9AAE-19384DB7F2F4}" type="parTrans" cxnId="{836715B2-3A32-4361-8125-99E4EE7F1C0E}">
      <dgm:prSet/>
      <dgm:spPr/>
      <dgm:t>
        <a:bodyPr/>
        <a:lstStyle/>
        <a:p>
          <a:endParaRPr lang="en-US" sz="2000">
            <a:solidFill>
              <a:schemeClr val="tx1"/>
            </a:solidFill>
          </a:endParaRPr>
        </a:p>
      </dgm:t>
    </dgm:pt>
    <dgm:pt modelId="{51F2E607-5B49-4462-8FA4-30E1ED40E8E9}" type="sibTrans" cxnId="{836715B2-3A32-4361-8125-99E4EE7F1C0E}">
      <dgm:prSet/>
      <dgm:spPr/>
      <dgm:t>
        <a:bodyPr/>
        <a:lstStyle/>
        <a:p>
          <a:endParaRPr lang="en-US" sz="2000">
            <a:solidFill>
              <a:schemeClr val="tx1"/>
            </a:solidFill>
          </a:endParaRPr>
        </a:p>
      </dgm:t>
    </dgm:pt>
    <dgm:pt modelId="{630122B7-3B54-45E6-90E8-28F277B8AC8D}">
      <dgm:prSe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3.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giáo</a:t>
          </a:r>
          <a:endParaRPr lang="en-US" sz="2800" dirty="0">
            <a:solidFill>
              <a:schemeClr val="tx1"/>
            </a:solidFill>
            <a:latin typeface="Times New Roman" panose="02020603050405020304" pitchFamily="18" charset="0"/>
            <a:cs typeface="Times New Roman" panose="02020603050405020304" pitchFamily="18" charset="0"/>
          </a:endParaRPr>
        </a:p>
      </dgm:t>
    </dgm:pt>
    <dgm:pt modelId="{BDCA7F02-61C4-42E0-9FE5-D701281F60E0}" type="parTrans" cxnId="{36E47268-D73A-46A7-8C92-40FA48D3E43C}">
      <dgm:prSet/>
      <dgm:spPr/>
      <dgm:t>
        <a:bodyPr/>
        <a:lstStyle/>
        <a:p>
          <a:endParaRPr lang="en-US"/>
        </a:p>
      </dgm:t>
    </dgm:pt>
    <dgm:pt modelId="{476067B0-F3DB-4B7E-9A42-2CCF4B92EE52}" type="sibTrans" cxnId="{36E47268-D73A-46A7-8C92-40FA48D3E43C}">
      <dgm:prSet/>
      <dgm:spPr/>
      <dgm:t>
        <a:bodyPr/>
        <a:lstStyle/>
        <a:p>
          <a:endParaRPr lang="en-US"/>
        </a:p>
      </dgm:t>
    </dgm:pt>
    <dgm:pt modelId="{FEBE03F6-22F1-4243-A8C7-086F27E32182}" type="pres">
      <dgm:prSet presAssocID="{FDD2AFD8-16FC-48F8-A936-F38E3B1714FE}" presName="hierChild1" presStyleCnt="0">
        <dgm:presLayoutVars>
          <dgm:orgChart val="1"/>
          <dgm:chPref val="1"/>
          <dgm:dir/>
          <dgm:animOne val="branch"/>
          <dgm:animLvl val="lvl"/>
          <dgm:resizeHandles/>
        </dgm:presLayoutVars>
      </dgm:prSet>
      <dgm:spPr/>
      <dgm:t>
        <a:bodyPr/>
        <a:lstStyle/>
        <a:p>
          <a:endParaRPr lang="en-US"/>
        </a:p>
      </dgm:t>
    </dgm:pt>
    <dgm:pt modelId="{45B4AE16-600E-465B-889B-7F85B6161D77}" type="pres">
      <dgm:prSet presAssocID="{950D84E9-680F-4427-8CD8-39EB74BB546C}" presName="hierRoot1" presStyleCnt="0">
        <dgm:presLayoutVars>
          <dgm:hierBranch val="init"/>
        </dgm:presLayoutVars>
      </dgm:prSet>
      <dgm:spPr/>
    </dgm:pt>
    <dgm:pt modelId="{F605A2B2-E221-4652-B1FA-39CEB32F9AE0}" type="pres">
      <dgm:prSet presAssocID="{950D84E9-680F-4427-8CD8-39EB74BB546C}" presName="rootComposite1" presStyleCnt="0"/>
      <dgm:spPr/>
    </dgm:pt>
    <dgm:pt modelId="{D24FB26F-30C5-493D-8768-DFD7D789003B}" type="pres">
      <dgm:prSet presAssocID="{950D84E9-680F-4427-8CD8-39EB74BB546C}" presName="rootText1" presStyleLbl="node0" presStyleIdx="0" presStyleCnt="1" custScaleX="377547">
        <dgm:presLayoutVars>
          <dgm:chPref val="3"/>
        </dgm:presLayoutVars>
      </dgm:prSet>
      <dgm:spPr/>
      <dgm:t>
        <a:bodyPr/>
        <a:lstStyle/>
        <a:p>
          <a:endParaRPr lang="en-US"/>
        </a:p>
      </dgm:t>
    </dgm:pt>
    <dgm:pt modelId="{15E15C7F-7B6F-4BF8-A19C-A50A25AF032F}" type="pres">
      <dgm:prSet presAssocID="{950D84E9-680F-4427-8CD8-39EB74BB546C}" presName="rootPict1" presStyleLbl="alignImgPlace1" presStyleIdx="0" presStyleCnt="4" custLinFactX="-200000" custLinFactNeighborX="-237391" custLinFactNeighborY="4036"/>
      <dgm:spPr>
        <a:blipFill>
          <a:blip xmlns:r="http://schemas.openxmlformats.org/officeDocument/2006/relationships" r:embed="rId1"/>
          <a:stretch>
            <a:fillRect l="-39000" r="-39000"/>
          </a:stretch>
        </a:blipFill>
      </dgm:spPr>
      <dgm:t>
        <a:bodyPr/>
        <a:lstStyle/>
        <a:p>
          <a:endParaRPr lang="en-US"/>
        </a:p>
      </dgm:t>
    </dgm:pt>
    <dgm:pt modelId="{95F4931A-3BD4-40B6-AFB6-1E970A177837}" type="pres">
      <dgm:prSet presAssocID="{950D84E9-680F-4427-8CD8-39EB74BB546C}" presName="rootConnector1" presStyleLbl="node1" presStyleIdx="0" presStyleCnt="0"/>
      <dgm:spPr/>
      <dgm:t>
        <a:bodyPr/>
        <a:lstStyle/>
        <a:p>
          <a:endParaRPr lang="en-US"/>
        </a:p>
      </dgm:t>
    </dgm:pt>
    <dgm:pt modelId="{24C95966-EE8C-45B5-A50C-332340C7DC21}" type="pres">
      <dgm:prSet presAssocID="{950D84E9-680F-4427-8CD8-39EB74BB546C}" presName="hierChild2" presStyleCnt="0"/>
      <dgm:spPr/>
    </dgm:pt>
    <dgm:pt modelId="{BA1C663D-1211-47B8-B440-93B10033AF92}" type="pres">
      <dgm:prSet presAssocID="{E32C9958-9B21-46D8-A066-A3F1BB565AF8}" presName="Name37" presStyleLbl="parChTrans1D2" presStyleIdx="0" presStyleCnt="3"/>
      <dgm:spPr/>
      <dgm:t>
        <a:bodyPr/>
        <a:lstStyle/>
        <a:p>
          <a:endParaRPr lang="en-US"/>
        </a:p>
      </dgm:t>
    </dgm:pt>
    <dgm:pt modelId="{F484F388-72B4-4E22-8BCB-8262C5EF62AE}" type="pres">
      <dgm:prSet presAssocID="{B71F7346-BD78-4372-8FE1-70E9A510664A}" presName="hierRoot2" presStyleCnt="0">
        <dgm:presLayoutVars>
          <dgm:hierBranch val="init"/>
        </dgm:presLayoutVars>
      </dgm:prSet>
      <dgm:spPr/>
    </dgm:pt>
    <dgm:pt modelId="{9AA8E279-AD92-496F-B1F4-73A0F13B7FE4}" type="pres">
      <dgm:prSet presAssocID="{B71F7346-BD78-4372-8FE1-70E9A510664A}" presName="rootComposite" presStyleCnt="0"/>
      <dgm:spPr/>
    </dgm:pt>
    <dgm:pt modelId="{6FFB21CD-8098-43E5-A3AE-71C8846AA5C9}" type="pres">
      <dgm:prSet presAssocID="{B71F7346-BD78-4372-8FE1-70E9A510664A}" presName="rootText" presStyleLbl="node2" presStyleIdx="0" presStyleCnt="3" custScaleX="144411">
        <dgm:presLayoutVars>
          <dgm:chPref val="3"/>
        </dgm:presLayoutVars>
      </dgm:prSet>
      <dgm:spPr/>
      <dgm:t>
        <a:bodyPr/>
        <a:lstStyle/>
        <a:p>
          <a:endParaRPr lang="en-US"/>
        </a:p>
      </dgm:t>
    </dgm:pt>
    <dgm:pt modelId="{11DDB7AD-C717-4F5E-8098-2955C1E898D6}" type="pres">
      <dgm:prSet presAssocID="{B71F7346-BD78-4372-8FE1-70E9A510664A}" presName="rootPict" presStyleLbl="alignImgPlace1" presStyleIdx="1" presStyleCnt="4" custLinFactNeighborX="-76854" custLinFactNeighborY="-1307"/>
      <dgm:spPr>
        <a:blipFill>
          <a:blip xmlns:r="http://schemas.openxmlformats.org/officeDocument/2006/relationships" r:embed="rId1"/>
          <a:srcRect/>
          <a:stretch>
            <a:fillRect l="-39000" r="-39000"/>
          </a:stretch>
        </a:blipFill>
      </dgm:spPr>
      <dgm:t>
        <a:bodyPr/>
        <a:lstStyle/>
        <a:p>
          <a:endParaRPr lang="en-US"/>
        </a:p>
      </dgm:t>
    </dgm:pt>
    <dgm:pt modelId="{7732C24C-DFB7-4E15-A9FC-7313718B4320}" type="pres">
      <dgm:prSet presAssocID="{B71F7346-BD78-4372-8FE1-70E9A510664A}" presName="rootConnector" presStyleLbl="node2" presStyleIdx="0" presStyleCnt="3"/>
      <dgm:spPr/>
      <dgm:t>
        <a:bodyPr/>
        <a:lstStyle/>
        <a:p>
          <a:endParaRPr lang="en-US"/>
        </a:p>
      </dgm:t>
    </dgm:pt>
    <dgm:pt modelId="{CD411539-5D89-4E57-ACC1-153550FC5797}" type="pres">
      <dgm:prSet presAssocID="{B71F7346-BD78-4372-8FE1-70E9A510664A}" presName="hierChild4" presStyleCnt="0"/>
      <dgm:spPr/>
    </dgm:pt>
    <dgm:pt modelId="{3103F006-F957-4008-8C65-C51740315EC6}" type="pres">
      <dgm:prSet presAssocID="{B71F7346-BD78-4372-8FE1-70E9A510664A}" presName="hierChild5" presStyleCnt="0"/>
      <dgm:spPr/>
    </dgm:pt>
    <dgm:pt modelId="{6CDAB9E8-BEA5-4874-8949-E4387CC813A8}" type="pres">
      <dgm:prSet presAssocID="{D3FDD326-11B0-4C1F-9AAE-19384DB7F2F4}" presName="Name37" presStyleLbl="parChTrans1D2" presStyleIdx="1" presStyleCnt="3"/>
      <dgm:spPr/>
      <dgm:t>
        <a:bodyPr/>
        <a:lstStyle/>
        <a:p>
          <a:endParaRPr lang="en-US"/>
        </a:p>
      </dgm:t>
    </dgm:pt>
    <dgm:pt modelId="{A13B2F07-4C29-47A2-AD40-50DCE12286E0}" type="pres">
      <dgm:prSet presAssocID="{30267994-6FDB-4E32-A275-2961DED074F1}" presName="hierRoot2" presStyleCnt="0">
        <dgm:presLayoutVars>
          <dgm:hierBranch val="init"/>
        </dgm:presLayoutVars>
      </dgm:prSet>
      <dgm:spPr/>
    </dgm:pt>
    <dgm:pt modelId="{F21FE05E-B067-4A9E-BA00-40E035A00276}" type="pres">
      <dgm:prSet presAssocID="{30267994-6FDB-4E32-A275-2961DED074F1}" presName="rootComposite" presStyleCnt="0"/>
      <dgm:spPr/>
    </dgm:pt>
    <dgm:pt modelId="{45DA4B83-3178-4C8C-885E-DC6CE464DD97}" type="pres">
      <dgm:prSet presAssocID="{30267994-6FDB-4E32-A275-2961DED074F1}" presName="rootText" presStyleLbl="node2" presStyleIdx="1" presStyleCnt="3" custScaleX="129782">
        <dgm:presLayoutVars>
          <dgm:chPref val="3"/>
        </dgm:presLayoutVars>
      </dgm:prSet>
      <dgm:spPr/>
      <dgm:t>
        <a:bodyPr/>
        <a:lstStyle/>
        <a:p>
          <a:endParaRPr lang="en-US"/>
        </a:p>
      </dgm:t>
    </dgm:pt>
    <dgm:pt modelId="{F20138B2-60D8-4395-BD11-DFC5AC82D23B}" type="pres">
      <dgm:prSet presAssocID="{30267994-6FDB-4E32-A275-2961DED074F1}" presName="rootPict" presStyleLbl="alignImgPlace1" presStyleIdx="2" presStyleCnt="4" custLinFactNeighborX="-37343" custLinFactNeighborY="2175"/>
      <dgm:spPr>
        <a:blipFill>
          <a:blip xmlns:r="http://schemas.openxmlformats.org/officeDocument/2006/relationships" r:embed="rId1"/>
          <a:stretch>
            <a:fillRect l="-39000" r="-39000"/>
          </a:stretch>
        </a:blipFill>
      </dgm:spPr>
      <dgm:t>
        <a:bodyPr/>
        <a:lstStyle/>
        <a:p>
          <a:endParaRPr lang="en-US"/>
        </a:p>
      </dgm:t>
    </dgm:pt>
    <dgm:pt modelId="{29E1B83F-4F40-46F0-8828-0B78B37B067B}" type="pres">
      <dgm:prSet presAssocID="{30267994-6FDB-4E32-A275-2961DED074F1}" presName="rootConnector" presStyleLbl="node2" presStyleIdx="1" presStyleCnt="3"/>
      <dgm:spPr/>
      <dgm:t>
        <a:bodyPr/>
        <a:lstStyle/>
        <a:p>
          <a:endParaRPr lang="en-US"/>
        </a:p>
      </dgm:t>
    </dgm:pt>
    <dgm:pt modelId="{06B90C7D-0505-44D2-A7B4-DDD7EAA3DE20}" type="pres">
      <dgm:prSet presAssocID="{30267994-6FDB-4E32-A275-2961DED074F1}" presName="hierChild4" presStyleCnt="0"/>
      <dgm:spPr/>
    </dgm:pt>
    <dgm:pt modelId="{A66EBB57-7A62-475E-A6F9-4382429B94FC}" type="pres">
      <dgm:prSet presAssocID="{30267994-6FDB-4E32-A275-2961DED074F1}" presName="hierChild5" presStyleCnt="0"/>
      <dgm:spPr/>
    </dgm:pt>
    <dgm:pt modelId="{EF46B078-D144-471D-9724-5E5B1246C096}" type="pres">
      <dgm:prSet presAssocID="{BDCA7F02-61C4-42E0-9FE5-D701281F60E0}" presName="Name37" presStyleLbl="parChTrans1D2" presStyleIdx="2" presStyleCnt="3"/>
      <dgm:spPr/>
      <dgm:t>
        <a:bodyPr/>
        <a:lstStyle/>
        <a:p>
          <a:endParaRPr lang="en-US"/>
        </a:p>
      </dgm:t>
    </dgm:pt>
    <dgm:pt modelId="{2841FF30-0963-4BA1-B647-5F1D9A07AB6F}" type="pres">
      <dgm:prSet presAssocID="{630122B7-3B54-45E6-90E8-28F277B8AC8D}" presName="hierRoot2" presStyleCnt="0">
        <dgm:presLayoutVars>
          <dgm:hierBranch val="init"/>
        </dgm:presLayoutVars>
      </dgm:prSet>
      <dgm:spPr/>
    </dgm:pt>
    <dgm:pt modelId="{FF102DD9-411E-4948-BBFB-2F5346DE5CA3}" type="pres">
      <dgm:prSet presAssocID="{630122B7-3B54-45E6-90E8-28F277B8AC8D}" presName="rootComposite" presStyleCnt="0"/>
      <dgm:spPr/>
    </dgm:pt>
    <dgm:pt modelId="{FD967BA8-35A7-4087-87E6-BB77B1F9933D}" type="pres">
      <dgm:prSet presAssocID="{630122B7-3B54-45E6-90E8-28F277B8AC8D}" presName="rootText" presStyleLbl="node2" presStyleIdx="2" presStyleCnt="3" custScaleX="144464">
        <dgm:presLayoutVars>
          <dgm:chPref val="3"/>
        </dgm:presLayoutVars>
      </dgm:prSet>
      <dgm:spPr/>
      <dgm:t>
        <a:bodyPr/>
        <a:lstStyle/>
        <a:p>
          <a:endParaRPr lang="en-US"/>
        </a:p>
      </dgm:t>
    </dgm:pt>
    <dgm:pt modelId="{4E27399F-7D4D-4D34-AE3C-4622932CFA39}" type="pres">
      <dgm:prSet presAssocID="{630122B7-3B54-45E6-90E8-28F277B8AC8D}" presName="rootPict" presStyleLbl="alignImgPlace1" presStyleIdx="3" presStyleCnt="4" custLinFactNeighborX="-82798" custLinFactNeighborY="-1281"/>
      <dgm:spPr>
        <a:blipFill>
          <a:blip xmlns:r="http://schemas.openxmlformats.org/officeDocument/2006/relationships" r:embed="rId1"/>
          <a:stretch>
            <a:fillRect/>
          </a:stretch>
        </a:blipFill>
      </dgm:spPr>
      <dgm:t>
        <a:bodyPr/>
        <a:lstStyle/>
        <a:p>
          <a:endParaRPr lang="en-US"/>
        </a:p>
      </dgm:t>
    </dgm:pt>
    <dgm:pt modelId="{5EC478B4-FEDB-4E7E-AE0E-EC6EF929C121}" type="pres">
      <dgm:prSet presAssocID="{630122B7-3B54-45E6-90E8-28F277B8AC8D}" presName="rootConnector" presStyleLbl="node2" presStyleIdx="2" presStyleCnt="3"/>
      <dgm:spPr/>
      <dgm:t>
        <a:bodyPr/>
        <a:lstStyle/>
        <a:p>
          <a:endParaRPr lang="en-US"/>
        </a:p>
      </dgm:t>
    </dgm:pt>
    <dgm:pt modelId="{FAC14256-C333-4AC3-8C09-9D5565D525A7}" type="pres">
      <dgm:prSet presAssocID="{630122B7-3B54-45E6-90E8-28F277B8AC8D}" presName="hierChild4" presStyleCnt="0"/>
      <dgm:spPr/>
    </dgm:pt>
    <dgm:pt modelId="{2B43FD6C-3563-456C-B181-36AF09296A64}" type="pres">
      <dgm:prSet presAssocID="{630122B7-3B54-45E6-90E8-28F277B8AC8D}" presName="hierChild5" presStyleCnt="0"/>
      <dgm:spPr/>
    </dgm:pt>
    <dgm:pt modelId="{3AF9F7A9-ABC7-4705-BCF6-3753B5B58422}" type="pres">
      <dgm:prSet presAssocID="{950D84E9-680F-4427-8CD8-39EB74BB546C}" presName="hierChild3" presStyleCnt="0"/>
      <dgm:spPr/>
    </dgm:pt>
  </dgm:ptLst>
  <dgm:cxnLst>
    <dgm:cxn modelId="{80DFAE3A-5CBB-40CD-9536-364DAC1551F7}" type="presOf" srcId="{630122B7-3B54-45E6-90E8-28F277B8AC8D}" destId="{5EC478B4-FEDB-4E7E-AE0E-EC6EF929C121}" srcOrd="1" destOrd="0" presId="urn:microsoft.com/office/officeart/2005/8/layout/pictureOrgChart+Icon"/>
    <dgm:cxn modelId="{36E47268-D73A-46A7-8C92-40FA48D3E43C}" srcId="{950D84E9-680F-4427-8CD8-39EB74BB546C}" destId="{630122B7-3B54-45E6-90E8-28F277B8AC8D}" srcOrd="2" destOrd="0" parTransId="{BDCA7F02-61C4-42E0-9FE5-D701281F60E0}" sibTransId="{476067B0-F3DB-4B7E-9A42-2CCF4B92EE52}"/>
    <dgm:cxn modelId="{4548E7D9-1A4B-4243-860B-A971BFD64682}" type="presOf" srcId="{950D84E9-680F-4427-8CD8-39EB74BB546C}" destId="{95F4931A-3BD4-40B6-AFB6-1E970A177837}" srcOrd="1" destOrd="0" presId="urn:microsoft.com/office/officeart/2005/8/layout/pictureOrgChart+Icon"/>
    <dgm:cxn modelId="{7311DA77-DC7A-4D71-A1D3-E9F3DD0A043D}" srcId="{FDD2AFD8-16FC-48F8-A936-F38E3B1714FE}" destId="{950D84E9-680F-4427-8CD8-39EB74BB546C}" srcOrd="0" destOrd="0" parTransId="{7412CD04-87B4-4823-A33E-966898324F2A}" sibTransId="{6A7D9C98-9D7F-4BFC-A744-19CFCC44943B}"/>
    <dgm:cxn modelId="{2DA2BF96-A496-4DC0-8AF0-5623B2CB1834}" type="presOf" srcId="{B71F7346-BD78-4372-8FE1-70E9A510664A}" destId="{6FFB21CD-8098-43E5-A3AE-71C8846AA5C9}" srcOrd="0" destOrd="0" presId="urn:microsoft.com/office/officeart/2005/8/layout/pictureOrgChart+Icon"/>
    <dgm:cxn modelId="{6EE7383D-E2B8-4D22-B9F0-5979E0D30909}" type="presOf" srcId="{BDCA7F02-61C4-42E0-9FE5-D701281F60E0}" destId="{EF46B078-D144-471D-9724-5E5B1246C096}" srcOrd="0" destOrd="0" presId="urn:microsoft.com/office/officeart/2005/8/layout/pictureOrgChart+Icon"/>
    <dgm:cxn modelId="{59092C77-671D-489B-A198-689DC20DD6C8}" type="presOf" srcId="{FDD2AFD8-16FC-48F8-A936-F38E3B1714FE}" destId="{FEBE03F6-22F1-4243-A8C7-086F27E32182}" srcOrd="0" destOrd="0" presId="urn:microsoft.com/office/officeart/2005/8/layout/pictureOrgChart+Icon"/>
    <dgm:cxn modelId="{7BE0FEBB-C5EA-4404-9266-03652451A6FF}" type="presOf" srcId="{D3FDD326-11B0-4C1F-9AAE-19384DB7F2F4}" destId="{6CDAB9E8-BEA5-4874-8949-E4387CC813A8}" srcOrd="0" destOrd="0" presId="urn:microsoft.com/office/officeart/2005/8/layout/pictureOrgChart+Icon"/>
    <dgm:cxn modelId="{1B950782-892B-4F0A-9CA7-E534A0764988}" type="presOf" srcId="{30267994-6FDB-4E32-A275-2961DED074F1}" destId="{45DA4B83-3178-4C8C-885E-DC6CE464DD97}" srcOrd="0" destOrd="0" presId="urn:microsoft.com/office/officeart/2005/8/layout/pictureOrgChart+Icon"/>
    <dgm:cxn modelId="{7E1BDE8E-0BEC-4EB7-82DC-41E517FC0876}" type="presOf" srcId="{B71F7346-BD78-4372-8FE1-70E9A510664A}" destId="{7732C24C-DFB7-4E15-A9FC-7313718B4320}" srcOrd="1" destOrd="0" presId="urn:microsoft.com/office/officeart/2005/8/layout/pictureOrgChart+Icon"/>
    <dgm:cxn modelId="{61F7582A-2313-4615-9B5E-D65B452640FE}" type="presOf" srcId="{630122B7-3B54-45E6-90E8-28F277B8AC8D}" destId="{FD967BA8-35A7-4087-87E6-BB77B1F9933D}" srcOrd="0" destOrd="0" presId="urn:microsoft.com/office/officeart/2005/8/layout/pictureOrgChart+Icon"/>
    <dgm:cxn modelId="{836715B2-3A32-4361-8125-99E4EE7F1C0E}" srcId="{950D84E9-680F-4427-8CD8-39EB74BB546C}" destId="{30267994-6FDB-4E32-A275-2961DED074F1}" srcOrd="1" destOrd="0" parTransId="{D3FDD326-11B0-4C1F-9AAE-19384DB7F2F4}" sibTransId="{51F2E607-5B49-4462-8FA4-30E1ED40E8E9}"/>
    <dgm:cxn modelId="{D721DE4F-039D-4830-BC69-67948CC76F53}" type="presOf" srcId="{E32C9958-9B21-46D8-A066-A3F1BB565AF8}" destId="{BA1C663D-1211-47B8-B440-93B10033AF92}" srcOrd="0" destOrd="0" presId="urn:microsoft.com/office/officeart/2005/8/layout/pictureOrgChart+Icon"/>
    <dgm:cxn modelId="{1C85BD75-5F13-4409-AFB1-1EB9B1002F67}" type="presOf" srcId="{950D84E9-680F-4427-8CD8-39EB74BB546C}" destId="{D24FB26F-30C5-493D-8768-DFD7D789003B}" srcOrd="0" destOrd="0" presId="urn:microsoft.com/office/officeart/2005/8/layout/pictureOrgChart+Icon"/>
    <dgm:cxn modelId="{8934BE24-9A42-4ABE-A7DE-DA5833AFBFF6}" type="presOf" srcId="{30267994-6FDB-4E32-A275-2961DED074F1}" destId="{29E1B83F-4F40-46F0-8828-0B78B37B067B}" srcOrd="1" destOrd="0" presId="urn:microsoft.com/office/officeart/2005/8/layout/pictureOrgChart+Icon"/>
    <dgm:cxn modelId="{0E618229-50BA-4095-9DDC-8BD558397824}" srcId="{950D84E9-680F-4427-8CD8-39EB74BB546C}" destId="{B71F7346-BD78-4372-8FE1-70E9A510664A}" srcOrd="0" destOrd="0" parTransId="{E32C9958-9B21-46D8-A066-A3F1BB565AF8}" sibTransId="{321C5934-B5CD-4102-9D1E-4194F156FCC9}"/>
    <dgm:cxn modelId="{B5788F7E-5999-4ADB-9524-65D9757EC736}" type="presParOf" srcId="{FEBE03F6-22F1-4243-A8C7-086F27E32182}" destId="{45B4AE16-600E-465B-889B-7F85B6161D77}" srcOrd="0" destOrd="0" presId="urn:microsoft.com/office/officeart/2005/8/layout/pictureOrgChart+Icon"/>
    <dgm:cxn modelId="{4962E4C6-A9CA-4412-8628-9FA04C8D1B93}" type="presParOf" srcId="{45B4AE16-600E-465B-889B-7F85B6161D77}" destId="{F605A2B2-E221-4652-B1FA-39CEB32F9AE0}" srcOrd="0" destOrd="0" presId="urn:microsoft.com/office/officeart/2005/8/layout/pictureOrgChart+Icon"/>
    <dgm:cxn modelId="{1024818D-407D-48C7-97C4-5DF34FA86D81}" type="presParOf" srcId="{F605A2B2-E221-4652-B1FA-39CEB32F9AE0}" destId="{D24FB26F-30C5-493D-8768-DFD7D789003B}" srcOrd="0" destOrd="0" presId="urn:microsoft.com/office/officeart/2005/8/layout/pictureOrgChart+Icon"/>
    <dgm:cxn modelId="{EA47D0B1-208C-4AB9-995C-C46BD985DFB0}" type="presParOf" srcId="{F605A2B2-E221-4652-B1FA-39CEB32F9AE0}" destId="{15E15C7F-7B6F-4BF8-A19C-A50A25AF032F}" srcOrd="1" destOrd="0" presId="urn:microsoft.com/office/officeart/2005/8/layout/pictureOrgChart+Icon"/>
    <dgm:cxn modelId="{9A371007-A657-4ED1-906F-36F1185553B7}" type="presParOf" srcId="{F605A2B2-E221-4652-B1FA-39CEB32F9AE0}" destId="{95F4931A-3BD4-40B6-AFB6-1E970A177837}" srcOrd="2" destOrd="0" presId="urn:microsoft.com/office/officeart/2005/8/layout/pictureOrgChart+Icon"/>
    <dgm:cxn modelId="{569BE120-B23B-425D-ABBB-AD7440865DCA}" type="presParOf" srcId="{45B4AE16-600E-465B-889B-7F85B6161D77}" destId="{24C95966-EE8C-45B5-A50C-332340C7DC21}" srcOrd="1" destOrd="0" presId="urn:microsoft.com/office/officeart/2005/8/layout/pictureOrgChart+Icon"/>
    <dgm:cxn modelId="{0B300A6E-16D4-422B-82A4-911F58D0DC67}" type="presParOf" srcId="{24C95966-EE8C-45B5-A50C-332340C7DC21}" destId="{BA1C663D-1211-47B8-B440-93B10033AF92}" srcOrd="0" destOrd="0" presId="urn:microsoft.com/office/officeart/2005/8/layout/pictureOrgChart+Icon"/>
    <dgm:cxn modelId="{291E22AA-465B-468F-98E6-C6501833999F}" type="presParOf" srcId="{24C95966-EE8C-45B5-A50C-332340C7DC21}" destId="{F484F388-72B4-4E22-8BCB-8262C5EF62AE}" srcOrd="1" destOrd="0" presId="urn:microsoft.com/office/officeart/2005/8/layout/pictureOrgChart+Icon"/>
    <dgm:cxn modelId="{14ED3CF3-32E1-4F07-B875-0EFBC5CBCDFE}" type="presParOf" srcId="{F484F388-72B4-4E22-8BCB-8262C5EF62AE}" destId="{9AA8E279-AD92-496F-B1F4-73A0F13B7FE4}" srcOrd="0" destOrd="0" presId="urn:microsoft.com/office/officeart/2005/8/layout/pictureOrgChart+Icon"/>
    <dgm:cxn modelId="{F414DC4C-7672-4FFE-9E70-8E26E49F3129}" type="presParOf" srcId="{9AA8E279-AD92-496F-B1F4-73A0F13B7FE4}" destId="{6FFB21CD-8098-43E5-A3AE-71C8846AA5C9}" srcOrd="0" destOrd="0" presId="urn:microsoft.com/office/officeart/2005/8/layout/pictureOrgChart+Icon"/>
    <dgm:cxn modelId="{A9F9B66E-312A-46A0-ACE5-9ECE29156A30}" type="presParOf" srcId="{9AA8E279-AD92-496F-B1F4-73A0F13B7FE4}" destId="{11DDB7AD-C717-4F5E-8098-2955C1E898D6}" srcOrd="1" destOrd="0" presId="urn:microsoft.com/office/officeart/2005/8/layout/pictureOrgChart+Icon"/>
    <dgm:cxn modelId="{4A3D9B28-61E2-4FF6-9C7F-843825529B6C}" type="presParOf" srcId="{9AA8E279-AD92-496F-B1F4-73A0F13B7FE4}" destId="{7732C24C-DFB7-4E15-A9FC-7313718B4320}" srcOrd="2" destOrd="0" presId="urn:microsoft.com/office/officeart/2005/8/layout/pictureOrgChart+Icon"/>
    <dgm:cxn modelId="{A92B512A-90EE-4214-A14B-CC5E412F32DD}" type="presParOf" srcId="{F484F388-72B4-4E22-8BCB-8262C5EF62AE}" destId="{CD411539-5D89-4E57-ACC1-153550FC5797}" srcOrd="1" destOrd="0" presId="urn:microsoft.com/office/officeart/2005/8/layout/pictureOrgChart+Icon"/>
    <dgm:cxn modelId="{A48883AC-DDC9-4AF5-848A-F20C4C2EDADB}" type="presParOf" srcId="{F484F388-72B4-4E22-8BCB-8262C5EF62AE}" destId="{3103F006-F957-4008-8C65-C51740315EC6}" srcOrd="2" destOrd="0" presId="urn:microsoft.com/office/officeart/2005/8/layout/pictureOrgChart+Icon"/>
    <dgm:cxn modelId="{088C829F-F51D-477E-843B-21B983D2F7D5}" type="presParOf" srcId="{24C95966-EE8C-45B5-A50C-332340C7DC21}" destId="{6CDAB9E8-BEA5-4874-8949-E4387CC813A8}" srcOrd="2" destOrd="0" presId="urn:microsoft.com/office/officeart/2005/8/layout/pictureOrgChart+Icon"/>
    <dgm:cxn modelId="{BBCE3767-9033-4431-900E-0E5A581661D5}" type="presParOf" srcId="{24C95966-EE8C-45B5-A50C-332340C7DC21}" destId="{A13B2F07-4C29-47A2-AD40-50DCE12286E0}" srcOrd="3" destOrd="0" presId="urn:microsoft.com/office/officeart/2005/8/layout/pictureOrgChart+Icon"/>
    <dgm:cxn modelId="{88FBDCE5-2378-49C9-868A-A8045AED2143}" type="presParOf" srcId="{A13B2F07-4C29-47A2-AD40-50DCE12286E0}" destId="{F21FE05E-B067-4A9E-BA00-40E035A00276}" srcOrd="0" destOrd="0" presId="urn:microsoft.com/office/officeart/2005/8/layout/pictureOrgChart+Icon"/>
    <dgm:cxn modelId="{B87D215A-6799-424A-B211-AA7FAAFE4B3B}" type="presParOf" srcId="{F21FE05E-B067-4A9E-BA00-40E035A00276}" destId="{45DA4B83-3178-4C8C-885E-DC6CE464DD97}" srcOrd="0" destOrd="0" presId="urn:microsoft.com/office/officeart/2005/8/layout/pictureOrgChart+Icon"/>
    <dgm:cxn modelId="{FA3E7BD9-EDE4-4DAF-8FC8-D5797DE77001}" type="presParOf" srcId="{F21FE05E-B067-4A9E-BA00-40E035A00276}" destId="{F20138B2-60D8-4395-BD11-DFC5AC82D23B}" srcOrd="1" destOrd="0" presId="urn:microsoft.com/office/officeart/2005/8/layout/pictureOrgChart+Icon"/>
    <dgm:cxn modelId="{9F38D05E-E83F-4E62-877D-C0F7C09F5FE9}" type="presParOf" srcId="{F21FE05E-B067-4A9E-BA00-40E035A00276}" destId="{29E1B83F-4F40-46F0-8828-0B78B37B067B}" srcOrd="2" destOrd="0" presId="urn:microsoft.com/office/officeart/2005/8/layout/pictureOrgChart+Icon"/>
    <dgm:cxn modelId="{585A9440-6B97-43BA-927C-4BD2BEBD5735}" type="presParOf" srcId="{A13B2F07-4C29-47A2-AD40-50DCE12286E0}" destId="{06B90C7D-0505-44D2-A7B4-DDD7EAA3DE20}" srcOrd="1" destOrd="0" presId="urn:microsoft.com/office/officeart/2005/8/layout/pictureOrgChart+Icon"/>
    <dgm:cxn modelId="{6F57C7ED-EFBF-4CFC-8767-68819C4B579F}" type="presParOf" srcId="{A13B2F07-4C29-47A2-AD40-50DCE12286E0}" destId="{A66EBB57-7A62-475E-A6F9-4382429B94FC}" srcOrd="2" destOrd="0" presId="urn:microsoft.com/office/officeart/2005/8/layout/pictureOrgChart+Icon"/>
    <dgm:cxn modelId="{BBACD439-F441-408F-844D-DC5CE5A95880}" type="presParOf" srcId="{24C95966-EE8C-45B5-A50C-332340C7DC21}" destId="{EF46B078-D144-471D-9724-5E5B1246C096}" srcOrd="4" destOrd="0" presId="urn:microsoft.com/office/officeart/2005/8/layout/pictureOrgChart+Icon"/>
    <dgm:cxn modelId="{1C558B1C-B166-44F5-A97C-1055DEE65354}" type="presParOf" srcId="{24C95966-EE8C-45B5-A50C-332340C7DC21}" destId="{2841FF30-0963-4BA1-B647-5F1D9A07AB6F}" srcOrd="5" destOrd="0" presId="urn:microsoft.com/office/officeart/2005/8/layout/pictureOrgChart+Icon"/>
    <dgm:cxn modelId="{372A70DC-E064-4798-B34E-05317DB779D6}" type="presParOf" srcId="{2841FF30-0963-4BA1-B647-5F1D9A07AB6F}" destId="{FF102DD9-411E-4948-BBFB-2F5346DE5CA3}" srcOrd="0" destOrd="0" presId="urn:microsoft.com/office/officeart/2005/8/layout/pictureOrgChart+Icon"/>
    <dgm:cxn modelId="{195BA700-BC21-4231-84BA-F7D140BD6356}" type="presParOf" srcId="{FF102DD9-411E-4948-BBFB-2F5346DE5CA3}" destId="{FD967BA8-35A7-4087-87E6-BB77B1F9933D}" srcOrd="0" destOrd="0" presId="urn:microsoft.com/office/officeart/2005/8/layout/pictureOrgChart+Icon"/>
    <dgm:cxn modelId="{C493B73F-3993-46C3-861E-045C20E313CD}" type="presParOf" srcId="{FF102DD9-411E-4948-BBFB-2F5346DE5CA3}" destId="{4E27399F-7D4D-4D34-AE3C-4622932CFA39}" srcOrd="1" destOrd="0" presId="urn:microsoft.com/office/officeart/2005/8/layout/pictureOrgChart+Icon"/>
    <dgm:cxn modelId="{F271727E-A44C-49F2-953E-983AE40ED529}" type="presParOf" srcId="{FF102DD9-411E-4948-BBFB-2F5346DE5CA3}" destId="{5EC478B4-FEDB-4E7E-AE0E-EC6EF929C121}" srcOrd="2" destOrd="0" presId="urn:microsoft.com/office/officeart/2005/8/layout/pictureOrgChart+Icon"/>
    <dgm:cxn modelId="{3925AF30-EEA9-4528-BD4A-2F78A412A4D6}" type="presParOf" srcId="{2841FF30-0963-4BA1-B647-5F1D9A07AB6F}" destId="{FAC14256-C333-4AC3-8C09-9D5565D525A7}" srcOrd="1" destOrd="0" presId="urn:microsoft.com/office/officeart/2005/8/layout/pictureOrgChart+Icon"/>
    <dgm:cxn modelId="{4702D619-A0B5-469B-8BC2-97E93AAFCFBB}" type="presParOf" srcId="{2841FF30-0963-4BA1-B647-5F1D9A07AB6F}" destId="{2B43FD6C-3563-456C-B181-36AF09296A64}" srcOrd="2" destOrd="0" presId="urn:microsoft.com/office/officeart/2005/8/layout/pictureOrgChart+Icon"/>
    <dgm:cxn modelId="{54A5F29F-2BE9-4676-BE6B-63F87DF0FE7E}" type="presParOf" srcId="{45B4AE16-600E-465B-889B-7F85B6161D77}" destId="{3AF9F7A9-ABC7-4705-BCF6-3753B5B58422}" srcOrd="2" destOrd="0" presId="urn:microsoft.com/office/officeart/2005/8/layout/pictureOrgChar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6B078-D144-471D-9724-5E5B1246C096}">
      <dsp:nvSpPr>
        <dsp:cNvPr id="0" name=""/>
        <dsp:cNvSpPr/>
      </dsp:nvSpPr>
      <dsp:spPr>
        <a:xfrm>
          <a:off x="5760719" y="2713055"/>
          <a:ext cx="3952288" cy="524983"/>
        </a:xfrm>
        <a:custGeom>
          <a:avLst/>
          <a:gdLst/>
          <a:ahLst/>
          <a:cxnLst/>
          <a:rect l="0" t="0" r="0" b="0"/>
          <a:pathLst>
            <a:path>
              <a:moveTo>
                <a:pt x="0" y="0"/>
              </a:moveTo>
              <a:lnTo>
                <a:pt x="0" y="262491"/>
              </a:lnTo>
              <a:lnTo>
                <a:pt x="3952288" y="262491"/>
              </a:lnTo>
              <a:lnTo>
                <a:pt x="3952288"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DAB9E8-BEA5-4874-8949-E4387CC813A8}">
      <dsp:nvSpPr>
        <dsp:cNvPr id="0" name=""/>
        <dsp:cNvSpPr/>
      </dsp:nvSpPr>
      <dsp:spPr>
        <a:xfrm>
          <a:off x="5714337" y="2713055"/>
          <a:ext cx="91440" cy="524983"/>
        </a:xfrm>
        <a:custGeom>
          <a:avLst/>
          <a:gdLst/>
          <a:ahLst/>
          <a:cxnLst/>
          <a:rect l="0" t="0" r="0" b="0"/>
          <a:pathLst>
            <a:path>
              <a:moveTo>
                <a:pt x="46382" y="0"/>
              </a:moveTo>
              <a:lnTo>
                <a:pt x="46382" y="262491"/>
              </a:lnTo>
              <a:lnTo>
                <a:pt x="45720" y="262491"/>
              </a:lnTo>
              <a:lnTo>
                <a:pt x="4572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1C663D-1211-47B8-B440-93B10033AF92}">
      <dsp:nvSpPr>
        <dsp:cNvPr id="0" name=""/>
        <dsp:cNvSpPr/>
      </dsp:nvSpPr>
      <dsp:spPr>
        <a:xfrm>
          <a:off x="1807768" y="2713055"/>
          <a:ext cx="3952951" cy="524983"/>
        </a:xfrm>
        <a:custGeom>
          <a:avLst/>
          <a:gdLst/>
          <a:ahLst/>
          <a:cxnLst/>
          <a:rect l="0" t="0" r="0" b="0"/>
          <a:pathLst>
            <a:path>
              <a:moveTo>
                <a:pt x="3952951" y="0"/>
              </a:moveTo>
              <a:lnTo>
                <a:pt x="3952951" y="262491"/>
              </a:lnTo>
              <a:lnTo>
                <a:pt x="0" y="262491"/>
              </a:lnTo>
              <a:lnTo>
                <a:pt x="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FB26F-30C5-493D-8768-DFD7D789003B}">
      <dsp:nvSpPr>
        <dsp:cNvPr id="0" name=""/>
        <dsp:cNvSpPr/>
      </dsp:nvSpPr>
      <dsp:spPr>
        <a:xfrm>
          <a:off x="1041529" y="1463094"/>
          <a:ext cx="9438379"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lvl="0" algn="ctr" defTabSz="1244600">
            <a:lnSpc>
              <a:spcPct val="100000"/>
            </a:lnSpc>
            <a:spcBef>
              <a:spcPct val="0"/>
            </a:spcBef>
            <a:spcAft>
              <a:spcPts val="0"/>
            </a:spcAft>
          </a:pPr>
          <a:r>
            <a:rPr lang="en-US" sz="2800" b="1" kern="1200"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041529" y="1463094"/>
        <a:ext cx="9438379" cy="1249960"/>
      </dsp:txXfrm>
    </dsp:sp>
    <dsp:sp modelId="{15E15C7F-7B6F-4BF8-A19C-A50A25AF032F}">
      <dsp:nvSpPr>
        <dsp:cNvPr id="0" name=""/>
        <dsp:cNvSpPr/>
      </dsp:nvSpPr>
      <dsp:spPr>
        <a:xfrm>
          <a:off x="1355425" y="1628449"/>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FFB21CD-8098-43E5-A3AE-71C8846AA5C9}">
      <dsp:nvSpPr>
        <dsp:cNvPr id="0" name=""/>
        <dsp:cNvSpPr/>
      </dsp:nvSpPr>
      <dsp:spPr>
        <a:xfrm>
          <a:off x="2687" y="3238039"/>
          <a:ext cx="3610161"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1. </a:t>
          </a:r>
          <a:r>
            <a:rPr lang="en-US" sz="2800" kern="1200" dirty="0" err="1" smtClean="0">
              <a:solidFill>
                <a:schemeClr val="tx1"/>
              </a:solidFill>
              <a:latin typeface="Times New Roman" panose="02020603050405020304" pitchFamily="18" charset="0"/>
              <a:cs typeface="Times New Roman" panose="02020603050405020304" pitchFamily="18" charset="0"/>
            </a:rPr>
            <a:t>Những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biến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đổi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về</a:t>
          </a:r>
          <a:r>
            <a:rPr lang="en-US" sz="2800" kern="1200" dirty="0" smtClean="0">
              <a:solidFill>
                <a:schemeClr val="tx1"/>
              </a:solidFill>
              <a:latin typeface="Times New Roman" panose="02020603050405020304" pitchFamily="18" charset="0"/>
              <a:cs typeface="Times New Roman" panose="02020603050405020304" pitchFamily="18" charset="0"/>
            </a:rPr>
            <a:t> KT-XH </a:t>
          </a:r>
          <a:r>
            <a:rPr lang="en-US" sz="2800" kern="1200" dirty="0" err="1" smtClean="0">
              <a:solidFill>
                <a:schemeClr val="tx1"/>
              </a:solidFill>
              <a:latin typeface="Times New Roman" panose="02020603050405020304" pitchFamily="18" charset="0"/>
              <a:cs typeface="Times New Roman" panose="02020603050405020304" pitchFamily="18" charset="0"/>
            </a:rPr>
            <a:t>Tây</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Âu</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từ</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thế</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kỉ</a:t>
          </a:r>
          <a:r>
            <a:rPr lang="en-US" sz="2800" kern="1200" dirty="0" smtClean="0">
              <a:solidFill>
                <a:schemeClr val="tx1"/>
              </a:solidFill>
              <a:latin typeface="Times New Roman" panose="02020603050405020304" pitchFamily="18" charset="0"/>
              <a:cs typeface="Times New Roman" panose="02020603050405020304" pitchFamily="18" charset="0"/>
            </a:rPr>
            <a:t> XIII-XVI</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2687" y="3238039"/>
        <a:ext cx="3610161" cy="1249960"/>
      </dsp:txXfrm>
    </dsp:sp>
    <dsp:sp modelId="{11DDB7AD-C717-4F5E-8098-2955C1E898D6}">
      <dsp:nvSpPr>
        <dsp:cNvPr id="0" name=""/>
        <dsp:cNvSpPr/>
      </dsp:nvSpPr>
      <dsp:spPr>
        <a:xfrm>
          <a:off x="106416" y="3349965"/>
          <a:ext cx="749976" cy="999968"/>
        </a:xfrm>
        <a:prstGeom prst="rect">
          <a:avLst/>
        </a:prstGeom>
        <a:blipFill>
          <a:blip xmlns:r="http://schemas.openxmlformats.org/officeDocument/2006/relationships" r:embed="rId1"/>
          <a:srcRect/>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5DA4B83-3178-4C8C-885E-DC6CE464DD97}">
      <dsp:nvSpPr>
        <dsp:cNvPr id="0" name=""/>
        <dsp:cNvSpPr/>
      </dsp:nvSpPr>
      <dsp:spPr>
        <a:xfrm>
          <a:off x="4137832" y="3238039"/>
          <a:ext cx="3244448"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kern="1200" dirty="0" smtClean="0">
              <a:solidFill>
                <a:schemeClr val="tx1"/>
              </a:solidFill>
              <a:latin typeface="Times New Roman" panose="02020603050405020304" pitchFamily="18" charset="0"/>
              <a:cs typeface="Times New Roman" panose="02020603050405020304" pitchFamily="18" charset="0"/>
            </a:rPr>
            <a:t>2.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Văn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hóa</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Phục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hưng</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4137832" y="3238039"/>
        <a:ext cx="3244448" cy="1249960"/>
      </dsp:txXfrm>
    </dsp:sp>
    <dsp:sp modelId="{F20138B2-60D8-4395-BD11-DFC5AC82D23B}">
      <dsp:nvSpPr>
        <dsp:cNvPr id="0" name=""/>
        <dsp:cNvSpPr/>
      </dsp:nvSpPr>
      <dsp:spPr>
        <a:xfrm>
          <a:off x="4355028" y="3384784"/>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D967BA8-35A7-4087-87E6-BB77B1F9933D}">
      <dsp:nvSpPr>
        <dsp:cNvPr id="0" name=""/>
        <dsp:cNvSpPr/>
      </dsp:nvSpPr>
      <dsp:spPr>
        <a:xfrm>
          <a:off x="7907264" y="3238039"/>
          <a:ext cx="3611486"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3.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cải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cách</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tôn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giáo</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7907264" y="3238039"/>
        <a:ext cx="3611486" cy="1249960"/>
      </dsp:txXfrm>
    </dsp:sp>
    <dsp:sp modelId="{4E27399F-7D4D-4D34-AE3C-4622932CFA39}">
      <dsp:nvSpPr>
        <dsp:cNvPr id="0" name=""/>
        <dsp:cNvSpPr/>
      </dsp:nvSpPr>
      <dsp:spPr>
        <a:xfrm>
          <a:off x="7967077" y="3350225"/>
          <a:ext cx="749976" cy="999968"/>
        </a:xfrm>
        <a:prstGeom prst="rect">
          <a:avLst/>
        </a:prstGeom>
        <a:blipFill>
          <a:blip xmlns:r="http://schemas.openxmlformats.org/officeDocument/2006/relationships" r:embed="rId1"/>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ED54-8BF0-4B49-9519-21811B11DFEE}"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940F-54FF-42A9-B843-2ECF6D2AADAF}" type="slidenum">
              <a:rPr lang="en-US" smtClean="0"/>
              <a:t>‹#›</a:t>
            </a:fld>
            <a:endParaRPr lang="en-US"/>
          </a:p>
        </p:txBody>
      </p:sp>
    </p:spTree>
    <p:extLst>
      <p:ext uri="{BB962C8B-B14F-4D97-AF65-F5344CB8AC3E}">
        <p14:creationId xmlns:p14="http://schemas.microsoft.com/office/powerpoint/2010/main" val="227299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Arial"/>
              <a:sym typeface="Arial"/>
            </a:endParaRPr>
          </a:p>
        </p:txBody>
      </p:sp>
    </p:spTree>
    <p:extLst>
      <p:ext uri="{BB962C8B-B14F-4D97-AF65-F5344CB8AC3E}">
        <p14:creationId xmlns:p14="http://schemas.microsoft.com/office/powerpoint/2010/main" val="60730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65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04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299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8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654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24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632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684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2976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0269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7243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1151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852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1991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0867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264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C88315-2BE9-49D9-AE8B-7C21BED64DC5}"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0530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88315-2BE9-49D9-AE8B-7C21BED64DC5}"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9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88315-2BE9-49D9-AE8B-7C21BED64DC5}"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10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88315-2BE9-49D9-AE8B-7C21BED64DC5}"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2151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88315-2BE9-49D9-AE8B-7C21BED64DC5}"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747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331025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91014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8315-2BE9-49D9-AE8B-7C21BED64DC5}" type="datetimeFigureOut">
              <a:rPr lang="en-US" smtClean="0"/>
              <a:t>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78842-060D-4467-9060-EAD4F9F9388F}" type="slidenum">
              <a:rPr lang="en-US" smtClean="0"/>
              <a:t>‹#›</a:t>
            </a:fld>
            <a:endParaRPr lang="en-US"/>
          </a:p>
        </p:txBody>
      </p:sp>
    </p:spTree>
    <p:extLst>
      <p:ext uri="{BB962C8B-B14F-4D97-AF65-F5344CB8AC3E}">
        <p14:creationId xmlns:p14="http://schemas.microsoft.com/office/powerpoint/2010/main" val="187220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solidFill>
                  <a:prstClr val="black">
                    <a:tint val="75000"/>
                  </a:prstClr>
                </a:solidFill>
              </a:rPr>
              <a:pPr/>
              <a:t>06/01/2023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165757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fif"/><Relationship Id="rId4" Type="http://schemas.openxmlformats.org/officeDocument/2006/relationships/image" Target="../media/image33.jfif"/></Relationships>
</file>

<file path=ppt/slides/_rels/slide11.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fif"/><Relationship Id="rId4" Type="http://schemas.openxmlformats.org/officeDocument/2006/relationships/image" Target="../media/image33.jfif"/></Relationships>
</file>

<file path=ppt/slides/_rels/slide12.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fif"/><Relationship Id="rId4" Type="http://schemas.openxmlformats.org/officeDocument/2006/relationships/image" Target="../media/image33.jf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image" Target="../media/image47.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0.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48.jfif"/><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2.jf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73.jf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slide" Target="slide15.xml"/><Relationship Id="rId26" Type="http://schemas.openxmlformats.org/officeDocument/2006/relationships/image" Target="../media/image27.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2.png"/><Relationship Id="rId20" Type="http://schemas.openxmlformats.org/officeDocument/2006/relationships/image" Target="../media/image4.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6.png"/><Relationship Id="rId32"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gif"/><Relationship Id="rId23" Type="http://schemas.openxmlformats.org/officeDocument/2006/relationships/slide" Target="slide22.xml"/><Relationship Id="rId28"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5.png"/><Relationship Id="rId14" Type="http://schemas.openxmlformats.org/officeDocument/2006/relationships/image" Target="../media/image20.gif"/><Relationship Id="rId22" Type="http://schemas.openxmlformats.org/officeDocument/2006/relationships/image" Target="../media/image25.png"/><Relationship Id="rId27" Type="http://schemas.openxmlformats.org/officeDocument/2006/relationships/slide" Target="slide10.xml"/><Relationship Id="rId30"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slide" Target="slide15.xml"/><Relationship Id="rId26" Type="http://schemas.openxmlformats.org/officeDocument/2006/relationships/image" Target="../media/image27.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2.png"/><Relationship Id="rId20" Type="http://schemas.openxmlformats.org/officeDocument/2006/relationships/image" Target="../media/image4.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26.png"/><Relationship Id="rId32"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gif"/><Relationship Id="rId23" Type="http://schemas.openxmlformats.org/officeDocument/2006/relationships/slide" Target="slide22.xml"/><Relationship Id="rId28"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5.png"/><Relationship Id="rId14" Type="http://schemas.openxmlformats.org/officeDocument/2006/relationships/image" Target="../media/image20.gif"/><Relationship Id="rId22" Type="http://schemas.openxmlformats.org/officeDocument/2006/relationships/image" Target="../media/image25.png"/><Relationship Id="rId27" Type="http://schemas.openxmlformats.org/officeDocument/2006/relationships/slide" Target="slide10.xml"/><Relationship Id="rId30"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fif"/><Relationship Id="rId4" Type="http://schemas.openxmlformats.org/officeDocument/2006/relationships/image" Target="../media/image33.jfif"/></Relationships>
</file>

<file path=ppt/slides/_rels/slide8.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fif"/><Relationship Id="rId4" Type="http://schemas.openxmlformats.org/officeDocument/2006/relationships/image" Target="../media/image33.jfif"/></Relationships>
</file>

<file path=ppt/slides/_rels/slide9.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4.jf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667000" y="857250"/>
            <a:ext cx="1828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181" tIns="34095" rIns="68181" bIns="34095">
            <a:spAutoFit/>
          </a:bodyPr>
          <a:lstStyle>
            <a:lvl1pPr defTabSz="6810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103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103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en-US" altLang="en-US" sz="2700" b="1">
              <a:solidFill>
                <a:srgbClr val="FF0000"/>
              </a:solidFill>
              <a:latin typeface="Times New Roman" panose="02020603050405020304" pitchFamily="18" charset="0"/>
              <a:cs typeface="Arial" panose="020B0604020202020204" pitchFamily="34" charset="0"/>
            </a:endParaRPr>
          </a:p>
        </p:txBody>
      </p:sp>
      <p:sp>
        <p:nvSpPr>
          <p:cNvPr id="4099" name="WordArt 6"/>
          <p:cNvSpPr>
            <a:spLocks noChangeArrowheads="1" noChangeShapeType="1" noTextEdit="1"/>
          </p:cNvSpPr>
          <p:nvPr/>
        </p:nvSpPr>
        <p:spPr bwMode="auto">
          <a:xfrm>
            <a:off x="3970338" y="1428750"/>
            <a:ext cx="4171950" cy="4000500"/>
          </a:xfrm>
          <a:prstGeom prst="rect">
            <a:avLst/>
          </a:prstGeom>
        </p:spPr>
        <p:txBody>
          <a:bodyPr spcFirstLastPara="1" wrap="none" fromWordArt="1">
            <a:prstTxWarp prst="textArchUp">
              <a:avLst>
                <a:gd name="adj" fmla="val 9381956"/>
              </a:avLst>
            </a:prstTxWarp>
          </a:bodyPr>
          <a:lstStyle/>
          <a:p>
            <a:pPr algn="ctr"/>
            <a:endParaRPr lang="en-US" kern="10">
              <a:ln w="9525">
                <a:solidFill>
                  <a:srgbClr val="000000"/>
                </a:solidFill>
                <a:round/>
                <a:headEnd/>
                <a:tailEnd/>
              </a:ln>
              <a:solidFill>
                <a:srgbClr val="66FF3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98240" y="4008595"/>
            <a:ext cx="8338317" cy="2419461"/>
          </a:xfrm>
          <a:prstGeom prst="rect">
            <a:avLst/>
          </a:prstGeom>
          <a:noFill/>
        </p:spPr>
        <p:txBody>
          <a:bodyPr spcFirstLastPara="1" lIns="68162" tIns="34085" rIns="68162" bIns="34085"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81984">
              <a:defRPr/>
            </a:pPr>
            <a:r>
              <a:rPr lang="en-US" sz="115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MÔN</a:t>
            </a: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LỊCH SỬ</a:t>
            </a:r>
          </a:p>
          <a:p>
            <a:pPr algn="ctr" defTabSz="581984">
              <a:defRPr/>
            </a:pP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LỚP: 7</a:t>
            </a:r>
            <a:endParaRPr lang="vi-VN"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6518321"/>
      </p:ext>
    </p:extLst>
  </p:cSld>
  <p:clrMapOvr>
    <a:masterClrMapping/>
  </p:clrMapOvr>
  <p:transition advTm="738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99016" y="665768"/>
            <a:ext cx="9858413" cy="2122403"/>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cuộc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phát</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kiến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địa</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lý</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yếu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hướng</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về</a:t>
            </a:r>
            <a:r>
              <a:rPr lang="vi-VN" sz="3200" b="1" dirty="0">
                <a:solidFill>
                  <a:schemeClr val="tx1"/>
                </a:solidFill>
                <a:latin typeface="Times New Roman" panose="02020603050405020304" pitchFamily="18" charset="0"/>
                <a:cs typeface="Times New Roman" panose="02020603050405020304" pitchFamily="18" charset="0"/>
              </a:rPr>
              <a:t> đâu?</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9273" y="3342289"/>
            <a:ext cx="9718156" cy="218908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chemeClr val="tx1"/>
                </a:solidFill>
                <a:latin typeface="+mj-lt"/>
              </a:rPr>
              <a:t>Ấn Độ và các nước phương Đông</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2000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789175" y="695749"/>
            <a:ext cx="9453678" cy="1897550"/>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5:</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nghĩa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 ở châu Âu </a:t>
            </a:r>
            <a:r>
              <a:rPr lang="vi-VN" sz="3200" b="1" dirty="0" err="1">
                <a:solidFill>
                  <a:schemeClr val="tx1"/>
                </a:solidFill>
                <a:latin typeface="Times New Roman" panose="02020603050405020304" pitchFamily="18" charset="0"/>
                <a:cs typeface="Times New Roman" panose="02020603050405020304" pitchFamily="18" charset="0"/>
              </a:rPr>
              <a:t>được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hình</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thành</a:t>
            </a:r>
            <a:r>
              <a:rPr lang="vi-VN" sz="3200" b="1" dirty="0">
                <a:solidFill>
                  <a:schemeClr val="tx1"/>
                </a:solidFill>
                <a:latin typeface="Times New Roman" panose="02020603050405020304" pitchFamily="18" charset="0"/>
                <a:cs typeface="Times New Roman" panose="02020603050405020304" pitchFamily="18" charset="0"/>
              </a:rPr>
              <a:t> trên cơ </a:t>
            </a:r>
            <a:r>
              <a:rPr lang="vi-VN" sz="3200" b="1" dirty="0" err="1">
                <a:solidFill>
                  <a:schemeClr val="tx1"/>
                </a:solidFill>
                <a:latin typeface="Times New Roman" panose="02020603050405020304" pitchFamily="18" charset="0"/>
                <a:cs typeface="Times New Roman" panose="02020603050405020304" pitchFamily="18" charset="0"/>
              </a:rPr>
              <a:t>sở</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nào</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789175" y="3229103"/>
            <a:ext cx="9568254" cy="215910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Vốn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thuê</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5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50405" y="776696"/>
            <a:ext cx="9663540" cy="1972080"/>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6:</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Vì</a:t>
            </a:r>
            <a:r>
              <a:rPr lang="vi-VN" sz="3200" b="1" dirty="0">
                <a:solidFill>
                  <a:schemeClr val="tx1"/>
                </a:solidFill>
                <a:latin typeface="Times New Roman" panose="02020603050405020304" pitchFamily="18" charset="0"/>
                <a:cs typeface="Times New Roman" panose="02020603050405020304" pitchFamily="18" charset="0"/>
              </a:rPr>
              <a:t> sao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nông nô </a:t>
            </a:r>
            <a:r>
              <a:rPr lang="vi-VN" sz="3200" b="1" dirty="0" err="1">
                <a:solidFill>
                  <a:schemeClr val="tx1"/>
                </a:solidFill>
                <a:latin typeface="Times New Roman" panose="02020603050405020304" pitchFamily="18" charset="0"/>
                <a:cs typeface="Times New Roman" panose="02020603050405020304" pitchFamily="18" charset="0"/>
              </a:rPr>
              <a:t>phải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làm</a:t>
            </a:r>
            <a:r>
              <a:rPr lang="vi-VN" sz="3200" b="1" dirty="0">
                <a:solidFill>
                  <a:schemeClr val="tx1"/>
                </a:solidFill>
                <a:latin typeface="Times New Roman" panose="02020603050405020304" pitchFamily="18" charset="0"/>
                <a:cs typeface="Times New Roman" panose="02020603050405020304" pitchFamily="18" charset="0"/>
              </a:rPr>
              <a:t> thuê trong </a:t>
            </a: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xí</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nghiệp</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của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450405" y="3305864"/>
            <a:ext cx="9423698" cy="2152270"/>
          </a:xfrm>
          <a:prstGeom prst="snip2Diag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Họ bị tư bản và phong kiến cướp hết </a:t>
            </a:r>
            <a:endParaRPr lang="en-US" sz="3200" b="1" dirty="0" smtClean="0">
              <a:solidFill>
                <a:schemeClr val="tx1"/>
              </a:solidFill>
              <a:latin typeface="+mj-lt"/>
            </a:endParaRPr>
          </a:p>
          <a:p>
            <a:pPr lvl="0" algn="ctr">
              <a:defRPr/>
            </a:pPr>
            <a:r>
              <a:rPr lang="vi-VN" sz="3200" b="1" dirty="0" smtClean="0">
                <a:solidFill>
                  <a:schemeClr val="tx1"/>
                </a:solidFill>
                <a:latin typeface="+mj-lt"/>
              </a:rPr>
              <a:t>ruộng </a:t>
            </a:r>
            <a:r>
              <a:rPr lang="vi-VN" sz="3200" b="1" dirty="0">
                <a:solidFill>
                  <a:schemeClr val="tx1"/>
                </a:solidFill>
                <a:latin typeface="+mj-lt"/>
              </a:rPr>
              <a:t>đất.</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1940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A3EF70D-4C97-43E2-9D76-707F84F96ACA}"/>
              </a:ext>
            </a:extLst>
          </p:cNvPr>
          <p:cNvGraphicFramePr>
            <a:graphicFrameLocks noGrp="1"/>
          </p:cNvGraphicFramePr>
          <p:nvPr>
            <p:ph idx="1"/>
            <p:extLst/>
          </p:nvPr>
        </p:nvGraphicFramePr>
        <p:xfrm>
          <a:off x="670561" y="906905"/>
          <a:ext cx="11521439" cy="595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3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06" y="279230"/>
            <a:ext cx="12073094"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 PHONG TRÀO VĂN HÓA PHỤC HƯNG </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7653" y="1750785"/>
            <a:ext cx="10515600" cy="4351338"/>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XVI.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Down Ribbon 3"/>
          <p:cNvSpPr/>
          <p:nvPr/>
        </p:nvSpPr>
        <p:spPr>
          <a:xfrm>
            <a:off x="1682752" y="1181160"/>
            <a:ext cx="9188971" cy="569625"/>
          </a:xfrm>
          <a:prstGeom prst="ribbon">
            <a:avLst/>
          </a:prstGeom>
          <a:blipFill>
            <a:blip r:embed="rId3"/>
            <a:stretch>
              <a:fillRect/>
            </a:stretch>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MỤC TIÊU BÀI HỌC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2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fontScale="90000"/>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8549"/>
            <a:ext cx="10515600" cy="4351338"/>
          </a:xfrm>
        </p:spPr>
        <p:txBody>
          <a:bodyPr>
            <a:noAutofit/>
          </a:bodyPr>
          <a:lstStyle/>
          <a:p>
            <a:pPr marL="0" lvl="0" indent="0">
              <a:buNone/>
            </a:pPr>
            <a:r>
              <a:rPr lang="en-US" b="1" dirty="0" smtClean="0">
                <a:solidFill>
                  <a:schemeClr val="accent5"/>
                </a:solidFill>
                <a:latin typeface="Times New Roman" panose="02020603050405020304" pitchFamily="18" charset="0"/>
                <a:cs typeface="Times New Roman" panose="02020603050405020304" pitchFamily="18" charset="0"/>
              </a:rPr>
              <a:t>1</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Những</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biến</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đổi</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về</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kinh</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tế</a:t>
            </a:r>
            <a:r>
              <a:rPr lang="en-US" b="1" dirty="0" smtClean="0">
                <a:solidFill>
                  <a:schemeClr val="accent5"/>
                </a:solidFill>
                <a:latin typeface="Times New Roman" panose="02020603050405020304" pitchFamily="18" charset="0"/>
                <a:cs typeface="Times New Roman" panose="02020603050405020304" pitchFamily="18" charset="0"/>
              </a:rPr>
              <a:t> - </a:t>
            </a:r>
            <a:r>
              <a:rPr lang="en-US" b="1" dirty="0" err="1" smtClean="0">
                <a:solidFill>
                  <a:schemeClr val="accent5"/>
                </a:solidFill>
                <a:latin typeface="Times New Roman" panose="02020603050405020304" pitchFamily="18" charset="0"/>
                <a:cs typeface="Times New Roman" panose="02020603050405020304" pitchFamily="18" charset="0"/>
              </a:rPr>
              <a:t>xã</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hội</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Tây</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Âu</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từ</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thế</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kỉ</a:t>
            </a:r>
            <a:r>
              <a:rPr lang="en-US"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6779623" cy="2517864"/>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XIII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XVI?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8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2841"/>
            <a:ext cx="11808822" cy="1013970"/>
          </a:xfrm>
        </p:spPr>
        <p:txBody>
          <a:bodyPr>
            <a:normAutofit fontScale="90000"/>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100" y="1288549"/>
            <a:ext cx="11580642"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838200" y="187904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sz="3200" dirty="0"/>
          </a:p>
        </p:txBody>
      </p:sp>
    </p:spTree>
    <p:extLst>
      <p:ext uri="{BB962C8B-B14F-4D97-AF65-F5344CB8AC3E}">
        <p14:creationId xmlns:p14="http://schemas.microsoft.com/office/powerpoint/2010/main" val="349478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fontScale="90000"/>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75609"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7531241" cy="3229540"/>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XVI?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5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75" y="214587"/>
            <a:ext cx="11808822" cy="1013970"/>
          </a:xfrm>
        </p:spPr>
        <p:txBody>
          <a:bodyPr>
            <a:normAutofit fontScale="90000"/>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89677"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936675" y="187100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dirty="0"/>
          </a:p>
        </p:txBody>
      </p:sp>
      <p:sp>
        <p:nvSpPr>
          <p:cNvPr id="4" name="Rectangle 3"/>
          <p:cNvSpPr/>
          <p:nvPr/>
        </p:nvSpPr>
        <p:spPr>
          <a:xfrm>
            <a:off x="936675" y="3824005"/>
            <a:ext cx="9852075" cy="2554545"/>
          </a:xfrm>
          <a:prstGeom prst="rect">
            <a:avLst/>
          </a:prstGeom>
        </p:spPr>
        <p:txBody>
          <a:bodyPr wrap="square">
            <a:spAutoFit/>
          </a:bodyPr>
          <a:lstStyle/>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Xã</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hội</a:t>
            </a:r>
            <a:r>
              <a:rPr lang="en-US" sz="3200" dirty="0" smtClean="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cs typeface="Times New Roman" panose="02020603050405020304" pitchFamily="18" charset="0"/>
              </a:rPr>
              <a:t>Hình thành 2 giai cấp mới là: giai cấp tư sản và giai cấp vô sản </a:t>
            </a:r>
          </a:p>
          <a:p>
            <a:pPr algn="just"/>
            <a:r>
              <a:rPr lang="vi-VN"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Giai</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cấp</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tư</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sản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muốn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xây</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dựng</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nền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văn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hóa</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đề</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cao</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giá</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trị</a:t>
            </a:r>
            <a:r>
              <a:rPr lang="en-US" sz="3200" b="0" i="0" dirty="0" smtClean="0">
                <a:solidFill>
                  <a:srgbClr val="000000"/>
                </a:solidFill>
                <a:effectLst/>
                <a:latin typeface="Times New Roman" panose="02020603050405020304" pitchFamily="18" charset="0"/>
                <a:cs typeface="Times New Roman" panose="02020603050405020304" pitchFamily="18" charset="0"/>
              </a:rPr>
              <a:t> con </a:t>
            </a:r>
            <a:r>
              <a:rPr lang="en-US" sz="3200" b="0" i="0" dirty="0" err="1" smtClean="0">
                <a:solidFill>
                  <a:srgbClr val="000000"/>
                </a:solidFill>
                <a:effectLst/>
                <a:latin typeface="Times New Roman" panose="02020603050405020304" pitchFamily="18" charset="0"/>
                <a:cs typeface="Times New Roman" panose="02020603050405020304" pitchFamily="18" charset="0"/>
              </a:rPr>
              <a:t>người</a:t>
            </a:r>
            <a:r>
              <a:rPr lang="en-US" sz="3200" b="0" i="0" dirty="0" smtClean="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349" y="5910810"/>
            <a:ext cx="1728651" cy="911877"/>
          </a:xfrm>
          <a:prstGeom prst="rect">
            <a:avLst/>
          </a:prstGeom>
        </p:spPr>
      </p:pic>
    </p:spTree>
    <p:extLst>
      <p:ext uri="{BB962C8B-B14F-4D97-AF65-F5344CB8AC3E}">
        <p14:creationId xmlns:p14="http://schemas.microsoft.com/office/powerpoint/2010/main" val="14807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edge">
                                      <p:cBhvr>
                                        <p:cTn id="12" dur="2000"/>
                                        <p:tgtEl>
                                          <p:spTgt spid="6">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edg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out)">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circle(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874" y="1461030"/>
            <a:ext cx="9144000" cy="4121834"/>
          </a:xfrm>
        </p:spPr>
        <p:txBody>
          <a:bodyPr>
            <a:normAutofit/>
          </a:bodyPr>
          <a:lstStyle/>
          <a:p>
            <a:pPr algn="l"/>
            <a:r>
              <a:rPr lang="en-US" sz="3200" b="1" dirty="0" smtClean="0">
                <a:solidFill>
                  <a:schemeClr val="accent5"/>
                </a:solidFill>
                <a:latin typeface="Times New Roman" panose="02020603050405020304" pitchFamily="18" charset="0"/>
                <a:cs typeface="Times New Roman" panose="02020603050405020304" pitchFamily="18" charset="0"/>
              </a:rPr>
              <a:t>2. </a:t>
            </a:r>
            <a:r>
              <a:rPr lang="en-US" sz="3200" b="1" dirty="0" err="1" smtClean="0">
                <a:solidFill>
                  <a:schemeClr val="accent5"/>
                </a:solidFill>
                <a:latin typeface="Times New Roman" panose="02020603050405020304" pitchFamily="18" charset="0"/>
                <a:cs typeface="Times New Roman" panose="02020603050405020304" pitchFamily="18" charset="0"/>
              </a:rPr>
              <a:t>Phong</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trào</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a:t>
            </a:r>
            <a:r>
              <a:rPr lang="en-US" sz="3200" b="1" dirty="0" err="1" smtClean="0">
                <a:solidFill>
                  <a:schemeClr val="accent5"/>
                </a:solidFill>
                <a:latin typeface="Times New Roman" panose="02020603050405020304" pitchFamily="18" charset="0"/>
                <a:cs typeface="Times New Roman" panose="02020603050405020304" pitchFamily="18" charset="0"/>
              </a:rPr>
              <a:t>ăn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hóa</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a:t>
            </a:r>
            <a:r>
              <a:rPr lang="en-US" sz="3200" b="1" dirty="0" err="1" smtClean="0">
                <a:solidFill>
                  <a:schemeClr val="accent5"/>
                </a:solidFill>
                <a:latin typeface="Times New Roman" panose="02020603050405020304" pitchFamily="18" charset="0"/>
                <a:cs typeface="Times New Roman" panose="02020603050405020304" pitchFamily="18" charset="0"/>
              </a:rPr>
              <a:t>hục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3178" y="272851"/>
            <a:ext cx="11808822" cy="10139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80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10595" y="1963711"/>
            <a:ext cx="10331739" cy="2100575"/>
          </a:xfrm>
          <a:prstGeom prst="rect">
            <a:avLst/>
          </a:prstGeom>
          <a:noFill/>
        </p:spPr>
        <p:txBody>
          <a:bodyPr wrap="none" lIns="68580" tIns="34290" rIns="68580" bIns="34290" numCol="1">
            <a:spAutoFit/>
          </a:bodyPr>
          <a:lstStyle/>
          <a:p>
            <a:pPr algn="ctr">
              <a:defRPr/>
            </a:pP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a:t>
            </a: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 TRÀO VĂN HÓA PHỤC HƯNG</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VÀ CẢI CÁCH TÔN GIÁO</a:t>
            </a:r>
            <a:endPar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1806976"/>
      </p:ext>
    </p:extLst>
  </p:cSld>
  <p:clrMapOvr>
    <a:masterClrMapping/>
  </p:clrMapOvr>
  <p:transition spd="slow" advTm="971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235" y="3573401"/>
            <a:ext cx="6842125" cy="32781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883" y="1400931"/>
            <a:ext cx="6842125" cy="453358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400" y="3718718"/>
            <a:ext cx="6945313" cy="19113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70" y="2565747"/>
            <a:ext cx="6764338" cy="31210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830" y="3120230"/>
            <a:ext cx="4695825" cy="32673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3178" y="98236"/>
            <a:ext cx="11808822" cy="10139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5457" y="1280208"/>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5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wipe(left)">
                                      <p:cBhvr>
                                        <p:cTn id="12" dur="500"/>
                                        <p:tgtEl>
                                          <p:spTgt spid="21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3248754" y="2455818"/>
            <a:ext cx="6470012" cy="2495005"/>
          </a:xfrm>
          <a:prstGeom prst="cloudCallout">
            <a:avLst>
              <a:gd name="adj1" fmla="val -60746"/>
              <a:gd name="adj2" fmla="val 59882"/>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Quê</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0" name="TextBox 7">
            <a:extLst>
              <a:ext uri="{FF2B5EF4-FFF2-40B4-BE49-F238E27FC236}">
                <a16:creationId xmlns:a16="http://schemas.microsoft.com/office/drawing/2014/main" xmlns="" id="{2F35F35D-0283-49B3-9930-96785A613E97}"/>
              </a:ext>
            </a:extLst>
          </p:cNvPr>
          <p:cNvSpPr txBox="1">
            <a:spLocks noChangeArrowheads="1"/>
          </p:cNvSpPr>
          <p:nvPr/>
        </p:nvSpPr>
        <p:spPr bwMode="auto">
          <a:xfrm>
            <a:off x="1257013" y="2036564"/>
            <a:ext cx="99991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P</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hong</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hung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khởi</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đầu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từ</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Ý,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sau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đó</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lan</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nhanh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sang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các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Tây</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Âu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và</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trở</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thành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một</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lưu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rộng</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lớn</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altLang="en-US" sz="4000" dirty="0">
              <a:solidFill>
                <a:schemeClr val="tx1">
                  <a:lumMod val="50000"/>
                </a:schemeClr>
              </a:solidFill>
              <a:latin typeface=".VnTime"/>
              <a:cs typeface="Times New Roman" panose="02020603050405020304" pitchFamily="18" charset="0"/>
            </a:endParaRPr>
          </a:p>
        </p:txBody>
      </p:sp>
    </p:spTree>
    <p:extLst>
      <p:ext uri="{BB962C8B-B14F-4D97-AF65-F5344CB8AC3E}">
        <p14:creationId xmlns:p14="http://schemas.microsoft.com/office/powerpoint/2010/main" val="15827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776549" y="2827743"/>
            <a:ext cx="7406639" cy="2233748"/>
          </a:xfrm>
          <a:prstGeom prst="cloudCallou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Khái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Văn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Phục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hưng</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06768" y="2036564"/>
            <a:ext cx="10213145" cy="2062103"/>
          </a:xfrm>
          <a:prstGeom prst="rect">
            <a:avLst/>
          </a:prstGeom>
        </p:spPr>
        <p:txBody>
          <a:bodyPr wrap="square">
            <a:spAutoFit/>
          </a:bodyPr>
          <a:lstStyle/>
          <a:p>
            <a:r>
              <a:rPr lang="vi-VN" sz="3200" dirty="0">
                <a:latin typeface="+mj-lt"/>
              </a:rPr>
              <a:t>Phong trào văn hóa Phục hưng” là phong trào văn hóa mới của giai cấp tư sản Tây Âu thời trung đại trên cơ sở phục hồi những giá trị, thành tựu của nền văn minh Hy Lạp, Rô-ma thời cổ </a:t>
            </a:r>
            <a:r>
              <a:rPr lang="vi-VN" sz="3200" dirty="0" smtClean="0">
                <a:latin typeface="+mj-lt"/>
              </a:rPr>
              <a:t>đạ</a:t>
            </a:r>
            <a:r>
              <a:rPr lang="en-US" sz="3200" dirty="0" err="1">
                <a:latin typeface="Times New Roman" panose="02020603050405020304" pitchFamily="18" charset="0"/>
                <a:cs typeface="Times New Roman" panose="02020603050405020304" pitchFamily="18" charset="0"/>
              </a:rPr>
              <a:t>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a:t>
            </a:r>
            <a:r>
              <a:rPr lang="en-US" sz="2800" b="1" dirty="0" err="1" smtClean="0">
                <a:solidFill>
                  <a:srgbClr val="FF0000"/>
                </a:solidFill>
                <a:latin typeface="Times New Roman" panose="02020603050405020304" pitchFamily="18" charset="0"/>
                <a:cs typeface="Times New Roman" panose="02020603050405020304" pitchFamily="18" charset="0"/>
              </a:rPr>
              <a:t>TÔN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194" name="AutoShape 5">
            <a:extLst>
              <a:ext uri="{FF2B5EF4-FFF2-40B4-BE49-F238E27FC236}">
                <a16:creationId xmlns:a16="http://schemas.microsoft.com/office/drawing/2014/main" xmlns="" id="{BCD1F574-10BC-4933-84A6-20F48DDD1100}"/>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5" name="TextBox 3">
            <a:extLst>
              <a:ext uri="{FF2B5EF4-FFF2-40B4-BE49-F238E27FC236}">
                <a16:creationId xmlns:a16="http://schemas.microsoft.com/office/drawing/2014/main" xmlns="" id="{940C650E-344F-4272-9909-235E3FD91B9D}"/>
              </a:ext>
            </a:extLst>
          </p:cNvPr>
          <p:cNvSpPr txBox="1">
            <a:spLocks noChangeArrowheads="1"/>
          </p:cNvSpPr>
          <p:nvPr/>
        </p:nvSpPr>
        <p:spPr bwMode="auto">
          <a:xfrm>
            <a:off x="6644833" y="1408658"/>
            <a:ext cx="511094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mj-lt"/>
              </a:rPr>
              <a:t>Lê-ô-na đơ Vanh-xi (người </a:t>
            </a:r>
            <a:r>
              <a:rPr lang="vi-VN" sz="2800" dirty="0" smtClean="0">
                <a:latin typeface="+mj-lt"/>
              </a:rPr>
              <a:t>I-ta-li-là </a:t>
            </a:r>
            <a:r>
              <a:rPr lang="vi-VN" sz="2800" dirty="0">
                <a:latin typeface="+mj-lt"/>
              </a:rPr>
              <a:t>một họa sĩ thiên tài </a:t>
            </a:r>
            <a:r>
              <a:rPr lang="en-US" altLang="vi-VN" sz="2800" dirty="0" err="1" smtClean="0">
                <a:latin typeface="+mj-lt"/>
                <a:cs typeface="Times New Roman" panose="02020603050405020304" pitchFamily="18" charset="0"/>
              </a:rPr>
              <a:t>Ông</a:t>
            </a:r>
            <a:r>
              <a:rPr lang="en-US" altLang="vi-VN" sz="2800" dirty="0" smtClean="0">
                <a:latin typeface="+mj-lt"/>
                <a:cs typeface="Times New Roman" panose="02020603050405020304" pitchFamily="18" charset="0"/>
              </a:rPr>
              <a:t> </a:t>
            </a:r>
            <a:r>
              <a:rPr lang="vi-VN" altLang="vi-VN" sz="2800" dirty="0" err="1">
                <a:latin typeface="+mj-lt"/>
                <a:cs typeface="Times New Roman" panose="02020603050405020304" pitchFamily="18" charset="0"/>
              </a:rPr>
              <a:t>là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một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họa</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điêu </a:t>
            </a:r>
            <a:r>
              <a:rPr lang="vi-VN" altLang="vi-VN" sz="2800" dirty="0" err="1">
                <a:latin typeface="+mj-lt"/>
                <a:cs typeface="Times New Roman" panose="02020603050405020304" pitchFamily="18" charset="0"/>
              </a:rPr>
              <a:t>khắc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kiến</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trúc</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bác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kỹ</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giải</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phẫu</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phát</a:t>
            </a:r>
            <a:r>
              <a:rPr lang="vi-VN" altLang="vi-VN" sz="2800" dirty="0">
                <a:latin typeface="+mj-lt"/>
                <a:cs typeface="Times New Roman" panose="02020603050405020304" pitchFamily="18" charset="0"/>
              </a:rPr>
              <a:t> minh </a:t>
            </a:r>
            <a:r>
              <a:rPr lang="vi-VN" altLang="vi-VN" sz="2800" dirty="0" err="1">
                <a:latin typeface="+mj-lt"/>
                <a:cs typeface="Times New Roman" panose="02020603050405020304" pitchFamily="18" charset="0"/>
              </a:rPr>
              <a:t>và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triết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tự</a:t>
            </a:r>
            <a:r>
              <a:rPr lang="vi-VN" altLang="vi-VN" sz="2800" dirty="0">
                <a:latin typeface="+mj-lt"/>
                <a:cs typeface="Times New Roman" panose="02020603050405020304" pitchFamily="18" charset="0"/>
              </a:rPr>
              <a:t> nhiên </a:t>
            </a:r>
            <a:r>
              <a:rPr lang="vi-VN" altLang="vi-VN" sz="2800" dirty="0" err="1">
                <a:latin typeface="+mj-lt"/>
                <a:cs typeface="Times New Roman" panose="02020603050405020304" pitchFamily="18" charset="0"/>
              </a:rPr>
              <a:t>người</a:t>
            </a:r>
            <a:r>
              <a:rPr lang="vi-VN" altLang="vi-VN" sz="2800" dirty="0">
                <a:latin typeface="+mj-lt"/>
                <a:cs typeface="Times New Roman" panose="02020603050405020304" pitchFamily="18" charset="0"/>
              </a:rPr>
              <a:t> Ý. Ông được coi là thiên tài toàn năng nhất lịch sử nhân </a:t>
            </a:r>
            <a:r>
              <a:rPr lang="vi-VN" altLang="vi-VN" sz="2800" dirty="0" smtClean="0">
                <a:latin typeface="+mj-lt"/>
                <a:cs typeface="Times New Roman" panose="02020603050405020304" pitchFamily="18" charset="0"/>
              </a:rPr>
              <a:t>loại</a:t>
            </a:r>
            <a:r>
              <a:rPr lang="en-US" altLang="vi-VN" sz="2800" dirty="0" smtClean="0">
                <a:latin typeface="+mj-lt"/>
                <a:cs typeface="Times New Roman" panose="02020603050405020304" pitchFamily="18" charset="0"/>
              </a:rPr>
              <a:t>.</a:t>
            </a:r>
            <a:r>
              <a:rPr lang="vi-VN" sz="2800" dirty="0" smtClean="0">
                <a:latin typeface="+mj-lt"/>
              </a:rPr>
              <a:t>để </a:t>
            </a:r>
            <a:r>
              <a:rPr lang="vi-VN" sz="2800" dirty="0">
                <a:latin typeface="+mj-lt"/>
              </a:rPr>
              <a:t>lại nhiều kiệt tác cho nhân loại như: </a:t>
            </a:r>
            <a:r>
              <a:rPr lang="vi-VN" sz="2800" i="1" dirty="0">
                <a:latin typeface="+mj-lt"/>
              </a:rPr>
              <a:t>Bữa tiệc cuối cùng, Nàng La Giô-công-đơ.</a:t>
            </a:r>
            <a:endParaRPr lang="en-US" altLang="vi-VN" sz="2800" dirty="0">
              <a:latin typeface="+mj-lt"/>
              <a:cs typeface="Times New Roman" panose="02020603050405020304" pitchFamily="18" charset="0"/>
            </a:endParaRPr>
          </a:p>
        </p:txBody>
      </p:sp>
      <p:pic>
        <p:nvPicPr>
          <p:cNvPr id="8196" name="Picture 6">
            <a:extLst>
              <a:ext uri="{FF2B5EF4-FFF2-40B4-BE49-F238E27FC236}">
                <a16:creationId xmlns:a16="http://schemas.microsoft.com/office/drawing/2014/main" xmlns="" id="{0143C2C6-0F10-4811-892F-B202D5B25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4" y="571500"/>
            <a:ext cx="5110946" cy="5829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197" name="TextBox 7">
            <a:extLst>
              <a:ext uri="{FF2B5EF4-FFF2-40B4-BE49-F238E27FC236}">
                <a16:creationId xmlns:a16="http://schemas.microsoft.com/office/drawing/2014/main" xmlns="" id="{A266C8C0-0E1C-4FF2-AAE1-D71DF318109A}"/>
              </a:ext>
            </a:extLst>
          </p:cNvPr>
          <p:cNvSpPr txBox="1">
            <a:spLocks noChangeArrowheads="1"/>
          </p:cNvSpPr>
          <p:nvPr/>
        </p:nvSpPr>
        <p:spPr bwMode="auto">
          <a:xfrm>
            <a:off x="6421779" y="503320"/>
            <a:ext cx="533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vi-VN" sz="2800" b="1" dirty="0">
                <a:latin typeface="Times New Roman" panose="02020603050405020304" pitchFamily="18" charset="0"/>
                <a:cs typeface="Times New Roman" panose="02020603050405020304" pitchFamily="18" charset="0"/>
              </a:rPr>
              <a:t>Leonardo di ser Piero da Vinci </a:t>
            </a:r>
          </a:p>
          <a:p>
            <a:pPr algn="ctr"/>
            <a:r>
              <a:rPr lang="it-IT" altLang="vi-VN" sz="2800" b="1" dirty="0">
                <a:latin typeface="Times New Roman" panose="02020603050405020304" pitchFamily="18" charset="0"/>
                <a:cs typeface="Times New Roman" panose="02020603050405020304" pitchFamily="18" charset="0"/>
              </a:rPr>
              <a:t>( 1452 – 1519)</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ircle(in)">
                                      <p:cBhvr>
                                        <p:cTn id="12" dur="20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xmlns=""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xmlns=""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584" y="1024732"/>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xmlns="" id="{348237D0-C7FE-42A5-BD95-A5BA8721911E}"/>
              </a:ext>
            </a:extLst>
          </p:cNvPr>
          <p:cNvSpPr txBox="1">
            <a:spLocks noChangeArrowheads="1"/>
          </p:cNvSpPr>
          <p:nvPr/>
        </p:nvSpPr>
        <p:spPr bwMode="auto">
          <a:xfrm>
            <a:off x="5678292" y="1557339"/>
            <a:ext cx="49717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Times New Roman" panose="02020603050405020304" pitchFamily="18" charset="0"/>
                <a:cs typeface="Times New Roman" panose="02020603050405020304" pitchFamily="18" charset="0"/>
              </a:rPr>
              <a:t> W. Sếch-xpia (người Anh) - nhà viết kịch vĩ đại thời Phục hưng với nhiều vở kịch nổi tiếng như: </a:t>
            </a:r>
            <a:r>
              <a:rPr lang="vi-VN" sz="2800" i="1" dirty="0">
                <a:latin typeface="Times New Roman" panose="02020603050405020304" pitchFamily="18" charset="0"/>
                <a:cs typeface="Times New Roman" panose="02020603050405020304" pitchFamily="18" charset="0"/>
              </a:rPr>
              <a:t>Rô-mê-ô và Giu-li-ét, Hăm-lét, Ô-ten-lô,…</a:t>
            </a:r>
            <a:endParaRPr lang="en-US" altLang="vi-VN" sz="3600" dirty="0">
              <a:latin typeface="Times New Roman" panose="02020603050405020304" pitchFamily="18" charset="0"/>
              <a:cs typeface="Times New Roman" panose="02020603050405020304" pitchFamily="18" charset="0"/>
            </a:endParaRPr>
          </a:p>
          <a:p>
            <a:pPr algn="just"/>
            <a:r>
              <a:rPr lang="en-US" altLang="vi-VN" sz="2800" dirty="0" err="1" smtClean="0">
                <a:latin typeface="Times New Roman" panose="02020603050405020304" pitchFamily="18" charset="0"/>
                <a:cs typeface="Times New Roman" panose="02020603050405020304" pitchFamily="18" charset="0"/>
              </a:rPr>
              <a:t>Ông</a:t>
            </a:r>
            <a:r>
              <a:rPr lang="en-US" altLang="vi-VN" sz="2800" dirty="0" smtClean="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là một nhà văn và nhà viết kịch Anh, được coi là nhà văn vĩ đại nhất của Anh và là nhà viết kịch đi trước thời đại. </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xmlns="" id="{D2D2FE59-85BF-46EB-848A-D65403AE3EC1}"/>
              </a:ext>
            </a:extLst>
          </p:cNvPr>
          <p:cNvSpPr txBox="1">
            <a:spLocks noChangeArrowheads="1"/>
          </p:cNvSpPr>
          <p:nvPr/>
        </p:nvSpPr>
        <p:spPr bwMode="auto">
          <a:xfrm>
            <a:off x="5821727" y="878634"/>
            <a:ext cx="504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a:latin typeface="Times New Roman" panose="02020603050405020304" pitchFamily="18" charset="0"/>
                <a:cs typeface="Times New Roman" panose="02020603050405020304" pitchFamily="18" charset="0"/>
              </a:rPr>
              <a:t>William Shakespeare (1564 - 1616</a:t>
            </a:r>
            <a:endParaRPr lang="en-US" alt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9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circle(in)">
                                      <p:cBhvr>
                                        <p:cTn id="1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14160" y="1621860"/>
            <a:ext cx="4841966" cy="2677656"/>
          </a:xfrm>
          <a:prstGeom prst="rect">
            <a:avLst/>
          </a:prstGeom>
        </p:spPr>
        <p:txBody>
          <a:bodyPr wrap="square">
            <a:spAutoFit/>
          </a:bodyPr>
          <a:lstStyle/>
          <a:p>
            <a:r>
              <a:rPr lang="vi-VN" sz="2800" dirty="0">
                <a:solidFill>
                  <a:srgbClr val="212529"/>
                </a:solidFill>
                <a:latin typeface="+mj-lt"/>
              </a:rPr>
              <a:t>G. Ga-li-lê (người I-ta-li-a) vì công bố thuyết Trái Đất quay mà bị bỏ tù khi đã 70 tuổi, ông nổi tiếng với câu nói khi bị kết án: “Dù sao thì trái đất vẫn quay”.</a:t>
            </a:r>
            <a:endParaRPr lang="en-US" sz="2800" dirty="0">
              <a:latin typeface="+mj-lt"/>
            </a:endParaRPr>
          </a:p>
        </p:txBody>
      </p:sp>
      <p:pic>
        <p:nvPicPr>
          <p:cNvPr id="1026" name="Picture 2" descr="https://tse1.mm.bing.net/th?id=OIP.EoR8xI87VLL_ZHusMR_NWQHaEK&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901337"/>
            <a:ext cx="5161008" cy="5356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Rectangle 2"/>
          <p:cNvSpPr/>
          <p:nvPr/>
        </p:nvSpPr>
        <p:spPr>
          <a:xfrm>
            <a:off x="7656410" y="1002268"/>
            <a:ext cx="1888659" cy="523220"/>
          </a:xfrm>
          <a:prstGeom prst="rect">
            <a:avLst/>
          </a:prstGeom>
        </p:spPr>
        <p:txBody>
          <a:bodyPr wrap="none">
            <a:spAutoFit/>
          </a:bodyPr>
          <a:lstStyle/>
          <a:p>
            <a:r>
              <a:rPr lang="vi-VN" sz="2800" b="1" dirty="0">
                <a:latin typeface="Times New Roman" panose="02020603050405020304" pitchFamily="18" charset="0"/>
                <a:cs typeface="Times New Roman" panose="02020603050405020304" pitchFamily="18" charset="0"/>
              </a:rPr>
              <a:t>G. Ga-li-lê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xmlns=""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xmlns=""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71" y="996698"/>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xmlns="" id="{348237D0-C7FE-42A5-BD95-A5BA8721911E}"/>
              </a:ext>
            </a:extLst>
          </p:cNvPr>
          <p:cNvSpPr txBox="1">
            <a:spLocks noChangeArrowheads="1"/>
          </p:cNvSpPr>
          <p:nvPr/>
        </p:nvSpPr>
        <p:spPr bwMode="auto">
          <a:xfrm>
            <a:off x="5346477" y="1404031"/>
            <a:ext cx="58882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800" dirty="0" err="1">
                <a:latin typeface="Times New Roman" panose="02020603050405020304" pitchFamily="18" charset="0"/>
                <a:cs typeface="Times New Roman" panose="02020603050405020304" pitchFamily="18" charset="0"/>
              </a:rPr>
              <a:t>Ông</a:t>
            </a:r>
            <a:r>
              <a:rPr lang="en-US"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một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coi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đi </a:t>
            </a:r>
            <a:r>
              <a:rPr lang="vi-VN" altLang="vi-VN" sz="2800" dirty="0" err="1">
                <a:latin typeface="Times New Roman" panose="02020603050405020304" pitchFamily="18" charset="0"/>
                <a:cs typeface="Times New Roman" panose="02020603050405020304" pitchFamily="18" charset="0"/>
              </a:rPr>
              <a:t>trước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thời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cũng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vinh danh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thơ tiêu </a:t>
            </a:r>
            <a:r>
              <a:rPr lang="vi-VN" altLang="vi-VN" sz="2800" dirty="0" err="1">
                <a:latin typeface="Times New Roman" panose="02020603050405020304" pitchFamily="18" charset="0"/>
                <a:cs typeface="Times New Roman" panose="02020603050405020304" pitchFamily="18" charset="0"/>
              </a:rPr>
              <a:t>biểu</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nước</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"Thi </a:t>
            </a:r>
            <a:r>
              <a:rPr lang="vi-VN" altLang="vi-VN" sz="2800" dirty="0" err="1">
                <a:latin typeface="Times New Roman" panose="02020603050405020304" pitchFamily="18" charset="0"/>
                <a:cs typeface="Times New Roman" panose="02020603050405020304" pitchFamily="18" charset="0"/>
              </a:rPr>
              <a:t>sĩ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dòng</a:t>
            </a:r>
            <a:r>
              <a:rPr lang="vi-VN" altLang="vi-VN" sz="2800" dirty="0">
                <a:latin typeface="Times New Roman" panose="02020603050405020304" pitchFamily="18" charset="0"/>
                <a:cs typeface="Times New Roman" panose="02020603050405020304" pitchFamily="18" charset="0"/>
              </a:rPr>
              <a:t> sông </a:t>
            </a:r>
            <a:r>
              <a:rPr lang="vi-VN" altLang="vi-VN" sz="2800" dirty="0" err="1">
                <a:latin typeface="Times New Roman" panose="02020603050405020304" pitchFamily="18" charset="0"/>
                <a:cs typeface="Times New Roman" panose="02020603050405020304" pitchFamily="18" charset="0"/>
              </a:rPr>
              <a:t>Avon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Những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vở</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đã</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dịch</a:t>
            </a:r>
            <a:r>
              <a:rPr lang="vi-VN" altLang="vi-VN" sz="2800" dirty="0">
                <a:latin typeface="Times New Roman" panose="02020603050405020304" pitchFamily="18" charset="0"/>
                <a:cs typeface="Times New Roman" panose="02020603050405020304" pitchFamily="18" charset="0"/>
              </a:rPr>
              <a:t> ra </a:t>
            </a:r>
            <a:r>
              <a:rPr lang="vi-VN" altLang="vi-VN" sz="2800" dirty="0" err="1">
                <a:latin typeface="Times New Roman" panose="02020603050405020304" pitchFamily="18" charset="0"/>
                <a:cs typeface="Times New Roman" panose="02020603050405020304" pitchFamily="18" charset="0"/>
              </a:rPr>
              <a:t>thành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rất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ngôn </a:t>
            </a:r>
            <a:r>
              <a:rPr lang="vi-VN" altLang="vi-VN" sz="2800" dirty="0" err="1">
                <a:latin typeface="Times New Roman" panose="02020603050405020304" pitchFamily="18" charset="0"/>
                <a:cs typeface="Times New Roman" panose="02020603050405020304" pitchFamily="18" charset="0"/>
              </a:rPr>
              <a:t>ngữ</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lớn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trình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diễn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hơn </a:t>
            </a:r>
            <a:r>
              <a:rPr lang="vi-VN" altLang="vi-VN" sz="2800" dirty="0" err="1">
                <a:latin typeface="Times New Roman" panose="02020603050405020304" pitchFamily="18" charset="0"/>
                <a:cs typeface="Times New Roman" panose="02020603050405020304" pitchFamily="18" charset="0"/>
              </a:rPr>
              <a:t>bất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kì</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nào</a:t>
            </a:r>
            <a:r>
              <a:rPr lang="vi-VN"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xmlns="" id="{D2D2FE59-85BF-46EB-848A-D65403AE3EC1}"/>
              </a:ext>
            </a:extLst>
          </p:cNvPr>
          <p:cNvSpPr txBox="1">
            <a:spLocks noChangeArrowheads="1"/>
          </p:cNvSpPr>
          <p:nvPr/>
        </p:nvSpPr>
        <p:spPr bwMode="auto">
          <a:xfrm>
            <a:off x="5585225" y="695855"/>
            <a:ext cx="5649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b="1" dirty="0">
                <a:latin typeface="Times New Roman" panose="02020603050405020304" pitchFamily="18" charset="0"/>
                <a:cs typeface="Times New Roman" panose="02020603050405020304" pitchFamily="18" charset="0"/>
              </a:rPr>
              <a:t>William Shakespeare (1564 </a:t>
            </a:r>
            <a:r>
              <a:rPr lang="en-US" altLang="vi-VN" sz="2800" b="1" dirty="0" smtClean="0">
                <a:latin typeface="Times New Roman" panose="02020603050405020304" pitchFamily="18" charset="0"/>
                <a:cs typeface="Times New Roman" panose="02020603050405020304" pitchFamily="18" charset="0"/>
              </a:rPr>
              <a:t>– 1616)</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03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transition="in" filter="fade">
                                      <p:cBhvr>
                                        <p:cTn id="1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257013" y="1852602"/>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3345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8" y="5019676"/>
            <a:ext cx="1897062" cy="78581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4645026"/>
            <a:ext cx="957262"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0" y="4481514"/>
            <a:ext cx="2217738" cy="59213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489" y="4400550"/>
            <a:ext cx="10890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114" y="3519488"/>
            <a:ext cx="1857375" cy="14224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350" y="2493963"/>
            <a:ext cx="1879600" cy="804862"/>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339" y="2254250"/>
            <a:ext cx="12160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9088" y="1042988"/>
            <a:ext cx="2628900" cy="989012"/>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3863" y="1762126"/>
            <a:ext cx="1363662" cy="61436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7850" y="2136776"/>
            <a:ext cx="1333500"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876676"/>
            <a:ext cx="16129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951" y="3622676"/>
            <a:ext cx="1120775" cy="56991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5763" y="2606676"/>
            <a:ext cx="1409700" cy="8048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0688" y="2863851"/>
            <a:ext cx="1223962" cy="8810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40189" y="3424239"/>
            <a:ext cx="1933575" cy="4968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9989" y="3049589"/>
            <a:ext cx="1735137" cy="11842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69353" y="5778"/>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6707" y="1151510"/>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90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288" y="175125"/>
            <a:ext cx="609459" cy="609459"/>
          </a:xfrm>
          <a:prstGeom prst="rect">
            <a:avLst/>
          </a:prstGeom>
        </p:spPr>
      </p:pic>
      <p:pic>
        <p:nvPicPr>
          <p:cNvPr id="4" name="图片 3">
            <a:extLst>
              <a:ext uri="{FF2B5EF4-FFF2-40B4-BE49-F238E27FC236}">
                <a16:creationId xmlns:a16="http://schemas.microsoft.com/office/drawing/2014/main" xmlns="" id="{04714BCA-BDEB-4E21-957E-243FA4BD2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7" name="图片 6">
            <a:extLst>
              <a:ext uri="{FF2B5EF4-FFF2-40B4-BE49-F238E27FC236}">
                <a16:creationId xmlns:a16="http://schemas.microsoft.com/office/drawing/2014/main" xmlns="" id="{B838AB8A-46FD-4DE5-B6B9-4F7C78796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6" y="4216124"/>
            <a:ext cx="3188719" cy="2671177"/>
          </a:xfrm>
          <a:prstGeom prst="rect">
            <a:avLst/>
          </a:prstGeom>
        </p:spPr>
      </p:pic>
      <p:pic>
        <p:nvPicPr>
          <p:cNvPr id="10" name="图片 9">
            <a:extLst>
              <a:ext uri="{FF2B5EF4-FFF2-40B4-BE49-F238E27FC236}">
                <a16:creationId xmlns:a16="http://schemas.microsoft.com/office/drawing/2014/main" xmlns="" id="{AA5D89A8-B22B-4149-AE80-8C3929F77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15" y="-332233"/>
            <a:ext cx="3173117" cy="3426967"/>
          </a:xfrm>
          <a:prstGeom prst="rect">
            <a:avLst/>
          </a:prstGeom>
        </p:spPr>
      </p:pic>
      <p:pic>
        <p:nvPicPr>
          <p:cNvPr id="12" name="图片 11">
            <a:extLst>
              <a:ext uri="{FF2B5EF4-FFF2-40B4-BE49-F238E27FC236}">
                <a16:creationId xmlns:a16="http://schemas.microsoft.com/office/drawing/2014/main" xmlns="" id="{12B4AFD8-2B92-4929-9BBB-BD3D388C9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1879" y="4160354"/>
            <a:ext cx="3597917" cy="2799917"/>
          </a:xfrm>
          <a:prstGeom prst="rect">
            <a:avLst/>
          </a:prstGeom>
        </p:spPr>
      </p:pic>
      <p:pic>
        <p:nvPicPr>
          <p:cNvPr id="3" name="图片 2">
            <a:extLst>
              <a:ext uri="{FF2B5EF4-FFF2-40B4-BE49-F238E27FC236}">
                <a16:creationId xmlns:a16="http://schemas.microsoft.com/office/drawing/2014/main" xmlns="" id="{DB62CEBD-6534-409D-B545-34C538096D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9315" y="-14151"/>
            <a:ext cx="1694696" cy="2161905"/>
          </a:xfrm>
          <a:prstGeom prst="rect">
            <a:avLst/>
          </a:prstGeom>
        </p:spPr>
      </p:pic>
      <p:pic>
        <p:nvPicPr>
          <p:cNvPr id="13" name="图片 55">
            <a:extLst>
              <a:ext uri="{FF2B5EF4-FFF2-40B4-BE49-F238E27FC236}">
                <a16:creationId xmlns:a16="http://schemas.microsoft.com/office/drawing/2014/main" xmlns="" id="{71464CC5-EB03-4129-9163-FE9DD22BC2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4343" y="3768269"/>
            <a:ext cx="3597917" cy="3885751"/>
          </a:xfrm>
          <a:prstGeom prst="rect">
            <a:avLst/>
          </a:prstGeom>
        </p:spPr>
      </p:pic>
      <p:sp>
        <p:nvSpPr>
          <p:cNvPr id="14" name="Title 9">
            <a:extLst>
              <a:ext uri="{FF2B5EF4-FFF2-40B4-BE49-F238E27FC236}">
                <a16:creationId xmlns:a16="http://schemas.microsoft.com/office/drawing/2014/main" xmlns="" id="{E2894778-CD2D-D54A-9A26-D748C2243356}"/>
              </a:ext>
            </a:extLst>
          </p:cNvPr>
          <p:cNvSpPr txBox="1">
            <a:spLocks/>
          </p:cNvSpPr>
          <p:nvPr/>
        </p:nvSpPr>
        <p:spPr>
          <a:xfrm>
            <a:off x="1219200" y="2043540"/>
            <a:ext cx="9753600" cy="1733680"/>
          </a:xfrm>
          <a:prstGeom prst="rect">
            <a:avLst/>
          </a:prstGeom>
        </p:spPr>
        <p:txBody>
          <a:bodyPr wrap="square">
            <a:spAutoFit/>
          </a:bodyPr>
          <a:lstStyle>
            <a:lvl1pPr algn="ctr" defTabSz="914134" rtl="0" eaLnBrk="1" latinLnBrk="0" hangingPunct="1">
              <a:spcBef>
                <a:spcPct val="0"/>
              </a:spcBef>
              <a:buNone/>
              <a:defRPr sz="4424" kern="1200">
                <a:solidFill>
                  <a:schemeClr val="tx1"/>
                </a:solidFill>
                <a:latin typeface="+mj-lt"/>
                <a:ea typeface="+mj-ea"/>
                <a:cs typeface="+mj-cs"/>
              </a:defRPr>
            </a:lvl1pPr>
          </a:lstStyle>
          <a:p>
            <a:pPr defTabSz="914377">
              <a:defRPr/>
            </a:pPr>
            <a:r>
              <a:rPr lang="en-US" sz="10666" b="1" dirty="0" smtClean="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Khởi</a:t>
            </a:r>
            <a:r>
              <a:rPr lang="en-US" sz="10666" b="1" dirty="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Động</a:t>
            </a:r>
            <a:endParaRPr lang="x-none" sz="11733"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7191875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5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0000">
                                          <p:cBhvr additive="base">
                                            <p:cTn id="7" dur="500" fill="hold"/>
                                            <p:tgtEl>
                                              <p:spTgt spid="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14:presetBounceEnd="5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14:presetBounceEnd="5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50000">
                                          <p:cBhvr additive="base">
                                            <p:cTn id="2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14:presetBounceEnd="5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14:bounceEnd="50000">
                                          <p:cBhvr additive="base">
                                            <p:cTn id="3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Ý </a:t>
            </a:r>
            <a:r>
              <a:rPr lang="en-US" sz="3600" dirty="0" err="1" smtClean="0">
                <a:latin typeface="Times New Roman" panose="02020603050405020304" pitchFamily="18" charset="0"/>
                <a:cs typeface="Times New Roman" panose="02020603050405020304" pitchFamily="18" charset="0"/>
              </a:rPr>
              <a:t>nghĩa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147770" y="1950754"/>
            <a:ext cx="10452847" cy="2554545"/>
          </a:xfrm>
          <a:prstGeom prst="rect">
            <a:avLst/>
          </a:prstGeom>
        </p:spPr>
        <p:txBody>
          <a:bodyPr wrap="square">
            <a:spAutoFit/>
          </a:bodyPr>
          <a:lstStyle/>
          <a:p>
            <a:pPr algn="just"/>
            <a:r>
              <a:rPr lang="vi-VN" sz="3200" dirty="0">
                <a:solidFill>
                  <a:srgbClr val="212529"/>
                </a:solidFill>
                <a:latin typeface="+mj-lt"/>
              </a:rPr>
              <a:t>- Các nhà Văn hóa Phục hưng đã lên án gay gắt Giáo hội Thiên Chúa giáo và đả phá trật tự phong kiến.</a:t>
            </a:r>
          </a:p>
          <a:p>
            <a:pPr algn="just"/>
            <a:r>
              <a:rPr lang="vi-VN" sz="3200" dirty="0" smtClean="0">
                <a:solidFill>
                  <a:srgbClr val="212529"/>
                </a:solidFill>
                <a:latin typeface="Times New Roman" panose="02020603050405020304" pitchFamily="18" charset="0"/>
                <a:cs typeface="Times New Roman" panose="02020603050405020304" pitchFamily="18" charset="0"/>
              </a:rPr>
              <a:t>-</a:t>
            </a:r>
            <a:r>
              <a:rPr lang="en-US" sz="3200" dirty="0" smtClean="0">
                <a:solidFill>
                  <a:srgbClr val="212529"/>
                </a:solidFill>
                <a:latin typeface="Times New Roman" panose="02020603050405020304" pitchFamily="18" charset="0"/>
                <a:cs typeface="Times New Roman" panose="02020603050405020304" pitchFamily="18" charset="0"/>
              </a:rPr>
              <a:t> Đ</a:t>
            </a:r>
            <a:r>
              <a:rPr lang="vi-VN" sz="3200" dirty="0" smtClean="0">
                <a:solidFill>
                  <a:srgbClr val="212529"/>
                </a:solidFill>
                <a:latin typeface="Times New Roman" panose="02020603050405020304" pitchFamily="18" charset="0"/>
                <a:cs typeface="Times New Roman" panose="02020603050405020304" pitchFamily="18" charset="0"/>
              </a:rPr>
              <a:t>ề </a:t>
            </a:r>
            <a:r>
              <a:rPr lang="vi-VN" sz="3200" dirty="0">
                <a:solidFill>
                  <a:srgbClr val="212529"/>
                </a:solidFill>
                <a:latin typeface="Times New Roman" panose="02020603050405020304" pitchFamily="18" charset="0"/>
                <a:cs typeface="Times New Roman" panose="02020603050405020304" pitchFamily="18" charset="0"/>
              </a:rPr>
              <a:t>cao </a:t>
            </a:r>
            <a:r>
              <a:rPr lang="vi-VN" sz="3200" dirty="0">
                <a:solidFill>
                  <a:srgbClr val="212529"/>
                </a:solidFill>
                <a:latin typeface="+mj-lt"/>
              </a:rPr>
              <a:t>giá trị con người và tự do cá nhân, đề cao tinh thần dan tộc, đồng thời có nhiều đóng góp quan trọng đối với kho tàng văn hóa nhân loại.</a:t>
            </a:r>
          </a:p>
        </p:txBody>
      </p:sp>
      <p:sp>
        <p:nvSpPr>
          <p:cNvPr id="6" name="Rectangle 5"/>
          <p:cNvSpPr/>
          <p:nvPr/>
        </p:nvSpPr>
        <p:spPr>
          <a:xfrm>
            <a:off x="932617" y="4650211"/>
            <a:ext cx="10234364" cy="2062103"/>
          </a:xfrm>
          <a:prstGeom prst="rect">
            <a:avLst/>
          </a:prstGeom>
        </p:spPr>
        <p:txBody>
          <a:bodyPr wrap="square">
            <a:spAutoFit/>
          </a:bodyPr>
          <a:lstStyle/>
          <a:p>
            <a:r>
              <a:rPr lang="vi-VN" sz="3200" dirty="0">
                <a:solidFill>
                  <a:srgbClr val="212529"/>
                </a:solidFill>
                <a:latin typeface="+mj-lt"/>
              </a:rPr>
              <a:t> </a:t>
            </a:r>
            <a:r>
              <a:rPr lang="en-US" sz="3200" dirty="0" smtClean="0">
                <a:solidFill>
                  <a:srgbClr val="212529"/>
                </a:solidFill>
                <a:latin typeface="Times New Roman" panose="02020603050405020304" pitchFamily="18" charset="0"/>
                <a:cs typeface="Times New Roman" panose="02020603050405020304" pitchFamily="18" charset="0"/>
              </a:rPr>
              <a:t>- L</a:t>
            </a:r>
            <a:r>
              <a:rPr lang="vi-VN" sz="3200" dirty="0" smtClean="0">
                <a:solidFill>
                  <a:srgbClr val="212529"/>
                </a:solidFill>
                <a:latin typeface="Times New Roman" panose="02020603050405020304" pitchFamily="18" charset="0"/>
                <a:cs typeface="Times New Roman" panose="02020603050405020304" pitchFamily="18" charset="0"/>
              </a:rPr>
              <a:t>à</a:t>
            </a:r>
            <a:r>
              <a:rPr lang="vi-VN" sz="3200" dirty="0" smtClean="0">
                <a:solidFill>
                  <a:srgbClr val="212529"/>
                </a:solidFill>
                <a:latin typeface="+mj-lt"/>
              </a:rPr>
              <a:t> </a:t>
            </a:r>
            <a:r>
              <a:rPr lang="vi-VN" sz="3200" dirty="0">
                <a:solidFill>
                  <a:srgbClr val="212529"/>
                </a:solidFill>
                <a:latin typeface="+mj-lt"/>
              </a:rPr>
              <a:t>cuộc đấu tranh công khai đầu tiên trên lĩnh vực văn hóa, tư tưởng của giai cấp tư sản chống lại chế độ phong kiến lỗi thời, mở đường cho văn hóa Tây Âu phát triển trong những thế kỉ sau.</a:t>
            </a:r>
            <a:endParaRPr lang="en-US" sz="3200" dirty="0">
              <a:latin typeface="+mj-lt"/>
            </a:endParaRPr>
          </a:p>
        </p:txBody>
      </p:sp>
      <p:sp>
        <p:nvSpPr>
          <p:cNvPr id="8" name="Rectangle 7"/>
          <p:cNvSpPr/>
          <p:nvPr/>
        </p:nvSpPr>
        <p:spPr>
          <a:xfrm>
            <a:off x="1257012" y="1378480"/>
            <a:ext cx="3796232"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Ý </a:t>
            </a:r>
            <a:r>
              <a:rPr lang="en-US" sz="3200" b="1" dirty="0" err="1" smtClean="0">
                <a:solidFill>
                  <a:schemeClr val="accent5"/>
                </a:solidFill>
                <a:latin typeface="Times New Roman" panose="02020603050405020304" pitchFamily="18" charset="0"/>
                <a:cs typeface="Times New Roman" panose="02020603050405020304" pitchFamily="18" charset="0"/>
              </a:rPr>
              <a:t>nghĩa</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tác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động</a:t>
            </a:r>
            <a:r>
              <a:rPr lang="en-US" sz="3200" b="1" dirty="0" smtClean="0">
                <a:solidFill>
                  <a:schemeClr val="accent5"/>
                </a:solidFill>
                <a:latin typeface="Times New Roman" panose="02020603050405020304" pitchFamily="18" charset="0"/>
                <a:cs typeface="Times New Roman" panose="02020603050405020304" pitchFamily="18" charset="0"/>
              </a:rPr>
              <a:t> </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4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rved Down Ribbon 1"/>
          <p:cNvSpPr/>
          <p:nvPr/>
        </p:nvSpPr>
        <p:spPr>
          <a:xfrm>
            <a:off x="3173506" y="1703294"/>
            <a:ext cx="6131859" cy="1900518"/>
          </a:xfrm>
          <a:prstGeom prst="ellipse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LUYỆN TẬP</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8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863967"/>
          <a:ext cx="11301046" cy="4104173"/>
        </p:xfrm>
        <a:graphic>
          <a:graphicData uri="http://schemas.openxmlformats.org/drawingml/2006/table">
            <a:tbl>
              <a:tblPr/>
              <a:tblGrid>
                <a:gridCol w="3766276"/>
                <a:gridCol w="3767385"/>
                <a:gridCol w="3767385"/>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500" smtClean="0">
              <a:solidFill>
                <a:prstClr val="black"/>
              </a:solidFill>
              <a:latin typeface="Arial" pitchFamily="34" charset="0"/>
              <a:ea typeface="Calibri" pitchFamily="34" charset="0"/>
              <a:cs typeface="Times New Roman" pitchFamily="18" charset="0"/>
            </a:endParaRPr>
          </a:p>
          <a:p>
            <a:pPr fontAlgn="base">
              <a:spcBef>
                <a:spcPct val="0"/>
              </a:spcBef>
              <a:spcAft>
                <a:spcPct val="0"/>
              </a:spcAft>
            </a:pPr>
            <a:r>
              <a:rPr lang="en-US" sz="3200" smtClean="0">
                <a:solidFill>
                  <a:prstClr val="black"/>
                </a:solidFill>
                <a:latin typeface="Arial" pitchFamily="34" charset="0"/>
                <a:ea typeface="Calibri" pitchFamily="34" charset="0"/>
                <a:cs typeface="Times New Roman" pitchFamily="18" charset="0"/>
              </a:rPr>
              <a:t>Câu 1: Hãy lập và hoàn thành bảng theo mẫu dưới đây:</a:t>
            </a:r>
            <a:endParaRPr lang="en-US" sz="320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48844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30823" y="2402542"/>
            <a:ext cx="7936097" cy="2599764"/>
          </a:xfrm>
          <a:prstGeom prst="rect">
            <a:avLst/>
          </a:prstGeom>
          <a:noFill/>
        </p:spPr>
        <p:txBody>
          <a:bodyPr spcFirstLastPara="1" wrap="none" lIns="68580" tIns="34290" rIns="68580" bIns="34290" numCol="1">
            <a:spAutoFit/>
          </a:bodyPr>
          <a:lstStyle/>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HỌC KẾT THÚC</a:t>
            </a:r>
          </a:p>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 ƠN CÁC </a:t>
            </a:r>
            <a:r>
              <a:rPr lang="en-US" sz="4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THEO DÕI</a:t>
            </a:r>
          </a:p>
        </p:txBody>
      </p:sp>
    </p:spTree>
    <p:custDataLst>
      <p:tags r:id="rId1"/>
    </p:custDataLst>
    <p:extLst>
      <p:ext uri="{BB962C8B-B14F-4D97-AF65-F5344CB8AC3E}">
        <p14:creationId xmlns:p14="http://schemas.microsoft.com/office/powerpoint/2010/main" val="3128034372"/>
      </p:ext>
    </p:extLst>
  </p:cSld>
  <p:clrMapOvr>
    <a:masterClrMapping/>
  </p:clrMapOvr>
  <p:transition spd="slow" advTm="9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29079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LUẬT CHƠI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99138" y="2267464"/>
            <a:ext cx="8918917" cy="4351338"/>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Trò chơi Lật mảnh ghép bao gồm một bức tranh chứa từ khóa. Bức </a:t>
            </a:r>
            <a:r>
              <a:rPr lang="vi-VN" sz="3600" dirty="0">
                <a:latin typeface="Times New Roman" panose="02020603050405020304" pitchFamily="18" charset="0"/>
                <a:cs typeface="Times New Roman" panose="02020603050405020304" pitchFamily="18" charset="0"/>
              </a:rPr>
              <a:t>tranh này bị ẩn sau </a:t>
            </a:r>
            <a:r>
              <a:rPr lang="en-US" sz="3600" dirty="0" smtClean="0">
                <a:latin typeface="Times New Roman" panose="02020603050405020304" pitchFamily="18" charset="0"/>
                <a:cs typeface="Times New Roman" panose="02020603050405020304" pitchFamily="18" charset="0"/>
              </a:rPr>
              <a:t>6</a:t>
            </a:r>
            <a:r>
              <a:rPr lang="vi-VN" sz="3600" dirty="0">
                <a:latin typeface="Times New Roman" panose="02020603050405020304" pitchFamily="18" charset="0"/>
                <a:cs typeface="Times New Roman" panose="02020603050405020304" pitchFamily="18" charset="0"/>
              </a:rPr>
              <a:t> mảnh ghép. Nhiệm vụ của người chơi là trả lời các câu hỏi ẩn trong mỗi mảnh ghép và đoán từ khóa liên quan đến bức tranh. </a:t>
            </a:r>
            <a:endParaRPr lang="en-US" sz="3600" dirty="0" smtClean="0">
              <a:latin typeface="Times New Roman" panose="02020603050405020304" pitchFamily="18" charset="0"/>
              <a:cs typeface="Times New Roman" panose="02020603050405020304" pitchFamily="18" charset="0"/>
            </a:endParaRPr>
          </a:p>
          <a:p>
            <a:pPr marL="0" indent="0">
              <a:buNone/>
            </a:pPr>
            <a:r>
              <a:rPr lang="vi-VN" sz="3600" dirty="0" smtClean="0">
                <a:latin typeface="Times New Roman" panose="02020603050405020304" pitchFamily="18" charset="0"/>
                <a:cs typeface="Times New Roman" panose="02020603050405020304" pitchFamily="18" charset="0"/>
              </a:rPr>
              <a:t>Với </a:t>
            </a:r>
            <a:r>
              <a:rPr lang="vi-VN" sz="3600" dirty="0">
                <a:latin typeface="Times New Roman" panose="02020603050405020304" pitchFamily="18" charset="0"/>
                <a:cs typeface="Times New Roman" panose="02020603050405020304" pitchFamily="18" charset="0"/>
              </a:rPr>
              <a:t>mỗi câu trả lời đúng, người chơi được mở một mảnh ghép và có quyền đoán từ khóa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9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13632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633927" y="889237"/>
            <a:ext cx="9723501" cy="22279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1</a:t>
            </a:r>
          </a:p>
          <a:p>
            <a:pPr algn="ct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tiên </a:t>
            </a:r>
            <a:r>
              <a:rPr lang="vi-VN" sz="3200" b="1" dirty="0" err="1">
                <a:solidFill>
                  <a:schemeClr val="tx1"/>
                </a:solidFill>
                <a:latin typeface="Times New Roman" panose="02020603050405020304" pitchFamily="18" charset="0"/>
                <a:cs typeface="Times New Roman" panose="02020603050405020304" pitchFamily="18" charset="0"/>
              </a:rPr>
              <a:t>tìm</a:t>
            </a:r>
            <a:r>
              <a:rPr lang="vi-VN" sz="3200" b="1" dirty="0">
                <a:solidFill>
                  <a:schemeClr val="tx1"/>
                </a:solidFill>
                <a:latin typeface="Times New Roman" panose="02020603050405020304" pitchFamily="18" charset="0"/>
                <a:cs typeface="Times New Roman" panose="02020603050405020304" pitchFamily="18" charset="0"/>
              </a:rPr>
              <a:t> ra châu </a:t>
            </a:r>
            <a:r>
              <a:rPr lang="vi-VN" sz="3200" b="1" dirty="0" err="1">
                <a:solidFill>
                  <a:schemeClr val="tx1"/>
                </a:solidFill>
                <a:latin typeface="Times New Roman" panose="02020603050405020304" pitchFamily="18" charset="0"/>
                <a:cs typeface="Times New Roman" panose="02020603050405020304" pitchFamily="18" charset="0"/>
              </a:rPr>
              <a:t>Mĩ</a:t>
            </a:r>
            <a:r>
              <a:rPr lang="vi-VN" sz="3200" b="1" dirty="0">
                <a:solidFill>
                  <a:schemeClr val="tx1"/>
                </a:solidFill>
                <a:latin typeface="Times New Roman" panose="02020603050405020304" pitchFamily="18" charset="0"/>
                <a:cs typeface="Times New Roman" panose="02020603050405020304" pitchFamily="18" charset="0"/>
              </a:rPr>
              <a:t>?</a:t>
            </a: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3928" y="3490413"/>
            <a:ext cx="9723500" cy="2152115"/>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Cô-lôm-bô</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0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289154" y="847033"/>
            <a:ext cx="10068275" cy="2094049"/>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2:</a:t>
            </a:r>
          </a:p>
          <a:p>
            <a:pPr lvl="0" algn="ctr">
              <a:defRPr/>
            </a:pP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thực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hiện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chuyến</a:t>
            </a:r>
            <a:r>
              <a:rPr lang="vi-VN" sz="3200" b="1" dirty="0">
                <a:solidFill>
                  <a:schemeClr val="tx1"/>
                </a:solidFill>
                <a:latin typeface="Times New Roman" panose="02020603050405020304" pitchFamily="18" charset="0"/>
                <a:cs typeface="Times New Roman" panose="02020603050405020304" pitchFamily="18" charset="0"/>
              </a:rPr>
              <a:t> đi </a:t>
            </a:r>
            <a:r>
              <a:rPr lang="vi-VN" sz="3200" b="1" dirty="0" err="1">
                <a:solidFill>
                  <a:schemeClr val="tx1"/>
                </a:solidFill>
                <a:latin typeface="Times New Roman" panose="02020603050405020304" pitchFamily="18" charset="0"/>
                <a:cs typeface="Times New Roman" panose="02020603050405020304" pitchFamily="18" charset="0"/>
              </a:rPr>
              <a:t>vòng</a:t>
            </a:r>
            <a:r>
              <a:rPr lang="vi-VN" sz="3200" b="1" dirty="0">
                <a:solidFill>
                  <a:schemeClr val="tx1"/>
                </a:solidFill>
                <a:latin typeface="Times New Roman" panose="02020603050405020304" pitchFamily="18" charset="0"/>
                <a:cs typeface="Times New Roman" panose="02020603050405020304" pitchFamily="18" charset="0"/>
              </a:rPr>
              <a:t> quanh </a:t>
            </a:r>
            <a:r>
              <a:rPr lang="vi-VN" sz="3200" b="1" dirty="0" err="1">
                <a:solidFill>
                  <a:schemeClr val="tx1"/>
                </a:solidFill>
                <a:latin typeface="Times New Roman" panose="02020603050405020304" pitchFamily="18" charset="0"/>
                <a:cs typeface="Times New Roman" panose="02020603050405020304" pitchFamily="18" charset="0"/>
              </a:rPr>
              <a:t>thế</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giới</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294499" y="3437535"/>
            <a:ext cx="10062930" cy="217409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tx1"/>
                </a:solidFill>
                <a:latin typeface="Times New Roman" panose="02020603050405020304" pitchFamily="18" charset="0"/>
                <a:cs typeface="Times New Roman" panose="02020603050405020304" pitchFamily="18" charset="0"/>
              </a:rPr>
              <a:t>Ph. Ma-</a:t>
            </a:r>
            <a:r>
              <a:rPr lang="en-US" sz="3200" b="1" dirty="0" err="1">
                <a:solidFill>
                  <a:schemeClr val="tx1"/>
                </a:solidFill>
                <a:latin typeface="Times New Roman" panose="02020603050405020304" pitchFamily="18" charset="0"/>
                <a:cs typeface="Times New Roman" panose="02020603050405020304" pitchFamily="18" charset="0"/>
              </a:rPr>
              <a:t>gien</a:t>
            </a:r>
            <a:r>
              <a:rPr lang="en-US" sz="3200" b="1" dirty="0">
                <a:solidFill>
                  <a:schemeClr val="tx1"/>
                </a:solidFill>
                <a:latin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cs typeface="Times New Roman" panose="02020603050405020304" pitchFamily="18" charset="0"/>
              </a:rPr>
              <a:t>lan</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3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39056" y="755709"/>
            <a:ext cx="9918373" cy="1957511"/>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3:</a:t>
            </a:r>
          </a:p>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lý</a:t>
            </a:r>
            <a:r>
              <a:rPr lang="en-US" sz="3200" b="1" dirty="0">
                <a:solidFill>
                  <a:schemeClr val="tx1"/>
                </a:solidFill>
                <a:latin typeface="Times New Roman" panose="02020603050405020304" pitchFamily="18" charset="0"/>
                <a:cs typeface="Times New Roman" panose="02020603050405020304" pitchFamily="18" charset="0"/>
              </a:rPr>
              <a:t> do </a:t>
            </a:r>
            <a:r>
              <a:rPr lang="en-US" sz="3200" b="1" dirty="0" err="1">
                <a:solidFill>
                  <a:schemeClr val="tx1"/>
                </a:solidFill>
                <a:latin typeface="Times New Roman" panose="02020603050405020304" pitchFamily="18" charset="0"/>
                <a:cs typeface="Times New Roman" panose="02020603050405020304" pitchFamily="18" charset="0"/>
              </a:rPr>
              <a:t>tầng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hành</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1744204" y="3177397"/>
            <a:ext cx="9613225" cy="2099141"/>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Thương nhân, quý tộc.</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9902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0.5"/>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925</Words>
  <Application>Microsoft Office PowerPoint</Application>
  <PresentationFormat>Widescreen</PresentationFormat>
  <Paragraphs>113</Paragraphs>
  <Slides>33</Slides>
  <Notes>1</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.VnTime</vt:lpstr>
      <vt:lpstr>Arial</vt:lpstr>
      <vt:lpstr>Calibri</vt:lpstr>
      <vt:lpstr>Calibri Light</vt:lpstr>
      <vt:lpstr>PT Serif</vt:lpstr>
      <vt:lpstr>Times New Roman</vt:lpstr>
      <vt:lpstr>等线</vt:lpstr>
      <vt:lpstr>Office Theme</vt:lpstr>
      <vt:lpstr>1_Office Theme</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PHONG TRÀO VĂN HÓA PHỤC HƯNG  VÀ CẢI CÁCH TÔN GIÁO (2 tiết)</vt:lpstr>
      <vt:lpstr>BÀI 3:  PHONG TRÀO VĂN HÓA PHỤC HƯNG  VÀ CẢI CÁCH TÔN GIÁO (tiết 1)</vt:lpstr>
      <vt:lpstr>BÀI 3:  PHONG TRÀO VĂN HÓA PHỤC HƯNG  VÀ CẢI CÁCH TÔN GIÁO (tiết 1)</vt:lpstr>
      <vt:lpstr>BÀI 3:  PHONG TRÀO VĂN HÓA PHỤC HƯNG  VÀ CẢI CÁCH TÔN GIÁO (tiết 1)</vt:lpstr>
      <vt:lpstr>BÀI 3:  PHONG TRÀO VĂN HÓA PHỤC HƯNG  VÀ CẢI CÁCH TÔN GIÁO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PHUC</cp:lastModifiedBy>
  <cp:revision>41</cp:revision>
  <dcterms:created xsi:type="dcterms:W3CDTF">2022-07-29T16:28:49Z</dcterms:created>
  <dcterms:modified xsi:type="dcterms:W3CDTF">2023-01-06T16:03:58Z</dcterms:modified>
</cp:coreProperties>
</file>