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68" r:id="rId2"/>
    <p:sldId id="472" r:id="rId3"/>
    <p:sldId id="271" r:id="rId4"/>
    <p:sldId id="480" r:id="rId5"/>
    <p:sldId id="479" r:id="rId6"/>
    <p:sldId id="481" r:id="rId7"/>
    <p:sldId id="482" r:id="rId8"/>
    <p:sldId id="366" r:id="rId9"/>
    <p:sldId id="263" r:id="rId10"/>
    <p:sldId id="447" r:id="rId11"/>
    <p:sldId id="258" r:id="rId12"/>
    <p:sldId id="259" r:id="rId13"/>
    <p:sldId id="260" r:id="rId14"/>
    <p:sldId id="261" r:id="rId15"/>
    <p:sldId id="367" r:id="rId16"/>
    <p:sldId id="303" r:id="rId17"/>
    <p:sldId id="445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37F46"/>
    <a:srgbClr val="004200"/>
    <a:srgbClr val="000066"/>
    <a:srgbClr val="CC3300"/>
    <a:srgbClr val="262698"/>
    <a:srgbClr val="F3D7F2"/>
    <a:srgbClr val="CCFFFF"/>
    <a:srgbClr val="CC66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1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441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796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576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="" xmlns:a16="http://schemas.microsoft.com/office/drawing/2014/main" id="{1E66AF05-5CA2-0A2F-7F88-E20B1070F1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="" xmlns:a16="http://schemas.microsoft.com/office/drawing/2014/main" id="{5B1A1F61-AB62-298E-869D-92AB85155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="" xmlns:a16="http://schemas.microsoft.com/office/drawing/2014/main" id="{EFCCC3CA-6C5E-E585-8FBD-5FF2D54D7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35DF89-B443-4D37-8BC2-076EA878B28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2696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3074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705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2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0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5951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6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2752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9A8B2-0818-4DE5-9C5C-A8B4F38BD06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266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9A8B2-0818-4DE5-9C5C-A8B4F38BD068}" type="datetimeFigureOut">
              <a:rPr lang="en-US" smtClean="0"/>
              <a:t>1/6/2023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5E083-3F6E-4F1C-9AA7-297C4DD7E1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507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29.png"/><Relationship Id="rId18" Type="http://schemas.openxmlformats.org/officeDocument/2006/relationships/slide" Target="slide15.xml"/><Relationship Id="rId26" Type="http://schemas.openxmlformats.org/officeDocument/2006/relationships/image" Target="../media/image38.png"/><Relationship Id="rId3" Type="http://schemas.openxmlformats.org/officeDocument/2006/relationships/image" Target="../media/image22.png"/><Relationship Id="rId21" Type="http://schemas.openxmlformats.org/officeDocument/2006/relationships/image" Target="../media/image34.png"/><Relationship Id="rId7" Type="http://schemas.openxmlformats.org/officeDocument/2006/relationships/image" Target="../media/image26.png"/><Relationship Id="rId12" Type="http://schemas.openxmlformats.org/officeDocument/2006/relationships/slide" Target="slide13.xml"/><Relationship Id="rId17" Type="http://schemas.openxmlformats.org/officeDocument/2006/relationships/image" Target="../media/image31.png"/><Relationship Id="rId25" Type="http://schemas.openxmlformats.org/officeDocument/2006/relationships/image" Target="../media/image37.png"/><Relationship Id="rId2" Type="http://schemas.openxmlformats.org/officeDocument/2006/relationships/image" Target="../media/image19.jpeg"/><Relationship Id="rId16" Type="http://schemas.openxmlformats.org/officeDocument/2006/relationships/slide" Target="slide14.xml"/><Relationship Id="rId20" Type="http://schemas.openxmlformats.org/officeDocument/2006/relationships/image" Target="../media/image33.png"/><Relationship Id="rId29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24" Type="http://schemas.openxmlformats.org/officeDocument/2006/relationships/image" Target="../media/image36.png"/><Relationship Id="rId32" Type="http://schemas.openxmlformats.org/officeDocument/2006/relationships/slide" Target="slide16.xml"/><Relationship Id="rId5" Type="http://schemas.openxmlformats.org/officeDocument/2006/relationships/image" Target="../media/image24.png"/><Relationship Id="rId15" Type="http://schemas.openxmlformats.org/officeDocument/2006/relationships/image" Target="../media/image30.png"/><Relationship Id="rId23" Type="http://schemas.openxmlformats.org/officeDocument/2006/relationships/image" Target="../media/image15.png"/><Relationship Id="rId28" Type="http://schemas.openxmlformats.org/officeDocument/2006/relationships/image" Target="../media/image40.png"/><Relationship Id="rId10" Type="http://schemas.openxmlformats.org/officeDocument/2006/relationships/image" Target="../media/image12.png"/><Relationship Id="rId19" Type="http://schemas.openxmlformats.org/officeDocument/2006/relationships/image" Target="../media/image32.png"/><Relationship Id="rId31" Type="http://schemas.openxmlformats.org/officeDocument/2006/relationships/image" Target="../media/image43.png"/><Relationship Id="rId4" Type="http://schemas.openxmlformats.org/officeDocument/2006/relationships/image" Target="../media/image23.png"/><Relationship Id="rId9" Type="http://schemas.openxmlformats.org/officeDocument/2006/relationships/slide" Target="slide11.xml"/><Relationship Id="rId14" Type="http://schemas.openxmlformats.org/officeDocument/2006/relationships/slide" Target="slide12.xml"/><Relationship Id="rId22" Type="http://schemas.openxmlformats.org/officeDocument/2006/relationships/image" Target="../media/image35.png"/><Relationship Id="rId27" Type="http://schemas.openxmlformats.org/officeDocument/2006/relationships/image" Target="../media/image39.png"/><Relationship Id="rId30" Type="http://schemas.openxmlformats.org/officeDocument/2006/relationships/image" Target="../media/image4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21.png"/><Relationship Id="rId4" Type="http://schemas.openxmlformats.org/officeDocument/2006/relationships/slide" Target="slide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audio" Target="../media/audio2.wav"/><Relationship Id="rId7" Type="http://schemas.openxmlformats.org/officeDocument/2006/relationships/slide" Target="slide10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10" Type="http://schemas.openxmlformats.org/officeDocument/2006/relationships/image" Target="../media/image48.png"/><Relationship Id="rId4" Type="http://schemas.openxmlformats.org/officeDocument/2006/relationships/audio" Target="../media/audio3.wav"/><Relationship Id="rId9" Type="http://schemas.openxmlformats.org/officeDocument/2006/relationships/image" Target="../media/image4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3" Type="http://schemas.openxmlformats.org/officeDocument/2006/relationships/audio" Target="../media/audio2.wav"/><Relationship Id="rId7" Type="http://schemas.openxmlformats.org/officeDocument/2006/relationships/image" Target="../media/image4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7.png"/><Relationship Id="rId5" Type="http://schemas.openxmlformats.org/officeDocument/2006/relationships/image" Target="../media/image49.jpeg"/><Relationship Id="rId4" Type="http://schemas.openxmlformats.org/officeDocument/2006/relationships/audio" Target="../media/audio3.wav"/><Relationship Id="rId9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gif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gif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4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èm Bor.mn - Giải Pháp Tối Ưu Cho Rèm Cửa">
            <a:extLst>
              <a:ext uri="{FF2B5EF4-FFF2-40B4-BE49-F238E27FC236}">
                <a16:creationId xmlns="" xmlns:a16="http://schemas.microsoft.com/office/drawing/2014/main" id="{792928AF-9F64-BBAA-5936-BFC8836190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58" b="10280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ADMIN\Desktop\Lam tac\bg.jpg">
            <a:extLst>
              <a:ext uri="{FF2B5EF4-FFF2-40B4-BE49-F238E27FC236}">
                <a16:creationId xmlns="" xmlns:a16="http://schemas.microsoft.com/office/drawing/2014/main" id="{FD837057-0677-6374-C9EC-32394259A1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95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1" name="Picture 4" descr="C:\Users\ADMIN\Desktop\Lam tac\tải xuống.jpg">
            <a:extLst>
              <a:ext uri="{FF2B5EF4-FFF2-40B4-BE49-F238E27FC236}">
                <a16:creationId xmlns="" xmlns:a16="http://schemas.microsoft.com/office/drawing/2014/main" id="{75D04595-7BC2-A1A8-9BEE-C27E28B98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914775"/>
            <a:ext cx="7620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2" name="Picture 5" descr="C:\Users\ADMIN\Desktop\Lam tac\800px_COLOURBOX9774185 (2).jpg">
            <a:extLst>
              <a:ext uri="{FF2B5EF4-FFF2-40B4-BE49-F238E27FC236}">
                <a16:creationId xmlns="" xmlns:a16="http://schemas.microsoft.com/office/drawing/2014/main" id="{D648D0F0-BB03-DAEA-666D-F7FCCB3CA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4938" y="4389438"/>
            <a:ext cx="1676400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3" name="Picture 6" descr="C:\Users\ADMIN\Desktop\Lam tac\800px_COLOURBOX9774185 (3).jpg">
            <a:extLst>
              <a:ext uri="{FF2B5EF4-FFF2-40B4-BE49-F238E27FC236}">
                <a16:creationId xmlns="" xmlns:a16="http://schemas.microsoft.com/office/drawing/2014/main" id="{DDAAA6B0-9D3A-1A98-9681-DFBCE1F5C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389438"/>
            <a:ext cx="10445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7" descr="C:\Users\ADMIN\Desktop\Lam tac\800px_COLOURBOX9774185 (4).jpg">
            <a:extLst>
              <a:ext uri="{FF2B5EF4-FFF2-40B4-BE49-F238E27FC236}">
                <a16:creationId xmlns="" xmlns:a16="http://schemas.microsoft.com/office/drawing/2014/main" id="{12E5330C-4BC7-54BC-BBF7-2F31521569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69420">
            <a:off x="481013" y="4735513"/>
            <a:ext cx="10922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5" name="Picture 6" descr="C:\Users\ADMIN\Desktop\Lam tac\800px_COLOURBOX9774185 (3).jpg">
            <a:extLst>
              <a:ext uri="{FF2B5EF4-FFF2-40B4-BE49-F238E27FC236}">
                <a16:creationId xmlns="" xmlns:a16="http://schemas.microsoft.com/office/drawing/2014/main" id="{9327F961-AA3F-16AB-55C1-A5B45826C2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338" y="4573588"/>
            <a:ext cx="993775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6" name="Picture 3" descr="C:\Users\ADMIN\Desktop\Lam tac\tree-576145_960_720.png">
            <a:extLst>
              <a:ext uri="{FF2B5EF4-FFF2-40B4-BE49-F238E27FC236}">
                <a16:creationId xmlns="" xmlns:a16="http://schemas.microsoft.com/office/drawing/2014/main" id="{0028D23D-466C-8728-9635-F3D10C652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724400"/>
            <a:ext cx="59372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5" descr="C:\Users\ADMIN\Desktop\Lam tac\lumberjack-lean-on-the-wood-log-vector-7780327.jpg">
            <a:hlinkClick r:id="rId9" action="ppaction://hlinksldjump"/>
            <a:extLst>
              <a:ext uri="{FF2B5EF4-FFF2-40B4-BE49-F238E27FC236}">
                <a16:creationId xmlns="" xmlns:a16="http://schemas.microsoft.com/office/drawing/2014/main" id="{89E9F425-38BC-2C36-647E-B6F7DE1352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 flipH="1">
            <a:off x="371475" y="4002088"/>
            <a:ext cx="1455738" cy="224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8" name="Picture 3" descr="C:\Users\ADMIN\Desktop\Untitleda (2).png">
            <a:extLst>
              <a:ext uri="{FF2B5EF4-FFF2-40B4-BE49-F238E27FC236}">
                <a16:creationId xmlns="" xmlns:a16="http://schemas.microsoft.com/office/drawing/2014/main" id="{12D9D26F-6CDF-FCF3-05C7-05FA55D19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288" y="3073400"/>
            <a:ext cx="40894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 descr="C:\Users\ADMIN\Desktop\Picture1a (2).png">
            <a:hlinkClick r:id="rId12" action="ppaction://hlinksldjump"/>
            <a:extLst>
              <a:ext uri="{FF2B5EF4-FFF2-40B4-BE49-F238E27FC236}">
                <a16:creationId xmlns="" xmlns:a16="http://schemas.microsoft.com/office/drawing/2014/main" id="{7E757EB7-D2D2-6101-28A5-0AF3AEA769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013" y="4033838"/>
            <a:ext cx="1560512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8" descr="C:\Users\ADMIN\Desktop\Lam tac\il_570xN.938660066_slvo.jpg">
            <a:hlinkClick r:id="rId14" action="ppaction://hlinksldjump"/>
            <a:extLst>
              <a:ext uri="{FF2B5EF4-FFF2-40B4-BE49-F238E27FC236}">
                <a16:creationId xmlns="" xmlns:a16="http://schemas.microsoft.com/office/drawing/2014/main" id="{BB3ECC08-10B1-2B5D-D804-72D4BFEDBF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538" y="3886200"/>
            <a:ext cx="1104900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" name="Picture 6" descr="C:\Users\ADMIN\Desktop\Lam tac\stock-vector-cartoon-art-of-a-lumberjack-paul-bunyan-type-with-a-log-on-his-shoulder-this-guy-has-the-typical-17555299.jpg">
            <a:hlinkClick r:id="rId16" action="ppaction://hlinksldjump"/>
            <a:extLst>
              <a:ext uri="{FF2B5EF4-FFF2-40B4-BE49-F238E27FC236}">
                <a16:creationId xmlns="" xmlns:a16="http://schemas.microsoft.com/office/drawing/2014/main" id="{557DC00C-ACBE-A19E-2283-D2BB3BD86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4430713"/>
            <a:ext cx="99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9" descr="C:\Users\ADMIN\Desktop\Lam tac\e7f4c27d556f238339f9337509756439--lumberjacks-vectors.jpg">
            <a:hlinkClick r:id="rId18" action="ppaction://hlinksldjump"/>
            <a:extLst>
              <a:ext uri="{FF2B5EF4-FFF2-40B4-BE49-F238E27FC236}">
                <a16:creationId xmlns="" xmlns:a16="http://schemas.microsoft.com/office/drawing/2014/main" id="{8725DA73-724D-B4ED-8DA5-C7DE619080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313" y="3917950"/>
            <a:ext cx="1790700" cy="212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8" descr="C:\Users\ADMIN\Desktop\Tai nguyen thiet ke tro choi\Giai cuu rung xanh\playful-wild-monkeys_1308-2930 (4).jpg">
            <a:extLst>
              <a:ext uri="{FF2B5EF4-FFF2-40B4-BE49-F238E27FC236}">
                <a16:creationId xmlns="" xmlns:a16="http://schemas.microsoft.com/office/drawing/2014/main" id="{C69E476D-D32C-48BF-DA15-FF30CC898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050" y="738188"/>
            <a:ext cx="94615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C:\Users\ADMIN\Desktop\Tai nguyen thiet ke tro choi\Giai cuu rung xanh\scimmia-del-fumetto-31653934.jpg">
            <a:extLst>
              <a:ext uri="{FF2B5EF4-FFF2-40B4-BE49-F238E27FC236}">
                <a16:creationId xmlns="" xmlns:a16="http://schemas.microsoft.com/office/drawing/2014/main" id="{F23C9CDA-656F-1CC9-72C4-8A5907E797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983207">
            <a:off x="2076450" y="1393825"/>
            <a:ext cx="798513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Hình ảnh có liên quan">
            <a:extLst>
              <a:ext uri="{FF2B5EF4-FFF2-40B4-BE49-F238E27FC236}">
                <a16:creationId xmlns="" xmlns:a16="http://schemas.microsoft.com/office/drawing/2014/main" id="{2CF3746A-F19E-8690-EA55-A05286C009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07329">
            <a:off x="5692775" y="554038"/>
            <a:ext cx="1066800" cy="132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Hình ảnh có liên quan">
            <a:extLst>
              <a:ext uri="{FF2B5EF4-FFF2-40B4-BE49-F238E27FC236}">
                <a16:creationId xmlns="" xmlns:a16="http://schemas.microsoft.com/office/drawing/2014/main" id="{E2F00A49-83DD-BFCE-643C-459C9CC42E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4597400" y="1216025"/>
            <a:ext cx="835025" cy="815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0" name="Picture 16" descr="Kết quả hình ảnh cho monkey cartoon">
            <a:extLst>
              <a:ext uri="{FF2B5EF4-FFF2-40B4-BE49-F238E27FC236}">
                <a16:creationId xmlns="" xmlns:a16="http://schemas.microsoft.com/office/drawing/2014/main" id="{551FFCDE-5961-D6B5-B485-2CA230595C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0560" flipH="1">
            <a:off x="7342188" y="1558925"/>
            <a:ext cx="1009650" cy="998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2" name="Picture 18" descr="Kết quả hình ảnh cho pineapple cartoon">
            <a:extLst>
              <a:ext uri="{FF2B5EF4-FFF2-40B4-BE49-F238E27FC236}">
                <a16:creationId xmlns="" xmlns:a16="http://schemas.microsoft.com/office/drawing/2014/main" id="{86541320-A80F-EE8C-AA41-E37EDDD78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188" y="1808163"/>
            <a:ext cx="828675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4" name="Picture 20" descr="Hình ảnh có liên quan">
            <a:extLst>
              <a:ext uri="{FF2B5EF4-FFF2-40B4-BE49-F238E27FC236}">
                <a16:creationId xmlns="" xmlns:a16="http://schemas.microsoft.com/office/drawing/2014/main" id="{3DC2AC6F-183E-94D3-FA2D-39821EB9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38" y="2193925"/>
            <a:ext cx="500062" cy="60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 descr="Kết quả hình ảnh cho durian cartoon">
            <a:extLst>
              <a:ext uri="{FF2B5EF4-FFF2-40B4-BE49-F238E27FC236}">
                <a16:creationId xmlns="" xmlns:a16="http://schemas.microsoft.com/office/drawing/2014/main" id="{BB79C5B5-98D0-5A26-6C35-11FE845E0E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" y="1089025"/>
            <a:ext cx="561975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0" descr="Hình ảnh có liên quan">
            <a:extLst>
              <a:ext uri="{FF2B5EF4-FFF2-40B4-BE49-F238E27FC236}">
                <a16:creationId xmlns="" xmlns:a16="http://schemas.microsoft.com/office/drawing/2014/main" id="{D66E0337-610A-92D1-99C8-716C56F8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438" y="1839913"/>
            <a:ext cx="482600" cy="58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2" descr="Kết quả hình ảnh cho durian cartoon">
            <a:extLst>
              <a:ext uri="{FF2B5EF4-FFF2-40B4-BE49-F238E27FC236}">
                <a16:creationId xmlns="" xmlns:a16="http://schemas.microsoft.com/office/drawing/2014/main" id="{717B5E10-8D8B-DDC7-9E92-97B507684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538" y="2489200"/>
            <a:ext cx="530225" cy="687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C:\Users\ADMIN\Desktop\Picture1.png">
            <a:extLst>
              <a:ext uri="{FF2B5EF4-FFF2-40B4-BE49-F238E27FC236}">
                <a16:creationId xmlns="" xmlns:a16="http://schemas.microsoft.com/office/drawing/2014/main" id="{A55A2234-DBEF-9F6C-A64A-38403B9409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282950"/>
            <a:ext cx="1628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5" descr="C:\Users\ADMIN\Desktop\Lam tac\lumberjack-lean-on-the-wood-log-vector-7780327.jpg">
            <a:extLst>
              <a:ext uri="{FF2B5EF4-FFF2-40B4-BE49-F238E27FC236}">
                <a16:creationId xmlns="" xmlns:a16="http://schemas.microsoft.com/office/drawing/2014/main" id="{7BC77C2B-C3F2-0E16-EE64-9EEE6F49A0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344994" flipH="1">
            <a:off x="157162" y="5229225"/>
            <a:ext cx="1455738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2" descr="C:\Users\ADMIN\Desktop\Picture1.png">
            <a:extLst>
              <a:ext uri="{FF2B5EF4-FFF2-40B4-BE49-F238E27FC236}">
                <a16:creationId xmlns="" xmlns:a16="http://schemas.microsoft.com/office/drawing/2014/main" id="{0047164C-0F4A-F51F-AA78-E00034FE7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3575" y="3276600"/>
            <a:ext cx="1628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C:\Users\ADMIN\Desktop\Lam tac\il_570xN.938660066_slvo.jpg">
            <a:extLst>
              <a:ext uri="{FF2B5EF4-FFF2-40B4-BE49-F238E27FC236}">
                <a16:creationId xmlns="" xmlns:a16="http://schemas.microsoft.com/office/drawing/2014/main" id="{49B6B357-4D94-795B-9F08-974279874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07732" flipH="1">
            <a:off x="2359819" y="5436394"/>
            <a:ext cx="1104900" cy="206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2" descr="C:\Users\ADMIN\Desktop\Picture1.png">
            <a:extLst>
              <a:ext uri="{FF2B5EF4-FFF2-40B4-BE49-F238E27FC236}">
                <a16:creationId xmlns="" xmlns:a16="http://schemas.microsoft.com/office/drawing/2014/main" id="{9514ACC0-37D9-7BCC-08BC-D150E6E853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7350" y="3424238"/>
            <a:ext cx="1628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2" descr="C:\Users\ADMIN\Desktop\Picture1a (2).png">
            <a:extLst>
              <a:ext uri="{FF2B5EF4-FFF2-40B4-BE49-F238E27FC236}">
                <a16:creationId xmlns="" xmlns:a16="http://schemas.microsoft.com/office/drawing/2014/main" id="{7D2F48F9-F150-F86B-9825-5F90EE71C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983466">
            <a:off x="4562476" y="5429250"/>
            <a:ext cx="1560512" cy="226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2" descr="C:\Users\ADMIN\Desktop\Picture1.png">
            <a:extLst>
              <a:ext uri="{FF2B5EF4-FFF2-40B4-BE49-F238E27FC236}">
                <a16:creationId xmlns="" xmlns:a16="http://schemas.microsoft.com/office/drawing/2014/main" id="{D0130594-E48A-5F44-454E-96DBD4003D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713" y="3854450"/>
            <a:ext cx="1628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6" descr="C:\Users\ADMIN\Desktop\Lam tac\stock-vector-cartoon-art-of-a-lumberjack-paul-bunyan-type-with-a-log-on-his-shoulder-this-guy-has-the-typical-17555299.jpg">
            <a:extLst>
              <a:ext uri="{FF2B5EF4-FFF2-40B4-BE49-F238E27FC236}">
                <a16:creationId xmlns="" xmlns:a16="http://schemas.microsoft.com/office/drawing/2014/main" id="{23916E94-2FF5-72C9-3BF5-03F3BCCD0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071364" flipH="1">
            <a:off x="6096000" y="5589588"/>
            <a:ext cx="9906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2" descr="C:\Users\ADMIN\Desktop\Picture1.png">
            <a:extLst>
              <a:ext uri="{FF2B5EF4-FFF2-40B4-BE49-F238E27FC236}">
                <a16:creationId xmlns="" xmlns:a16="http://schemas.microsoft.com/office/drawing/2014/main" id="{3CE0C8A0-D676-0102-F465-B81B20F1CA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75" y="3432175"/>
            <a:ext cx="1628775" cy="101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9" descr="C:\Users\ADMIN\Desktop\Lam tac\e7f4c27d556f238339f9337509756439--lumberjacks-vectors.jpg">
            <a:extLst>
              <a:ext uri="{FF2B5EF4-FFF2-40B4-BE49-F238E27FC236}">
                <a16:creationId xmlns="" xmlns:a16="http://schemas.microsoft.com/office/drawing/2014/main" id="{45CE1156-97CD-7A42-69C5-1720E04D7A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0007595">
            <a:off x="7392988" y="5299075"/>
            <a:ext cx="17907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 2">
            <a:extLst>
              <a:ext uri="{FF2B5EF4-FFF2-40B4-BE49-F238E27FC236}">
                <a16:creationId xmlns="" xmlns:a16="http://schemas.microsoft.com/office/drawing/2014/main" id="{25E943D0-BE5A-2020-5CBA-5E53BE1CE918}"/>
              </a:ext>
            </a:extLst>
          </p:cNvPr>
          <p:cNvSpPr/>
          <p:nvPr/>
        </p:nvSpPr>
        <p:spPr>
          <a:xfrm>
            <a:off x="1025525" y="3452813"/>
            <a:ext cx="400050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6600"/>
                </a:solidFill>
              </a:rPr>
              <a:t>1</a:t>
            </a:r>
          </a:p>
        </p:txBody>
      </p:sp>
      <p:sp>
        <p:nvSpPr>
          <p:cNvPr id="40" name="Oval 39">
            <a:hlinkClick r:id="rId14" action="ppaction://hlinksldjump"/>
            <a:extLst>
              <a:ext uri="{FF2B5EF4-FFF2-40B4-BE49-F238E27FC236}">
                <a16:creationId xmlns="" xmlns:a16="http://schemas.microsoft.com/office/drawing/2014/main" id="{42C7D91C-6339-1162-1131-D9914D556F30}"/>
              </a:ext>
            </a:extLst>
          </p:cNvPr>
          <p:cNvSpPr/>
          <p:nvPr/>
        </p:nvSpPr>
        <p:spPr>
          <a:xfrm>
            <a:off x="2408238" y="3505200"/>
            <a:ext cx="436562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6600"/>
                </a:solidFill>
              </a:rPr>
              <a:t>2</a:t>
            </a:r>
          </a:p>
        </p:txBody>
      </p:sp>
      <p:sp>
        <p:nvSpPr>
          <p:cNvPr id="41" name="Oval 40">
            <a:hlinkClick r:id="rId12" action="ppaction://hlinksldjump"/>
            <a:extLst>
              <a:ext uri="{FF2B5EF4-FFF2-40B4-BE49-F238E27FC236}">
                <a16:creationId xmlns="" xmlns:a16="http://schemas.microsoft.com/office/drawing/2014/main" id="{FF313A75-EAC6-F70B-2699-9792DBDD8861}"/>
              </a:ext>
            </a:extLst>
          </p:cNvPr>
          <p:cNvSpPr/>
          <p:nvPr/>
        </p:nvSpPr>
        <p:spPr>
          <a:xfrm>
            <a:off x="4689475" y="3613150"/>
            <a:ext cx="434975" cy="32385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6600"/>
                </a:solidFill>
              </a:rPr>
              <a:t>3</a:t>
            </a:r>
          </a:p>
        </p:txBody>
      </p:sp>
      <p:sp>
        <p:nvSpPr>
          <p:cNvPr id="42" name="Oval 41">
            <a:hlinkClick r:id="rId16" action="ppaction://hlinksldjump"/>
            <a:extLst>
              <a:ext uri="{FF2B5EF4-FFF2-40B4-BE49-F238E27FC236}">
                <a16:creationId xmlns="" xmlns:a16="http://schemas.microsoft.com/office/drawing/2014/main" id="{555797C8-807B-855E-2E53-FF370B26E984}"/>
              </a:ext>
            </a:extLst>
          </p:cNvPr>
          <p:cNvSpPr/>
          <p:nvPr/>
        </p:nvSpPr>
        <p:spPr>
          <a:xfrm>
            <a:off x="6100763" y="3937000"/>
            <a:ext cx="436562" cy="381000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6600"/>
                </a:solidFill>
              </a:rPr>
              <a:t>4</a:t>
            </a:r>
          </a:p>
        </p:txBody>
      </p:sp>
      <p:sp>
        <p:nvSpPr>
          <p:cNvPr id="43" name="Oval 42">
            <a:hlinkClick r:id="rId18" action="ppaction://hlinksldjump"/>
            <a:extLst>
              <a:ext uri="{FF2B5EF4-FFF2-40B4-BE49-F238E27FC236}">
                <a16:creationId xmlns="" xmlns:a16="http://schemas.microsoft.com/office/drawing/2014/main" id="{6FC56B96-E6C7-D23E-5571-BB7F2BB780E9}"/>
              </a:ext>
            </a:extLst>
          </p:cNvPr>
          <p:cNvSpPr/>
          <p:nvPr/>
        </p:nvSpPr>
        <p:spPr>
          <a:xfrm>
            <a:off x="7580313" y="3305175"/>
            <a:ext cx="436562" cy="449263"/>
          </a:xfrm>
          <a:prstGeom prst="ellipse">
            <a:avLst/>
          </a:prstGeom>
          <a:solidFill>
            <a:srgbClr val="FFFF00"/>
          </a:soli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dirty="0">
                <a:solidFill>
                  <a:srgbClr val="006600"/>
                </a:solidFill>
              </a:rPr>
              <a:t>5</a:t>
            </a:r>
          </a:p>
        </p:txBody>
      </p:sp>
      <p:sp>
        <p:nvSpPr>
          <p:cNvPr id="4" name="Action Button: Go to End 3">
            <a:hlinkClick r:id="rId32" action="ppaction://hlinksldjump"/>
            <a:extLst>
              <a:ext uri="{FF2B5EF4-FFF2-40B4-BE49-F238E27FC236}">
                <a16:creationId xmlns="" xmlns:a16="http://schemas.microsoft.com/office/drawing/2014/main" id="{9B09D500-B139-E8B4-5C68-37EA485437AA}"/>
              </a:ext>
            </a:extLst>
          </p:cNvPr>
          <p:cNvSpPr/>
          <p:nvPr/>
        </p:nvSpPr>
        <p:spPr>
          <a:xfrm>
            <a:off x="8736013" y="6530975"/>
            <a:ext cx="454025" cy="420688"/>
          </a:xfrm>
          <a:prstGeom prst="actionButtonE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 nodeType="clickPar">
                      <p:stCondLst>
                        <p:cond delay="0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6.17284E-7 L 0.00729 0.37191 " pathEditMode="relative" rAng="0" ptsTypes="AA">
                                      <p:cBhvr>
                                        <p:cTn id="41" dur="1000" fill="hold"/>
                                        <p:tgtEl>
                                          <p:spTgt spid="10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5" y="185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2.83951E-6 L -0.00261 0.16913 " pathEditMode="relative" rAng="0" ptsTypes="AA">
                                      <p:cBhvr>
                                        <p:cTn id="60" dur="1000" fill="hold"/>
                                        <p:tgtEl>
                                          <p:spTgt spid="10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9" y="845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0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-4.44444E-6 L -0.00104 0.22315 " pathEditMode="relative" rAng="0" ptsTypes="AA">
                                      <p:cBhvr>
                                        <p:cTn id="78" dur="1000" fill="hold"/>
                                        <p:tgtEl>
                                          <p:spTgt spid="10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2" y="1114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8"/>
                  </p:tgtEl>
                </p:cond>
              </p:nextCondLst>
            </p:seq>
            <p:seq concurrent="1" nextAc="seek">
              <p:cTn id="90" restart="whenNotActive" fill="hold" evtFilter="cancelBubble" nodeType="interactiveSeq">
                <p:stCondLst>
                  <p:cond evt="onClick" delay="0">
                    <p:tgtEl>
                      <p:spTgt spid="10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1" fill="hold" nodeType="clickPar">
                      <p:stCondLst>
                        <p:cond delay="0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8.64198E-7 L -0.0059 0.35988 " pathEditMode="relative" rAng="0" ptsTypes="AA">
                                      <p:cBhvr>
                                        <p:cTn id="9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79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6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10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 nodeType="clickPar">
                      <p:stCondLst>
                        <p:cond delay="0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6.17284E-7 L -0.01285 0.16512 " pathEditMode="relative" rAng="0" ptsTypes="AA">
                                      <p:cBhvr>
                                        <p:cTn id="1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2" y="8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40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 nodeType="clickPar">
                      <p:stCondLst>
                        <p:cond delay="0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3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2" fill="hold" nodeType="clickPar">
                      <p:stCondLst>
                        <p:cond delay="0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 nodeType="clickPar">
                      <p:stCondLst>
                        <p:cond delay="0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1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2" fill="hold" nodeType="clickPar">
                      <p:stCondLst>
                        <p:cond delay="0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 nodeType="clickPar">
                      <p:stCondLst>
                        <p:cond delay="0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3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3">
            <a:extLst>
              <a:ext uri="{FF2B5EF4-FFF2-40B4-BE49-F238E27FC236}">
                <a16:creationId xmlns="" xmlns:a16="http://schemas.microsoft.com/office/drawing/2014/main" id="{554D7D5D-BB3B-7A99-3577-D8450FC045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18" t="11310" r="2042" b="6786"/>
          <a:stretch>
            <a:fillRect/>
          </a:stretch>
        </p:blipFill>
        <p:spPr bwMode="auto">
          <a:xfrm>
            <a:off x="-635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5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="" xmlns:a16="http://schemas.microsoft.com/office/drawing/2014/main" id="{C9AC5DC7-B8AA-C0D4-BB72-96712AEA2D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6400800"/>
            <a:ext cx="1268413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6239C392-0A25-35E4-612F-38DFC0C0AAE9}"/>
              </a:ext>
            </a:extLst>
          </p:cNvPr>
          <p:cNvSpPr/>
          <p:nvPr/>
        </p:nvSpPr>
        <p:spPr>
          <a:xfrm>
            <a:off x="1566862" y="860287"/>
            <a:ext cx="6010275" cy="838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="" xmlns:a16="http://schemas.microsoft.com/office/drawing/2014/main" id="{EA80D8E6-25AE-C35D-8C7E-40F6DB03E6F4}"/>
              </a:ext>
            </a:extLst>
          </p:cNvPr>
          <p:cNvSpPr/>
          <p:nvPr/>
        </p:nvSpPr>
        <p:spPr>
          <a:xfrm>
            <a:off x="2355574" y="2133600"/>
            <a:ext cx="510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   A.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Tây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Ban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Nha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Bồ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Đào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Nha</a:t>
            </a:r>
            <a:endParaRPr lang="en-US" altLang="en-US" sz="2800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DE9F0B71-0B08-7CB4-948B-D370BDEE9082}"/>
              </a:ext>
            </a:extLst>
          </p:cNvPr>
          <p:cNvSpPr/>
          <p:nvPr/>
        </p:nvSpPr>
        <p:spPr>
          <a:xfrm>
            <a:off x="2465388" y="3013075"/>
            <a:ext cx="510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6988" indent="2000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B. Hi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Lạp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Italia</a:t>
            </a:r>
          </a:p>
          <a:p>
            <a:endParaRPr lang="en-US" altLang="en-US" sz="2800" dirty="0">
              <a:solidFill>
                <a:srgbClr val="0000FF"/>
              </a:solidFill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BCAB125C-831D-ABBD-B8C5-F5964292F8CA}"/>
              </a:ext>
            </a:extLst>
          </p:cNvPr>
          <p:cNvSpPr/>
          <p:nvPr/>
        </p:nvSpPr>
        <p:spPr>
          <a:xfrm>
            <a:off x="2465388" y="3717925"/>
            <a:ext cx="510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6988" indent="2000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C. Anh,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Hà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Lan</a:t>
            </a:r>
          </a:p>
          <a:p>
            <a:pPr algn="ctr"/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D0B098A5-7AC9-AD88-80C7-83D77D5676DC}"/>
              </a:ext>
            </a:extLst>
          </p:cNvPr>
          <p:cNvSpPr/>
          <p:nvPr/>
        </p:nvSpPr>
        <p:spPr>
          <a:xfrm>
            <a:off x="2465388" y="4146550"/>
            <a:ext cx="510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6988" indent="2000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D.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Tây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 Ban </a:t>
            </a:r>
            <a:r>
              <a:rPr lang="en-US" altLang="en-US" sz="2800" b="1" dirty="0" err="1">
                <a:solidFill>
                  <a:srgbClr val="0000FF"/>
                </a:solidFill>
                <a:cs typeface="Times New Roman" panose="02020603050405020304" pitchFamily="18" charset="0"/>
              </a:rPr>
              <a:t>Nha</a:t>
            </a:r>
            <a:r>
              <a:rPr lang="en-US" altLang="en-US" sz="2800" b="1" dirty="0">
                <a:solidFill>
                  <a:srgbClr val="0000FF"/>
                </a:solidFill>
                <a:cs typeface="Times New Roman" panose="02020603050405020304" pitchFamily="18" charset="0"/>
              </a:rPr>
              <a:t>, Anh</a:t>
            </a:r>
            <a:endParaRPr lang="en-US" altLang="en-US" sz="2800" b="1" dirty="0">
              <a:solidFill>
                <a:srgbClr val="0000FF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mph" presetSubtype="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3" grpId="1"/>
      <p:bldP spid="10" grpId="0"/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="" xmlns:a16="http://schemas.microsoft.com/office/drawing/2014/main" id="{727EE67D-926A-3A08-6BE8-AEC229B27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5502" r="8087" b="5133"/>
          <a:stretch>
            <a:fillRect/>
          </a:stretch>
        </p:blipFill>
        <p:spPr bwMode="auto">
          <a:xfrm>
            <a:off x="0" y="14288"/>
            <a:ext cx="9144000" cy="682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2" descr="C:\Users\ADMIN\Desktop\Tai nguyen thiet ke tro choi\Bảng gỗ\Picture1 (2).png">
            <a:hlinkClick r:id="rId3" action="ppaction://hlinksldjump"/>
            <a:extLst>
              <a:ext uri="{FF2B5EF4-FFF2-40B4-BE49-F238E27FC236}">
                <a16:creationId xmlns="" xmlns:a16="http://schemas.microsoft.com/office/drawing/2014/main" id="{3D837B25-DE74-A1A9-2F32-F0354EC95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1463" y="6303963"/>
            <a:ext cx="12684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D6DBCB63-7161-9E8C-2040-736644BCDF6E}"/>
              </a:ext>
            </a:extLst>
          </p:cNvPr>
          <p:cNvSpPr/>
          <p:nvPr/>
        </p:nvSpPr>
        <p:spPr>
          <a:xfrm>
            <a:off x="1879600" y="1752600"/>
            <a:ext cx="6008688" cy="685800"/>
          </a:xfrm>
          <a:prstGeom prst="rect">
            <a:avLst/>
          </a:prstGeom>
          <a:solidFill>
            <a:srgbClr val="92D050"/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Mĩ</a:t>
            </a: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3F910C2A-5432-C4DB-C3B1-A9C470305465}"/>
              </a:ext>
            </a:extLst>
          </p:cNvPr>
          <p:cNvSpPr/>
          <p:nvPr/>
        </p:nvSpPr>
        <p:spPr>
          <a:xfrm>
            <a:off x="2133600" y="2476500"/>
            <a:ext cx="510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A.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Vexpuchi</a:t>
            </a:r>
            <a:endParaRPr 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7C322DA-27F7-E1C2-D602-FAE1D1B8A449}"/>
              </a:ext>
            </a:extLst>
          </p:cNvPr>
          <p:cNvSpPr/>
          <p:nvPr/>
        </p:nvSpPr>
        <p:spPr>
          <a:xfrm>
            <a:off x="2141538" y="2971800"/>
            <a:ext cx="510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6988" indent="2000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 B. Hoàng tử Hen-ri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A06606B0-5777-5769-0830-F025B8286223}"/>
              </a:ext>
            </a:extLst>
          </p:cNvPr>
          <p:cNvSpPr/>
          <p:nvPr/>
        </p:nvSpPr>
        <p:spPr>
          <a:xfrm>
            <a:off x="2133600" y="3476625"/>
            <a:ext cx="510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6988" indent="2000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 C. Va-xcô đơ Ga-ma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DDDC919C-D7F1-54A2-2F63-2A4ECFF47CAA}"/>
              </a:ext>
            </a:extLst>
          </p:cNvPr>
          <p:cNvSpPr/>
          <p:nvPr/>
        </p:nvSpPr>
        <p:spPr>
          <a:xfrm>
            <a:off x="2133600" y="4040188"/>
            <a:ext cx="510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6988" indent="2000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solidFill>
                  <a:srgbClr val="0000FF"/>
                </a:solidFill>
                <a:cs typeface="Times New Roman" panose="02020603050405020304" pitchFamily="18" charset="0"/>
              </a:rPr>
              <a:t> D. C.Cô-lôm-bô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mph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9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ADMIN\Desktop\Lam tac\bg.jpg">
            <a:extLst>
              <a:ext uri="{FF2B5EF4-FFF2-40B4-BE49-F238E27FC236}">
                <a16:creationId xmlns="" xmlns:a16="http://schemas.microsoft.com/office/drawing/2014/main" id="{0A9D0223-B051-5E77-3CA3-4D8F750B57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7938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 descr="C:\Users\ADMIN\Desktop\Giai cuu con vat\wooden-board-theme-image-1-vector-clip-art_csp9738361.jpg">
            <a:extLst>
              <a:ext uri="{FF2B5EF4-FFF2-40B4-BE49-F238E27FC236}">
                <a16:creationId xmlns="" xmlns:a16="http://schemas.microsoft.com/office/drawing/2014/main" id="{C1A77DBC-B97F-C010-7C2E-2656B334F9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707" y="7938"/>
            <a:ext cx="5486400" cy="290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2" descr="C:\Users\ADMIN\Desktop\Tai nguyen thiet ke tro choi\Bảng gỗ\Picture1 (2).png">
            <a:hlinkClick r:id="rId4" action="ppaction://hlinksldjump"/>
            <a:extLst>
              <a:ext uri="{FF2B5EF4-FFF2-40B4-BE49-F238E27FC236}">
                <a16:creationId xmlns="" xmlns:a16="http://schemas.microsoft.com/office/drawing/2014/main" id="{3B345EF2-030B-5217-DCB7-8E6ACA83E0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6318250"/>
            <a:ext cx="12684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49DC0A59-6280-7C06-9270-EC2C043224B3}"/>
              </a:ext>
            </a:extLst>
          </p:cNvPr>
          <p:cNvSpPr/>
          <p:nvPr/>
        </p:nvSpPr>
        <p:spPr>
          <a:xfrm>
            <a:off x="2036070" y="488950"/>
            <a:ext cx="4637087" cy="1497013"/>
          </a:xfrm>
          <a:prstGeom prst="rect">
            <a:avLst/>
          </a:prstGeom>
          <a:solidFill>
            <a:srgbClr val="FF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chuyến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quanh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9" name="Picture 3">
            <a:extLst>
              <a:ext uri="{FF2B5EF4-FFF2-40B4-BE49-F238E27FC236}">
                <a16:creationId xmlns="" xmlns:a16="http://schemas.microsoft.com/office/drawing/2014/main" id="{E49FAA92-4FFE-1D6E-E858-1AFD6462D2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" t="24504" r="2481" b="4066"/>
          <a:stretch>
            <a:fillRect/>
          </a:stretch>
        </p:blipFill>
        <p:spPr bwMode="auto">
          <a:xfrm>
            <a:off x="876300" y="2954407"/>
            <a:ext cx="7391400" cy="330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8EC372F9-C5AF-CCCE-C392-24F907142D22}"/>
              </a:ext>
            </a:extLst>
          </p:cNvPr>
          <p:cNvSpPr/>
          <p:nvPr/>
        </p:nvSpPr>
        <p:spPr>
          <a:xfrm>
            <a:off x="2580863" y="3270250"/>
            <a:ext cx="3733800" cy="24257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endParaRPr lang="en-US" sz="2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2115059F-D2D2-C16B-5FD4-62B969FFB0C8}"/>
              </a:ext>
            </a:extLst>
          </p:cNvPr>
          <p:cNvSpPr/>
          <p:nvPr/>
        </p:nvSpPr>
        <p:spPr>
          <a:xfrm>
            <a:off x="2580863" y="3270250"/>
            <a:ext cx="2827338" cy="4953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Ma-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06B5D1A4-7C7A-40D8-3EC2-1F1DF3F37ECA}"/>
              </a:ext>
            </a:extLst>
          </p:cNvPr>
          <p:cNvSpPr/>
          <p:nvPr/>
        </p:nvSpPr>
        <p:spPr>
          <a:xfrm>
            <a:off x="2423701" y="3692525"/>
            <a:ext cx="510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B.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Vexpuchi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C0CFEF1F-FD4B-1CD3-8879-1E0C99B517D4}"/>
              </a:ext>
            </a:extLst>
          </p:cNvPr>
          <p:cNvSpPr/>
          <p:nvPr/>
        </p:nvSpPr>
        <p:spPr>
          <a:xfrm>
            <a:off x="2433226" y="4187825"/>
            <a:ext cx="510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6988" indent="2000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 dirty="0">
                <a:cs typeface="Times New Roman" panose="02020603050405020304" pitchFamily="18" charset="0"/>
              </a:rPr>
              <a:t> C.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Hoàng</a:t>
            </a:r>
            <a:r>
              <a:rPr lang="en-US" altLang="en-US" sz="2800" b="1" dirty="0"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tử</a:t>
            </a:r>
            <a:r>
              <a:rPr lang="en-US" altLang="en-US" sz="2800" b="1" dirty="0">
                <a:cs typeface="Times New Roman" panose="02020603050405020304" pitchFamily="18" charset="0"/>
              </a:rPr>
              <a:t> Hen-</a:t>
            </a:r>
            <a:r>
              <a:rPr lang="en-US" altLang="en-US" sz="2800" b="1" dirty="0" err="1">
                <a:cs typeface="Times New Roman" panose="02020603050405020304" pitchFamily="18" charset="0"/>
              </a:rPr>
              <a:t>ri</a:t>
            </a:r>
            <a:endParaRPr lang="en-US" altLang="en-US" sz="2800" b="1" dirty="0"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AC2CE237-49E5-1BDA-2BDA-2503811B0D77}"/>
              </a:ext>
            </a:extLst>
          </p:cNvPr>
          <p:cNvSpPr/>
          <p:nvPr/>
        </p:nvSpPr>
        <p:spPr>
          <a:xfrm>
            <a:off x="2423701" y="4694238"/>
            <a:ext cx="51054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26988" indent="200025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en-US" altLang="en-US" sz="2800" b="1">
                <a:cs typeface="Times New Roman" panose="02020603050405020304" pitchFamily="18" charset="0"/>
              </a:rPr>
              <a:t> D. Va-xcô đơ Ga-ma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/>
      <p:bldP spid="9" grpId="0"/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ADMIN\Desktop\Lam tac\bg.jpg">
            <a:extLst>
              <a:ext uri="{FF2B5EF4-FFF2-40B4-BE49-F238E27FC236}">
                <a16:creationId xmlns="" xmlns:a16="http://schemas.microsoft.com/office/drawing/2014/main" id="{EDF7BF94-974D-7B8D-84C6-1C1F2E3578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C:\Users\ADMIN\Desktop\Giai cuu con vat\wooden-board-theme-image-1-vector-clip-art_csp9738361.jpg">
            <a:extLst>
              <a:ext uri="{FF2B5EF4-FFF2-40B4-BE49-F238E27FC236}">
                <a16:creationId xmlns="" xmlns:a16="http://schemas.microsoft.com/office/drawing/2014/main" id="{BD7B6A61-F945-9973-9580-ACF60A3A1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5888"/>
            <a:ext cx="8382000" cy="231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D0A4AFB2-887E-ED9E-06C2-1BEDDCA21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95400" y="646113"/>
            <a:ext cx="6378575" cy="954107"/>
          </a:xfrm>
          <a:prstGeom prst="rect">
            <a:avLst/>
          </a:prstGeom>
          <a:solidFill>
            <a:srgbClr val="FF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buFontTx/>
              <a:buNone/>
            </a:pPr>
            <a:r>
              <a:rPr lang="it-IT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 quả nào là quan trọng nhất của các cuộc phát kiến địa lí?</a:t>
            </a:r>
            <a:endParaRPr lang="en-US" altLang="en-US" sz="2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749" name="Picture 2" descr="C:\Users\ADMIN\Desktop\Tai nguyen thiet ke tro choi\Bảng gỗ\Picture1 (2).png">
            <a:hlinkClick r:id="rId7" action="ppaction://hlinksldjump"/>
            <a:extLst>
              <a:ext uri="{FF2B5EF4-FFF2-40B4-BE49-F238E27FC236}">
                <a16:creationId xmlns="" xmlns:a16="http://schemas.microsoft.com/office/drawing/2014/main" id="{6FF9D689-86C0-2512-95D0-366008AB4D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588" y="6318250"/>
            <a:ext cx="12684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6BEE1BEB-B0B0-8667-62E2-DCD2376E84C9}"/>
              </a:ext>
            </a:extLst>
          </p:cNvPr>
          <p:cNvSpPr/>
          <p:nvPr/>
        </p:nvSpPr>
        <p:spPr>
          <a:xfrm>
            <a:off x="1377950" y="2281238"/>
            <a:ext cx="6376988" cy="736600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món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khổng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lồ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D7E7FE86-2679-A101-C0E3-C87B5F3377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5488" y="2435225"/>
            <a:ext cx="6127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95CC6DC-269E-3112-0B1A-CB6368D6CE2C}"/>
              </a:ext>
            </a:extLst>
          </p:cNvPr>
          <p:cNvSpPr/>
          <p:nvPr/>
        </p:nvSpPr>
        <p:spPr>
          <a:xfrm>
            <a:off x="1403350" y="3167063"/>
            <a:ext cx="6376988" cy="865187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vi-VN" sz="2600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B.</a:t>
            </a:r>
            <a:r>
              <a:rPr lang="en-US" sz="2600" b="1" dirty="0">
                <a:solidFill>
                  <a:srgbClr val="000066"/>
                </a:solidFill>
                <a:latin typeface="+mj-lt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thuong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29EAD1E1-7201-2C6B-53CD-C631F459E0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475" y="3332163"/>
            <a:ext cx="6032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6ADABC74-9165-B6E4-7C4F-85A087A28C99}"/>
              </a:ext>
            </a:extLst>
          </p:cNvPr>
          <p:cNvSpPr/>
          <p:nvPr/>
        </p:nvSpPr>
        <p:spPr>
          <a:xfrm>
            <a:off x="1390650" y="4114800"/>
            <a:ext cx="6351588" cy="841375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endParaRPr lang="en-US" sz="2600" b="1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006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="" xmlns:a16="http://schemas.microsoft.com/office/drawing/2014/main" id="{BBAB8F41-CEA4-81EA-E2EC-40D01ACBAD77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7075711" y="4236941"/>
            <a:ext cx="597600" cy="531044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7C9CFFC7-5B06-90BF-AC56-0B2BFF160B2F}"/>
              </a:ext>
            </a:extLst>
          </p:cNvPr>
          <p:cNvSpPr/>
          <p:nvPr/>
        </p:nvSpPr>
        <p:spPr>
          <a:xfrm>
            <a:off x="1403350" y="5105400"/>
            <a:ext cx="6376988" cy="841375"/>
          </a:xfrm>
          <a:prstGeom prst="rect">
            <a:avLst/>
          </a:prstGeom>
          <a:solidFill>
            <a:srgbClr val="FFCC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044407FE-924F-A51A-4229-A15CA66B6F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7400" y="5260975"/>
            <a:ext cx="603250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 nodeType="clickPar">
                      <p:stCondLst>
                        <p:cond delay="0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 nodeType="clickPar">
                      <p:stCondLst>
                        <p:cond delay="0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6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3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7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2" fill="hold" nodeType="clickPar">
                      <p:stCondLst>
                        <p:cond delay="0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2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  <p:bldLst>
      <p:bldP spid="42" grpId="0" animBg="1"/>
      <p:bldP spid="9" grpId="0" animBg="1"/>
      <p:bldP spid="13" grpId="0" animBg="1"/>
      <p:bldP spid="17" grpId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>
            <a:extLst>
              <a:ext uri="{FF2B5EF4-FFF2-40B4-BE49-F238E27FC236}">
                <a16:creationId xmlns="" xmlns:a16="http://schemas.microsoft.com/office/drawing/2014/main" id="{D7A25475-24F5-273A-77BA-B7B8EC6500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0" t="3500" r="8337" b="7784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croll: Horizontal 2">
            <a:extLst>
              <a:ext uri="{FF2B5EF4-FFF2-40B4-BE49-F238E27FC236}">
                <a16:creationId xmlns="" xmlns:a16="http://schemas.microsoft.com/office/drawing/2014/main" id="{7BAC5747-6295-EF4A-8E0C-89A3D0FB7832}"/>
              </a:ext>
            </a:extLst>
          </p:cNvPr>
          <p:cNvSpPr/>
          <p:nvPr/>
        </p:nvSpPr>
        <p:spPr>
          <a:xfrm>
            <a:off x="1587500" y="554771"/>
            <a:ext cx="6002338" cy="1695105"/>
          </a:xfrm>
          <a:prstGeom prst="horizontalScroll">
            <a:avLst/>
          </a:prstGeom>
          <a:solidFill>
            <a:srgbClr val="0070C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it-IT" sz="26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em, biến đổi lớn nhất của xã hội Tây Âu thời kì này là gì?</a:t>
            </a:r>
            <a:endParaRPr lang="en-US" sz="2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E5264FCB-4BC9-6626-4469-31EA14951FA0}"/>
              </a:ext>
            </a:extLst>
          </p:cNvPr>
          <p:cNvSpPr/>
          <p:nvPr/>
        </p:nvSpPr>
        <p:spPr>
          <a:xfrm>
            <a:off x="1868555" y="2281238"/>
            <a:ext cx="5605670" cy="736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514350" indent="-514350">
              <a:buAutoNum type="alphaUcPeriod"/>
            </a:pP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Lãnh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dirty="0"/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573EEA1E-20AD-B1D7-6530-C4FF1B3B4C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2279" y="2411289"/>
            <a:ext cx="611946" cy="529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BB362BB-6460-FB38-FB39-257292C1A47B}"/>
              </a:ext>
            </a:extLst>
          </p:cNvPr>
          <p:cNvSpPr/>
          <p:nvPr/>
        </p:nvSpPr>
        <p:spPr>
          <a:xfrm>
            <a:off x="1868555" y="3121025"/>
            <a:ext cx="5605670" cy="84137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185A51F9-2785-AF4C-CE99-2AC5942EB49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 r="-5485"/>
          <a:stretch/>
        </p:blipFill>
        <p:spPr>
          <a:xfrm>
            <a:off x="6862279" y="3276190"/>
            <a:ext cx="597600" cy="53104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5E424A27-4631-C53A-03EE-3A0CAAE731FD}"/>
              </a:ext>
            </a:extLst>
          </p:cNvPr>
          <p:cNvSpPr/>
          <p:nvPr/>
        </p:nvSpPr>
        <p:spPr>
          <a:xfrm>
            <a:off x="1868555" y="4060825"/>
            <a:ext cx="5591324" cy="73818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solidFill>
                <a:srgbClr val="0000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6C1BF0F2-955A-C51B-B9E3-D88E07A28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04" y="4200525"/>
            <a:ext cx="6127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CEADA893-7521-654E-38F4-18B7402DA47E}"/>
              </a:ext>
            </a:extLst>
          </p:cNvPr>
          <p:cNvSpPr/>
          <p:nvPr/>
        </p:nvSpPr>
        <p:spPr>
          <a:xfrm>
            <a:off x="1868555" y="4929188"/>
            <a:ext cx="5591324" cy="73818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it-IT" sz="2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defRPr/>
            </a:pP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6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DA72A426-3BDB-7DEB-73F4-F1E21B00F0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7103" y="5023197"/>
            <a:ext cx="612775" cy="53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C:\Users\ADMIN\Desktop\Tai nguyen thiet ke tro choi\Bảng gỗ\Picture1 (2).png">
            <a:hlinkClick r:id="rId8" action="ppaction://hlinksldjump"/>
            <a:extLst>
              <a:ext uri="{FF2B5EF4-FFF2-40B4-BE49-F238E27FC236}">
                <a16:creationId xmlns="" xmlns:a16="http://schemas.microsoft.com/office/drawing/2014/main" id="{30BE551F-78A9-24B7-286B-E2B8E039EF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1443" y="6318250"/>
            <a:ext cx="12684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 nodeType="clickPar">
                      <p:stCondLst>
                        <p:cond delay="0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3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7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 nodeType="clickPar">
                      <p:stCondLst>
                        <p:cond delay="0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1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2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4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 nodeType="clickPar">
                      <p:stCondLst>
                        <p:cond delay="0"/>
                      </p:stCondLst>
                      <p:childTnLst>
                        <p:par>
                          <p:cTn id="7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6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7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9" dur="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9" grpId="0" animBg="1"/>
      <p:bldP spid="11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4" name="Line 4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6567" name="Text Box 7"/>
          <p:cNvSpPr txBox="1">
            <a:spLocks noChangeArrowheads="1"/>
          </p:cNvSpPr>
          <p:nvPr/>
        </p:nvSpPr>
        <p:spPr bwMode="auto">
          <a:xfrm>
            <a:off x="899592" y="1343948"/>
            <a:ext cx="7568547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marL="3429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01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573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145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171700" indent="-342900" algn="l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289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0861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433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00500" indent="-34290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indent="0" algn="just"/>
            <a:r>
              <a:rPr lang="en-US" sz="2600" b="1" dirty="0" err="1"/>
              <a:t>Đóng</a:t>
            </a:r>
            <a:r>
              <a:rPr lang="en-US" sz="2600" b="1" dirty="0"/>
              <a:t> </a:t>
            </a:r>
            <a:r>
              <a:rPr lang="en-US" sz="2600" b="1" dirty="0" err="1"/>
              <a:t>vai</a:t>
            </a:r>
            <a:r>
              <a:rPr lang="en-US" sz="2600" b="1" dirty="0"/>
              <a:t> </a:t>
            </a:r>
            <a:r>
              <a:rPr lang="en-US" sz="2600" b="1" dirty="0" err="1"/>
              <a:t>là</a:t>
            </a:r>
            <a:r>
              <a:rPr lang="en-US" sz="2600" b="1" dirty="0"/>
              <a:t> </a:t>
            </a:r>
            <a:r>
              <a:rPr lang="en-US" sz="2600" b="1" dirty="0" err="1"/>
              <a:t>một</a:t>
            </a:r>
            <a:r>
              <a:rPr lang="en-US" sz="2600" b="1" dirty="0"/>
              <a:t> </a:t>
            </a:r>
            <a:r>
              <a:rPr lang="en-US" sz="2600" b="1" dirty="0" err="1"/>
              <a:t>thành</a:t>
            </a:r>
            <a:r>
              <a:rPr lang="en-US" sz="2600" b="1" dirty="0"/>
              <a:t> </a:t>
            </a:r>
            <a:r>
              <a:rPr lang="en-US" sz="2600" b="1" dirty="0" err="1"/>
              <a:t>viên</a:t>
            </a:r>
            <a:r>
              <a:rPr lang="en-US" sz="2600" b="1" dirty="0"/>
              <a:t> </a:t>
            </a:r>
            <a:r>
              <a:rPr lang="en-US" sz="2600" b="1" dirty="0" err="1"/>
              <a:t>trong</a:t>
            </a:r>
            <a:r>
              <a:rPr lang="en-US" sz="2600" b="1" dirty="0"/>
              <a:t> </a:t>
            </a:r>
            <a:r>
              <a:rPr lang="en-US" sz="2600" b="1" dirty="0" err="1"/>
              <a:t>đoàn</a:t>
            </a:r>
            <a:r>
              <a:rPr lang="en-US" sz="2600" b="1" dirty="0"/>
              <a:t> </a:t>
            </a:r>
            <a:r>
              <a:rPr lang="en-US" sz="2600" b="1" dirty="0" err="1"/>
              <a:t>thám</a:t>
            </a:r>
            <a:r>
              <a:rPr lang="en-US" sz="2600" b="1" dirty="0"/>
              <a:t> </a:t>
            </a:r>
            <a:r>
              <a:rPr lang="en-US" sz="2600" b="1" dirty="0" err="1"/>
              <a:t>hiểm</a:t>
            </a:r>
            <a:r>
              <a:rPr lang="en-US" sz="2600" b="1" dirty="0"/>
              <a:t> </a:t>
            </a:r>
            <a:r>
              <a:rPr lang="en-US" sz="2600" b="1" dirty="0" err="1"/>
              <a:t>của</a:t>
            </a:r>
            <a:r>
              <a:rPr lang="en-US" sz="2600" b="1" dirty="0"/>
              <a:t> Ma-</a:t>
            </a:r>
            <a:r>
              <a:rPr lang="en-US" sz="2600" b="1" dirty="0" err="1"/>
              <a:t>gien</a:t>
            </a:r>
            <a:r>
              <a:rPr lang="en-US" sz="2600" b="1" dirty="0"/>
              <a:t>-</a:t>
            </a:r>
            <a:r>
              <a:rPr lang="en-US" sz="2600" b="1" dirty="0" err="1"/>
              <a:t>lan</a:t>
            </a:r>
            <a:r>
              <a:rPr lang="en-US" sz="2600" b="1" dirty="0"/>
              <a:t>, </a:t>
            </a:r>
            <a:r>
              <a:rPr lang="en-US" sz="2600" b="1" dirty="0" err="1"/>
              <a:t>em</a:t>
            </a:r>
            <a:r>
              <a:rPr lang="en-US" sz="2600" b="1" dirty="0"/>
              <a:t> </a:t>
            </a:r>
            <a:r>
              <a:rPr lang="en-US" sz="2600" b="1" dirty="0" err="1"/>
              <a:t>hãy</a:t>
            </a:r>
            <a:r>
              <a:rPr lang="en-US" sz="2600" b="1" dirty="0"/>
              <a:t> </a:t>
            </a:r>
            <a:r>
              <a:rPr lang="en-US" sz="2600" b="1" dirty="0" err="1"/>
              <a:t>thiệu</a:t>
            </a:r>
            <a:r>
              <a:rPr lang="en-US" sz="2600" b="1" dirty="0"/>
              <a:t> </a:t>
            </a:r>
            <a:r>
              <a:rPr lang="en-US" sz="2600" b="1" dirty="0" err="1"/>
              <a:t>với</a:t>
            </a:r>
            <a:r>
              <a:rPr lang="en-US" sz="2600" b="1" dirty="0"/>
              <a:t> </a:t>
            </a:r>
            <a:r>
              <a:rPr lang="en-US" sz="2600" b="1" dirty="0" err="1"/>
              <a:t>bạn</a:t>
            </a:r>
            <a:r>
              <a:rPr lang="en-US" sz="2600" b="1" dirty="0"/>
              <a:t> </a:t>
            </a:r>
            <a:r>
              <a:rPr lang="en-US" sz="2600" b="1" dirty="0" err="1"/>
              <a:t>bè</a:t>
            </a:r>
            <a:r>
              <a:rPr lang="en-US" sz="2600" b="1" dirty="0"/>
              <a:t> </a:t>
            </a:r>
            <a:r>
              <a:rPr lang="en-US" sz="2600" b="1" dirty="0" err="1"/>
              <a:t>về</a:t>
            </a:r>
            <a:r>
              <a:rPr lang="en-US" sz="2600" b="1" dirty="0"/>
              <a:t> </a:t>
            </a:r>
            <a:r>
              <a:rPr lang="en-US" sz="2600" b="1" dirty="0" err="1"/>
              <a:t>hành</a:t>
            </a:r>
            <a:r>
              <a:rPr lang="en-US" sz="2600" b="1" dirty="0"/>
              <a:t> </a:t>
            </a:r>
            <a:r>
              <a:rPr lang="en-US" sz="2600" b="1" dirty="0" err="1"/>
              <a:t>trình</a:t>
            </a:r>
            <a:r>
              <a:rPr lang="en-US" sz="2600" b="1" dirty="0"/>
              <a:t> </a:t>
            </a:r>
            <a:r>
              <a:rPr lang="en-US" sz="2600" b="1" dirty="0" err="1"/>
              <a:t>mà</a:t>
            </a:r>
            <a:r>
              <a:rPr lang="en-US" sz="2600" b="1" dirty="0"/>
              <a:t> </a:t>
            </a:r>
            <a:r>
              <a:rPr lang="en-US" sz="2600" b="1" dirty="0" err="1"/>
              <a:t>đoàn</a:t>
            </a:r>
            <a:r>
              <a:rPr lang="en-US" sz="2600" b="1" dirty="0"/>
              <a:t> </a:t>
            </a:r>
            <a:r>
              <a:rPr lang="en-US" sz="2600" b="1" dirty="0" err="1"/>
              <a:t>đã</a:t>
            </a:r>
            <a:r>
              <a:rPr lang="en-US" sz="2600" b="1" dirty="0"/>
              <a:t> </a:t>
            </a:r>
            <a:r>
              <a:rPr lang="en-US" sz="2600" b="1" dirty="0" err="1"/>
              <a:t>đi</a:t>
            </a:r>
            <a:r>
              <a:rPr lang="en-US" sz="2600" b="1" dirty="0"/>
              <a:t> qua </a:t>
            </a:r>
            <a:r>
              <a:rPr lang="en-US" sz="2600" b="1" dirty="0" err="1"/>
              <a:t>và</a:t>
            </a:r>
            <a:r>
              <a:rPr lang="en-US" sz="2600" b="1" dirty="0"/>
              <a:t> </a:t>
            </a:r>
            <a:r>
              <a:rPr lang="en-US" sz="2600" b="1" dirty="0" err="1"/>
              <a:t>liên</a:t>
            </a:r>
            <a:r>
              <a:rPr lang="en-US" sz="2600" b="1" dirty="0"/>
              <a:t> </a:t>
            </a:r>
            <a:r>
              <a:rPr lang="en-US" sz="2600" b="1" dirty="0" err="1"/>
              <a:t>hệ</a:t>
            </a:r>
            <a:r>
              <a:rPr lang="en-US" sz="2600" b="1" dirty="0"/>
              <a:t> </a:t>
            </a:r>
            <a:r>
              <a:rPr lang="en-US" sz="2600" b="1" dirty="0" err="1"/>
              <a:t>những</a:t>
            </a:r>
            <a:r>
              <a:rPr lang="en-US" sz="2600" b="1" dirty="0"/>
              <a:t> </a:t>
            </a:r>
            <a:r>
              <a:rPr lang="en-US" sz="2600" b="1" dirty="0" err="1"/>
              <a:t>điều</a:t>
            </a:r>
            <a:r>
              <a:rPr lang="en-US" sz="2600" b="1" dirty="0"/>
              <a:t> </a:t>
            </a:r>
            <a:r>
              <a:rPr lang="en-US" sz="2600" b="1" dirty="0" err="1"/>
              <a:t>em</a:t>
            </a:r>
            <a:r>
              <a:rPr lang="en-US" sz="2600" b="1" dirty="0"/>
              <a:t> </a:t>
            </a:r>
            <a:r>
              <a:rPr lang="en-US" sz="2600" b="1" dirty="0" err="1"/>
              <a:t>biết</a:t>
            </a:r>
            <a:r>
              <a:rPr lang="en-US" sz="2600" b="1" dirty="0"/>
              <a:t> ở </a:t>
            </a:r>
            <a:r>
              <a:rPr lang="en-US" sz="2600" b="1" dirty="0" err="1"/>
              <a:t>hiện</a:t>
            </a:r>
            <a:r>
              <a:rPr lang="en-US" sz="2600" b="1" dirty="0"/>
              <a:t> </a:t>
            </a:r>
            <a:r>
              <a:rPr lang="en-US" sz="2600" b="1" dirty="0" err="1"/>
              <a:t>tại</a:t>
            </a:r>
            <a:r>
              <a:rPr lang="en-US" sz="2600" b="1" dirty="0"/>
              <a:t>. </a:t>
            </a:r>
            <a:r>
              <a:rPr lang="en-US" sz="2600" b="1" dirty="0">
                <a:solidFill>
                  <a:srgbClr val="0000FF"/>
                </a:solidFill>
              </a:rPr>
              <a:t>(</a:t>
            </a:r>
            <a:r>
              <a:rPr lang="en-US" sz="2600" b="1" dirty="0" err="1">
                <a:solidFill>
                  <a:srgbClr val="0000FF"/>
                </a:solidFill>
              </a:rPr>
              <a:t>Tư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liệu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tham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khảo</a:t>
            </a:r>
            <a:r>
              <a:rPr lang="en-US" sz="2600" b="1" dirty="0">
                <a:solidFill>
                  <a:srgbClr val="0000FF"/>
                </a:solidFill>
              </a:rPr>
              <a:t> https://youtu.be/0_4OtXvj358 - Ferdinand Magellan – </a:t>
            </a:r>
            <a:r>
              <a:rPr lang="en-US" sz="2600" b="1" dirty="0" err="1">
                <a:solidFill>
                  <a:srgbClr val="0000FF"/>
                </a:solidFill>
              </a:rPr>
              <a:t>Người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Đầu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Tiên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Đi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Vòng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Quanh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Thế</a:t>
            </a:r>
            <a:r>
              <a:rPr lang="en-US" sz="2600" b="1" dirty="0">
                <a:solidFill>
                  <a:srgbClr val="0000FF"/>
                </a:solidFill>
              </a:rPr>
              <a:t> </a:t>
            </a:r>
            <a:r>
              <a:rPr lang="en-US" sz="2600" b="1" dirty="0" err="1">
                <a:solidFill>
                  <a:srgbClr val="0000FF"/>
                </a:solidFill>
              </a:rPr>
              <a:t>Giới</a:t>
            </a:r>
            <a:r>
              <a:rPr lang="en-US" sz="2600" b="1" dirty="0">
                <a:solidFill>
                  <a:srgbClr val="0000FF"/>
                </a:solidFill>
              </a:rPr>
              <a:t>).</a:t>
            </a:r>
          </a:p>
        </p:txBody>
      </p:sp>
      <p:pic>
        <p:nvPicPr>
          <p:cNvPr id="66569" name="Picture 9" descr="Book-09-june"/>
          <p:cNvPicPr>
            <a:picLocks noChangeAspect="1" noChangeArrowheads="1" noCrop="1"/>
          </p:cNvPicPr>
          <p:nvPr/>
        </p:nvPicPr>
        <p:blipFill>
          <a:blip r:embed="rId2">
            <a:lum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174" y="6019800"/>
            <a:ext cx="1317176" cy="838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16">
            <a:extLst>
              <a:ext uri="{FF2B5EF4-FFF2-40B4-BE49-F238E27FC236}">
                <a16:creationId xmlns="" xmlns:a16="http://schemas.microsoft.com/office/drawing/2014/main" id="{C43CD56B-3A92-4635-A2AA-0A3CF42747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14260" y="114940"/>
            <a:ext cx="3833191" cy="723260"/>
          </a:xfrm>
          <a:prstGeom prst="horizontalScroll">
            <a:avLst>
              <a:gd name="adj" fmla="val 12500"/>
            </a:avLst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r>
              <a:rPr lang="en-US" sz="2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</a:rPr>
              <a:t>VẬN DỤNG</a:t>
            </a:r>
          </a:p>
        </p:txBody>
      </p:sp>
      <p:pic>
        <p:nvPicPr>
          <p:cNvPr id="8" name="Picture 5" descr="MMj02836790000[1]">
            <a:extLst>
              <a:ext uri="{FF2B5EF4-FFF2-40B4-BE49-F238E27FC236}">
                <a16:creationId xmlns="" xmlns:a16="http://schemas.microsoft.com/office/drawing/2014/main" id="{D521C793-1CED-4751-97E3-16118449363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47664" cy="1261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66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7" grpId="0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>
            <a:extLst>
              <a:ext uri="{FF2B5EF4-FFF2-40B4-BE49-F238E27FC236}">
                <a16:creationId xmlns="" xmlns:a16="http://schemas.microsoft.com/office/drawing/2014/main" id="{367FBF7F-01D4-3682-3C1F-4EB4B75389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Box 27">
            <a:extLst>
              <a:ext uri="{FF2B5EF4-FFF2-40B4-BE49-F238E27FC236}">
                <a16:creationId xmlns="" xmlns:a16="http://schemas.microsoft.com/office/drawing/2014/main" id="{687F1E51-D414-DCAE-74C3-39157087FB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293813"/>
            <a:ext cx="9525000" cy="768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ts val="600"/>
              </a:spcBef>
              <a:buFontTx/>
              <a:buNone/>
            </a:pPr>
            <a:r>
              <a:rPr lang="en-US" altLang="en-US" sz="4400" b="1" i="1">
                <a:solidFill>
                  <a:srgbClr val="0000FF"/>
                </a:solidFill>
                <a:latin typeface="Times New Roman" panose="02020603050405020304" pitchFamily="18" charset="0"/>
              </a:rPr>
              <a:t>Cảm ơn các em học sinh!</a:t>
            </a:r>
          </a:p>
        </p:txBody>
      </p:sp>
      <p:sp>
        <p:nvSpPr>
          <p:cNvPr id="5" name="Text Box 28">
            <a:extLst>
              <a:ext uri="{FF2B5EF4-FFF2-40B4-BE49-F238E27FC236}">
                <a16:creationId xmlns="" xmlns:a16="http://schemas.microsoft.com/office/drawing/2014/main" id="{C0AA6F5C-BE9D-18BF-7CA1-3E75D5EA9BF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2117725"/>
            <a:ext cx="7407275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Chúc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các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em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</a:p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sức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khỏe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và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học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4400" b="1" i="1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tốt</a:t>
            </a:r>
            <a:r>
              <a:rPr lang="en-US" altLang="en-US" sz="4400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!</a:t>
            </a:r>
          </a:p>
        </p:txBody>
      </p:sp>
      <p:pic>
        <p:nvPicPr>
          <p:cNvPr id="34821" name="Picture 18">
            <a:extLst>
              <a:ext uri="{FF2B5EF4-FFF2-40B4-BE49-F238E27FC236}">
                <a16:creationId xmlns="" xmlns:a16="http://schemas.microsoft.com/office/drawing/2014/main" id="{DA80F9D2-BB87-8F32-3AA2-1598C33F385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1025" y="4838700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7" descr="200463042511690xy">
            <a:extLst>
              <a:ext uri="{FF2B5EF4-FFF2-40B4-BE49-F238E27FC236}">
                <a16:creationId xmlns="" xmlns:a16="http://schemas.microsoft.com/office/drawing/2014/main" id="{CB0E148B-3F15-650F-C5B9-AAB0084F58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800" y="3135313"/>
            <a:ext cx="1238250" cy="1181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3" name="Picture 24" descr="200463042511690xy">
            <a:extLst>
              <a:ext uri="{FF2B5EF4-FFF2-40B4-BE49-F238E27FC236}">
                <a16:creationId xmlns="" xmlns:a16="http://schemas.microsoft.com/office/drawing/2014/main" id="{A22C1832-E73A-A47E-7DE9-4854E6A9BA5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3" y="38481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25" descr="200463042511690xy">
            <a:extLst>
              <a:ext uri="{FF2B5EF4-FFF2-40B4-BE49-F238E27FC236}">
                <a16:creationId xmlns="" xmlns:a16="http://schemas.microsoft.com/office/drawing/2014/main" id="{58C5E585-7AA0-84B3-5880-31C21F9767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6525" y="1524000"/>
            <a:ext cx="12192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5" name="Picture 18">
            <a:extLst>
              <a:ext uri="{FF2B5EF4-FFF2-40B4-BE49-F238E27FC236}">
                <a16:creationId xmlns="" xmlns:a16="http://schemas.microsoft.com/office/drawing/2014/main" id="{CCBFAA19-C545-F692-27B1-F9AFC6D6375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3040063"/>
            <a:ext cx="66675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AA80092-4011-8A66-D590-F39BD1F30B6F}"/>
              </a:ext>
            </a:extLst>
          </p:cNvPr>
          <p:cNvCxnSpPr/>
          <p:nvPr/>
        </p:nvCxnSpPr>
        <p:spPr>
          <a:xfrm>
            <a:off x="0" y="838420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ED27640-B21B-185A-8EE2-A5FDF4FA09B8}"/>
              </a:ext>
            </a:extLst>
          </p:cNvPr>
          <p:cNvSpPr/>
          <p:nvPr/>
        </p:nvSpPr>
        <p:spPr>
          <a:xfrm>
            <a:off x="502276" y="98022"/>
            <a:ext cx="8216722" cy="740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CÁC CUỘC PHÁT KIẾN ĐỊA LÍ VÀ SỰ HÌNH THÀNH 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SẢN XUẤT TƯ BẢN CHỦ NGHĨA Ở TÂY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C6B8777-2CC1-3C56-066D-F2EDE79ABBEC}"/>
              </a:ext>
            </a:extLst>
          </p:cNvPr>
          <p:cNvSpPr/>
          <p:nvPr/>
        </p:nvSpPr>
        <p:spPr>
          <a:xfrm>
            <a:off x="0" y="860026"/>
            <a:ext cx="9144000" cy="809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vi-VN" sz="26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FAAB63B-BF01-35F3-67F2-D5CEA80E4EC9}"/>
              </a:ext>
            </a:extLst>
          </p:cNvPr>
          <p:cNvSpPr/>
          <p:nvPr/>
        </p:nvSpPr>
        <p:spPr>
          <a:xfrm>
            <a:off x="0" y="1590262"/>
            <a:ext cx="9144000" cy="53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163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53217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0" dirty="0">
                <a:effectLst/>
              </a:rPr>
              <a:t> </a:t>
            </a:r>
            <a:endParaRPr lang="en-US" dirty="0"/>
          </a:p>
        </p:txBody>
      </p:sp>
      <p:pic>
        <p:nvPicPr>
          <p:cNvPr id="1026" name="Picture 2" descr="60+ hình nền màu trắng đẹp sử dụng cho thiết kế trình chiế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96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Cloud 9"/>
          <p:cNvSpPr/>
          <p:nvPr/>
        </p:nvSpPr>
        <p:spPr>
          <a:xfrm rot="295277">
            <a:off x="401229" y="1033546"/>
            <a:ext cx="8209519" cy="5058563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1298713" y="2089296"/>
            <a:ext cx="6016487" cy="2831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THẢO LUẬN NHÓM (3’)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ọc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2.a (SGK/16 – 17)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1,2: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Hãy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tích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lũy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vốn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cấp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</a:p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3,4: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nảy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nghĩa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tư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Âu</a:t>
            </a:r>
            <a:r>
              <a:rPr lang="en-US" sz="24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29946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9">
            <a:extLst>
              <a:ext uri="{FF2B5EF4-FFF2-40B4-BE49-F238E27FC236}">
                <a16:creationId xmlns="" xmlns:a16="http://schemas.microsoft.com/office/drawing/2014/main" id="{8C5EB953-2D30-47C2-A023-90A65A2032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1758950"/>
            <a:ext cx="2305050" cy="1593850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Thương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nhân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quý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</a:rPr>
              <a:t>tộc</a:t>
            </a:r>
            <a:endParaRPr lang="en-US" sz="2400" b="1" dirty="0">
              <a:solidFill>
                <a:srgbClr val="FF0000"/>
              </a:solidFill>
              <a:latin typeface="Times New Roman" pitchFamily="18" charset="0"/>
            </a:endParaRPr>
          </a:p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 TÂY ÂU</a:t>
            </a:r>
          </a:p>
        </p:txBody>
      </p:sp>
      <p:sp>
        <p:nvSpPr>
          <p:cNvPr id="5" name="Line 19">
            <a:extLst>
              <a:ext uri="{FF2B5EF4-FFF2-40B4-BE49-F238E27FC236}">
                <a16:creationId xmlns="" xmlns:a16="http://schemas.microsoft.com/office/drawing/2014/main" id="{CB1A59DD-7ADD-8B50-7A8B-9959D7F8DDA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709863" y="1731963"/>
            <a:ext cx="542925" cy="284163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" name="Oval 10">
            <a:extLst>
              <a:ext uri="{FF2B5EF4-FFF2-40B4-BE49-F238E27FC236}">
                <a16:creationId xmlns="" xmlns:a16="http://schemas.microsoft.com/office/drawing/2014/main" id="{49B9D015-15A5-4430-72D6-B4E1322C1F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1179444"/>
            <a:ext cx="2441575" cy="91122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CƯỚP BÓC 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THUỘC ĐỊA</a:t>
            </a:r>
          </a:p>
        </p:txBody>
      </p:sp>
      <p:sp>
        <p:nvSpPr>
          <p:cNvPr id="7" name="Line 20">
            <a:extLst>
              <a:ext uri="{FF2B5EF4-FFF2-40B4-BE49-F238E27FC236}">
                <a16:creationId xmlns="" xmlns:a16="http://schemas.microsoft.com/office/drawing/2014/main" id="{C8013ADE-156F-BBD7-99F1-57F20396D32B}"/>
              </a:ext>
            </a:extLst>
          </p:cNvPr>
          <p:cNvSpPr>
            <a:spLocks noChangeShapeType="1"/>
          </p:cNvSpPr>
          <p:nvPr/>
        </p:nvSpPr>
        <p:spPr bwMode="auto">
          <a:xfrm>
            <a:off x="2855913" y="2641600"/>
            <a:ext cx="406400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8" name="Oval 11">
            <a:extLst>
              <a:ext uri="{FF2B5EF4-FFF2-40B4-BE49-F238E27FC236}">
                <a16:creationId xmlns="" xmlns:a16="http://schemas.microsoft.com/office/drawing/2014/main" id="{365D2B72-FA6D-013B-991A-28C9E24777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2243138"/>
            <a:ext cx="2373313" cy="854075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BUÔN BÁN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  <a:latin typeface="Times New Roman" pitchFamily="18" charset="0"/>
              </a:rPr>
              <a:t>NÔ LỆ</a:t>
            </a:r>
          </a:p>
        </p:txBody>
      </p:sp>
      <p:sp>
        <p:nvSpPr>
          <p:cNvPr id="9" name="Line 21">
            <a:extLst>
              <a:ext uri="{FF2B5EF4-FFF2-40B4-BE49-F238E27FC236}">
                <a16:creationId xmlns="" xmlns:a16="http://schemas.microsoft.com/office/drawing/2014/main" id="{492A5E51-26F4-20A9-7599-9EDE715D078E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4450" y="3154363"/>
            <a:ext cx="609600" cy="398463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" name="Oval 12">
            <a:extLst>
              <a:ext uri="{FF2B5EF4-FFF2-40B4-BE49-F238E27FC236}">
                <a16:creationId xmlns="" xmlns:a16="http://schemas.microsoft.com/office/drawing/2014/main" id="{CB5BC312-76DD-48BE-DAB9-0C910C4A7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2313" y="3211513"/>
            <a:ext cx="2373313" cy="966788"/>
          </a:xfrm>
          <a:prstGeom prst="ellipse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RÀO ĐẤT</a:t>
            </a:r>
          </a:p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 CƯỚP RUỘNG</a:t>
            </a:r>
          </a:p>
        </p:txBody>
      </p:sp>
      <p:sp>
        <p:nvSpPr>
          <p:cNvPr id="11" name="Line 17">
            <a:extLst>
              <a:ext uri="{FF2B5EF4-FFF2-40B4-BE49-F238E27FC236}">
                <a16:creationId xmlns="" xmlns:a16="http://schemas.microsoft.com/office/drawing/2014/main" id="{5602C896-B78E-B79F-F1D5-363D92E2E0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343400" y="4191000"/>
            <a:ext cx="0" cy="506413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Oval 18">
            <a:extLst>
              <a:ext uri="{FF2B5EF4-FFF2-40B4-BE49-F238E27FC236}">
                <a16:creationId xmlns="" xmlns:a16="http://schemas.microsoft.com/office/drawing/2014/main" id="{41224239-2AE0-DF41-872C-05F63FAC875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0" y="4697413"/>
            <a:ext cx="2333625" cy="1138238"/>
          </a:xfrm>
          <a:prstGeom prst="ellipse">
            <a:avLst/>
          </a:prstGeom>
          <a:ln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</a:rPr>
              <a:t>NHÂN CÔNG</a:t>
            </a:r>
            <a:r>
              <a:rPr lang="en-US" dirty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</p:txBody>
      </p:sp>
      <p:sp>
        <p:nvSpPr>
          <p:cNvPr id="13" name="AutoShape 14">
            <a:extLst>
              <a:ext uri="{FF2B5EF4-FFF2-40B4-BE49-F238E27FC236}">
                <a16:creationId xmlns="" xmlns:a16="http://schemas.microsoft.com/office/drawing/2014/main" id="{7450F104-E0D3-ACBF-645A-F594A5AD1CFA}"/>
              </a:ext>
            </a:extLst>
          </p:cNvPr>
          <p:cNvSpPr>
            <a:spLocks/>
          </p:cNvSpPr>
          <p:nvPr/>
        </p:nvSpPr>
        <p:spPr bwMode="auto">
          <a:xfrm>
            <a:off x="5770563" y="1390650"/>
            <a:ext cx="68263" cy="2732088"/>
          </a:xfrm>
          <a:prstGeom prst="rightBrace">
            <a:avLst>
              <a:gd name="adj1" fmla="val 333527"/>
              <a:gd name="adj2" fmla="val 48741"/>
            </a:avLst>
          </a:prstGeom>
          <a:solidFill>
            <a:srgbClr val="FFFF00"/>
          </a:solidFill>
          <a:ln w="57150">
            <a:solidFill>
              <a:srgbClr val="7030A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Line 16">
            <a:extLst>
              <a:ext uri="{FF2B5EF4-FFF2-40B4-BE49-F238E27FC236}">
                <a16:creationId xmlns="" xmlns:a16="http://schemas.microsoft.com/office/drawing/2014/main" id="{3A8FF19F-CE98-451E-C98C-AC2A15F80C3E}"/>
              </a:ext>
            </a:extLst>
          </p:cNvPr>
          <p:cNvSpPr>
            <a:spLocks noChangeShapeType="1"/>
          </p:cNvSpPr>
          <p:nvPr/>
        </p:nvSpPr>
        <p:spPr bwMode="auto">
          <a:xfrm>
            <a:off x="5838825" y="2698750"/>
            <a:ext cx="677863" cy="0"/>
          </a:xfrm>
          <a:prstGeom prst="line">
            <a:avLst/>
          </a:prstGeom>
          <a:noFill/>
          <a:ln w="57150">
            <a:solidFill>
              <a:srgbClr val="7030A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5" name="Oval 15">
            <a:extLst>
              <a:ext uri="{FF2B5EF4-FFF2-40B4-BE49-F238E27FC236}">
                <a16:creationId xmlns="" xmlns:a16="http://schemas.microsoft.com/office/drawing/2014/main" id="{3043197B-D28A-7787-80A2-9B52529EF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50" y="2187575"/>
            <a:ext cx="1966913" cy="1023938"/>
          </a:xfrm>
          <a:prstGeom prst="ellipse">
            <a:avLst/>
          </a:prstGeom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3200" b="1" dirty="0">
                <a:solidFill>
                  <a:schemeClr val="accent4">
                    <a:lumMod val="10000"/>
                  </a:schemeClr>
                </a:solidFill>
                <a:latin typeface="Times New Roman" pitchFamily="18" charset="0"/>
              </a:rPr>
              <a:t>VỐN</a:t>
            </a:r>
          </a:p>
        </p:txBody>
      </p:sp>
      <p:sp>
        <p:nvSpPr>
          <p:cNvPr id="16" name="AutoShape 22">
            <a:extLst>
              <a:ext uri="{FF2B5EF4-FFF2-40B4-BE49-F238E27FC236}">
                <a16:creationId xmlns="" xmlns:a16="http://schemas.microsoft.com/office/drawing/2014/main" id="{B0C5E423-DFBF-26CC-171B-7DBAC0927A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97335" y="3382963"/>
            <a:ext cx="431800" cy="966788"/>
          </a:xfrm>
          <a:prstGeom prst="downArrow">
            <a:avLst>
              <a:gd name="adj1" fmla="val 50000"/>
              <a:gd name="adj2" fmla="val 55974"/>
            </a:avLst>
          </a:prstGeom>
          <a:solidFill>
            <a:srgbClr val="FFFF00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AutoShape 23">
            <a:extLst>
              <a:ext uri="{FF2B5EF4-FFF2-40B4-BE49-F238E27FC236}">
                <a16:creationId xmlns="" xmlns:a16="http://schemas.microsoft.com/office/drawing/2014/main" id="{80DAC58F-33AF-5D8C-F145-5D1E88AA45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17953" y="5089525"/>
            <a:ext cx="881063" cy="398463"/>
          </a:xfrm>
          <a:prstGeom prst="rightArrow">
            <a:avLst>
              <a:gd name="adj1" fmla="val 50000"/>
              <a:gd name="adj2" fmla="val 55279"/>
            </a:avLst>
          </a:prstGeom>
          <a:solidFill>
            <a:srgbClr val="FFFF00"/>
          </a:solidFill>
          <a:ln w="57150">
            <a:solidFill>
              <a:srgbClr val="7030A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8" name="Oval 13">
            <a:extLst>
              <a:ext uri="{FF2B5EF4-FFF2-40B4-BE49-F238E27FC236}">
                <a16:creationId xmlns="" xmlns:a16="http://schemas.microsoft.com/office/drawing/2014/main" id="{979C6753-FF81-E96E-A71B-CB11D4B5B6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84949" y="4570066"/>
            <a:ext cx="2101851" cy="1371601"/>
          </a:xfrm>
          <a:prstGeom prst="ellipse">
            <a:avLst/>
          </a:prstGeom>
          <a:solidFill>
            <a:srgbClr val="92D050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</a:rPr>
              <a:t>NỀN SX </a:t>
            </a:r>
          </a:p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</a:rPr>
              <a:t>TƯ BẢN</a:t>
            </a:r>
          </a:p>
        </p:txBody>
      </p:sp>
    </p:spTree>
    <p:extLst>
      <p:ext uri="{BB962C8B-B14F-4D97-AF65-F5344CB8AC3E}">
        <p14:creationId xmlns:p14="http://schemas.microsoft.com/office/powerpoint/2010/main" val="366204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AA80092-4011-8A66-D590-F39BD1F30B6F}"/>
              </a:ext>
            </a:extLst>
          </p:cNvPr>
          <p:cNvCxnSpPr/>
          <p:nvPr/>
        </p:nvCxnSpPr>
        <p:spPr>
          <a:xfrm>
            <a:off x="0" y="838420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ED27640-B21B-185A-8EE2-A5FDF4FA09B8}"/>
              </a:ext>
            </a:extLst>
          </p:cNvPr>
          <p:cNvSpPr/>
          <p:nvPr/>
        </p:nvSpPr>
        <p:spPr>
          <a:xfrm>
            <a:off x="437882" y="98022"/>
            <a:ext cx="8371269" cy="740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CÁC CUỘC PHÁT KIẾN ĐỊA LÍ VÀ SỰ HÌNH THÀNH 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SẢN XUẤT TƯ BẢN CHỦ NGHĨA Ở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 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C6B8777-2CC1-3C56-066D-F2EDE79ABBEC}"/>
              </a:ext>
            </a:extLst>
          </p:cNvPr>
          <p:cNvSpPr/>
          <p:nvPr/>
        </p:nvSpPr>
        <p:spPr>
          <a:xfrm>
            <a:off x="0" y="860026"/>
            <a:ext cx="9144000" cy="809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vi-VN" sz="26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FAAB63B-BF01-35F3-67F2-D5CEA80E4EC9}"/>
              </a:ext>
            </a:extLst>
          </p:cNvPr>
          <p:cNvSpPr/>
          <p:nvPr/>
        </p:nvSpPr>
        <p:spPr>
          <a:xfrm>
            <a:off x="0" y="1590262"/>
            <a:ext cx="9144000" cy="53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EE4AE559-7BC9-544F-643C-5C30D659D41A}"/>
              </a:ext>
            </a:extLst>
          </p:cNvPr>
          <p:cNvSpPr txBox="1"/>
          <p:nvPr/>
        </p:nvSpPr>
        <p:spPr>
          <a:xfrm>
            <a:off x="106020" y="1955896"/>
            <a:ext cx="8878954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Quý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bóc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“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rào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nô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da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đen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4FA06900-67BE-8A63-D55B-5F7039EAAC2B}"/>
              </a:ext>
            </a:extLst>
          </p:cNvPr>
          <p:cNvSpPr txBox="1"/>
          <p:nvPr/>
        </p:nvSpPr>
        <p:spPr>
          <a:xfrm>
            <a:off x="13252" y="3155363"/>
            <a:ext cx="901147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doanh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mại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>
                <a:latin typeface="Times New Roman" panose="02020603050405020304" pitchFamily="18" charset="0"/>
                <a:cs typeface="Times New Roman" panose="02020603050405020304" pitchFamily="18" charset="0"/>
                <a:sym typeface="Wingdings 3" panose="05040102010807070707" pitchFamily="18" charset="2"/>
              </a:rPr>
              <a:t> </a:t>
            </a:r>
            <a: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quan hệ sản xuất tư bản chủ nghĩa: quan hệ bóc lột giữa chủ (giai cấp tư sản) với thợ (giai cấp vô sản).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422EC941-673D-2096-C12A-81AE96D52C2E}"/>
              </a:ext>
            </a:extLst>
          </p:cNvPr>
          <p:cNvSpPr/>
          <p:nvPr/>
        </p:nvSpPr>
        <p:spPr>
          <a:xfrm>
            <a:off x="0" y="4684643"/>
            <a:ext cx="9144000" cy="53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39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="" xmlns:a16="http://schemas.microsoft.com/office/drawing/2014/main" id="{8B468151-E85F-2C11-31C7-18EBC828E5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2" y="4763"/>
            <a:ext cx="9139238" cy="6793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E96452A-1235-9371-0309-E5E510933D9E}"/>
              </a:ext>
            </a:extLst>
          </p:cNvPr>
          <p:cNvSpPr txBox="1"/>
          <p:nvPr/>
        </p:nvSpPr>
        <p:spPr>
          <a:xfrm>
            <a:off x="2186608" y="1930352"/>
            <a:ext cx="4943061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THẢO LUẬN NHÓM ĐÔI (2’)</a:t>
            </a:r>
          </a:p>
          <a:p>
            <a:pPr algn="ctr"/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ọc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tin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mục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2.b (SGK/17),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biết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biến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xã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Tây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Âu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giai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đoạn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này</a:t>
            </a:r>
            <a:r>
              <a:rPr lang="en-US" sz="2600" b="1" dirty="0">
                <a:solidFill>
                  <a:srgbClr val="0000FF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6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349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8AA80092-4011-8A66-D590-F39BD1F30B6F}"/>
              </a:ext>
            </a:extLst>
          </p:cNvPr>
          <p:cNvCxnSpPr/>
          <p:nvPr/>
        </p:nvCxnSpPr>
        <p:spPr>
          <a:xfrm>
            <a:off x="0" y="838420"/>
            <a:ext cx="9144000" cy="158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="" xmlns:a16="http://schemas.microsoft.com/office/drawing/2014/main" id="{0ED27640-B21B-185A-8EE2-A5FDF4FA09B8}"/>
              </a:ext>
            </a:extLst>
          </p:cNvPr>
          <p:cNvSpPr/>
          <p:nvPr/>
        </p:nvSpPr>
        <p:spPr>
          <a:xfrm>
            <a:off x="347730" y="57482"/>
            <a:ext cx="8224770" cy="74039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2: CÁC CUỘC PHÁT KIẾN ĐỊA LÍ VÀ SỰ HÌNH THÀNH </a:t>
            </a:r>
            <a:endParaRPr lang="en-US" sz="2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HỆ SẢN XUẤT TƯ BẢN CHỦ NGHĨA Ở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2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3) </a:t>
            </a:r>
            <a:endParaRPr lang="vi-VN" sz="2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EC6B8777-2CC1-3C56-066D-F2EDE79ABBEC}"/>
              </a:ext>
            </a:extLst>
          </p:cNvPr>
          <p:cNvSpPr/>
          <p:nvPr/>
        </p:nvSpPr>
        <p:spPr>
          <a:xfrm>
            <a:off x="0" y="860026"/>
            <a:ext cx="9144000" cy="809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vi-VN" sz="26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="" xmlns:a16="http://schemas.microsoft.com/office/drawing/2014/main" id="{2FAAB63B-BF01-35F3-67F2-D5CEA80E4EC9}"/>
              </a:ext>
            </a:extLst>
          </p:cNvPr>
          <p:cNvSpPr/>
          <p:nvPr/>
        </p:nvSpPr>
        <p:spPr>
          <a:xfrm>
            <a:off x="0" y="1590262"/>
            <a:ext cx="4876800" cy="53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nảy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4F316CAA-1D2B-5B9C-B211-EB55BA3CF07C}"/>
              </a:ext>
            </a:extLst>
          </p:cNvPr>
          <p:cNvSpPr/>
          <p:nvPr/>
        </p:nvSpPr>
        <p:spPr>
          <a:xfrm>
            <a:off x="13250" y="1967948"/>
            <a:ext cx="5075585" cy="53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4869EFB3-45CF-25DA-EB59-E8AC6BBCDD3B}"/>
              </a:ext>
            </a:extLst>
          </p:cNvPr>
          <p:cNvSpPr/>
          <p:nvPr/>
        </p:nvSpPr>
        <p:spPr>
          <a:xfrm>
            <a:off x="13250" y="2347002"/>
            <a:ext cx="5327376" cy="53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="" xmlns:a16="http://schemas.microsoft.com/office/drawing/2014/main" id="{9BD7DE7A-818E-9FE3-F9D8-C3C2D76CA6A6}"/>
              </a:ext>
            </a:extLst>
          </p:cNvPr>
          <p:cNvSpPr/>
          <p:nvPr/>
        </p:nvSpPr>
        <p:spPr>
          <a:xfrm>
            <a:off x="13250" y="3289273"/>
            <a:ext cx="2570924" cy="53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Line 19">
            <a:extLst>
              <a:ext uri="{FF2B5EF4-FFF2-40B4-BE49-F238E27FC236}">
                <a16:creationId xmlns="" xmlns:a16="http://schemas.microsoft.com/office/drawing/2014/main" id="{3EE20856-9A34-2340-1D3D-A72E76E37A9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84174" y="3289273"/>
            <a:ext cx="542925" cy="2841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DACF1BBA-56D0-6CFF-AA9B-B5C4DA16D662}"/>
              </a:ext>
            </a:extLst>
          </p:cNvPr>
          <p:cNvSpPr/>
          <p:nvPr/>
        </p:nvSpPr>
        <p:spPr>
          <a:xfrm>
            <a:off x="3140348" y="2869885"/>
            <a:ext cx="6003652" cy="80974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b="1" dirty="0">
                <a:solidFill>
                  <a:srgbClr val="0000FF"/>
                </a:solidFill>
                <a:latin typeface="+mj-lt"/>
              </a:rPr>
              <a:t>hủ công trường thủ công, chủ đồn đi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ề</a:t>
            </a:r>
            <a:r>
              <a:rPr lang="vi-VN" sz="2600" b="1" dirty="0">
                <a:solidFill>
                  <a:srgbClr val="0000FF"/>
                </a:solidFill>
                <a:latin typeface="+mj-lt"/>
              </a:rPr>
              <a:t>n</a:t>
            </a:r>
            <a:r>
              <a:rPr lang="en-US" sz="2600" b="1" dirty="0">
                <a:solidFill>
                  <a:srgbClr val="0000FF"/>
                </a:solidFill>
                <a:latin typeface="+mj-lt"/>
              </a:rPr>
              <a:t>, </a:t>
            </a:r>
            <a:r>
              <a:rPr lang="vi-VN" sz="2600" b="1" dirty="0">
                <a:solidFill>
                  <a:srgbClr val="0000FF"/>
                </a:solidFill>
                <a:latin typeface="+mj-lt"/>
              </a:rPr>
              <a:t>nhà buôn lớn,...</a:t>
            </a:r>
            <a:endParaRPr lang="en-US" sz="2600" b="1" dirty="0">
              <a:solidFill>
                <a:srgbClr val="0000FF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5" name="Line 21">
            <a:extLst>
              <a:ext uri="{FF2B5EF4-FFF2-40B4-BE49-F238E27FC236}">
                <a16:creationId xmlns="" xmlns:a16="http://schemas.microsoft.com/office/drawing/2014/main" id="{FB51597D-BABD-AA8F-AA8F-1EDF677F086C}"/>
              </a:ext>
            </a:extLst>
          </p:cNvPr>
          <p:cNvSpPr>
            <a:spLocks noChangeShapeType="1"/>
          </p:cNvSpPr>
          <p:nvPr/>
        </p:nvSpPr>
        <p:spPr bwMode="auto">
          <a:xfrm>
            <a:off x="2584174" y="3689254"/>
            <a:ext cx="609600" cy="3984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F99D5D2-4847-6461-56C1-C5C4B75D66E3}"/>
              </a:ext>
            </a:extLst>
          </p:cNvPr>
          <p:cNvSpPr/>
          <p:nvPr/>
        </p:nvSpPr>
        <p:spPr>
          <a:xfrm>
            <a:off x="3127098" y="3706855"/>
            <a:ext cx="6003652" cy="9000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600" b="1" dirty="0">
                <a:solidFill>
                  <a:srgbClr val="0000FF"/>
                </a:solidFill>
                <a:latin typeface="+mj-lt"/>
              </a:rPr>
              <a:t>ó thế lực kinh tế, nhưng chưa có địa vị chính trị trong xã hội.</a:t>
            </a:r>
            <a:endParaRPr lang="en-US" sz="2600" b="1" dirty="0">
              <a:solidFill>
                <a:srgbClr val="0000FF"/>
              </a:solidFill>
              <a:latin typeface="+mj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817A2928-9B86-63B2-707C-028BEBFC45BD}"/>
              </a:ext>
            </a:extLst>
          </p:cNvPr>
          <p:cNvSpPr/>
          <p:nvPr/>
        </p:nvSpPr>
        <p:spPr>
          <a:xfrm>
            <a:off x="13250" y="5386209"/>
            <a:ext cx="2570924" cy="53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en-US" sz="26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Line 19">
            <a:extLst>
              <a:ext uri="{FF2B5EF4-FFF2-40B4-BE49-F238E27FC236}">
                <a16:creationId xmlns="" xmlns:a16="http://schemas.microsoft.com/office/drawing/2014/main" id="{BED43A7B-05D8-B94D-071D-1EE60D7A315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551042" y="5339518"/>
            <a:ext cx="542925" cy="2841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="" xmlns:a16="http://schemas.microsoft.com/office/drawing/2014/main" id="{EF216343-255E-E0A5-AC60-8E6DF7908909}"/>
              </a:ext>
            </a:extLst>
          </p:cNvPr>
          <p:cNvSpPr/>
          <p:nvPr/>
        </p:nvSpPr>
        <p:spPr>
          <a:xfrm>
            <a:off x="3127098" y="4879744"/>
            <a:ext cx="6003652" cy="77150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 người lao động làm thuê cho chủ tư bản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1" name="Line 21">
            <a:extLst>
              <a:ext uri="{FF2B5EF4-FFF2-40B4-BE49-F238E27FC236}">
                <a16:creationId xmlns="" xmlns:a16="http://schemas.microsoft.com/office/drawing/2014/main" id="{E9C6D7FC-9EBF-832A-32F5-CBDA9EA0E0AB}"/>
              </a:ext>
            </a:extLst>
          </p:cNvPr>
          <p:cNvSpPr>
            <a:spLocks noChangeShapeType="1"/>
          </p:cNvSpPr>
          <p:nvPr/>
        </p:nvSpPr>
        <p:spPr bwMode="auto">
          <a:xfrm>
            <a:off x="2517704" y="5788032"/>
            <a:ext cx="609600" cy="398463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30513E51-3335-1293-F7D8-09036931579C}"/>
              </a:ext>
            </a:extLst>
          </p:cNvPr>
          <p:cNvSpPr/>
          <p:nvPr/>
        </p:nvSpPr>
        <p:spPr>
          <a:xfrm>
            <a:off x="3127098" y="6096406"/>
            <a:ext cx="6003652" cy="53008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hời gian đầu, họ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giai cấp tư sản để chống chế độ phong kiến</a:t>
            </a:r>
            <a:r>
              <a:rPr lang="en-US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vi-VN" sz="2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7448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4" grpId="0"/>
      <p:bldP spid="15" grpId="0" animBg="1"/>
      <p:bldP spid="16" grpId="0"/>
      <p:bldP spid="17" grpId="0"/>
      <p:bldP spid="18" grpId="0" animBg="1"/>
      <p:bldP spid="19" grpId="0"/>
      <p:bldP spid="21" grpId="0" animBg="1"/>
      <p:bldP spid="2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ADMIN\Desktop\Lam tac\9309ac64-8288-4ea0-aa2f-061f9418d41f.jpg">
            <a:extLst>
              <a:ext uri="{FF2B5EF4-FFF2-40B4-BE49-F238E27FC236}">
                <a16:creationId xmlns="" xmlns:a16="http://schemas.microsoft.com/office/drawing/2014/main" id="{509646ED-D9D7-E779-C81A-4125C60194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700" y="857250"/>
            <a:ext cx="9156700" cy="612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 descr="C:\Users\ADMIN\Desktop\Lam tac\tải xuống.jpg">
            <a:extLst>
              <a:ext uri="{FF2B5EF4-FFF2-40B4-BE49-F238E27FC236}">
                <a16:creationId xmlns="" xmlns:a16="http://schemas.microsoft.com/office/drawing/2014/main" id="{C5C71B12-CA24-9A18-8F77-C47D4F3DC3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267200"/>
            <a:ext cx="97155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C:\Users\ADMIN\Desktop\Lam tac\800px_COLOURBOX9774185 (3).jpg">
            <a:extLst>
              <a:ext uri="{FF2B5EF4-FFF2-40B4-BE49-F238E27FC236}">
                <a16:creationId xmlns="" xmlns:a16="http://schemas.microsoft.com/office/drawing/2014/main" id="{B1C37D50-2661-4CAD-A94E-6CFA6EE8C1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650" y="4856163"/>
            <a:ext cx="10668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C:\Users\ADMIN\Desktop\Lam tac\800px_COLOURBOX9774185 (4).jpg">
            <a:extLst>
              <a:ext uri="{FF2B5EF4-FFF2-40B4-BE49-F238E27FC236}">
                <a16:creationId xmlns="" xmlns:a16="http://schemas.microsoft.com/office/drawing/2014/main" id="{2076E973-2B45-E341-07FD-E43189372C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25" y="4856163"/>
            <a:ext cx="1787525" cy="60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5" descr="C:\Users\ADMIN\Desktop\Lam tac\800px_COLOURBOX9774185 (3).jpg">
            <a:extLst>
              <a:ext uri="{FF2B5EF4-FFF2-40B4-BE49-F238E27FC236}">
                <a16:creationId xmlns="" xmlns:a16="http://schemas.microsoft.com/office/drawing/2014/main" id="{BBAC6736-4551-923E-E051-7C23AB19BD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4856163"/>
            <a:ext cx="7620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5" descr="C:\Users\ADMIN\Desktop\Lam tac\800px_COLOURBOX9774185 (3).jpg">
            <a:extLst>
              <a:ext uri="{FF2B5EF4-FFF2-40B4-BE49-F238E27FC236}">
                <a16:creationId xmlns="" xmlns:a16="http://schemas.microsoft.com/office/drawing/2014/main" id="{8EE0C537-E8E3-2ACB-EB29-042736193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6163"/>
            <a:ext cx="1066800" cy="706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6" name="Picture 5" descr="C:\Users\ADMIN\Desktop\Lam tac\800px_COLOURBOX9774185 (3).jpg">
            <a:extLst>
              <a:ext uri="{FF2B5EF4-FFF2-40B4-BE49-F238E27FC236}">
                <a16:creationId xmlns="" xmlns:a16="http://schemas.microsoft.com/office/drawing/2014/main" id="{6E61611F-28F3-028A-10C9-09D147A5B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0" y="4829175"/>
            <a:ext cx="914400" cy="55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7" name="Picture 8" descr="C:\Users\ADMIN\Desktop\Lam tac\il_570xN.938660066_slvo.jpg">
            <a:extLst>
              <a:ext uri="{FF2B5EF4-FFF2-40B4-BE49-F238E27FC236}">
                <a16:creationId xmlns="" xmlns:a16="http://schemas.microsoft.com/office/drawing/2014/main" id="{32402870-941E-800A-A0EB-C4DA6632BE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3201988"/>
            <a:ext cx="1474788" cy="2630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5" descr="C:\Users\ADMIN\Desktop\Lam tac\lumberjack-lean-on-the-wood-log-vector-7780327.jpg">
            <a:extLst>
              <a:ext uri="{FF2B5EF4-FFF2-40B4-BE49-F238E27FC236}">
                <a16:creationId xmlns="" xmlns:a16="http://schemas.microsoft.com/office/drawing/2014/main" id="{D5E14255-9F81-0C56-689F-51F45905C2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0243">
            <a:off x="7580313" y="3611563"/>
            <a:ext cx="1836737" cy="277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8" descr="Hình ảnh có liên quan">
            <a:extLst>
              <a:ext uri="{FF2B5EF4-FFF2-40B4-BE49-F238E27FC236}">
                <a16:creationId xmlns="" xmlns:a16="http://schemas.microsoft.com/office/drawing/2014/main" id="{00DAD699-0C6E-D628-F1FB-6D4E5A4E8E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568700" y="-1522413"/>
            <a:ext cx="9282113" cy="8248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8" descr="C:\Users\ADMIN\Desktop\Tai nguyen thiet ke tro choi\Giai cuu rung xanh\playful-wild-monkeys_1308-2930 (4).jpg">
            <a:extLst>
              <a:ext uri="{FF2B5EF4-FFF2-40B4-BE49-F238E27FC236}">
                <a16:creationId xmlns="" xmlns:a16="http://schemas.microsoft.com/office/drawing/2014/main" id="{171CB672-96C2-4F1B-7E60-C3890A83C1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757238"/>
            <a:ext cx="914400" cy="131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1" name="Picture 14" descr="Hình ảnh có liên quan">
            <a:extLst>
              <a:ext uri="{FF2B5EF4-FFF2-40B4-BE49-F238E27FC236}">
                <a16:creationId xmlns="" xmlns:a16="http://schemas.microsoft.com/office/drawing/2014/main" id="{09EBC9FA-AEFE-9716-065B-DA861CBE9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25904" flipH="1">
            <a:off x="635000" y="3290888"/>
            <a:ext cx="1016000" cy="992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C:\Users\ADMIN\Desktop\Tai nguyen thiet ke tro choi\Bảng gỗ\images.jpg">
            <a:extLst>
              <a:ext uri="{FF2B5EF4-FFF2-40B4-BE49-F238E27FC236}">
                <a16:creationId xmlns="" xmlns:a16="http://schemas.microsoft.com/office/drawing/2014/main" id="{63E9B682-07ED-A633-A0D6-A939251EB0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4713" y="874713"/>
            <a:ext cx="2908300" cy="292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0B13FED2-850A-FFDE-1962-834DFBB5FF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25838" y="2322513"/>
            <a:ext cx="2686050" cy="10160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BẢO VỆ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RỪNG XANH</a:t>
            </a:r>
          </a:p>
        </p:txBody>
      </p:sp>
      <p:pic>
        <p:nvPicPr>
          <p:cNvPr id="1034" name="Picture 10" descr="C:\Users\ADMIN\Desktop\Tai nguyen thiet ke tro choi\Angry birds epic birds\1505573783630 (2).png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F20C8ACD-3CB4-B170-051E-7A601E506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1288" y="4067175"/>
            <a:ext cx="1581150" cy="963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7" name="Zen Garden In-Game - Laura Shigihara - NhacCuaTui.MP3">
            <a:hlinkClick r:id="" action="ppaction://media"/>
            <a:extLst>
              <a:ext uri="{FF2B5EF4-FFF2-40B4-BE49-F238E27FC236}">
                <a16:creationId xmlns="" xmlns:a16="http://schemas.microsoft.com/office/drawing/2014/main" id="{94E4C83C-1774-0AD5-04A9-24073EB3B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400" y="5362575"/>
            <a:ext cx="609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 Box 52">
            <a:extLst>
              <a:ext uri="{FF2B5EF4-FFF2-40B4-BE49-F238E27FC236}">
                <a16:creationId xmlns="" xmlns:a16="http://schemas.microsoft.com/office/drawing/2014/main" id="{207D5EF7-F85E-47FF-2D5F-74FA604F08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05263" y="106363"/>
            <a:ext cx="3200400" cy="615950"/>
          </a:xfrm>
          <a:prstGeom prst="rect">
            <a:avLst/>
          </a:prstGeom>
          <a:solidFill>
            <a:srgbClr val="92D050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34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cs typeface="Arial" charset="0"/>
              </a:rPr>
              <a:t>LUYỆN TẬP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Users\ADMIN\Desktop\Lam tac\bg.jpg">
            <a:extLst>
              <a:ext uri="{FF2B5EF4-FFF2-40B4-BE49-F238E27FC236}">
                <a16:creationId xmlns="" xmlns:a16="http://schemas.microsoft.com/office/drawing/2014/main" id="{E08A32C8-AC7C-40D5-8CAC-D4DF8FEFA4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9220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2" descr="C:\Users\ADMIN\Desktop\Giai cuu con vat\wooden-board-theme-image-1-vector-clip-art_csp9738361.jpg">
            <a:extLst>
              <a:ext uri="{FF2B5EF4-FFF2-40B4-BE49-F238E27FC236}">
                <a16:creationId xmlns="" xmlns:a16="http://schemas.microsoft.com/office/drawing/2014/main" id="{A704121A-4873-5356-C084-DB001F1380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66775"/>
            <a:ext cx="8458200" cy="4646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F2E359D3-B2D4-9AC0-5D80-0728985205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9238" y="1852613"/>
            <a:ext cx="6334125" cy="2062162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 lời đúng các câu hỏi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 giúp các chú khỉ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ngăn chặn hành vi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 rừng của nhóm lâm tặc</a:t>
            </a:r>
          </a:p>
        </p:txBody>
      </p:sp>
      <p:pic>
        <p:nvPicPr>
          <p:cNvPr id="26629" name="Picture 2" descr="C:\Users\ADMIN\Desktop\Tai nguyen thiet ke tro choi\Bảng gỗ\Picture1 (2).png">
            <a:hlinkClick r:id="" action="ppaction://hlinkshowjump?jump=nextslide"/>
            <a:extLst>
              <a:ext uri="{FF2B5EF4-FFF2-40B4-BE49-F238E27FC236}">
                <a16:creationId xmlns="" xmlns:a16="http://schemas.microsoft.com/office/drawing/2014/main" id="{CEA11067-F7AD-2182-C04D-A8F04D86D4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4288" y="5334000"/>
            <a:ext cx="12684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E2A08325-02DB-41B2-A7DC-8019A9486270}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E2A08325-02DB-41B2-A7DC-8019A9486270}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NDENT_LEVEL" val="0"/>
  <p:tag name="ISPRING_PRESENTER_ID" val="{E2A08325-02DB-41B2-A7DC-8019A9486270}"/>
  <p:tag name="ISPRING_CUSTOM_TIMING_USED" val="0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1705</TotalTime>
  <Words>840</Words>
  <Application>Microsoft Office PowerPoint</Application>
  <PresentationFormat>On-screen Show (4:3)</PresentationFormat>
  <Paragraphs>94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 3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GOODLUCK</dc:creator>
  <cp:lastModifiedBy>PHUC</cp:lastModifiedBy>
  <cp:revision>132</cp:revision>
  <dcterms:created xsi:type="dcterms:W3CDTF">2022-06-17T13:18:04Z</dcterms:created>
  <dcterms:modified xsi:type="dcterms:W3CDTF">2023-01-06T15:42:49Z</dcterms:modified>
</cp:coreProperties>
</file>