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62" r:id="rId4"/>
    <p:sldId id="256" r:id="rId5"/>
    <p:sldId id="257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383" r:id="rId16"/>
    <p:sldId id="384" r:id="rId17"/>
    <p:sldId id="385" r:id="rId18"/>
    <p:sldId id="299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4F35-33C0-4C4A-B3AD-4B56E01DB7B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0377-B244-43E8-A4DA-62704588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312DCCD8-2996-F88C-0C9B-0F2BC20780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3CE2642C-D8DB-567B-BAD4-788F7DD2D5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5322F4E-FA95-E1FC-6D33-2E254F0E9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fld id="{F7375C8D-C06B-4BF7-9EC0-E50FA5F8C961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1B8A-170E-05C4-A6BD-1F563363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AEF4F-5D70-0220-D05D-70CDD46CC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D4FA-2BF9-61B6-9941-90020402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C0BB8-5094-BA99-9A8E-2F6038D6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75E7-1DE2-CA15-D375-F600004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AF71-6964-B0B3-FCBB-DBE5EA93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E04B4-567C-BC1E-347A-13A2ED608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4820-F5DF-C9F6-54E6-BDE4F4E3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EA36-52A3-531D-E7A6-63DF6762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E382D-A6D9-2398-66B1-84380972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C78A3-8C5E-D115-0B43-7BDEBBA33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2E316-62D2-169E-808C-695480AC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35CC-9BF1-4555-0429-80107D49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FE80-C6AA-258C-FC1D-D856100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06A0-7C28-B766-A7FF-31518E83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8E69C277-6F31-F868-0F40-473B29043D49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0AEBF0F4-1905-9CDF-0C97-302410C7A7FE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B1ADBB15-AE6C-8F5B-7F62-4D2F7A11B45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F360BDF-F46B-DE7B-B0BA-207598F0D449}"/>
              </a:ext>
            </a:extLst>
          </p:cNvPr>
          <p:cNvSpPr>
            <a:spLocks/>
          </p:cNvSpPr>
          <p:nvPr/>
        </p:nvSpPr>
        <p:spPr bwMode="auto">
          <a:xfrm flipH="1">
            <a:off x="7723188" y="1238250"/>
            <a:ext cx="11382375" cy="4381500"/>
          </a:xfrm>
          <a:custGeom>
            <a:avLst/>
            <a:gdLst>
              <a:gd name="T0" fmla="*/ 65202 w 341459"/>
              <a:gd name="T1" fmla="*/ 4381500 h 131457"/>
              <a:gd name="T2" fmla="*/ 1795331 w 341459"/>
              <a:gd name="T3" fmla="*/ 2366651 h 131457"/>
              <a:gd name="T4" fmla="*/ 3586529 w 341459"/>
              <a:gd name="T5" fmla="*/ 2794045 h 131457"/>
              <a:gd name="T6" fmla="*/ 4767104 w 341459"/>
              <a:gd name="T7" fmla="*/ 2895802 h 131457"/>
              <a:gd name="T8" fmla="*/ 6761876 w 341459"/>
              <a:gd name="T9" fmla="*/ 1756073 h 131457"/>
              <a:gd name="T10" fmla="*/ 8105291 w 341459"/>
              <a:gd name="T11" fmla="*/ 372133 h 131457"/>
              <a:gd name="T12" fmla="*/ 9733649 w 341459"/>
              <a:gd name="T13" fmla="*/ 5799 h 131457"/>
              <a:gd name="T14" fmla="*/ 11382375 w 341459"/>
              <a:gd name="T15" fmla="*/ 5799 h 1314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604488C0-7286-D2E5-8771-FB8BE3B5D0DB}"/>
              </a:ext>
            </a:extLst>
          </p:cNvPr>
          <p:cNvSpPr>
            <a:spLocks/>
          </p:cNvSpPr>
          <p:nvPr/>
        </p:nvSpPr>
        <p:spPr bwMode="auto">
          <a:xfrm>
            <a:off x="-3305175" y="4318000"/>
            <a:ext cx="11382375" cy="4381500"/>
          </a:xfrm>
          <a:custGeom>
            <a:avLst/>
            <a:gdLst>
              <a:gd name="T0" fmla="*/ 65202 w 341459"/>
              <a:gd name="T1" fmla="*/ 4381500 h 131457"/>
              <a:gd name="T2" fmla="*/ 1795331 w 341459"/>
              <a:gd name="T3" fmla="*/ 2366651 h 131457"/>
              <a:gd name="T4" fmla="*/ 3586529 w 341459"/>
              <a:gd name="T5" fmla="*/ 2794045 h 131457"/>
              <a:gd name="T6" fmla="*/ 4767104 w 341459"/>
              <a:gd name="T7" fmla="*/ 2895802 h 131457"/>
              <a:gd name="T8" fmla="*/ 6761876 w 341459"/>
              <a:gd name="T9" fmla="*/ 1756073 h 131457"/>
              <a:gd name="T10" fmla="*/ 8105291 w 341459"/>
              <a:gd name="T11" fmla="*/ 372133 h 131457"/>
              <a:gd name="T12" fmla="*/ 9733649 w 341459"/>
              <a:gd name="T13" fmla="*/ 5799 h 131457"/>
              <a:gd name="T14" fmla="*/ 11382375 w 341459"/>
              <a:gd name="T15" fmla="*/ 5799 h 1314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oogle Shape;17;p2">
            <a:extLst>
              <a:ext uri="{FF2B5EF4-FFF2-40B4-BE49-F238E27FC236}">
                <a16:creationId xmlns:a16="http://schemas.microsoft.com/office/drawing/2014/main" id="{8BA1E87A-DA8E-1F50-DA81-F913765E44F4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2921000"/>
            <a:ext cx="7132638" cy="3937000"/>
            <a:chOff x="2845275" y="2257250"/>
            <a:chExt cx="2385750" cy="1316550"/>
          </a:xfrm>
        </p:grpSpPr>
        <p:sp>
          <p:nvSpPr>
            <p:cNvPr id="8" name="Google Shape;18;p2">
              <a:extLst>
                <a:ext uri="{FF2B5EF4-FFF2-40B4-BE49-F238E27FC236}">
                  <a16:creationId xmlns:a16="http://schemas.microsoft.com/office/drawing/2014/main" id="{4EB0D011-9288-9565-9E84-CEFB7DEE9420}"/>
                </a:ext>
              </a:extLst>
            </p:cNvPr>
            <p:cNvSpPr/>
            <p:nvPr/>
          </p:nvSpPr>
          <p:spPr>
            <a:xfrm>
              <a:off x="4670297" y="2258312"/>
              <a:ext cx="116818" cy="35037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9;p2">
              <a:extLst>
                <a:ext uri="{FF2B5EF4-FFF2-40B4-BE49-F238E27FC236}">
                  <a16:creationId xmlns:a16="http://schemas.microsoft.com/office/drawing/2014/main" id="{DF5B5783-6DE6-FABF-7B8B-CED924C39F36}"/>
                </a:ext>
              </a:extLst>
            </p:cNvPr>
            <p:cNvSpPr/>
            <p:nvPr/>
          </p:nvSpPr>
          <p:spPr>
            <a:xfrm>
              <a:off x="4670297" y="2312460"/>
              <a:ext cx="116818" cy="36099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20;p2">
              <a:extLst>
                <a:ext uri="{FF2B5EF4-FFF2-40B4-BE49-F238E27FC236}">
                  <a16:creationId xmlns:a16="http://schemas.microsoft.com/office/drawing/2014/main" id="{146630D9-D95C-2F5D-930B-F6B5C0ACC2ED}"/>
                </a:ext>
              </a:extLst>
            </p:cNvPr>
            <p:cNvSpPr/>
            <p:nvPr/>
          </p:nvSpPr>
          <p:spPr>
            <a:xfrm>
              <a:off x="4670297" y="2281139"/>
              <a:ext cx="117880" cy="430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21;p2">
              <a:extLst>
                <a:ext uri="{FF2B5EF4-FFF2-40B4-BE49-F238E27FC236}">
                  <a16:creationId xmlns:a16="http://schemas.microsoft.com/office/drawing/2014/main" id="{A1EE4B92-83D6-B534-A4B7-6B6B718D7799}"/>
                </a:ext>
              </a:extLst>
            </p:cNvPr>
            <p:cNvSpPr/>
            <p:nvPr/>
          </p:nvSpPr>
          <p:spPr>
            <a:xfrm>
              <a:off x="4668704" y="2257250"/>
              <a:ext cx="3717" cy="187396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22;p2">
              <a:extLst>
                <a:ext uri="{FF2B5EF4-FFF2-40B4-BE49-F238E27FC236}">
                  <a16:creationId xmlns:a16="http://schemas.microsoft.com/office/drawing/2014/main" id="{194F8319-6863-1E9B-2EEE-3241D854BC6A}"/>
                </a:ext>
              </a:extLst>
            </p:cNvPr>
            <p:cNvSpPr/>
            <p:nvPr/>
          </p:nvSpPr>
          <p:spPr>
            <a:xfrm>
              <a:off x="4669766" y="2257250"/>
              <a:ext cx="2655" cy="187396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23;p2">
              <a:extLst>
                <a:ext uri="{FF2B5EF4-FFF2-40B4-BE49-F238E27FC236}">
                  <a16:creationId xmlns:a16="http://schemas.microsoft.com/office/drawing/2014/main" id="{C2F45184-E983-1369-51B3-52D702B43AFF}"/>
                </a:ext>
              </a:extLst>
            </p:cNvPr>
            <p:cNvSpPr/>
            <p:nvPr/>
          </p:nvSpPr>
          <p:spPr>
            <a:xfrm>
              <a:off x="4668704" y="2444115"/>
              <a:ext cx="3717" cy="1062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1E5A024-A06C-5E0F-8742-E996FF415174}"/>
                </a:ext>
              </a:extLst>
            </p:cNvPr>
            <p:cNvSpPr/>
            <p:nvPr/>
          </p:nvSpPr>
          <p:spPr>
            <a:xfrm>
              <a:off x="4669766" y="2258312"/>
              <a:ext cx="531" cy="15395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8854D52-FCA8-9F6B-A716-768704816D47}"/>
                </a:ext>
              </a:extLst>
            </p:cNvPr>
            <p:cNvSpPr/>
            <p:nvPr/>
          </p:nvSpPr>
          <p:spPr>
            <a:xfrm>
              <a:off x="4669235" y="2275299"/>
              <a:ext cx="1062" cy="265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1B0F64B5-5A99-2963-2D8D-63E52E2310A8}"/>
                </a:ext>
              </a:extLst>
            </p:cNvPr>
            <p:cNvSpPr/>
            <p:nvPr/>
          </p:nvSpPr>
          <p:spPr>
            <a:xfrm>
              <a:off x="3367241" y="2258312"/>
              <a:ext cx="116287" cy="35037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2ABC44A4-D28B-064D-1994-421FB6F753B2}"/>
                </a:ext>
              </a:extLst>
            </p:cNvPr>
            <p:cNvSpPr/>
            <p:nvPr/>
          </p:nvSpPr>
          <p:spPr>
            <a:xfrm>
              <a:off x="3366710" y="2312460"/>
              <a:ext cx="116818" cy="36099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A264555E-0782-81F4-96B2-83E431C53CCE}"/>
                </a:ext>
              </a:extLst>
            </p:cNvPr>
            <p:cNvSpPr/>
            <p:nvPr/>
          </p:nvSpPr>
          <p:spPr>
            <a:xfrm>
              <a:off x="3367241" y="2281139"/>
              <a:ext cx="117349" cy="430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AF9F7536-551C-4774-2E34-29723A61D7D5}"/>
                </a:ext>
              </a:extLst>
            </p:cNvPr>
            <p:cNvSpPr/>
            <p:nvPr/>
          </p:nvSpPr>
          <p:spPr>
            <a:xfrm>
              <a:off x="3365117" y="2257250"/>
              <a:ext cx="4248" cy="187396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2" name="Google Shape;30;p2">
              <a:extLst>
                <a:ext uri="{FF2B5EF4-FFF2-40B4-BE49-F238E27FC236}">
                  <a16:creationId xmlns:a16="http://schemas.microsoft.com/office/drawing/2014/main" id="{02851E36-EC77-9443-43C8-0D615E9CB083}"/>
                </a:ext>
              </a:extLst>
            </p:cNvPr>
            <p:cNvSpPr/>
            <p:nvPr/>
          </p:nvSpPr>
          <p:spPr>
            <a:xfrm>
              <a:off x="3366710" y="2257250"/>
              <a:ext cx="2655" cy="187396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22006AA2-93D3-1FFA-0C85-542800207946}"/>
                </a:ext>
              </a:extLst>
            </p:cNvPr>
            <p:cNvSpPr/>
            <p:nvPr/>
          </p:nvSpPr>
          <p:spPr>
            <a:xfrm>
              <a:off x="3365117" y="2444115"/>
              <a:ext cx="4248" cy="1062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4FAD4555-F9E6-362A-487A-CDBC3E878160}"/>
                </a:ext>
              </a:extLst>
            </p:cNvPr>
            <p:cNvSpPr/>
            <p:nvPr/>
          </p:nvSpPr>
          <p:spPr>
            <a:xfrm>
              <a:off x="3366179" y="2258312"/>
              <a:ext cx="1062" cy="15395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436CE152-73F3-2A55-3AA5-44C7727D967D}"/>
                </a:ext>
              </a:extLst>
            </p:cNvPr>
            <p:cNvSpPr/>
            <p:nvPr/>
          </p:nvSpPr>
          <p:spPr>
            <a:xfrm>
              <a:off x="3365648" y="2275299"/>
              <a:ext cx="1062" cy="265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FE2B343A-C174-95AE-D16C-C510DE888734}"/>
                </a:ext>
              </a:extLst>
            </p:cNvPr>
            <p:cNvSpPr/>
            <p:nvPr/>
          </p:nvSpPr>
          <p:spPr>
            <a:xfrm>
              <a:off x="2845275" y="2563029"/>
              <a:ext cx="567100" cy="23252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8ECCBB11-B145-02EC-D855-317E160DD106}"/>
                </a:ext>
              </a:extLst>
            </p:cNvPr>
            <p:cNvSpPr/>
            <p:nvPr/>
          </p:nvSpPr>
          <p:spPr>
            <a:xfrm>
              <a:off x="4552416" y="2916587"/>
              <a:ext cx="632943" cy="230927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E9424E34-711F-3CDC-8A5C-6659C5FED60E}"/>
                </a:ext>
              </a:extLst>
            </p:cNvPr>
            <p:cNvSpPr/>
            <p:nvPr/>
          </p:nvSpPr>
          <p:spPr>
            <a:xfrm>
              <a:off x="3890268" y="2555597"/>
              <a:ext cx="275054" cy="1017141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7A44D96E-11D4-1E9C-66EE-C15EAE652482}"/>
                </a:ext>
              </a:extLst>
            </p:cNvPr>
            <p:cNvSpPr/>
            <p:nvPr/>
          </p:nvSpPr>
          <p:spPr>
            <a:xfrm>
              <a:off x="3872746" y="2468535"/>
              <a:ext cx="310631" cy="12263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9B84B823-5D1A-5287-9FCB-6702DB0DD258}"/>
                </a:ext>
              </a:extLst>
            </p:cNvPr>
            <p:cNvSpPr/>
            <p:nvPr/>
          </p:nvSpPr>
          <p:spPr>
            <a:xfrm>
              <a:off x="3994874" y="2647968"/>
              <a:ext cx="58940" cy="89717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73C4D8F7-414A-5E28-3516-7C60E2227989}"/>
                </a:ext>
              </a:extLst>
            </p:cNvPr>
            <p:cNvSpPr/>
            <p:nvPr/>
          </p:nvSpPr>
          <p:spPr>
            <a:xfrm>
              <a:off x="3979475" y="2733438"/>
              <a:ext cx="88145" cy="13803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D3F8FEEC-7DDC-CF02-C841-F32528ED9EDB}"/>
                </a:ext>
              </a:extLst>
            </p:cNvPr>
            <p:cNvSpPr/>
            <p:nvPr/>
          </p:nvSpPr>
          <p:spPr>
            <a:xfrm>
              <a:off x="3994874" y="2804043"/>
              <a:ext cx="58940" cy="89717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8971A1FD-EC2A-D9A3-5D54-54D65954F75B}"/>
                </a:ext>
              </a:extLst>
            </p:cNvPr>
            <p:cNvSpPr/>
            <p:nvPr/>
          </p:nvSpPr>
          <p:spPr>
            <a:xfrm>
              <a:off x="3979475" y="2889513"/>
              <a:ext cx="88145" cy="14333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F244E22B-E965-0D89-4D07-638920963D7A}"/>
                </a:ext>
              </a:extLst>
            </p:cNvPr>
            <p:cNvSpPr/>
            <p:nvPr/>
          </p:nvSpPr>
          <p:spPr>
            <a:xfrm>
              <a:off x="3353966" y="2974451"/>
              <a:ext cx="1317924" cy="598287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41E4AD65-6E4A-AAA2-4359-E3B6763B92A0}"/>
                </a:ext>
              </a:extLst>
            </p:cNvPr>
            <p:cNvSpPr/>
            <p:nvPr/>
          </p:nvSpPr>
          <p:spPr>
            <a:xfrm>
              <a:off x="3449014" y="2972328"/>
              <a:ext cx="1162874" cy="40346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FB735A2A-C504-1880-E467-92F6BED8CCCB}"/>
                </a:ext>
              </a:extLst>
            </p:cNvPr>
            <p:cNvSpPr/>
            <p:nvPr/>
          </p:nvSpPr>
          <p:spPr>
            <a:xfrm>
              <a:off x="3892924" y="3148576"/>
              <a:ext cx="270806" cy="424163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7FC03AF6-030E-0B1D-ED97-7C29C54E737C}"/>
                </a:ext>
              </a:extLst>
            </p:cNvPr>
            <p:cNvSpPr/>
            <p:nvPr/>
          </p:nvSpPr>
          <p:spPr>
            <a:xfrm>
              <a:off x="3675217" y="2503042"/>
              <a:ext cx="84428" cy="47247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C1C76ADE-E65F-06A0-E7AB-8C3139689FD1}"/>
                </a:ext>
              </a:extLst>
            </p:cNvPr>
            <p:cNvSpPr/>
            <p:nvPr/>
          </p:nvSpPr>
          <p:spPr>
            <a:xfrm>
              <a:off x="3672031" y="2493486"/>
              <a:ext cx="4248" cy="282952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83C13AAE-C09D-5BAA-472F-14ADC4439C10}"/>
                </a:ext>
              </a:extLst>
            </p:cNvPr>
            <p:cNvSpPr/>
            <p:nvPr/>
          </p:nvSpPr>
          <p:spPr>
            <a:xfrm>
              <a:off x="3668845" y="2489239"/>
              <a:ext cx="11682" cy="11679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F787F550-30E9-3D84-56E7-89D3F015A4A3}"/>
                </a:ext>
              </a:extLst>
            </p:cNvPr>
            <p:cNvSpPr/>
            <p:nvPr/>
          </p:nvSpPr>
          <p:spPr>
            <a:xfrm>
              <a:off x="3575390" y="2793426"/>
              <a:ext cx="201777" cy="778782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4FD26700-F814-CC65-8858-9795AFFBA44F}"/>
                </a:ext>
              </a:extLst>
            </p:cNvPr>
            <p:cNvSpPr/>
            <p:nvPr/>
          </p:nvSpPr>
          <p:spPr>
            <a:xfrm>
              <a:off x="3562115" y="2729191"/>
              <a:ext cx="228327" cy="90247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0F252582-79E5-C318-6A7A-54836A0853FB}"/>
                </a:ext>
              </a:extLst>
            </p:cNvPr>
            <p:cNvSpPr/>
            <p:nvPr/>
          </p:nvSpPr>
          <p:spPr>
            <a:xfrm>
              <a:off x="3656632" y="2899068"/>
              <a:ext cx="43011" cy="66358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5D8F74A8-74B6-63CE-F9ED-95E978BDE5EB}"/>
                </a:ext>
              </a:extLst>
            </p:cNvPr>
            <p:cNvSpPr/>
            <p:nvPr/>
          </p:nvSpPr>
          <p:spPr>
            <a:xfrm>
              <a:off x="3644950" y="2961711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AA3BEEA5-78D5-264C-78BD-12481106397A}"/>
                </a:ext>
              </a:extLst>
            </p:cNvPr>
            <p:cNvSpPr/>
            <p:nvPr/>
          </p:nvSpPr>
          <p:spPr>
            <a:xfrm>
              <a:off x="3656632" y="3023822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14888D45-8719-51F9-09B3-06DC959F697C}"/>
                </a:ext>
              </a:extLst>
            </p:cNvPr>
            <p:cNvSpPr/>
            <p:nvPr/>
          </p:nvSpPr>
          <p:spPr>
            <a:xfrm>
              <a:off x="3644950" y="3086464"/>
              <a:ext cx="65312" cy="1008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5C60A92D-143F-33EC-C5FF-E5268341D7B8}"/>
                </a:ext>
              </a:extLst>
            </p:cNvPr>
            <p:cNvSpPr/>
            <p:nvPr/>
          </p:nvSpPr>
          <p:spPr>
            <a:xfrm>
              <a:off x="3656632" y="3145391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742C530C-79C6-A64F-9D75-C32E29AF02C3}"/>
                </a:ext>
              </a:extLst>
            </p:cNvPr>
            <p:cNvSpPr/>
            <p:nvPr/>
          </p:nvSpPr>
          <p:spPr>
            <a:xfrm>
              <a:off x="3644950" y="3208033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4C80EEFD-EFC8-4A61-8DA3-1198A6184D5B}"/>
                </a:ext>
              </a:extLst>
            </p:cNvPr>
            <p:cNvSpPr/>
            <p:nvPr/>
          </p:nvSpPr>
          <p:spPr>
            <a:xfrm>
              <a:off x="4369755" y="2503042"/>
              <a:ext cx="84428" cy="47778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72579ADB-1618-1BA1-E1E6-24F81BB52F80}"/>
                </a:ext>
              </a:extLst>
            </p:cNvPr>
            <p:cNvSpPr/>
            <p:nvPr/>
          </p:nvSpPr>
          <p:spPr>
            <a:xfrm>
              <a:off x="4367100" y="2494017"/>
              <a:ext cx="4248" cy="282952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43527BA0-AFBD-8234-9B26-693166D88D20}"/>
                </a:ext>
              </a:extLst>
            </p:cNvPr>
            <p:cNvSpPr/>
            <p:nvPr/>
          </p:nvSpPr>
          <p:spPr>
            <a:xfrm>
              <a:off x="4363383" y="2489239"/>
              <a:ext cx="11682" cy="12210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63BC361A-E84C-CC4A-8310-4204C13E3278}"/>
                </a:ext>
              </a:extLst>
            </p:cNvPr>
            <p:cNvSpPr/>
            <p:nvPr/>
          </p:nvSpPr>
          <p:spPr>
            <a:xfrm>
              <a:off x="4266742" y="2793426"/>
              <a:ext cx="201777" cy="778782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171AB859-86CD-0BE4-1362-DE533F416088}"/>
                </a:ext>
              </a:extLst>
            </p:cNvPr>
            <p:cNvSpPr/>
            <p:nvPr/>
          </p:nvSpPr>
          <p:spPr>
            <a:xfrm>
              <a:off x="4253467" y="2729191"/>
              <a:ext cx="227796" cy="90247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226ACBD3-D50E-F6C0-95DA-C0F9E3B57D3E}"/>
                </a:ext>
              </a:extLst>
            </p:cNvPr>
            <p:cNvSpPr/>
            <p:nvPr/>
          </p:nvSpPr>
          <p:spPr>
            <a:xfrm>
              <a:off x="4344267" y="2899068"/>
              <a:ext cx="43010" cy="66358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C12E204F-5F23-E112-1DF1-05BBA35EB549}"/>
                </a:ext>
              </a:extLst>
            </p:cNvPr>
            <p:cNvSpPr/>
            <p:nvPr/>
          </p:nvSpPr>
          <p:spPr>
            <a:xfrm>
              <a:off x="4333647" y="2961711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CBD09AB0-2672-FD58-C916-9783042027BE}"/>
                </a:ext>
              </a:extLst>
            </p:cNvPr>
            <p:cNvSpPr/>
            <p:nvPr/>
          </p:nvSpPr>
          <p:spPr>
            <a:xfrm>
              <a:off x="4344267" y="3023822"/>
              <a:ext cx="43010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80DC0B0-31EA-461E-3547-695B11608ECE}"/>
                </a:ext>
              </a:extLst>
            </p:cNvPr>
            <p:cNvSpPr/>
            <p:nvPr/>
          </p:nvSpPr>
          <p:spPr>
            <a:xfrm>
              <a:off x="4333647" y="3086464"/>
              <a:ext cx="65312" cy="1008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9504D4B5-9518-22B6-665F-5DD00431C7DC}"/>
                </a:ext>
              </a:extLst>
            </p:cNvPr>
            <p:cNvSpPr/>
            <p:nvPr/>
          </p:nvSpPr>
          <p:spPr>
            <a:xfrm>
              <a:off x="4580559" y="2689376"/>
              <a:ext cx="182131" cy="882832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F6541C36-9D95-1F11-8D47-1D37FB8E81A0}"/>
                </a:ext>
              </a:extLst>
            </p:cNvPr>
            <p:cNvSpPr/>
            <p:nvPr/>
          </p:nvSpPr>
          <p:spPr>
            <a:xfrm>
              <a:off x="4648526" y="2785463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3FFB9C79-9AA7-98FF-42C2-B772C23DB3F0}"/>
                </a:ext>
              </a:extLst>
            </p:cNvPr>
            <p:cNvSpPr/>
            <p:nvPr/>
          </p:nvSpPr>
          <p:spPr>
            <a:xfrm>
              <a:off x="4637375" y="2848105"/>
              <a:ext cx="64781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6431A2A-93C6-8828-5372-130F6A895534}"/>
                </a:ext>
              </a:extLst>
            </p:cNvPr>
            <p:cNvSpPr/>
            <p:nvPr/>
          </p:nvSpPr>
          <p:spPr>
            <a:xfrm>
              <a:off x="4648526" y="2988254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D85AC1A0-90BF-8747-D521-C384C7B6760D}"/>
                </a:ext>
              </a:extLst>
            </p:cNvPr>
            <p:cNvSpPr/>
            <p:nvPr/>
          </p:nvSpPr>
          <p:spPr>
            <a:xfrm>
              <a:off x="4637375" y="3050896"/>
              <a:ext cx="64781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BB2CC12D-3E43-1E4D-3185-920E1D03C308}"/>
                </a:ext>
              </a:extLst>
            </p:cNvPr>
            <p:cNvSpPr/>
            <p:nvPr/>
          </p:nvSpPr>
          <p:spPr>
            <a:xfrm>
              <a:off x="4568877" y="2422880"/>
              <a:ext cx="205494" cy="296224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3" name="Google Shape;71;p2">
              <a:extLst>
                <a:ext uri="{FF2B5EF4-FFF2-40B4-BE49-F238E27FC236}">
                  <a16:creationId xmlns:a16="http://schemas.microsoft.com/office/drawing/2014/main" id="{86251513-FA35-F12E-EB05-D587324BDB55}"/>
                </a:ext>
              </a:extLst>
            </p:cNvPr>
            <p:cNvSpPr/>
            <p:nvPr/>
          </p:nvSpPr>
          <p:spPr>
            <a:xfrm>
              <a:off x="4555602" y="2711672"/>
              <a:ext cx="230982" cy="14334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8B4F1A01-2573-9824-0B3B-72BD7B9945D6}"/>
                </a:ext>
              </a:extLst>
            </p:cNvPr>
            <p:cNvSpPr/>
            <p:nvPr/>
          </p:nvSpPr>
          <p:spPr>
            <a:xfrm>
              <a:off x="4661801" y="2418103"/>
              <a:ext cx="18585" cy="17518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4894AA8D-9517-BBC2-A136-CFA79686E832}"/>
                </a:ext>
              </a:extLst>
            </p:cNvPr>
            <p:cNvSpPr/>
            <p:nvPr/>
          </p:nvSpPr>
          <p:spPr>
            <a:xfrm>
              <a:off x="3276972" y="2689376"/>
              <a:ext cx="182130" cy="884424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85B5EBF6-F05A-3AE7-9786-DB75E649F7AF}"/>
                </a:ext>
              </a:extLst>
            </p:cNvPr>
            <p:cNvSpPr/>
            <p:nvPr/>
          </p:nvSpPr>
          <p:spPr>
            <a:xfrm>
              <a:off x="3345470" y="2785463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3F72DE55-EC41-9FBD-A2FA-EBA3BEC2A29D}"/>
                </a:ext>
              </a:extLst>
            </p:cNvPr>
            <p:cNvSpPr/>
            <p:nvPr/>
          </p:nvSpPr>
          <p:spPr>
            <a:xfrm>
              <a:off x="3333788" y="2848105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3B7AE49B-3903-7E4F-3F6A-C921922A3462}"/>
                </a:ext>
              </a:extLst>
            </p:cNvPr>
            <p:cNvSpPr/>
            <p:nvPr/>
          </p:nvSpPr>
          <p:spPr>
            <a:xfrm>
              <a:off x="3345470" y="2988254"/>
              <a:ext cx="43541" cy="65828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69" name="Google Shape;77;p2">
              <a:extLst>
                <a:ext uri="{FF2B5EF4-FFF2-40B4-BE49-F238E27FC236}">
                  <a16:creationId xmlns:a16="http://schemas.microsoft.com/office/drawing/2014/main" id="{171AA9B0-6700-3813-87E9-65D77FA3BF55}"/>
                </a:ext>
              </a:extLst>
            </p:cNvPr>
            <p:cNvSpPr/>
            <p:nvPr/>
          </p:nvSpPr>
          <p:spPr>
            <a:xfrm>
              <a:off x="3333788" y="3050896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97FEC8E6-8B37-49B7-BDB3-82CCCEA4C65F}"/>
                </a:ext>
              </a:extLst>
            </p:cNvPr>
            <p:cNvSpPr/>
            <p:nvPr/>
          </p:nvSpPr>
          <p:spPr>
            <a:xfrm>
              <a:off x="3265290" y="2422880"/>
              <a:ext cx="205494" cy="296224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752E8C92-C46E-26E3-7CE0-70F7CE3E114E}"/>
                </a:ext>
              </a:extLst>
            </p:cNvPr>
            <p:cNvSpPr/>
            <p:nvPr/>
          </p:nvSpPr>
          <p:spPr>
            <a:xfrm>
              <a:off x="3252547" y="2711672"/>
              <a:ext cx="230982" cy="14334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3DFA20C5-DA4F-6BA3-8B1D-FB94C07E3A29}"/>
                </a:ext>
              </a:extLst>
            </p:cNvPr>
            <p:cNvSpPr/>
            <p:nvPr/>
          </p:nvSpPr>
          <p:spPr>
            <a:xfrm>
              <a:off x="3358214" y="2418103"/>
              <a:ext cx="18585" cy="17518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A60A3A38-5E51-1DC8-6957-82E60B6F95D7}"/>
                </a:ext>
              </a:extLst>
            </p:cNvPr>
            <p:cNvSpPr/>
            <p:nvPr/>
          </p:nvSpPr>
          <p:spPr>
            <a:xfrm>
              <a:off x="3275910" y="3244663"/>
              <a:ext cx="46727" cy="33445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4" name="Google Shape;82;p2">
              <a:extLst>
                <a:ext uri="{FF2B5EF4-FFF2-40B4-BE49-F238E27FC236}">
                  <a16:creationId xmlns:a16="http://schemas.microsoft.com/office/drawing/2014/main" id="{82CA9B9F-CC48-830F-AF2E-0FDE47C49291}"/>
                </a:ext>
              </a:extLst>
            </p:cNvPr>
            <p:cNvSpPr/>
            <p:nvPr/>
          </p:nvSpPr>
          <p:spPr>
            <a:xfrm>
              <a:off x="3294495" y="3291379"/>
              <a:ext cx="46197" cy="3344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CC83697E-F929-5CB8-7179-56ADD60E988A}"/>
                </a:ext>
              </a:extLst>
            </p:cNvPr>
            <p:cNvSpPr/>
            <p:nvPr/>
          </p:nvSpPr>
          <p:spPr>
            <a:xfrm>
              <a:off x="3412906" y="3398083"/>
              <a:ext cx="46727" cy="33975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5E1291EB-F455-0821-E499-86649652E082}"/>
                </a:ext>
              </a:extLst>
            </p:cNvPr>
            <p:cNvSpPr/>
            <p:nvPr/>
          </p:nvSpPr>
          <p:spPr>
            <a:xfrm>
              <a:off x="4345860" y="3145391"/>
              <a:ext cx="43011" cy="65828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864A4DF5-921E-DA0C-5347-4ED4C2711F44}"/>
                </a:ext>
              </a:extLst>
            </p:cNvPr>
            <p:cNvSpPr/>
            <p:nvPr/>
          </p:nvSpPr>
          <p:spPr>
            <a:xfrm>
              <a:off x="4333647" y="3208033"/>
              <a:ext cx="65312" cy="10617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06611FC7-D2DA-45E8-0AEF-43B4CEA4C113}"/>
                </a:ext>
              </a:extLst>
            </p:cNvPr>
            <p:cNvSpPr/>
            <p:nvPr/>
          </p:nvSpPr>
          <p:spPr>
            <a:xfrm>
              <a:off x="3777167" y="3067353"/>
              <a:ext cx="46727" cy="32914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9" name="Google Shape;87;p2">
              <a:extLst>
                <a:ext uri="{FF2B5EF4-FFF2-40B4-BE49-F238E27FC236}">
                  <a16:creationId xmlns:a16="http://schemas.microsoft.com/office/drawing/2014/main" id="{FB4A3AB9-2F18-BBE0-13E0-5BFFF601D3F7}"/>
                </a:ext>
              </a:extLst>
            </p:cNvPr>
            <p:cNvSpPr/>
            <p:nvPr/>
          </p:nvSpPr>
          <p:spPr>
            <a:xfrm>
              <a:off x="3804779" y="3114600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48E6A1E0-5A86-BDFC-379F-55DA8C8F4368}"/>
                </a:ext>
              </a:extLst>
            </p:cNvPr>
            <p:cNvSpPr/>
            <p:nvPr/>
          </p:nvSpPr>
          <p:spPr>
            <a:xfrm>
              <a:off x="4219484" y="3263774"/>
              <a:ext cx="46197" cy="33975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67C4C991-6F07-982F-0113-8E5BE61BE50D}"/>
                </a:ext>
              </a:extLst>
            </p:cNvPr>
            <p:cNvSpPr/>
            <p:nvPr/>
          </p:nvSpPr>
          <p:spPr>
            <a:xfrm>
              <a:off x="4218422" y="3075847"/>
              <a:ext cx="46727" cy="339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48D1B62F-B97B-664B-5905-8EB143F599FB}"/>
                </a:ext>
              </a:extLst>
            </p:cNvPr>
            <p:cNvSpPr/>
            <p:nvPr/>
          </p:nvSpPr>
          <p:spPr>
            <a:xfrm>
              <a:off x="4187624" y="3123625"/>
              <a:ext cx="46727" cy="32914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3EDFBDF9-B87C-637C-E1FB-C17453A12833}"/>
                </a:ext>
              </a:extLst>
            </p:cNvPr>
            <p:cNvSpPr/>
            <p:nvPr/>
          </p:nvSpPr>
          <p:spPr>
            <a:xfrm>
              <a:off x="3574328" y="2856599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EE3B01A6-0728-2842-6D9E-057FFBC44D67}"/>
                </a:ext>
              </a:extLst>
            </p:cNvPr>
            <p:cNvSpPr/>
            <p:nvPr/>
          </p:nvSpPr>
          <p:spPr>
            <a:xfrm>
              <a:off x="4421792" y="2864562"/>
              <a:ext cx="46196" cy="33445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BBED649B-036C-316A-C203-E92E3F5F3CEC}"/>
                </a:ext>
              </a:extLst>
            </p:cNvPr>
            <p:cNvSpPr/>
            <p:nvPr/>
          </p:nvSpPr>
          <p:spPr>
            <a:xfrm>
              <a:off x="3890268" y="2821562"/>
              <a:ext cx="46197" cy="32914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709605C2-893C-E213-A1C0-AB6095180A87}"/>
                </a:ext>
              </a:extLst>
            </p:cNvPr>
            <p:cNvSpPr/>
            <p:nvPr/>
          </p:nvSpPr>
          <p:spPr>
            <a:xfrm>
              <a:off x="4119126" y="2771660"/>
              <a:ext cx="46727" cy="33444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5E8FEF19-7785-368B-5E70-8C5F4135A9C5}"/>
                </a:ext>
              </a:extLst>
            </p:cNvPr>
            <p:cNvSpPr/>
            <p:nvPr/>
          </p:nvSpPr>
          <p:spPr>
            <a:xfrm>
              <a:off x="3890268" y="2617178"/>
              <a:ext cx="46197" cy="33445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18BAE3B-2472-8A67-3ED6-B26F37CFD63D}"/>
                </a:ext>
              </a:extLst>
            </p:cNvPr>
            <p:cNvSpPr/>
            <p:nvPr/>
          </p:nvSpPr>
          <p:spPr>
            <a:xfrm>
              <a:off x="3917349" y="2663894"/>
              <a:ext cx="42479" cy="30790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FB0D0455-1243-2981-6E12-CF312F549C44}"/>
                </a:ext>
              </a:extLst>
            </p:cNvPr>
            <p:cNvSpPr/>
            <p:nvPr/>
          </p:nvSpPr>
          <p:spPr>
            <a:xfrm>
              <a:off x="4904996" y="2467473"/>
              <a:ext cx="326029" cy="13484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83E2AB55-D7CF-0888-400A-65FD777D6A4B}"/>
                </a:ext>
              </a:extLst>
            </p:cNvPr>
            <p:cNvSpPr/>
            <p:nvPr/>
          </p:nvSpPr>
          <p:spPr>
            <a:xfrm>
              <a:off x="4581090" y="2909686"/>
              <a:ext cx="184254" cy="16457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8387943F-B98B-3926-408D-C481B0D2A357}"/>
                </a:ext>
              </a:extLst>
            </p:cNvPr>
            <p:cNvSpPr/>
            <p:nvPr/>
          </p:nvSpPr>
          <p:spPr>
            <a:xfrm>
              <a:off x="4581090" y="3124156"/>
              <a:ext cx="184254" cy="16457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A3DB61BE-F8D3-FCC7-B8E4-405C4C7D665E}"/>
                </a:ext>
              </a:extLst>
            </p:cNvPr>
            <p:cNvSpPr/>
            <p:nvPr/>
          </p:nvSpPr>
          <p:spPr>
            <a:xfrm>
              <a:off x="3276441" y="2904908"/>
              <a:ext cx="182131" cy="17519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D2124121-7827-E3C7-959F-6066700D08FF}"/>
                </a:ext>
              </a:extLst>
            </p:cNvPr>
            <p:cNvSpPr/>
            <p:nvPr/>
          </p:nvSpPr>
          <p:spPr>
            <a:xfrm>
              <a:off x="3276441" y="3127872"/>
              <a:ext cx="182131" cy="16988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334567"/>
            <a:ext cx="7681200" cy="2395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4" y="3778833"/>
            <a:ext cx="5181601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5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1BB1AED0-73AE-DB8A-E7FD-00455D514BF6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04;p3">
            <a:extLst>
              <a:ext uri="{FF2B5EF4-FFF2-40B4-BE49-F238E27FC236}">
                <a16:creationId xmlns:a16="http://schemas.microsoft.com/office/drawing/2014/main" id="{088478B5-040B-267E-6173-13BF0B6C1A24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05;p3">
            <a:extLst>
              <a:ext uri="{FF2B5EF4-FFF2-40B4-BE49-F238E27FC236}">
                <a16:creationId xmlns:a16="http://schemas.microsoft.com/office/drawing/2014/main" id="{B27FB760-214D-9123-51FE-33DEADE67D9B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E4D49F50-DA9C-AFE1-4C82-41EA6F51313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4B48BE21-4851-49EC-9EFB-52674A1F3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1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BB220A22-AB9B-FF7F-0CCB-0EA0B8D7812E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12;p4">
            <a:extLst>
              <a:ext uri="{FF2B5EF4-FFF2-40B4-BE49-F238E27FC236}">
                <a16:creationId xmlns:a16="http://schemas.microsoft.com/office/drawing/2014/main" id="{2A4084D0-FA4A-EF7D-4150-29A60480033A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13;p4">
            <a:extLst>
              <a:ext uri="{FF2B5EF4-FFF2-40B4-BE49-F238E27FC236}">
                <a16:creationId xmlns:a16="http://schemas.microsoft.com/office/drawing/2014/main" id="{5A00909D-670E-1EA7-BCD5-E8E297BE22A6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1" y="1536633"/>
            <a:ext cx="1036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3FD0B8F3-4F8A-0241-F93F-304779E3E85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24F1A6A3-9331-4F8F-92BD-C8FB12A17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83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6">
            <a:extLst>
              <a:ext uri="{FF2B5EF4-FFF2-40B4-BE49-F238E27FC236}">
                <a16:creationId xmlns:a16="http://schemas.microsoft.com/office/drawing/2014/main" id="{09C0AF8B-AB21-16FA-978A-683954858BD5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29;p6">
            <a:extLst>
              <a:ext uri="{FF2B5EF4-FFF2-40B4-BE49-F238E27FC236}">
                <a16:creationId xmlns:a16="http://schemas.microsoft.com/office/drawing/2014/main" id="{01551967-182F-3590-4B2C-42FA6F7C0890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30;p6">
            <a:extLst>
              <a:ext uri="{FF2B5EF4-FFF2-40B4-BE49-F238E27FC236}">
                <a16:creationId xmlns:a16="http://schemas.microsoft.com/office/drawing/2014/main" id="{E569A725-60C0-590A-AF87-8AF9AB6B2989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32;p6">
            <a:extLst>
              <a:ext uri="{FF2B5EF4-FFF2-40B4-BE49-F238E27FC236}">
                <a16:creationId xmlns:a16="http://schemas.microsoft.com/office/drawing/2014/main" id="{64C05C06-D0D8-2B3A-7A5F-D988F4FDFDB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63F05D38-D9E2-4B27-A9A2-DCC14831A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;p9">
            <a:extLst>
              <a:ext uri="{FF2B5EF4-FFF2-40B4-BE49-F238E27FC236}">
                <a16:creationId xmlns:a16="http://schemas.microsoft.com/office/drawing/2014/main" id="{130A2821-E43B-D3DC-9AF2-998D5C87A001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49;p9">
            <a:extLst>
              <a:ext uri="{FF2B5EF4-FFF2-40B4-BE49-F238E27FC236}">
                <a16:creationId xmlns:a16="http://schemas.microsoft.com/office/drawing/2014/main" id="{0A8549BB-EE2C-9A9C-E2BB-A412D25C32BF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50;p9">
            <a:extLst>
              <a:ext uri="{FF2B5EF4-FFF2-40B4-BE49-F238E27FC236}">
                <a16:creationId xmlns:a16="http://schemas.microsoft.com/office/drawing/2014/main" id="{8D7DE2EC-73C2-CD94-5D50-8454EB5B2941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grpSp>
        <p:nvGrpSpPr>
          <p:cNvPr id="5" name="Google Shape;151;p9">
            <a:extLst>
              <a:ext uri="{FF2B5EF4-FFF2-40B4-BE49-F238E27FC236}">
                <a16:creationId xmlns:a16="http://schemas.microsoft.com/office/drawing/2014/main" id="{11494F50-C2DD-4EFA-46C9-33857FC67B4D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714375"/>
            <a:ext cx="9937750" cy="5530850"/>
            <a:chOff x="677150" y="1466675"/>
            <a:chExt cx="4997025" cy="2780725"/>
          </a:xfrm>
        </p:grpSpPr>
        <p:sp>
          <p:nvSpPr>
            <p:cNvPr id="6" name="Google Shape;152;p9">
              <a:extLst>
                <a:ext uri="{FF2B5EF4-FFF2-40B4-BE49-F238E27FC236}">
                  <a16:creationId xmlns:a16="http://schemas.microsoft.com/office/drawing/2014/main" id="{675A9322-C272-E709-7378-A5E58DE777B6}"/>
                </a:ext>
              </a:extLst>
            </p:cNvPr>
            <p:cNvSpPr/>
            <p:nvPr/>
          </p:nvSpPr>
          <p:spPr>
            <a:xfrm>
              <a:off x="932589" y="4032700"/>
              <a:ext cx="185992" cy="15244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" name="Google Shape;153;p9">
              <a:extLst>
                <a:ext uri="{FF2B5EF4-FFF2-40B4-BE49-F238E27FC236}">
                  <a16:creationId xmlns:a16="http://schemas.microsoft.com/office/drawing/2014/main" id="{39AA60A4-D2C1-88FF-2DA9-B19DDFDCB856}"/>
                </a:ext>
              </a:extLst>
            </p:cNvPr>
            <p:cNvSpPr/>
            <p:nvPr/>
          </p:nvSpPr>
          <p:spPr>
            <a:xfrm>
              <a:off x="1552028" y="3990398"/>
              <a:ext cx="99781" cy="145262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" name="Google Shape;154;p9">
              <a:extLst>
                <a:ext uri="{FF2B5EF4-FFF2-40B4-BE49-F238E27FC236}">
                  <a16:creationId xmlns:a16="http://schemas.microsoft.com/office/drawing/2014/main" id="{B701C3D8-6DA8-FF90-EA51-83B0FFD2D83F}"/>
                </a:ext>
              </a:extLst>
            </p:cNvPr>
            <p:cNvSpPr/>
            <p:nvPr/>
          </p:nvSpPr>
          <p:spPr>
            <a:xfrm>
              <a:off x="1185633" y="4137256"/>
              <a:ext cx="106167" cy="110144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55;p9">
              <a:extLst>
                <a:ext uri="{FF2B5EF4-FFF2-40B4-BE49-F238E27FC236}">
                  <a16:creationId xmlns:a16="http://schemas.microsoft.com/office/drawing/2014/main" id="{63D4660A-C0A6-E081-94C8-AFE916188FBD}"/>
                </a:ext>
              </a:extLst>
            </p:cNvPr>
            <p:cNvSpPr/>
            <p:nvPr/>
          </p:nvSpPr>
          <p:spPr>
            <a:xfrm>
              <a:off x="1639038" y="3865090"/>
              <a:ext cx="104570" cy="100566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156;p9">
              <a:extLst>
                <a:ext uri="{FF2B5EF4-FFF2-40B4-BE49-F238E27FC236}">
                  <a16:creationId xmlns:a16="http://schemas.microsoft.com/office/drawing/2014/main" id="{9849311D-A9D6-ACE2-6972-77C9785CDF8B}"/>
                </a:ext>
              </a:extLst>
            </p:cNvPr>
            <p:cNvSpPr/>
            <p:nvPr/>
          </p:nvSpPr>
          <p:spPr>
            <a:xfrm>
              <a:off x="677150" y="3964858"/>
              <a:ext cx="67851" cy="965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157;p9">
              <a:extLst>
                <a:ext uri="{FF2B5EF4-FFF2-40B4-BE49-F238E27FC236}">
                  <a16:creationId xmlns:a16="http://schemas.microsoft.com/office/drawing/2014/main" id="{8D440FFD-C9E6-24B4-FEDB-7CFE6B5E2375}"/>
                </a:ext>
              </a:extLst>
            </p:cNvPr>
            <p:cNvSpPr/>
            <p:nvPr/>
          </p:nvSpPr>
          <p:spPr>
            <a:xfrm>
              <a:off x="839992" y="4134862"/>
              <a:ext cx="51088" cy="43898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158;p9">
              <a:extLst>
                <a:ext uri="{FF2B5EF4-FFF2-40B4-BE49-F238E27FC236}">
                  <a16:creationId xmlns:a16="http://schemas.microsoft.com/office/drawing/2014/main" id="{EB9FF2CF-D40E-ABEC-5A91-A24641F14BAA}"/>
                </a:ext>
              </a:extLst>
            </p:cNvPr>
            <p:cNvSpPr/>
            <p:nvPr/>
          </p:nvSpPr>
          <p:spPr>
            <a:xfrm>
              <a:off x="4813665" y="3284841"/>
              <a:ext cx="59869" cy="40705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159;p9">
              <a:extLst>
                <a:ext uri="{FF2B5EF4-FFF2-40B4-BE49-F238E27FC236}">
                  <a16:creationId xmlns:a16="http://schemas.microsoft.com/office/drawing/2014/main" id="{23DC54A7-8D47-EE5B-9E4F-3A3125BB7146}"/>
                </a:ext>
              </a:extLst>
            </p:cNvPr>
            <p:cNvSpPr/>
            <p:nvPr/>
          </p:nvSpPr>
          <p:spPr>
            <a:xfrm>
              <a:off x="5526500" y="2776425"/>
              <a:ext cx="147675" cy="98171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" name="Google Shape;160;p9">
              <a:extLst>
                <a:ext uri="{FF2B5EF4-FFF2-40B4-BE49-F238E27FC236}">
                  <a16:creationId xmlns:a16="http://schemas.microsoft.com/office/drawing/2014/main" id="{7550A9C7-D198-C62C-04E1-92C3C54643AA}"/>
                </a:ext>
              </a:extLst>
            </p:cNvPr>
            <p:cNvSpPr/>
            <p:nvPr/>
          </p:nvSpPr>
          <p:spPr>
            <a:xfrm>
              <a:off x="4764174" y="3140378"/>
              <a:ext cx="117343" cy="110941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5" name="Google Shape;161;p9">
              <a:extLst>
                <a:ext uri="{FF2B5EF4-FFF2-40B4-BE49-F238E27FC236}">
                  <a16:creationId xmlns:a16="http://schemas.microsoft.com/office/drawing/2014/main" id="{189CCAF2-3A96-EE2E-5382-F83DF5F9D6CA}"/>
                </a:ext>
              </a:extLst>
            </p:cNvPr>
            <p:cNvSpPr/>
            <p:nvPr/>
          </p:nvSpPr>
          <p:spPr>
            <a:xfrm>
              <a:off x="1906450" y="1466675"/>
              <a:ext cx="3163452" cy="2660206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162;p9">
              <a:extLst>
                <a:ext uri="{FF2B5EF4-FFF2-40B4-BE49-F238E27FC236}">
                  <a16:creationId xmlns:a16="http://schemas.microsoft.com/office/drawing/2014/main" id="{0ABA556F-1A0A-35F2-019A-AE479DA9A12D}"/>
                </a:ext>
              </a:extLst>
            </p:cNvPr>
            <p:cNvSpPr/>
            <p:nvPr/>
          </p:nvSpPr>
          <p:spPr>
            <a:xfrm>
              <a:off x="2972110" y="2727739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163;p9">
              <a:extLst>
                <a:ext uri="{FF2B5EF4-FFF2-40B4-BE49-F238E27FC236}">
                  <a16:creationId xmlns:a16="http://schemas.microsoft.com/office/drawing/2014/main" id="{9B86D73E-A2E0-39AA-F0B1-94C05F6F41B6}"/>
                </a:ext>
              </a:extLst>
            </p:cNvPr>
            <p:cNvSpPr/>
            <p:nvPr/>
          </p:nvSpPr>
          <p:spPr>
            <a:xfrm>
              <a:off x="2972110" y="2889762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164;p9">
              <a:extLst>
                <a:ext uri="{FF2B5EF4-FFF2-40B4-BE49-F238E27FC236}">
                  <a16:creationId xmlns:a16="http://schemas.microsoft.com/office/drawing/2014/main" id="{7A81D9D7-115F-4743-E97D-73610F71D630}"/>
                </a:ext>
              </a:extLst>
            </p:cNvPr>
            <p:cNvSpPr/>
            <p:nvPr/>
          </p:nvSpPr>
          <p:spPr>
            <a:xfrm>
              <a:off x="3736830" y="209241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165;p9">
              <a:extLst>
                <a:ext uri="{FF2B5EF4-FFF2-40B4-BE49-F238E27FC236}">
                  <a16:creationId xmlns:a16="http://schemas.microsoft.com/office/drawing/2014/main" id="{FD9F9663-6844-C7FF-5104-3116BDD82DA1}"/>
                </a:ext>
              </a:extLst>
            </p:cNvPr>
            <p:cNvSpPr/>
            <p:nvPr/>
          </p:nvSpPr>
          <p:spPr>
            <a:xfrm>
              <a:off x="5097043" y="2815534"/>
              <a:ext cx="330474" cy="271368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399200" y="1993800"/>
            <a:ext cx="5393600" cy="9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3399200" y="2979800"/>
            <a:ext cx="5393600" cy="188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168;p9">
            <a:extLst>
              <a:ext uri="{FF2B5EF4-FFF2-40B4-BE49-F238E27FC236}">
                <a16:creationId xmlns:a16="http://schemas.microsoft.com/office/drawing/2014/main" id="{ACA8C573-4FF8-3F4A-9189-3042F2E2F99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FontTx/>
              <a:buNone/>
              <a:defRPr smtClean="0"/>
            </a:lvl1pPr>
          </a:lstStyle>
          <a:p>
            <a:pPr>
              <a:defRPr/>
            </a:pPr>
            <a:fld id="{8C201F39-CA81-4BDC-817E-480F742C2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95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;p11">
            <a:extLst>
              <a:ext uri="{FF2B5EF4-FFF2-40B4-BE49-F238E27FC236}">
                <a16:creationId xmlns:a16="http://schemas.microsoft.com/office/drawing/2014/main" id="{70AC7CB1-82A7-7325-6F30-8FE029A07B23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174;p11">
            <a:extLst>
              <a:ext uri="{FF2B5EF4-FFF2-40B4-BE49-F238E27FC236}">
                <a16:creationId xmlns:a16="http://schemas.microsoft.com/office/drawing/2014/main" id="{6697B6D8-24FE-8967-DEC3-F936377CDA11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175;p11">
            <a:extLst>
              <a:ext uri="{FF2B5EF4-FFF2-40B4-BE49-F238E27FC236}">
                <a16:creationId xmlns:a16="http://schemas.microsoft.com/office/drawing/2014/main" id="{42CF3257-138D-507C-915F-253EF9FBE305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grpSp>
        <p:nvGrpSpPr>
          <p:cNvPr id="5" name="Google Shape;176;p11">
            <a:extLst>
              <a:ext uri="{FF2B5EF4-FFF2-40B4-BE49-F238E27FC236}">
                <a16:creationId xmlns:a16="http://schemas.microsoft.com/office/drawing/2014/main" id="{9608C93E-F124-0F5D-4DED-F0C3D7A9581C}"/>
              </a:ext>
            </a:extLst>
          </p:cNvPr>
          <p:cNvGrpSpPr>
            <a:grpSpLocks/>
          </p:cNvGrpSpPr>
          <p:nvPr/>
        </p:nvGrpSpPr>
        <p:grpSpPr bwMode="auto">
          <a:xfrm>
            <a:off x="885825" y="714375"/>
            <a:ext cx="9937750" cy="5530850"/>
            <a:chOff x="677150" y="1466675"/>
            <a:chExt cx="4997025" cy="2780725"/>
          </a:xfrm>
        </p:grpSpPr>
        <p:sp>
          <p:nvSpPr>
            <p:cNvPr id="6" name="Google Shape;177;p11">
              <a:extLst>
                <a:ext uri="{FF2B5EF4-FFF2-40B4-BE49-F238E27FC236}">
                  <a16:creationId xmlns:a16="http://schemas.microsoft.com/office/drawing/2014/main" id="{B41CEA49-5187-1FE7-54F9-A4034D6EB5C4}"/>
                </a:ext>
              </a:extLst>
            </p:cNvPr>
            <p:cNvSpPr/>
            <p:nvPr/>
          </p:nvSpPr>
          <p:spPr>
            <a:xfrm>
              <a:off x="932589" y="4032700"/>
              <a:ext cx="185992" cy="15244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7" name="Google Shape;178;p11">
              <a:extLst>
                <a:ext uri="{FF2B5EF4-FFF2-40B4-BE49-F238E27FC236}">
                  <a16:creationId xmlns:a16="http://schemas.microsoft.com/office/drawing/2014/main" id="{1BF20073-A2C3-3EC3-BA24-3EF013601021}"/>
                </a:ext>
              </a:extLst>
            </p:cNvPr>
            <p:cNvSpPr/>
            <p:nvPr/>
          </p:nvSpPr>
          <p:spPr>
            <a:xfrm>
              <a:off x="1552028" y="3990398"/>
              <a:ext cx="99781" cy="145262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8" name="Google Shape;179;p11">
              <a:extLst>
                <a:ext uri="{FF2B5EF4-FFF2-40B4-BE49-F238E27FC236}">
                  <a16:creationId xmlns:a16="http://schemas.microsoft.com/office/drawing/2014/main" id="{3BCFE4CB-D1B0-14F9-A854-4FA3C100F796}"/>
                </a:ext>
              </a:extLst>
            </p:cNvPr>
            <p:cNvSpPr/>
            <p:nvPr/>
          </p:nvSpPr>
          <p:spPr>
            <a:xfrm>
              <a:off x="1185633" y="4137256"/>
              <a:ext cx="106167" cy="110144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9" name="Google Shape;180;p11">
              <a:extLst>
                <a:ext uri="{FF2B5EF4-FFF2-40B4-BE49-F238E27FC236}">
                  <a16:creationId xmlns:a16="http://schemas.microsoft.com/office/drawing/2014/main" id="{C421AE76-E110-3D4D-EB80-A7F6C6BE526A}"/>
                </a:ext>
              </a:extLst>
            </p:cNvPr>
            <p:cNvSpPr/>
            <p:nvPr/>
          </p:nvSpPr>
          <p:spPr>
            <a:xfrm>
              <a:off x="1639038" y="3865090"/>
              <a:ext cx="104570" cy="100566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0" name="Google Shape;181;p11">
              <a:extLst>
                <a:ext uri="{FF2B5EF4-FFF2-40B4-BE49-F238E27FC236}">
                  <a16:creationId xmlns:a16="http://schemas.microsoft.com/office/drawing/2014/main" id="{53D4C15A-6276-1304-CF34-A03C0D425917}"/>
                </a:ext>
              </a:extLst>
            </p:cNvPr>
            <p:cNvSpPr/>
            <p:nvPr/>
          </p:nvSpPr>
          <p:spPr>
            <a:xfrm>
              <a:off x="677150" y="3964858"/>
              <a:ext cx="67851" cy="965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1" name="Google Shape;182;p11">
              <a:extLst>
                <a:ext uri="{FF2B5EF4-FFF2-40B4-BE49-F238E27FC236}">
                  <a16:creationId xmlns:a16="http://schemas.microsoft.com/office/drawing/2014/main" id="{BED779E0-68B4-2B1B-2D73-F6936E8BC71B}"/>
                </a:ext>
              </a:extLst>
            </p:cNvPr>
            <p:cNvSpPr/>
            <p:nvPr/>
          </p:nvSpPr>
          <p:spPr>
            <a:xfrm>
              <a:off x="839992" y="4134862"/>
              <a:ext cx="51088" cy="43898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2" name="Google Shape;183;p11">
              <a:extLst>
                <a:ext uri="{FF2B5EF4-FFF2-40B4-BE49-F238E27FC236}">
                  <a16:creationId xmlns:a16="http://schemas.microsoft.com/office/drawing/2014/main" id="{17151F3C-96EA-7FE4-BB6C-6F3E1796C0B9}"/>
                </a:ext>
              </a:extLst>
            </p:cNvPr>
            <p:cNvSpPr/>
            <p:nvPr/>
          </p:nvSpPr>
          <p:spPr>
            <a:xfrm>
              <a:off x="4813665" y="3284841"/>
              <a:ext cx="59869" cy="40705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3" name="Google Shape;184;p11">
              <a:extLst>
                <a:ext uri="{FF2B5EF4-FFF2-40B4-BE49-F238E27FC236}">
                  <a16:creationId xmlns:a16="http://schemas.microsoft.com/office/drawing/2014/main" id="{7EBD62F4-1E92-4931-12ED-B335C780E614}"/>
                </a:ext>
              </a:extLst>
            </p:cNvPr>
            <p:cNvSpPr/>
            <p:nvPr/>
          </p:nvSpPr>
          <p:spPr>
            <a:xfrm>
              <a:off x="5526500" y="2776425"/>
              <a:ext cx="147675" cy="98171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" name="Google Shape;185;p11">
              <a:extLst>
                <a:ext uri="{FF2B5EF4-FFF2-40B4-BE49-F238E27FC236}">
                  <a16:creationId xmlns:a16="http://schemas.microsoft.com/office/drawing/2014/main" id="{47210605-BECB-6C74-F5D6-F69E8786B9AF}"/>
                </a:ext>
              </a:extLst>
            </p:cNvPr>
            <p:cNvSpPr/>
            <p:nvPr/>
          </p:nvSpPr>
          <p:spPr>
            <a:xfrm>
              <a:off x="4764174" y="3140378"/>
              <a:ext cx="117343" cy="110941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5" name="Google Shape;186;p11">
              <a:extLst>
                <a:ext uri="{FF2B5EF4-FFF2-40B4-BE49-F238E27FC236}">
                  <a16:creationId xmlns:a16="http://schemas.microsoft.com/office/drawing/2014/main" id="{3CD98DAE-CD99-35D1-1B9A-A2AABE9C452D}"/>
                </a:ext>
              </a:extLst>
            </p:cNvPr>
            <p:cNvSpPr/>
            <p:nvPr/>
          </p:nvSpPr>
          <p:spPr>
            <a:xfrm>
              <a:off x="1906450" y="1466675"/>
              <a:ext cx="3163452" cy="2660206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6" name="Google Shape;187;p11">
              <a:extLst>
                <a:ext uri="{FF2B5EF4-FFF2-40B4-BE49-F238E27FC236}">
                  <a16:creationId xmlns:a16="http://schemas.microsoft.com/office/drawing/2014/main" id="{CAA0596E-F1A8-6FCE-8325-F4E8C29A6555}"/>
                </a:ext>
              </a:extLst>
            </p:cNvPr>
            <p:cNvSpPr/>
            <p:nvPr/>
          </p:nvSpPr>
          <p:spPr>
            <a:xfrm>
              <a:off x="2972110" y="2727739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7" name="Google Shape;188;p11">
              <a:extLst>
                <a:ext uri="{FF2B5EF4-FFF2-40B4-BE49-F238E27FC236}">
                  <a16:creationId xmlns:a16="http://schemas.microsoft.com/office/drawing/2014/main" id="{1542D9D9-5CDF-857B-3773-50F496094FCF}"/>
                </a:ext>
              </a:extLst>
            </p:cNvPr>
            <p:cNvSpPr/>
            <p:nvPr/>
          </p:nvSpPr>
          <p:spPr>
            <a:xfrm>
              <a:off x="2972110" y="2889762"/>
              <a:ext cx="0" cy="798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" name="Google Shape;189;p11">
              <a:extLst>
                <a:ext uri="{FF2B5EF4-FFF2-40B4-BE49-F238E27FC236}">
                  <a16:creationId xmlns:a16="http://schemas.microsoft.com/office/drawing/2014/main" id="{31D3278F-D948-DFE2-733A-6AF8BC48EE40}"/>
                </a:ext>
              </a:extLst>
            </p:cNvPr>
            <p:cNvSpPr/>
            <p:nvPr/>
          </p:nvSpPr>
          <p:spPr>
            <a:xfrm>
              <a:off x="3736830" y="209241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9" name="Google Shape;190;p11">
              <a:extLst>
                <a:ext uri="{FF2B5EF4-FFF2-40B4-BE49-F238E27FC236}">
                  <a16:creationId xmlns:a16="http://schemas.microsoft.com/office/drawing/2014/main" id="{5706756B-BBE5-7B98-0FDE-0F599025733A}"/>
                </a:ext>
              </a:extLst>
            </p:cNvPr>
            <p:cNvSpPr/>
            <p:nvPr/>
          </p:nvSpPr>
          <p:spPr>
            <a:xfrm>
              <a:off x="5097043" y="2815534"/>
              <a:ext cx="330474" cy="271368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1907072" y="2430200"/>
            <a:ext cx="8378001" cy="155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3251855" y="3987800"/>
            <a:ext cx="5688000" cy="5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27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15">
            <a:extLst>
              <a:ext uri="{FF2B5EF4-FFF2-40B4-BE49-F238E27FC236}">
                <a16:creationId xmlns:a16="http://schemas.microsoft.com/office/drawing/2014/main" id="{E0BF597F-0771-14FE-8A65-13625551F608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216;p15">
            <a:extLst>
              <a:ext uri="{FF2B5EF4-FFF2-40B4-BE49-F238E27FC236}">
                <a16:creationId xmlns:a16="http://schemas.microsoft.com/office/drawing/2014/main" id="{B926BCAD-B239-AE78-03D0-99315DB0D52B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217;p15">
            <a:extLst>
              <a:ext uri="{FF2B5EF4-FFF2-40B4-BE49-F238E27FC236}">
                <a16:creationId xmlns:a16="http://schemas.microsoft.com/office/drawing/2014/main" id="{85D02348-3994-C11A-9088-8A758540620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914401" y="593367"/>
            <a:ext cx="10363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415466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415466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4602004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4602004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7834070" y="2480300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7834070" y="4661233"/>
            <a:ext cx="2988001" cy="49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415450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4601984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7834050" y="3032900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415450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4601984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7834050" y="5151233"/>
            <a:ext cx="2988001" cy="65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49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;p19">
            <a:extLst>
              <a:ext uri="{FF2B5EF4-FFF2-40B4-BE49-F238E27FC236}">
                <a16:creationId xmlns:a16="http://schemas.microsoft.com/office/drawing/2014/main" id="{B97E7A0E-316D-A2C2-18ED-652EDEE7FFFD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255;p19">
            <a:extLst>
              <a:ext uri="{FF2B5EF4-FFF2-40B4-BE49-F238E27FC236}">
                <a16:creationId xmlns:a16="http://schemas.microsoft.com/office/drawing/2014/main" id="{968D5CAD-E99F-1BF8-E41F-51CB474F8A6C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256;p19">
            <a:extLst>
              <a:ext uri="{FF2B5EF4-FFF2-40B4-BE49-F238E27FC236}">
                <a16:creationId xmlns:a16="http://schemas.microsoft.com/office/drawing/2014/main" id="{C4BAED91-CA87-BDAA-B0C3-9642BC07EF19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4404" y="1104000"/>
            <a:ext cx="4288801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914404" y="2111600"/>
            <a:ext cx="4288801" cy="36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42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ADC-20B2-732E-4F3B-1AD0BB79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893F-8B4B-E047-259D-832653FC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BD862-17D3-18AD-AF19-30F4B96C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BD52-4D79-76C7-AFEC-01BBBA24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6371-89C0-58B5-5135-91F2E2E0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;p25">
            <a:extLst>
              <a:ext uri="{FF2B5EF4-FFF2-40B4-BE49-F238E27FC236}">
                <a16:creationId xmlns:a16="http://schemas.microsoft.com/office/drawing/2014/main" id="{7960139B-53E2-5393-13FF-65D617B6C42F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3" name="Google Shape;304;p25">
            <a:extLst>
              <a:ext uri="{FF2B5EF4-FFF2-40B4-BE49-F238E27FC236}">
                <a16:creationId xmlns:a16="http://schemas.microsoft.com/office/drawing/2014/main" id="{CA8707EE-5CA5-D869-F806-2060BF0E71FF}"/>
              </a:ext>
            </a:extLst>
          </p:cNvPr>
          <p:cNvSpPr/>
          <p:nvPr/>
        </p:nvSpPr>
        <p:spPr>
          <a:xfrm>
            <a:off x="442913" y="227013"/>
            <a:ext cx="11376025" cy="638651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4" name="Google Shape;305;p25">
            <a:extLst>
              <a:ext uri="{FF2B5EF4-FFF2-40B4-BE49-F238E27FC236}">
                <a16:creationId xmlns:a16="http://schemas.microsoft.com/office/drawing/2014/main" id="{94252E11-74EB-A0C0-C5CC-A6A5012D9790}"/>
              </a:ext>
            </a:extLst>
          </p:cNvPr>
          <p:cNvSpPr/>
          <p:nvPr/>
        </p:nvSpPr>
        <p:spPr>
          <a:xfrm>
            <a:off x="415925" y="201613"/>
            <a:ext cx="11423650" cy="6423025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59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3907F-CC73-5966-7B48-FF4DE046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C1A7100A-AE64-4B22-A299-0314BB6536DB}" type="datetimeFigureOut">
              <a:rPr lang="en-US"/>
              <a:pPr>
                <a:defRPr/>
              </a:pPr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BA59-E308-186B-732E-86EA0639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prstClr val="black">
                    <a:tint val="75000"/>
                  </a:prstClr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6C5E-9889-CDBB-4309-CDA08187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buFontTx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7D94B-0487-400F-B94E-1C2C5E9F0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3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83C24-693F-7787-3017-F549C548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45303-DA4E-1243-8E96-384584E7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D95CF-6649-7622-2CDE-91D74AFB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Tx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7372FF-B71F-4A5D-B4F0-2FF581943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C7FC-E7E3-867E-30C0-CF03EAF3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7A31D-B9F8-7B58-9A64-7635C685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889B8-6A7D-81FF-D5D1-6C504BD6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D339C-5EB0-10DF-22EC-2A2AFFF0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175E-8821-91DB-5972-E5DB1086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BFEC-D713-EF3C-7EDC-23957737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2EC5-D25B-93F6-0048-1F85DEF94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57AF8-6032-0B4A-2C45-427808B4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A1B-643B-70B4-73DB-A55B4CB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DB6D5-3538-0E76-9DD2-B4B07F49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7E258-E35D-9884-7557-AB0F6157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3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3411-96D3-6363-54C8-4084DDC2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FA049-1B91-B5F3-8A77-6DE4BB40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FB8F5-2E80-923E-9769-EB9222F3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1623C-F877-8D5D-E9F1-D28E190E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F5081-1BDD-3F57-2F01-D596EF4B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CA66C-AFBC-B89C-A9DC-6181BD93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FDF4B-D7EC-3D59-7CD5-379A1CF2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4A65D-4C55-F7E3-BDCD-E53DAA22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5C83-21D2-5EEC-04C0-0E8D0CA0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43129-6A67-1DCA-E073-A591842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BE596-8BFF-FEB6-2D24-BAA02A70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D09BF-766E-BE73-1707-D5DCB7B9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80F12-2322-45DA-5139-B7B6AC99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5DCC3-16B2-488E-2B83-4560AD0A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7682E-40E7-B5C9-C00B-399FB3F5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7EE0-77FC-5D97-2492-4D46E7BA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3A91-053E-30B0-01DD-25A2AECA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35AB0-A590-0543-5BF1-766AC67E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6ECA2-B0B3-CE73-5B24-35717B50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AA1F2-D5F7-46E5-694E-E2FC6FEB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22CF3-DB54-D6C8-68BF-EB5CD016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C196-B98C-D8E1-D86A-2C6C93A0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DCC0F-2896-B13C-F4E8-CA0AE6947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F71B-78C9-FF1C-DCB3-A3DE0AB9E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032C0-564E-3AB6-E5B4-42E3813B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67515-768D-7A0B-0767-C8DFFE0C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E6600-2EE7-688C-1CCE-26D748C2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DA936-2E6C-2779-9FBA-EDA4DB79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57A93-3A54-1E46-BC51-9D21E2C9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166A-E50B-C8B1-B666-F5D284E7F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10FF-F578-433D-A220-8C122F16E45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9EA4-335E-F2B6-563F-520D42451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6317-95F2-5744-8ADF-E4EA27FED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93A3-A1F6-4F66-B2EF-5F380ABAA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0C019237-5CB9-4794-0548-5E4AE800660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234C2D7-1CC9-DC4A-DF0D-480BEA1FDC1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EDDF5986-EF40-280F-2138-DE1BCC7725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solidFill>
                  <a:srgbClr val="A0112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485234D1-EDD3-4540-AB71-69792F189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9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613E9-E001-9B9E-643A-D9009747D9B5}"/>
              </a:ext>
            </a:extLst>
          </p:cNvPr>
          <p:cNvSpPr txBox="1"/>
          <p:nvPr/>
        </p:nvSpPr>
        <p:spPr>
          <a:xfrm>
            <a:off x="1293541" y="982418"/>
            <a:ext cx="104375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AB5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endParaRPr lang="vi-VN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AB5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CỦA KHOA HỌC, KĨ THUẬT, VĂN HỌC, NGHỆ THUẬT TRONG CÁC THẾ KỈ XVIII - XIX</a:t>
            </a:r>
          </a:p>
        </p:txBody>
      </p:sp>
    </p:spTree>
    <p:extLst>
      <p:ext uri="{BB962C8B-B14F-4D97-AF65-F5344CB8AC3E}">
        <p14:creationId xmlns:p14="http://schemas.microsoft.com/office/powerpoint/2010/main" val="302712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8ADEB-4D0C-361E-1637-1C582594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92" y="415160"/>
            <a:ext cx="4889416" cy="8535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5852349-3E6A-9550-C9CD-29F9D24D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482725"/>
            <a:ext cx="388302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7F27B-7CD7-C62F-9311-9D2537C677D1}"/>
              </a:ext>
            </a:extLst>
          </p:cNvPr>
          <p:cNvSpPr txBox="1"/>
          <p:nvPr/>
        </p:nvSpPr>
        <p:spPr>
          <a:xfrm>
            <a:off x="1594624" y="1962615"/>
            <a:ext cx="277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https://youtu.be/mCpify7Be5s?t=36</a:t>
            </a:r>
          </a:p>
        </p:txBody>
      </p:sp>
    </p:spTree>
    <p:extLst>
      <p:ext uri="{BB962C8B-B14F-4D97-AF65-F5344CB8AC3E}">
        <p14:creationId xmlns:p14="http://schemas.microsoft.com/office/powerpoint/2010/main" val="236250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E2D778-9F96-6B61-66B6-A7B67EC6F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33400"/>
            <a:ext cx="1137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3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BB9CC07-97D7-DF88-67E3-8A8133D7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09563"/>
            <a:ext cx="80518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6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3CCC1E84-632E-31DC-3029-C2C2B01DB751}"/>
              </a:ext>
            </a:extLst>
          </p:cNvPr>
          <p:cNvSpPr/>
          <p:nvPr/>
        </p:nvSpPr>
        <p:spPr>
          <a:xfrm>
            <a:off x="-387351" y="3423929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13D601C5-6A35-C86B-4485-6762F3F5C09B}"/>
              </a:ext>
            </a:extLst>
          </p:cNvPr>
          <p:cNvGrpSpPr>
            <a:grpSpLocks/>
          </p:cNvGrpSpPr>
          <p:nvPr/>
        </p:nvGrpSpPr>
        <p:grpSpPr bwMode="auto">
          <a:xfrm>
            <a:off x="3508375" y="853766"/>
            <a:ext cx="4602162" cy="4602163"/>
            <a:chOff x="3786663" y="885828"/>
            <a:chExt cx="4601738" cy="4601738"/>
          </a:xfrm>
        </p:grpSpPr>
        <p:sp>
          <p:nvSpPr>
            <p:cNvPr id="4" name="椭圆 14">
              <a:extLst>
                <a:ext uri="{FF2B5EF4-FFF2-40B4-BE49-F238E27FC236}">
                  <a16:creationId xmlns:a16="http://schemas.microsoft.com/office/drawing/2014/main" id="{E5BC1499-AD94-25E8-267D-124EB7821A50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2">
              <a:extLst>
                <a:ext uri="{FF2B5EF4-FFF2-40B4-BE49-F238E27FC236}">
                  <a16:creationId xmlns:a16="http://schemas.microsoft.com/office/drawing/2014/main" id="{181211C3-9E51-0F1A-5034-542C46BFA924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13">
              <a:extLst>
                <a:ext uri="{FF2B5EF4-FFF2-40B4-BE49-F238E27FC236}">
                  <a16:creationId xmlns:a16="http://schemas.microsoft.com/office/drawing/2014/main" id="{BFFF724E-977A-CCC3-6E2D-999ACA5FCD67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矩形 8">
            <a:extLst>
              <a:ext uri="{FF2B5EF4-FFF2-40B4-BE49-F238E27FC236}">
                <a16:creationId xmlns:a16="http://schemas.microsoft.com/office/drawing/2014/main" id="{76ED4496-C533-B086-BCED-D6F5B5849BB5}"/>
              </a:ext>
            </a:extLst>
          </p:cNvPr>
          <p:cNvSpPr/>
          <p:nvPr/>
        </p:nvSpPr>
        <p:spPr>
          <a:xfrm>
            <a:off x="-450851" y="4365316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Nhà sử học thông thái</a:t>
            </a:r>
            <a:endParaRPr lang="zh-CN" altLang="en-US"/>
          </a:p>
        </p:txBody>
      </p:sp>
      <p:sp>
        <p:nvSpPr>
          <p:cNvPr id="8" name="文本框 36">
            <a:extLst>
              <a:ext uri="{FF2B5EF4-FFF2-40B4-BE49-F238E27FC236}">
                <a16:creationId xmlns:a16="http://schemas.microsoft.com/office/drawing/2014/main" id="{AB8231E6-9090-770F-E44A-F5AFA662F599}"/>
              </a:ext>
            </a:extLst>
          </p:cNvPr>
          <p:cNvSpPr txBox="1"/>
          <p:nvPr/>
        </p:nvSpPr>
        <p:spPr>
          <a:xfrm>
            <a:off x="5102225" y="2028516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03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AF862EF9-D926-6204-51CE-6C6A4BB7513D}"/>
              </a:ext>
            </a:extLst>
          </p:cNvPr>
          <p:cNvSpPr txBox="1"/>
          <p:nvPr/>
        </p:nvSpPr>
        <p:spPr>
          <a:xfrm>
            <a:off x="4846637" y="4536766"/>
            <a:ext cx="2422525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67E57-E3C8-C725-FDC2-A55B0165C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2941638"/>
            <a:ext cx="103076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 vạn vật hấp dẫn là của ai?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Niu-tơn			B. Lô-mô-nô-xốp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Puốc-kin-giơ		D. Đác-uyn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77359C-1DC9-95FF-6A4A-73A12972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4386263"/>
            <a:ext cx="10294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minh của ai đã đập tan quan niệm về nguồn gốc thần thánh của sinh vật?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Hê-ghen			B. Lô-mô-nô-xốp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Đác-uyn			D. Niu-tơn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98D45-78B3-9AB4-CDFF-CEBB9BFC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655638"/>
            <a:ext cx="11142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1.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nhà tư tưởng tiến bộ nhất của chủ nghĩa xã hội không tưởng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Xanh xi-mông, Phu-ri-ê và Crôm-oen.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Phu-ri-ê, Mông-te-xki-ơ và Ô-oen.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Xanh-xi-mông, Phu-ri-ê và Ru-xô.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Xanh-xi-mông, Phu-ri-ê và Ô-oen.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D66334-E4B5-7A63-3B0B-93C86A92AB1D}"/>
              </a:ext>
            </a:extLst>
          </p:cNvPr>
          <p:cNvSpPr/>
          <p:nvPr/>
        </p:nvSpPr>
        <p:spPr>
          <a:xfrm>
            <a:off x="858838" y="237807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523D92-114E-5D39-812A-8D0D2F1080A1}"/>
              </a:ext>
            </a:extLst>
          </p:cNvPr>
          <p:cNvSpPr/>
          <p:nvPr/>
        </p:nvSpPr>
        <p:spPr>
          <a:xfrm>
            <a:off x="871538" y="346392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7DC32F-1981-649C-66FE-EECE4277E3DA}"/>
              </a:ext>
            </a:extLst>
          </p:cNvPr>
          <p:cNvSpPr/>
          <p:nvPr/>
        </p:nvSpPr>
        <p:spPr>
          <a:xfrm>
            <a:off x="800100" y="5294313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9BE231-BA0B-CAD7-5AB0-99138AB1E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4386263"/>
            <a:ext cx="99139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phẩm Những người khốn khổ là của tác giả nào?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A. Lép Tôn-xtôi		B. Víc-to Huy-gô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C. Ban-dắc			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Sếch-pia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08103-9BDA-FC34-D851-4ACC1E49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547688"/>
            <a:ext cx="107346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Thành tựu cơ bản nhất trong nền công nghiệp cuối thế kỉ XVIII đầu thế kỉ XIX là gì?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Kỹ thuật luyện kim được cải tiến.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Nhiều máy chế tạo công cụ ra đời.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Máy hơi nước được sử dụng rộng rãi.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Phát triển nghề khai thác mở.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E628C-CBBF-654A-FEF6-AC865174598E}"/>
              </a:ext>
            </a:extLst>
          </p:cNvPr>
          <p:cNvSpPr/>
          <p:nvPr/>
        </p:nvSpPr>
        <p:spPr>
          <a:xfrm>
            <a:off x="1246188" y="3063875"/>
            <a:ext cx="46355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A5107C-2557-E6EA-ACD1-5DB10AFA555C}"/>
              </a:ext>
            </a:extLst>
          </p:cNvPr>
          <p:cNvSpPr/>
          <p:nvPr/>
        </p:nvSpPr>
        <p:spPr>
          <a:xfrm>
            <a:off x="4949825" y="5118100"/>
            <a:ext cx="465138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93A0445D-3A73-886E-FD90-ADD5953E5DED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3">
            <a:extLst>
              <a:ext uri="{FF2B5EF4-FFF2-40B4-BE49-F238E27FC236}">
                <a16:creationId xmlns:a16="http://schemas.microsoft.com/office/drawing/2014/main" id="{E162ED51-F05A-F06C-FABC-D3FF4CC1A2AA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7B905F1A-1B18-210D-5C93-E279F01AE97E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98EFFE1E-A5F5-8681-1F04-BB634603924D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13">
              <a:extLst>
                <a:ext uri="{FF2B5EF4-FFF2-40B4-BE49-F238E27FC236}">
                  <a16:creationId xmlns:a16="http://schemas.microsoft.com/office/drawing/2014/main" id="{9EB45CC8-9A72-5607-F677-BE2F83C99299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8">
            <a:extLst>
              <a:ext uri="{FF2B5EF4-FFF2-40B4-BE49-F238E27FC236}">
                <a16:creationId xmlns:a16="http://schemas.microsoft.com/office/drawing/2014/main" id="{35E4AFBA-34E0-73A2-6C2A-9BC63070A7F0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36">
            <a:extLst>
              <a:ext uri="{FF2B5EF4-FFF2-40B4-BE49-F238E27FC236}">
                <a16:creationId xmlns:a16="http://schemas.microsoft.com/office/drawing/2014/main" id="{F3A77F13-89EE-9B59-46AE-8D99318FCB9B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vi-VN" altLang="zh-CN" sz="9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04</a:t>
            </a:r>
            <a:endParaRPr lang="zh-CN" altLang="en-US" sz="96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D1797417-1173-9447-8FEF-B0012815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311775"/>
            <a:ext cx="2338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262626"/>
                </a:solidFill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Vận dụng</a:t>
            </a:r>
            <a:endParaRPr lang="zh-CN" altLang="en-US" sz="4000" b="1">
              <a:solidFill>
                <a:srgbClr val="262626"/>
              </a:solidFill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50E5062-FABA-763F-BAD2-23E190BCEF80}"/>
              </a:ext>
            </a:extLst>
          </p:cNvPr>
          <p:cNvSpPr/>
          <p:nvPr/>
        </p:nvSpPr>
        <p:spPr>
          <a:xfrm>
            <a:off x="1609725" y="2239963"/>
            <a:ext cx="1906588" cy="1949450"/>
          </a:xfrm>
          <a:custGeom>
            <a:avLst/>
            <a:gdLst>
              <a:gd name="connsiteX0" fmla="*/ 0 w 1291696"/>
              <a:gd name="connsiteY0" fmla="*/ 801384 h 1602768"/>
              <a:gd name="connsiteX1" fmla="*/ 645848 w 1291696"/>
              <a:gd name="connsiteY1" fmla="*/ 0 h 1602768"/>
              <a:gd name="connsiteX2" fmla="*/ 1291696 w 1291696"/>
              <a:gd name="connsiteY2" fmla="*/ 801384 h 1602768"/>
              <a:gd name="connsiteX3" fmla="*/ 645848 w 1291696"/>
              <a:gd name="connsiteY3" fmla="*/ 1602768 h 1602768"/>
              <a:gd name="connsiteX4" fmla="*/ 0 w 1291696"/>
              <a:gd name="connsiteY4" fmla="*/ 801384 h 1602768"/>
              <a:gd name="connsiteX0" fmla="*/ 64 w 1291760"/>
              <a:gd name="connsiteY0" fmla="*/ 801384 h 1057559"/>
              <a:gd name="connsiteX1" fmla="*/ 645912 w 1291760"/>
              <a:gd name="connsiteY1" fmla="*/ 0 h 1057559"/>
              <a:gd name="connsiteX2" fmla="*/ 1291760 w 1291760"/>
              <a:gd name="connsiteY2" fmla="*/ 801384 h 1057559"/>
              <a:gd name="connsiteX3" fmla="*/ 676247 w 1291760"/>
              <a:gd name="connsiteY3" fmla="*/ 978723 h 1057559"/>
              <a:gd name="connsiteX4" fmla="*/ 64 w 1291760"/>
              <a:gd name="connsiteY4" fmla="*/ 801384 h 1057559"/>
              <a:gd name="connsiteX0" fmla="*/ 6 w 1291702"/>
              <a:gd name="connsiteY0" fmla="*/ 801384 h 1377419"/>
              <a:gd name="connsiteX1" fmla="*/ 645854 w 1291702"/>
              <a:gd name="connsiteY1" fmla="*/ 0 h 1377419"/>
              <a:gd name="connsiteX2" fmla="*/ 1291702 w 1291702"/>
              <a:gd name="connsiteY2" fmla="*/ 801384 h 1377419"/>
              <a:gd name="connsiteX3" fmla="*/ 637186 w 1291702"/>
              <a:gd name="connsiteY3" fmla="*/ 1377419 h 1377419"/>
              <a:gd name="connsiteX4" fmla="*/ 6 w 1291702"/>
              <a:gd name="connsiteY4" fmla="*/ 801384 h 1377419"/>
              <a:gd name="connsiteX0" fmla="*/ 4 w 1252697"/>
              <a:gd name="connsiteY0" fmla="*/ 603957 h 1383439"/>
              <a:gd name="connsiteX1" fmla="*/ 606849 w 1252697"/>
              <a:gd name="connsiteY1" fmla="*/ 1921 h 1383439"/>
              <a:gd name="connsiteX2" fmla="*/ 1252697 w 1252697"/>
              <a:gd name="connsiteY2" fmla="*/ 803305 h 1383439"/>
              <a:gd name="connsiteX3" fmla="*/ 598181 w 1252697"/>
              <a:gd name="connsiteY3" fmla="*/ 1379340 h 1383439"/>
              <a:gd name="connsiteX4" fmla="*/ 4 w 1252697"/>
              <a:gd name="connsiteY4" fmla="*/ 603957 h 1383439"/>
              <a:gd name="connsiteX0" fmla="*/ 6 w 1148692"/>
              <a:gd name="connsiteY0" fmla="*/ 595489 h 1383941"/>
              <a:gd name="connsiteX1" fmla="*/ 502844 w 1148692"/>
              <a:gd name="connsiteY1" fmla="*/ 2121 h 1383941"/>
              <a:gd name="connsiteX2" fmla="*/ 1148692 w 1148692"/>
              <a:gd name="connsiteY2" fmla="*/ 803505 h 1383941"/>
              <a:gd name="connsiteX3" fmla="*/ 494176 w 1148692"/>
              <a:gd name="connsiteY3" fmla="*/ 1379540 h 1383941"/>
              <a:gd name="connsiteX4" fmla="*/ 6 w 1148692"/>
              <a:gd name="connsiteY4" fmla="*/ 595489 h 1383941"/>
              <a:gd name="connsiteX0" fmla="*/ 11813 w 1160499"/>
              <a:gd name="connsiteY0" fmla="*/ 595489 h 1384537"/>
              <a:gd name="connsiteX1" fmla="*/ 514651 w 1160499"/>
              <a:gd name="connsiteY1" fmla="*/ 2121 h 1384537"/>
              <a:gd name="connsiteX2" fmla="*/ 1160499 w 1160499"/>
              <a:gd name="connsiteY2" fmla="*/ 803505 h 1384537"/>
              <a:gd name="connsiteX3" fmla="*/ 505983 w 1160499"/>
              <a:gd name="connsiteY3" fmla="*/ 1379540 h 1384537"/>
              <a:gd name="connsiteX4" fmla="*/ 187213 w 1160499"/>
              <a:gd name="connsiteY4" fmla="*/ 1056411 h 1384537"/>
              <a:gd name="connsiteX5" fmla="*/ 11813 w 1160499"/>
              <a:gd name="connsiteY5" fmla="*/ 595489 h 1384537"/>
              <a:gd name="connsiteX0" fmla="*/ 11813 w 1213622"/>
              <a:gd name="connsiteY0" fmla="*/ 595489 h 1379589"/>
              <a:gd name="connsiteX1" fmla="*/ 514651 w 1213622"/>
              <a:gd name="connsiteY1" fmla="*/ 2121 h 1379589"/>
              <a:gd name="connsiteX2" fmla="*/ 1160499 w 1213622"/>
              <a:gd name="connsiteY2" fmla="*/ 803505 h 1379589"/>
              <a:gd name="connsiteX3" fmla="*/ 1101614 w 1213622"/>
              <a:gd name="connsiteY3" fmla="*/ 1034743 h 1379589"/>
              <a:gd name="connsiteX4" fmla="*/ 505983 w 1213622"/>
              <a:gd name="connsiteY4" fmla="*/ 1379540 h 1379589"/>
              <a:gd name="connsiteX5" fmla="*/ 187213 w 1213622"/>
              <a:gd name="connsiteY5" fmla="*/ 1056411 h 1379589"/>
              <a:gd name="connsiteX6" fmla="*/ 11813 w 1213622"/>
              <a:gd name="connsiteY6" fmla="*/ 595489 h 1379589"/>
              <a:gd name="connsiteX0" fmla="*/ 11813 w 1180326"/>
              <a:gd name="connsiteY0" fmla="*/ 595489 h 1379547"/>
              <a:gd name="connsiteX1" fmla="*/ 514651 w 1180326"/>
              <a:gd name="connsiteY1" fmla="*/ 2121 h 1379547"/>
              <a:gd name="connsiteX2" fmla="*/ 1160499 w 1180326"/>
              <a:gd name="connsiteY2" fmla="*/ 803505 h 1379547"/>
              <a:gd name="connsiteX3" fmla="*/ 858930 w 1180326"/>
              <a:gd name="connsiteY3" fmla="*/ 1065079 h 1379547"/>
              <a:gd name="connsiteX4" fmla="*/ 505983 w 1180326"/>
              <a:gd name="connsiteY4" fmla="*/ 1379540 h 1379547"/>
              <a:gd name="connsiteX5" fmla="*/ 187213 w 1180326"/>
              <a:gd name="connsiteY5" fmla="*/ 1056411 h 1379547"/>
              <a:gd name="connsiteX6" fmla="*/ 11813 w 1180326"/>
              <a:gd name="connsiteY6" fmla="*/ 595489 h 1379547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4243 h 1378301"/>
              <a:gd name="connsiteX1" fmla="*/ 514651 w 1103625"/>
              <a:gd name="connsiteY1" fmla="*/ 875 h 1378301"/>
              <a:gd name="connsiteX2" fmla="*/ 1078160 w 1103625"/>
              <a:gd name="connsiteY2" fmla="*/ 594244 h 1378301"/>
              <a:gd name="connsiteX3" fmla="*/ 858930 w 1103625"/>
              <a:gd name="connsiteY3" fmla="*/ 1063833 h 1378301"/>
              <a:gd name="connsiteX4" fmla="*/ 505983 w 1103625"/>
              <a:gd name="connsiteY4" fmla="*/ 1378294 h 1378301"/>
              <a:gd name="connsiteX5" fmla="*/ 187213 w 1103625"/>
              <a:gd name="connsiteY5" fmla="*/ 1055165 h 1378301"/>
              <a:gd name="connsiteX6" fmla="*/ 11813 w 1103625"/>
              <a:gd name="connsiteY6" fmla="*/ 594243 h 1378301"/>
              <a:gd name="connsiteX0" fmla="*/ 9149 w 1157298"/>
              <a:gd name="connsiteY0" fmla="*/ 580377 h 1377436"/>
              <a:gd name="connsiteX1" fmla="*/ 568324 w 1157298"/>
              <a:gd name="connsiteY1" fmla="*/ 10 h 1377436"/>
              <a:gd name="connsiteX2" fmla="*/ 1131833 w 1157298"/>
              <a:gd name="connsiteY2" fmla="*/ 593379 h 1377436"/>
              <a:gd name="connsiteX3" fmla="*/ 912603 w 1157298"/>
              <a:gd name="connsiteY3" fmla="*/ 1062968 h 1377436"/>
              <a:gd name="connsiteX4" fmla="*/ 559656 w 1157298"/>
              <a:gd name="connsiteY4" fmla="*/ 1377429 h 1377436"/>
              <a:gd name="connsiteX5" fmla="*/ 240886 w 1157298"/>
              <a:gd name="connsiteY5" fmla="*/ 1054300 h 1377436"/>
              <a:gd name="connsiteX6" fmla="*/ 9149 w 1157298"/>
              <a:gd name="connsiteY6" fmla="*/ 580377 h 1377436"/>
              <a:gd name="connsiteX0" fmla="*/ 9574 w 1157723"/>
              <a:gd name="connsiteY0" fmla="*/ 580378 h 1377437"/>
              <a:gd name="connsiteX1" fmla="*/ 568749 w 1157723"/>
              <a:gd name="connsiteY1" fmla="*/ 11 h 1377437"/>
              <a:gd name="connsiteX2" fmla="*/ 1132258 w 1157723"/>
              <a:gd name="connsiteY2" fmla="*/ 593380 h 1377437"/>
              <a:gd name="connsiteX3" fmla="*/ 913028 w 1157723"/>
              <a:gd name="connsiteY3" fmla="*/ 1062969 h 1377437"/>
              <a:gd name="connsiteX4" fmla="*/ 560081 w 1157723"/>
              <a:gd name="connsiteY4" fmla="*/ 1377430 h 1377437"/>
              <a:gd name="connsiteX5" fmla="*/ 241311 w 1157723"/>
              <a:gd name="connsiteY5" fmla="*/ 1054301 h 1377437"/>
              <a:gd name="connsiteX6" fmla="*/ 9574 w 1157723"/>
              <a:gd name="connsiteY6" fmla="*/ 580378 h 1377437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4 h 1386103"/>
              <a:gd name="connsiteX1" fmla="*/ 532131 w 1155775"/>
              <a:gd name="connsiteY1" fmla="*/ 10 h 1386103"/>
              <a:gd name="connsiteX2" fmla="*/ 1130310 w 1155775"/>
              <a:gd name="connsiteY2" fmla="*/ 602046 h 1386103"/>
              <a:gd name="connsiteX3" fmla="*/ 911080 w 1155775"/>
              <a:gd name="connsiteY3" fmla="*/ 1071635 h 1386103"/>
              <a:gd name="connsiteX4" fmla="*/ 558133 w 1155775"/>
              <a:gd name="connsiteY4" fmla="*/ 1386096 h 1386103"/>
              <a:gd name="connsiteX5" fmla="*/ 239363 w 1155775"/>
              <a:gd name="connsiteY5" fmla="*/ 1062967 h 1386103"/>
              <a:gd name="connsiteX6" fmla="*/ 7626 w 1155775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4196"/>
              <a:gd name="connsiteY0" fmla="*/ 589044 h 1386511"/>
              <a:gd name="connsiteX1" fmla="*/ 529775 w 1154196"/>
              <a:gd name="connsiteY1" fmla="*/ 10 h 1386511"/>
              <a:gd name="connsiteX2" fmla="*/ 1127954 w 1154196"/>
              <a:gd name="connsiteY2" fmla="*/ 602046 h 1386511"/>
              <a:gd name="connsiteX3" fmla="*/ 917391 w 1154196"/>
              <a:gd name="connsiteY3" fmla="*/ 997963 h 1386511"/>
              <a:gd name="connsiteX4" fmla="*/ 555777 w 1154196"/>
              <a:gd name="connsiteY4" fmla="*/ 1386096 h 1386511"/>
              <a:gd name="connsiteX5" fmla="*/ 237007 w 1154196"/>
              <a:gd name="connsiteY5" fmla="*/ 1062967 h 1386511"/>
              <a:gd name="connsiteX6" fmla="*/ 5270 w 1154196"/>
              <a:gd name="connsiteY6" fmla="*/ 589044 h 1386511"/>
              <a:gd name="connsiteX0" fmla="*/ 5262 w 1150261"/>
              <a:gd name="connsiteY0" fmla="*/ 590477 h 1387944"/>
              <a:gd name="connsiteX1" fmla="*/ 529767 w 1150261"/>
              <a:gd name="connsiteY1" fmla="*/ 1443 h 1387944"/>
              <a:gd name="connsiteX2" fmla="*/ 1123613 w 1150261"/>
              <a:gd name="connsiteY2" fmla="*/ 495137 h 1387944"/>
              <a:gd name="connsiteX3" fmla="*/ 917383 w 1150261"/>
              <a:gd name="connsiteY3" fmla="*/ 999396 h 1387944"/>
              <a:gd name="connsiteX4" fmla="*/ 555769 w 1150261"/>
              <a:gd name="connsiteY4" fmla="*/ 1387529 h 1387944"/>
              <a:gd name="connsiteX5" fmla="*/ 236999 w 1150261"/>
              <a:gd name="connsiteY5" fmla="*/ 1064400 h 1387944"/>
              <a:gd name="connsiteX6" fmla="*/ 5262 w 1150261"/>
              <a:gd name="connsiteY6" fmla="*/ 590477 h 1387944"/>
              <a:gd name="connsiteX0" fmla="*/ 5592 w 1150591"/>
              <a:gd name="connsiteY0" fmla="*/ 581906 h 1379373"/>
              <a:gd name="connsiteX1" fmla="*/ 504095 w 1150591"/>
              <a:gd name="connsiteY1" fmla="*/ 1539 h 1379373"/>
              <a:gd name="connsiteX2" fmla="*/ 1123943 w 1150591"/>
              <a:gd name="connsiteY2" fmla="*/ 486566 h 1379373"/>
              <a:gd name="connsiteX3" fmla="*/ 917713 w 1150591"/>
              <a:gd name="connsiteY3" fmla="*/ 990825 h 1379373"/>
              <a:gd name="connsiteX4" fmla="*/ 556099 w 1150591"/>
              <a:gd name="connsiteY4" fmla="*/ 1378958 h 1379373"/>
              <a:gd name="connsiteX5" fmla="*/ 237329 w 1150591"/>
              <a:gd name="connsiteY5" fmla="*/ 1055829 h 1379373"/>
              <a:gd name="connsiteX6" fmla="*/ 5592 w 1150591"/>
              <a:gd name="connsiteY6" fmla="*/ 581906 h 1379373"/>
              <a:gd name="connsiteX0" fmla="*/ 5592 w 1150591"/>
              <a:gd name="connsiteY0" fmla="*/ 586189 h 1383656"/>
              <a:gd name="connsiteX1" fmla="*/ 504095 w 1150591"/>
              <a:gd name="connsiteY1" fmla="*/ 1489 h 1383656"/>
              <a:gd name="connsiteX2" fmla="*/ 1123943 w 1150591"/>
              <a:gd name="connsiteY2" fmla="*/ 490849 h 1383656"/>
              <a:gd name="connsiteX3" fmla="*/ 917713 w 1150591"/>
              <a:gd name="connsiteY3" fmla="*/ 995108 h 1383656"/>
              <a:gd name="connsiteX4" fmla="*/ 556099 w 1150591"/>
              <a:gd name="connsiteY4" fmla="*/ 1383241 h 1383656"/>
              <a:gd name="connsiteX5" fmla="*/ 237329 w 1150591"/>
              <a:gd name="connsiteY5" fmla="*/ 1060112 h 1383656"/>
              <a:gd name="connsiteX6" fmla="*/ 5592 w 1150591"/>
              <a:gd name="connsiteY6" fmla="*/ 586189 h 138365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7727"/>
              <a:gd name="connsiteX1" fmla="*/ 504095 w 1150591"/>
              <a:gd name="connsiteY1" fmla="*/ 1489 h 1387727"/>
              <a:gd name="connsiteX2" fmla="*/ 1123943 w 1150591"/>
              <a:gd name="connsiteY2" fmla="*/ 490849 h 1387727"/>
              <a:gd name="connsiteX3" fmla="*/ 917713 w 1150591"/>
              <a:gd name="connsiteY3" fmla="*/ 995108 h 1387727"/>
              <a:gd name="connsiteX4" fmla="*/ 564766 w 1150591"/>
              <a:gd name="connsiteY4" fmla="*/ 1387575 h 1387727"/>
              <a:gd name="connsiteX5" fmla="*/ 237329 w 1150591"/>
              <a:gd name="connsiteY5" fmla="*/ 1060112 h 1387727"/>
              <a:gd name="connsiteX6" fmla="*/ 5592 w 1150591"/>
              <a:gd name="connsiteY6" fmla="*/ 586189 h 1387727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591" h="1388346">
                <a:moveTo>
                  <a:pt x="5592" y="586189"/>
                </a:moveTo>
                <a:cubicBezTo>
                  <a:pt x="-49621" y="313690"/>
                  <a:pt x="317703" y="17379"/>
                  <a:pt x="504095" y="1489"/>
                </a:cubicBezTo>
                <a:cubicBezTo>
                  <a:pt x="690487" y="-14401"/>
                  <a:pt x="1099788" y="93396"/>
                  <a:pt x="1123943" y="490849"/>
                </a:cubicBezTo>
                <a:cubicBezTo>
                  <a:pt x="1221770" y="662953"/>
                  <a:pt x="1026799" y="899102"/>
                  <a:pt x="917713" y="995108"/>
                </a:cubicBezTo>
                <a:cubicBezTo>
                  <a:pt x="713288" y="1095447"/>
                  <a:pt x="998853" y="1372408"/>
                  <a:pt x="564766" y="1387575"/>
                </a:cubicBezTo>
                <a:cubicBezTo>
                  <a:pt x="130679" y="1402742"/>
                  <a:pt x="319691" y="1190787"/>
                  <a:pt x="237329" y="1060112"/>
                </a:cubicBezTo>
                <a:cubicBezTo>
                  <a:pt x="154967" y="929437"/>
                  <a:pt x="69472" y="815353"/>
                  <a:pt x="5592" y="586189"/>
                </a:cubicBez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20C3D2-F806-6221-DE52-4D586D141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73200"/>
            <a:ext cx="2897188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本框 12">
            <a:extLst>
              <a:ext uri="{FF2B5EF4-FFF2-40B4-BE49-F238E27FC236}">
                <a16:creationId xmlns:a16="http://schemas.microsoft.com/office/drawing/2014/main" id="{07A5F676-F9C3-9F5B-1E1F-7718BE75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017713"/>
            <a:ext cx="7297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Sưu tầm tư liệu, sách, báo, internet, em hãy viết đoạn văn ngắn (khoảng từ 7 – 10 câu) giới thiệu về một thành tựu tiêu biểu hoặc một danh nhân văn hóa có nhiều đóng góp trong các thế kỉ XVIII – XIX.</a:t>
            </a:r>
          </a:p>
        </p:txBody>
      </p:sp>
      <p:sp>
        <p:nvSpPr>
          <p:cNvPr id="47109" name="文本框 14">
            <a:extLst>
              <a:ext uri="{FF2B5EF4-FFF2-40B4-BE49-F238E27FC236}">
                <a16:creationId xmlns:a16="http://schemas.microsoft.com/office/drawing/2014/main" id="{33DF454E-9965-B516-7932-4AD9CEA6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479425"/>
            <a:ext cx="402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Hoàn thành bài tập</a:t>
            </a:r>
            <a:endParaRPr lang="zh-CN" altLang="en-US" sz="320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>
            <a:extLst>
              <a:ext uri="{FF2B5EF4-FFF2-40B4-BE49-F238E27FC236}">
                <a16:creationId xmlns:a16="http://schemas.microsoft.com/office/drawing/2014/main" id="{8B9557FD-1537-1C88-2CFC-F1FC093E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536575"/>
            <a:ext cx="60975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vi-VN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học bài</a:t>
            </a: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57A44824-22C8-8B47-6261-07F9CF9E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76438"/>
            <a:ext cx="10817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bài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làm bài phần Luyện tập trong SGK.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 b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 14. Trung Quốc và Nhật Bản từ nửa sau thế kỉ XIX đến đầu thế kỉ XX.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Diễn biến, nguyên nhân thắng lợi và ý nghĩa của cách mạng Tân Hợi?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Nội dung chính và kết quả của cuộc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 </a:t>
            </a:r>
            <a:r>
              <a:rPr lang="vi-VN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 Minh Trị ở Nhật Bản?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F34419F-D55B-8326-DF8B-4B16660B3236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3">
            <a:extLst>
              <a:ext uri="{FF2B5EF4-FFF2-40B4-BE49-F238E27FC236}">
                <a16:creationId xmlns:a16="http://schemas.microsoft.com/office/drawing/2014/main" id="{6A1C69E7-FE64-6FA5-C917-DAD2F13BFED0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11" name="椭圆 14">
              <a:extLst>
                <a:ext uri="{FF2B5EF4-FFF2-40B4-BE49-F238E27FC236}">
                  <a16:creationId xmlns:a16="http://schemas.microsoft.com/office/drawing/2014/main" id="{DF3ED6F5-7C83-FE77-5CC4-E4399D4446EE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2">
              <a:extLst>
                <a:ext uri="{FF2B5EF4-FFF2-40B4-BE49-F238E27FC236}">
                  <a16:creationId xmlns:a16="http://schemas.microsoft.com/office/drawing/2014/main" id="{D54EE05C-8B6F-1298-5A9E-64AB652DA661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3">
              <a:extLst>
                <a:ext uri="{FF2B5EF4-FFF2-40B4-BE49-F238E27FC236}">
                  <a16:creationId xmlns:a16="http://schemas.microsoft.com/office/drawing/2014/main" id="{176D7FB0-33A3-5550-FAD5-DCC26F31D476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:a16="http://schemas.microsoft.com/office/drawing/2014/main" id="{C4D03C11-9C5E-15AF-D2A1-97289BFF9109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2C558ADB-02EE-00DA-BA42-EC0CC0EE4F6A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01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2253D796-0B6C-0F16-7FDF-8486D9933803}"/>
              </a:ext>
            </a:extLst>
          </p:cNvPr>
          <p:cNvSpPr txBox="1"/>
          <p:nvPr/>
        </p:nvSpPr>
        <p:spPr>
          <a:xfrm>
            <a:off x="555625" y="5311775"/>
            <a:ext cx="11237913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tựu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tiêu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khoa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4ACD-DB39-50D0-AED0-6F9EC0F0D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17227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nhóm</a:t>
            </a:r>
            <a:br>
              <a:rPr lang="zh-CN" altLang="en-US" sz="60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A5D6A-3BE7-80FE-B77D-7926D981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707" y="2601119"/>
            <a:ext cx="10050966" cy="1655762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2.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khoa học xã hội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76E78-C108-C16B-4A01-D1347C7F7385}"/>
              </a:ext>
            </a:extLst>
          </p:cNvPr>
          <p:cNvSpPr txBox="1"/>
          <p:nvPr/>
        </p:nvSpPr>
        <p:spPr>
          <a:xfrm>
            <a:off x="1133707" y="991528"/>
            <a:ext cx="10887308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1.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khoa học tự nhiên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318B3-DE27-72D8-6BA1-82E610F06F72}"/>
              </a:ext>
            </a:extLst>
          </p:cNvPr>
          <p:cNvSpPr txBox="1"/>
          <p:nvPr/>
        </p:nvSpPr>
        <p:spPr>
          <a:xfrm>
            <a:off x="1385540" y="3671704"/>
            <a:ext cx="10323240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3.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Thống kê những thành tựu về kĩ thuật và phân tích tác động của thành tựu đó đối với xã hội loài người.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9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5095C8-16BE-395C-A7B2-F64EA33D56D8}"/>
              </a:ext>
            </a:extLst>
          </p:cNvPr>
          <p:cNvSpPr txBox="1"/>
          <p:nvPr/>
        </p:nvSpPr>
        <p:spPr>
          <a:xfrm>
            <a:off x="2790594" y="0"/>
            <a:ext cx="6094140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</a:t>
            </a:r>
            <a:r>
              <a:rPr lang="vi-VN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hoa học tự nhiên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23DF0-BDC0-5BF3-6D2E-80C20241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031081"/>
            <a:ext cx="84772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995D1-7850-A137-BFD6-1C3FB07E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463675"/>
            <a:ext cx="31448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E6149F-17D5-F01A-D126-D2C517DB3810}"/>
              </a:ext>
            </a:extLst>
          </p:cNvPr>
          <p:cNvSpPr txBox="1"/>
          <p:nvPr/>
        </p:nvSpPr>
        <p:spPr>
          <a:xfrm>
            <a:off x="1463596" y="3964678"/>
            <a:ext cx="9308481" cy="19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B3AFB-688E-3480-BF34-6E2882EEDEC3}"/>
              </a:ext>
            </a:extLst>
          </p:cNvPr>
          <p:cNvSpPr txBox="1"/>
          <p:nvPr/>
        </p:nvSpPr>
        <p:spPr>
          <a:xfrm>
            <a:off x="2857500" y="367319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Khoa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xã</a:t>
            </a:r>
            <a:r>
              <a:rPr lang="en-US" altLang="zh-CN" sz="36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hội</a:t>
            </a:r>
            <a:endParaRPr lang="zh-CN" altLang="en-US" sz="3600" b="1" dirty="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A3BB8220-C670-A504-59E7-1853860258D9}"/>
              </a:ext>
            </a:extLst>
          </p:cNvPr>
          <p:cNvSpPr/>
          <p:nvPr/>
        </p:nvSpPr>
        <p:spPr>
          <a:xfrm>
            <a:off x="2144751" y="1013650"/>
            <a:ext cx="4102100" cy="954088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Xmít, Ri-các-nô (Anh):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Chính trị kinh tế học tư sản.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E20E2-5992-0140-9A32-21C44F4EDA21}"/>
              </a:ext>
            </a:extLst>
          </p:cNvPr>
          <p:cNvSpPr txBox="1"/>
          <p:nvPr/>
        </p:nvSpPr>
        <p:spPr>
          <a:xfrm>
            <a:off x="6733941" y="1013650"/>
            <a:ext cx="4435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Xanh Xi-mông, Phu-ri-ê (Pháp), Ô-oen (Anh): </a:t>
            </a:r>
            <a:r>
              <a:rPr lang="vi-V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Chủ nghĩa xã hội không tưởng</a:t>
            </a:r>
            <a:endParaRPr lang="en-US" sz="2800" dirty="0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2836489C-C7C5-924B-9D53-BA58F1DF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054225"/>
            <a:ext cx="10156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B5F9DA85-A9AF-FFE1-7951-C9B2F3B8D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050">
            <a:off x="898525" y="1141413"/>
            <a:ext cx="15763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DBBF71-9BEF-A2DC-B101-1501EBB344DB}"/>
              </a:ext>
            </a:extLst>
          </p:cNvPr>
          <p:cNvSpPr txBox="1"/>
          <p:nvPr/>
        </p:nvSpPr>
        <p:spPr>
          <a:xfrm>
            <a:off x="1873405" y="3105835"/>
            <a:ext cx="38471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800" b="1" dirty="0">
                <a:latin typeface="+mj-lt"/>
                <a:ea typeface="思源黑体" panose="020B0500000000000000" pitchFamily="34" charset="-122"/>
              </a:rPr>
              <a:t>Phoi-ơ-bách, Hê-ghen (Đức)</a:t>
            </a:r>
            <a:r>
              <a:rPr lang="en-US" altLang="zh-CN" sz="2800" b="1" dirty="0"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duy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AAFB2AFE-7573-D7BF-8D7C-AC2363CA0CB5}"/>
              </a:ext>
            </a:extLst>
          </p:cNvPr>
          <p:cNvSpPr/>
          <p:nvPr/>
        </p:nvSpPr>
        <p:spPr>
          <a:xfrm>
            <a:off x="7491413" y="3254375"/>
            <a:ext cx="3900487" cy="954088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Mác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Ăng-ghen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Thuyết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xã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hội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khoa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E9101-6212-7099-D718-19C09AF87A17}"/>
              </a:ext>
            </a:extLst>
          </p:cNvPr>
          <p:cNvSpPr txBox="1"/>
          <p:nvPr/>
        </p:nvSpPr>
        <p:spPr>
          <a:xfrm>
            <a:off x="1516566" y="4547980"/>
            <a:ext cx="9735013" cy="245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 L 0.67396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0" grpId="0"/>
      <p:bldP spid="11" grpId="0"/>
      <p:bldP spid="11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A2AEB-74C0-FB75-2535-47ADEBD38510}"/>
              </a:ext>
            </a:extLst>
          </p:cNvPr>
          <p:cNvSpPr txBox="1"/>
          <p:nvPr/>
        </p:nvSpPr>
        <p:spPr>
          <a:xfrm>
            <a:off x="3018497" y="-14762"/>
            <a:ext cx="609414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ĩ thuật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95E49E61-2B71-7BC4-B95F-CAC5C2A048FA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292225"/>
            <a:ext cx="1962150" cy="2082800"/>
            <a:chOff x="4716421" y="2094226"/>
            <a:chExt cx="1748237" cy="1855645"/>
          </a:xfrm>
        </p:grpSpPr>
        <p:grpSp>
          <p:nvGrpSpPr>
            <p:cNvPr id="5" name="组合 18">
              <a:extLst>
                <a:ext uri="{FF2B5EF4-FFF2-40B4-BE49-F238E27FC236}">
                  <a16:creationId xmlns:a16="http://schemas.microsoft.com/office/drawing/2014/main" id="{9035124D-5B54-21A5-23D7-55603206D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6421" y="2094226"/>
              <a:ext cx="1748237" cy="1855645"/>
              <a:chOff x="5802097" y="2064365"/>
              <a:chExt cx="2590450" cy="2749601"/>
            </a:xfrm>
          </p:grpSpPr>
          <p:grpSp>
            <p:nvGrpSpPr>
              <p:cNvPr id="7" name="组合 1">
                <a:extLst>
                  <a:ext uri="{FF2B5EF4-FFF2-40B4-BE49-F238E27FC236}">
                    <a16:creationId xmlns:a16="http://schemas.microsoft.com/office/drawing/2014/main" id="{DBA3D9E8-C0C9-0C49-3654-763F2A0FAA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02097" y="2064365"/>
                <a:ext cx="2590450" cy="2590449"/>
                <a:chOff x="5856867" y="2769089"/>
                <a:chExt cx="1800001" cy="1800000"/>
              </a:xfrm>
            </p:grpSpPr>
            <p:sp>
              <p:nvSpPr>
                <p:cNvPr id="9" name="椭圆 60">
                  <a:extLst>
                    <a:ext uri="{FF2B5EF4-FFF2-40B4-BE49-F238E27FC236}">
                      <a16:creationId xmlns:a16="http://schemas.microsoft.com/office/drawing/2014/main" id="{E4482C24-D325-1CE7-0D03-68CF2D7E4FC0}"/>
                    </a:ext>
                  </a:extLst>
                </p:cNvPr>
                <p:cNvSpPr/>
                <p:nvPr/>
              </p:nvSpPr>
              <p:spPr>
                <a:xfrm>
                  <a:off x="5856867" y="2769089"/>
                  <a:ext cx="1800001" cy="1799914"/>
                </a:xfrm>
                <a:prstGeom prst="ellipse">
                  <a:avLst/>
                </a:prstGeom>
                <a:solidFill>
                  <a:srgbClr val="CCE8F6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椭圆 61">
                  <a:extLst>
                    <a:ext uri="{FF2B5EF4-FFF2-40B4-BE49-F238E27FC236}">
                      <a16:creationId xmlns:a16="http://schemas.microsoft.com/office/drawing/2014/main" id="{181A7AC7-158C-16B7-1C90-7160112D45E1}"/>
                    </a:ext>
                  </a:extLst>
                </p:cNvPr>
                <p:cNvSpPr/>
                <p:nvPr/>
              </p:nvSpPr>
              <p:spPr>
                <a:xfrm>
                  <a:off x="5996673" y="2908888"/>
                  <a:ext cx="1520389" cy="15203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A67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80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等腰三角形 15">
                <a:extLst>
                  <a:ext uri="{FF2B5EF4-FFF2-40B4-BE49-F238E27FC236}">
                    <a16:creationId xmlns:a16="http://schemas.microsoft.com/office/drawing/2014/main" id="{72CD39B8-E5AE-BACC-94C7-622CADC9AA7E}"/>
                  </a:ext>
                </a:extLst>
              </p:cNvPr>
              <p:cNvSpPr/>
              <p:nvPr/>
            </p:nvSpPr>
            <p:spPr>
              <a:xfrm rot="4077603">
                <a:off x="5583145" y="3283023"/>
                <a:ext cx="2600803" cy="46108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椭圆 59">
              <a:extLst>
                <a:ext uri="{FF2B5EF4-FFF2-40B4-BE49-F238E27FC236}">
                  <a16:creationId xmlns:a16="http://schemas.microsoft.com/office/drawing/2014/main" id="{DB81EDE4-4830-63D4-8A3F-6BD075680BBF}"/>
                </a:ext>
              </a:extLst>
            </p:cNvPr>
            <p:cNvSpPr/>
            <p:nvPr/>
          </p:nvSpPr>
          <p:spPr>
            <a:xfrm>
              <a:off x="4852206" y="2230005"/>
              <a:ext cx="1476666" cy="1476596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B9E8A5-E873-19CB-D17D-326D8C2F6738}"/>
              </a:ext>
            </a:extLst>
          </p:cNvPr>
          <p:cNvSpPr txBox="1"/>
          <p:nvPr/>
        </p:nvSpPr>
        <p:spPr>
          <a:xfrm>
            <a:off x="1762009" y="1670815"/>
            <a:ext cx="17814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nghiệp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90">
            <a:extLst>
              <a:ext uri="{FF2B5EF4-FFF2-40B4-BE49-F238E27FC236}">
                <a16:creationId xmlns:a16="http://schemas.microsoft.com/office/drawing/2014/main" id="{BD8DF215-43F9-8B12-AD6A-AA9A24039A9E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1371600"/>
            <a:ext cx="1941512" cy="1943100"/>
            <a:chOff x="5856866" y="2769088"/>
            <a:chExt cx="1800000" cy="1800000"/>
          </a:xfrm>
        </p:grpSpPr>
        <p:sp>
          <p:nvSpPr>
            <p:cNvPr id="14" name="椭圆 91">
              <a:extLst>
                <a:ext uri="{FF2B5EF4-FFF2-40B4-BE49-F238E27FC236}">
                  <a16:creationId xmlns:a16="http://schemas.microsoft.com/office/drawing/2014/main" id="{BA01EFED-23C0-AF31-577D-DB16A9AF3EF7}"/>
                </a:ext>
              </a:extLst>
            </p:cNvPr>
            <p:cNvSpPr/>
            <p:nvPr/>
          </p:nvSpPr>
          <p:spPr>
            <a:xfrm>
              <a:off x="5856866" y="2769088"/>
              <a:ext cx="1800000" cy="1800000"/>
            </a:xfrm>
            <a:prstGeom prst="ellipse">
              <a:avLst/>
            </a:prstGeom>
            <a:solidFill>
              <a:srgbClr val="F3D42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92">
              <a:extLst>
                <a:ext uri="{FF2B5EF4-FFF2-40B4-BE49-F238E27FC236}">
                  <a16:creationId xmlns:a16="http://schemas.microsoft.com/office/drawing/2014/main" id="{9293FE3E-0A07-1BAF-806B-0F475A23326B}"/>
                </a:ext>
              </a:extLst>
            </p:cNvPr>
            <p:cNvSpPr/>
            <p:nvPr/>
          </p:nvSpPr>
          <p:spPr>
            <a:xfrm>
              <a:off x="5996686" y="2908794"/>
              <a:ext cx="1520361" cy="1520588"/>
            </a:xfrm>
            <a:prstGeom prst="ellipse">
              <a:avLst/>
            </a:prstGeom>
            <a:solidFill>
              <a:srgbClr val="E6E6E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B41EAE6-039B-D9D3-E5BE-5948DCCF6C46}"/>
              </a:ext>
            </a:extLst>
          </p:cNvPr>
          <p:cNvSpPr txBox="1"/>
          <p:nvPr/>
        </p:nvSpPr>
        <p:spPr>
          <a:xfrm>
            <a:off x="5477669" y="1650652"/>
            <a:ext cx="1657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Giao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tải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11">
            <a:extLst>
              <a:ext uri="{FF2B5EF4-FFF2-40B4-BE49-F238E27FC236}">
                <a16:creationId xmlns:a16="http://schemas.microsoft.com/office/drawing/2014/main" id="{2C8E785E-99D2-49DF-878E-3F29610664D7}"/>
              </a:ext>
            </a:extLst>
          </p:cNvPr>
          <p:cNvGrpSpPr>
            <a:grpSpLocks/>
          </p:cNvGrpSpPr>
          <p:nvPr/>
        </p:nvGrpSpPr>
        <p:grpSpPr bwMode="auto">
          <a:xfrm>
            <a:off x="8748713" y="1309688"/>
            <a:ext cx="1962150" cy="2084387"/>
            <a:chOff x="5802098" y="2064364"/>
            <a:chExt cx="2590448" cy="2749603"/>
          </a:xfrm>
        </p:grpSpPr>
        <p:grpSp>
          <p:nvGrpSpPr>
            <p:cNvPr id="19" name="组合 113">
              <a:extLst>
                <a:ext uri="{FF2B5EF4-FFF2-40B4-BE49-F238E27FC236}">
                  <a16:creationId xmlns:a16="http://schemas.microsoft.com/office/drawing/2014/main" id="{0E78BFE3-3D7B-BDEB-3A7B-5A576DA40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2098" y="2064364"/>
              <a:ext cx="2590448" cy="2590449"/>
              <a:chOff x="5856865" y="2769088"/>
              <a:chExt cx="1799999" cy="1800000"/>
            </a:xfrm>
          </p:grpSpPr>
          <p:sp>
            <p:nvSpPr>
              <p:cNvPr id="21" name="椭圆 117">
                <a:extLst>
                  <a:ext uri="{FF2B5EF4-FFF2-40B4-BE49-F238E27FC236}">
                    <a16:creationId xmlns:a16="http://schemas.microsoft.com/office/drawing/2014/main" id="{5C135D92-1EB7-B6EE-87E5-302948272E85}"/>
                  </a:ext>
                </a:extLst>
              </p:cNvPr>
              <p:cNvSpPr/>
              <p:nvPr/>
            </p:nvSpPr>
            <p:spPr>
              <a:xfrm>
                <a:off x="5856865" y="2769088"/>
                <a:ext cx="1799999" cy="1800000"/>
              </a:xfrm>
              <a:prstGeom prst="ellipse">
                <a:avLst/>
              </a:prstGeom>
              <a:solidFill>
                <a:srgbClr val="F3BEB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118">
                <a:extLst>
                  <a:ext uri="{FF2B5EF4-FFF2-40B4-BE49-F238E27FC236}">
                    <a16:creationId xmlns:a16="http://schemas.microsoft.com/office/drawing/2014/main" id="{822C9970-5DC3-2040-CFBF-CBE68B126459}"/>
                  </a:ext>
                </a:extLst>
              </p:cNvPr>
              <p:cNvSpPr/>
              <p:nvPr/>
            </p:nvSpPr>
            <p:spPr>
              <a:xfrm>
                <a:off x="5996671" y="2908781"/>
                <a:ext cx="1520388" cy="15206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8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等腰三角形 115">
              <a:extLst>
                <a:ext uri="{FF2B5EF4-FFF2-40B4-BE49-F238E27FC236}">
                  <a16:creationId xmlns:a16="http://schemas.microsoft.com/office/drawing/2014/main" id="{E1A9C2E9-491D-E30B-DBAD-CC13D8E9B306}"/>
                </a:ext>
              </a:extLst>
            </p:cNvPr>
            <p:cNvSpPr/>
            <p:nvPr/>
          </p:nvSpPr>
          <p:spPr>
            <a:xfrm rot="4077603">
              <a:off x="5583087" y="3282966"/>
              <a:ext cx="2600920" cy="4610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B886396-0D3E-67F2-C8C1-E37EC0752903}"/>
              </a:ext>
            </a:extLst>
          </p:cNvPr>
          <p:cNvSpPr txBox="1"/>
          <p:nvPr/>
        </p:nvSpPr>
        <p:spPr>
          <a:xfrm>
            <a:off x="8977314" y="1746933"/>
            <a:ext cx="1657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nghiệp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E6FC99AF-F7FC-5013-D876-F1820A7454A8}"/>
              </a:ext>
            </a:extLst>
          </p:cNvPr>
          <p:cNvSpPr txBox="1"/>
          <p:nvPr/>
        </p:nvSpPr>
        <p:spPr>
          <a:xfrm>
            <a:off x="236538" y="3208338"/>
            <a:ext cx="4510087" cy="1754187"/>
          </a:xfrm>
          <a:prstGeom prst="rect">
            <a:avLst/>
          </a:prstGeom>
          <a:noFill/>
        </p:spPr>
        <p:txBody>
          <a:bodyPr lIns="91415" tIns="45708" rIns="91415" bIns="45708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Cải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nguồn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mới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chế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,...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21F83C-C96E-49F9-BB31-DDB757BACA10}"/>
              </a:ext>
            </a:extLst>
          </p:cNvPr>
          <p:cNvSpPr txBox="1"/>
          <p:nvPr/>
        </p:nvSpPr>
        <p:spPr>
          <a:xfrm>
            <a:off x="5011670" y="3444164"/>
            <a:ext cx="3103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</a:t>
            </a:r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hế tạo được tàu thuỷ chạy bằng động cơ hơi nước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82D1A6-2987-6F88-4FA5-09EFBE55C300}"/>
              </a:ext>
            </a:extLst>
          </p:cNvPr>
          <p:cNvSpPr txBox="1"/>
          <p:nvPr/>
        </p:nvSpPr>
        <p:spPr>
          <a:xfrm>
            <a:off x="8327174" y="3506788"/>
            <a:ext cx="3359690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5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思源黑体" panose="020B0500000000000000" pitchFamily="34" charset="-122"/>
              </a:rPr>
              <a:t>Có nhiều tiến bộ về kĩ thuật và phương pháp canh tác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思源黑体" panose="020B0500000000000000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F7D9B-5178-21D8-A563-B1DC3CC3955F}"/>
              </a:ext>
            </a:extLst>
          </p:cNvPr>
          <p:cNvSpPr txBox="1"/>
          <p:nvPr/>
        </p:nvSpPr>
        <p:spPr>
          <a:xfrm>
            <a:off x="1006862" y="4885857"/>
            <a:ext cx="10178275" cy="19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  <p:bldP spid="25" grpId="0"/>
      <p:bldP spid="25" grpId="1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>
            <a:extLst>
              <a:ext uri="{FF2B5EF4-FFF2-40B4-BE49-F238E27FC236}">
                <a16:creationId xmlns:a16="http://schemas.microsoft.com/office/drawing/2014/main" id="{3717383B-7B01-8B11-355A-9501A24A453A}"/>
              </a:ext>
            </a:extLst>
          </p:cNvPr>
          <p:cNvSpPr/>
          <p:nvPr/>
        </p:nvSpPr>
        <p:spPr>
          <a:xfrm>
            <a:off x="-109538" y="3455988"/>
            <a:ext cx="12574588" cy="289560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" name="组合 3">
            <a:extLst>
              <a:ext uri="{FF2B5EF4-FFF2-40B4-BE49-F238E27FC236}">
                <a16:creationId xmlns:a16="http://schemas.microsoft.com/office/drawing/2014/main" id="{9A1383AF-857A-0227-2D05-90F0359A033F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885825"/>
            <a:ext cx="4602162" cy="4602163"/>
            <a:chOff x="3786663" y="885828"/>
            <a:chExt cx="4601738" cy="4601738"/>
          </a:xfrm>
        </p:grpSpPr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53ABE010-BC9A-D3B6-5056-6476E285C789}"/>
                </a:ext>
              </a:extLst>
            </p:cNvPr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2">
              <a:extLst>
                <a:ext uri="{FF2B5EF4-FFF2-40B4-BE49-F238E27FC236}">
                  <a16:creationId xmlns:a16="http://schemas.microsoft.com/office/drawing/2014/main" id="{E5FA2F1B-A902-DBCF-ABE1-A303FE10056E}"/>
                </a:ext>
              </a:extLst>
            </p:cNvPr>
            <p:cNvSpPr/>
            <p:nvPr/>
          </p:nvSpPr>
          <p:spPr>
            <a:xfrm>
              <a:off x="4235884" y="1335050"/>
              <a:ext cx="3703297" cy="3703295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1F13A2-ABBB-25DA-7FAE-39625B3F845F}"/>
                </a:ext>
              </a:extLst>
            </p:cNvPr>
            <p:cNvSpPr/>
            <p:nvPr/>
          </p:nvSpPr>
          <p:spPr>
            <a:xfrm>
              <a:off x="4110483" y="1209648"/>
              <a:ext cx="3954098" cy="3954098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8">
            <a:extLst>
              <a:ext uri="{FF2B5EF4-FFF2-40B4-BE49-F238E27FC236}">
                <a16:creationId xmlns:a16="http://schemas.microsoft.com/office/drawing/2014/main" id="{692A7DE1-7C45-F271-BF56-F8577E34A7BA}"/>
              </a:ext>
            </a:extLst>
          </p:cNvPr>
          <p:cNvSpPr/>
          <p:nvPr/>
        </p:nvSpPr>
        <p:spPr>
          <a:xfrm>
            <a:off x="-173038" y="4397375"/>
            <a:ext cx="12642851" cy="28876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文本框 36">
            <a:extLst>
              <a:ext uri="{FF2B5EF4-FFF2-40B4-BE49-F238E27FC236}">
                <a16:creationId xmlns:a16="http://schemas.microsoft.com/office/drawing/2014/main" id="{DACF81D1-F3A5-B3F1-A8E7-C5348F33B5C7}"/>
              </a:ext>
            </a:extLst>
          </p:cNvPr>
          <p:cNvSpPr txBox="1"/>
          <p:nvPr/>
        </p:nvSpPr>
        <p:spPr>
          <a:xfrm>
            <a:off x="5380038" y="2060575"/>
            <a:ext cx="1416050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02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5C884599-73FA-4A0C-6BD1-532928BED5DF}"/>
              </a:ext>
            </a:extLst>
          </p:cNvPr>
          <p:cNvSpPr txBox="1"/>
          <p:nvPr/>
        </p:nvSpPr>
        <p:spPr>
          <a:xfrm>
            <a:off x="1708150" y="5311775"/>
            <a:ext cx="8932863" cy="708025"/>
          </a:xfrm>
          <a:prstGeom prst="rect">
            <a:avLst/>
          </a:prstGeom>
          <a:noFill/>
        </p:spPr>
        <p:txBody>
          <a:bodyPr wrap="none" lIns="91412" tIns="45706" rIns="91412" bIns="45706">
            <a:spAutoFit/>
          </a:bodyPr>
          <a:lstStyle/>
          <a:p>
            <a:pPr algn="ctr" defTabSz="12188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thuật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945B9-5B40-7235-E79A-E8C24D9CA021}"/>
              </a:ext>
            </a:extLst>
          </p:cNvPr>
          <p:cNvSpPr txBox="1"/>
          <p:nvPr/>
        </p:nvSpPr>
        <p:spPr>
          <a:xfrm>
            <a:off x="2333393" y="690704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Hoàn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thành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Phiếu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思源黑体"/>
                <a:cs typeface="Times New Roman" panose="02020603050405020304" pitchFamily="18" charset="0"/>
              </a:rPr>
              <a:t>tập</a:t>
            </a:r>
            <a:endParaRPr lang="zh-CN" altLang="en-US" sz="2800" b="1" dirty="0">
              <a:latin typeface="Times New Roman" panose="02020603050405020304" pitchFamily="18" charset="0"/>
              <a:ea typeface="思源黑体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D7B533-748B-F5EC-F889-C265BAE1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66773"/>
              </p:ext>
            </p:extLst>
          </p:nvPr>
        </p:nvGraphicFramePr>
        <p:xfrm>
          <a:off x="3536795" y="1575594"/>
          <a:ext cx="8246940" cy="3706811"/>
        </p:xfrm>
        <a:graphic>
          <a:graphicData uri="http://schemas.openxmlformats.org/drawingml/2006/table">
            <a:tbl>
              <a:tblPr firstRow="1" firstCol="1" bandRow="1"/>
              <a:tblGrid>
                <a:gridCol w="1487277">
                  <a:extLst>
                    <a:ext uri="{9D8B030D-6E8A-4147-A177-3AD203B41FA5}">
                      <a16:colId xmlns:a16="http://schemas.microsoft.com/office/drawing/2014/main" val="3915973265"/>
                    </a:ext>
                  </a:extLst>
                </a:gridCol>
                <a:gridCol w="3769428">
                  <a:extLst>
                    <a:ext uri="{9D8B030D-6E8A-4147-A177-3AD203B41FA5}">
                      <a16:colId xmlns:a16="http://schemas.microsoft.com/office/drawing/2014/main" val="631443636"/>
                    </a:ext>
                  </a:extLst>
                </a:gridCol>
                <a:gridCol w="2990235">
                  <a:extLst>
                    <a:ext uri="{9D8B030D-6E8A-4147-A177-3AD203B41FA5}">
                      <a16:colId xmlns:a16="http://schemas.microsoft.com/office/drawing/2014/main" val="1157823764"/>
                    </a:ext>
                  </a:extLst>
                </a:gridCol>
              </a:tblGrid>
              <a:tr h="566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74731"/>
                  </a:ext>
                </a:extLst>
              </a:tr>
              <a:tr h="628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9958"/>
                  </a:ext>
                </a:extLst>
              </a:tr>
              <a:tr h="62683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70795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33602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2712"/>
                  </a:ext>
                </a:extLst>
              </a:tr>
              <a:tr h="628261">
                <a:tc vMerge="1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039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AEDDC3-0F36-9CB2-AA0F-5599D3DF81DF}"/>
              </a:ext>
            </a:extLst>
          </p:cNvPr>
          <p:cNvSpPr txBox="1"/>
          <p:nvPr/>
        </p:nvSpPr>
        <p:spPr>
          <a:xfrm>
            <a:off x="408265" y="1801142"/>
            <a:ext cx="26025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8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A8537E-1C58-D15C-EA88-88F601C3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9887"/>
              </p:ext>
            </p:extLst>
          </p:nvPr>
        </p:nvGraphicFramePr>
        <p:xfrm>
          <a:off x="0" y="2"/>
          <a:ext cx="12192001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1735696">
                  <a:extLst>
                    <a:ext uri="{9D8B030D-6E8A-4147-A177-3AD203B41FA5}">
                      <a16:colId xmlns:a16="http://schemas.microsoft.com/office/drawing/2014/main" val="1645910724"/>
                    </a:ext>
                  </a:extLst>
                </a:gridCol>
                <a:gridCol w="7742833">
                  <a:extLst>
                    <a:ext uri="{9D8B030D-6E8A-4147-A177-3AD203B41FA5}">
                      <a16:colId xmlns:a16="http://schemas.microsoft.com/office/drawing/2014/main" val="891406294"/>
                    </a:ext>
                  </a:extLst>
                </a:gridCol>
                <a:gridCol w="2713472">
                  <a:extLst>
                    <a:ext uri="{9D8B030D-6E8A-4147-A177-3AD203B41FA5}">
                      <a16:colId xmlns:a16="http://schemas.microsoft.com/office/drawing/2014/main" val="1665880204"/>
                    </a:ext>
                  </a:extLst>
                </a:gridCol>
              </a:tblGrid>
              <a:tr h="536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động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69535"/>
                  </a:ext>
                </a:extLst>
              </a:tr>
              <a:tr h="2404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phẩm tiêu biểu: “Tấn trò đời” (H.Ban-dắc); “Những người khốn khổ” (Vic-to Huy-gô), “Chiến tranh và hòa bình” (Lép Tôn-xtôi).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 số nhà văn nổi tiếng: Pu-skin (Nga); Ph.Si-lơ, Giô-han Gớt (Đức); W.Thác-cơ-rê (Anh),...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phát triển của văn học, nghệ thuật đã góp phần lên án và vạch trần những tệ nạn, bất công trong xã hội đương thời; thức tỉnh, khích lệ người dân nhất là người lao động nghèo khổ đấu tranh cho cuộc sống tự do, hạnh phúc.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38943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33741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2400" dirty="0" err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W.Mô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S.Bách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L.Bét-thô-ven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Ph.Sô-panh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 Lan),...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75100"/>
                  </a:ext>
                </a:extLst>
              </a:tr>
              <a:tr h="936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Kiến trúc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điện Véc-xai (Pháp) được hành thành đầu thế kỉ XVIII là một công trình kiến trúc đồ sộ và lộng lẫy.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1813"/>
                  </a:ext>
                </a:extLst>
              </a:tr>
              <a:tr h="1107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 họa nổi tiếng: Gi.Đa-vít; Đơ-la-croa (Pháp); Ph.Gôi-a (TBN); V.Van Gốc (Hà Lan), I.Lê-vi-tan (Nga),...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676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18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1074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等线</vt:lpstr>
      <vt:lpstr>Livvic</vt:lpstr>
      <vt:lpstr>PT Serif</vt:lpstr>
      <vt:lpstr>Roboto Condensed Light</vt:lpstr>
      <vt:lpstr>Times New Roman</vt:lpstr>
      <vt:lpstr>Office Theme</vt:lpstr>
      <vt:lpstr>6_Lección de Historia de España by Slidesgo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nhóm </dc:title>
  <dc:creator>huong nguyen</dc:creator>
  <cp:lastModifiedBy>huong nguyen</cp:lastModifiedBy>
  <cp:revision>3</cp:revision>
  <dcterms:created xsi:type="dcterms:W3CDTF">2024-01-31T00:58:52Z</dcterms:created>
  <dcterms:modified xsi:type="dcterms:W3CDTF">2024-01-31T08:13:12Z</dcterms:modified>
</cp:coreProperties>
</file>