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67" r:id="rId2"/>
  </p:sldMasterIdLst>
  <p:notesMasterIdLst>
    <p:notesMasterId r:id="rId17"/>
  </p:notesMasterIdLst>
  <p:sldIdLst>
    <p:sldId id="303" r:id="rId3"/>
    <p:sldId id="314" r:id="rId4"/>
    <p:sldId id="312" r:id="rId5"/>
    <p:sldId id="322" r:id="rId6"/>
    <p:sldId id="319" r:id="rId7"/>
    <p:sldId id="321" r:id="rId8"/>
    <p:sldId id="323" r:id="rId9"/>
    <p:sldId id="309" r:id="rId10"/>
    <p:sldId id="317" r:id="rId11"/>
    <p:sldId id="318" r:id="rId12"/>
    <p:sldId id="310" r:id="rId13"/>
    <p:sldId id="311" r:id="rId14"/>
    <p:sldId id="313" r:id="rId15"/>
    <p:sldId id="305" r:id="rId16"/>
  </p:sldIdLst>
  <p:sldSz cx="9144000" cy="6858000" type="screen4x3"/>
  <p:notesSz cx="6858000" cy="9144000"/>
  <p:embeddedFontLst>
    <p:embeddedFont>
      <p:font typeface="Calibri Light" pitchFamily="34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ahoma" pitchFamily="34" charset="0"/>
      <p:regular r:id="rId24"/>
      <p:bold r:id="rId25"/>
    </p:embeddedFont>
    <p:embeddedFont>
      <p:font typeface="Monotype Corsiva" pitchFamily="66" charset="0"/>
      <p:italic r:id="rId26"/>
    </p:embeddedFont>
    <p:embeddedFont>
      <p:font typeface="Cambria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zazyboy1993@gmail.com" initials="k" lastIdx="1" clrIdx="0">
    <p:extLst>
      <p:ext uri="{19B8F6BF-5375-455C-9EA6-DF929625EA0E}">
        <p15:presenceInfo xmlns="" xmlns:p15="http://schemas.microsoft.com/office/powerpoint/2012/main" userId="kzazyboy1993@gmail.com" providerId="None"/>
      </p:ext>
    </p:extLst>
  </p:cmAuthor>
  <p:cmAuthor id="2" name="Le Manh Quan" initials="LMQ" lastIdx="5" clrIdx="1">
    <p:extLst>
      <p:ext uri="{19B8F6BF-5375-455C-9EA6-DF929625EA0E}">
        <p15:presenceInfo xmlns="" xmlns:p15="http://schemas.microsoft.com/office/powerpoint/2012/main" userId="Le Manh Qu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97E"/>
    <a:srgbClr val="0000FF"/>
    <a:srgbClr val="EF578A"/>
    <a:srgbClr val="FF40FF"/>
    <a:srgbClr val="54FF00"/>
    <a:srgbClr val="FDFCE3"/>
    <a:srgbClr val="ECD8E9"/>
    <a:srgbClr val="EF5288"/>
    <a:srgbClr val="E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7"/>
    <p:restoredTop sz="84979"/>
  </p:normalViewPr>
  <p:slideViewPr>
    <p:cSldViewPr snapToGrid="0" snapToObjects="1">
      <p:cViewPr varScale="1">
        <p:scale>
          <a:sx n="49" d="100"/>
          <a:sy n="49" d="100"/>
        </p:scale>
        <p:origin x="-78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Minh Canh" userId="0c0f404c-063e-46a1-8ff1-19ed54436d8d" providerId="ADAL" clId="{19514EC1-6074-4544-BD05-79BBFB9F7044}"/>
    <pc:docChg chg="modSld">
      <pc:chgData name="Tran Minh Canh" userId="0c0f404c-063e-46a1-8ff1-19ed54436d8d" providerId="ADAL" clId="{19514EC1-6074-4544-BD05-79BBFB9F7044}" dt="2021-06-14T09:50:47.411" v="3" actId="14100"/>
      <pc:docMkLst>
        <pc:docMk/>
      </pc:docMkLst>
      <pc:sldChg chg="modSp mod">
        <pc:chgData name="Tran Minh Canh" userId="0c0f404c-063e-46a1-8ff1-19ed54436d8d" providerId="ADAL" clId="{19514EC1-6074-4544-BD05-79BBFB9F7044}" dt="2021-06-14T09:50:47.411" v="3" actId="14100"/>
        <pc:sldMkLst>
          <pc:docMk/>
          <pc:sldMk cId="3168109747" sldId="278"/>
        </pc:sldMkLst>
        <pc:spChg chg="mod">
          <ac:chgData name="Tran Minh Canh" userId="0c0f404c-063e-46a1-8ff1-19ed54436d8d" providerId="ADAL" clId="{19514EC1-6074-4544-BD05-79BBFB9F7044}" dt="2021-06-14T09:50:47.411" v="3" actId="14100"/>
          <ac:spMkLst>
            <pc:docMk/>
            <pc:sldMk cId="3168109747" sldId="278"/>
            <ac:spMk id="8" creationId="{00000000-0000-0000-0000-000000000000}"/>
          </ac:spMkLst>
        </pc:spChg>
      </pc:sldChg>
      <pc:sldChg chg="modSp">
        <pc:chgData name="Tran Minh Canh" userId="0c0f404c-063e-46a1-8ff1-19ed54436d8d" providerId="ADAL" clId="{19514EC1-6074-4544-BD05-79BBFB9F7044}" dt="2021-06-14T09:50:21.662" v="1" actId="20577"/>
        <pc:sldMkLst>
          <pc:docMk/>
          <pc:sldMk cId="2677803764" sldId="279"/>
        </pc:sldMkLst>
        <pc:spChg chg="mod">
          <ac:chgData name="Tran Minh Canh" userId="0c0f404c-063e-46a1-8ff1-19ed54436d8d" providerId="ADAL" clId="{19514EC1-6074-4544-BD05-79BBFB9F7044}" dt="2021-06-14T09:50:18.943" v="0" actId="20577"/>
          <ac:spMkLst>
            <pc:docMk/>
            <pc:sldMk cId="2677803764" sldId="279"/>
            <ac:spMk id="6" creationId="{00000000-0000-0000-0000-000000000000}"/>
          </ac:spMkLst>
        </pc:spChg>
        <pc:spChg chg="mod">
          <ac:chgData name="Tran Minh Canh" userId="0c0f404c-063e-46a1-8ff1-19ed54436d8d" providerId="ADAL" clId="{19514EC1-6074-4544-BD05-79BBFB9F7044}" dt="2021-06-14T09:50:21.662" v="1" actId="20577"/>
          <ac:spMkLst>
            <pc:docMk/>
            <pc:sldMk cId="2677803764" sldId="279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4AD2-C81A-EB48-8BAC-6D2CB38E10BB}" type="datetimeFigureOut"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B96B-EA25-1B42-9DF2-2E8C40C31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532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=""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15064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=""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4171891" y="-23405"/>
            <a:ext cx="8691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31243248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15064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4171891" y="-13302"/>
            <a:ext cx="8691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767835397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45193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9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=""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15064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7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=""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4171891" y="-23405"/>
            <a:ext cx="10434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MOVIES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1853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2"/>
            <a:ext cx="9144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3846" y="11185"/>
            <a:ext cx="9119268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811" y="6517203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24732" y="6506380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15064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7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4171891" y="-13302"/>
            <a:ext cx="10434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MOVIES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8297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60073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5" r:id="rId3"/>
    <p:sldLayoutId id="2147483671" r:id="rId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32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w.i-learn.vn/wp-content/uploads/2020/12/Students-Book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10"/>
          <a:stretch/>
        </p:blipFill>
        <p:spPr bwMode="auto">
          <a:xfrm>
            <a:off x="0" y="0"/>
            <a:ext cx="9144000" cy="69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691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42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B29E8F-8BC9-DD47-BE65-42E9C77D4433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" b="97619" l="223" r="99666">
                        <a14:foregroundMark x1="334" y1="649" x2="98885" y2="89610"/>
                        <a14:foregroundMark x1="1003" y1="56061" x2="98885" y2="27056"/>
                        <a14:foregroundMark x1="1115" y1="29870" x2="99777" y2="3896"/>
                        <a14:foregroundMark x1="37793" y1="2381" x2="97882" y2="56061"/>
                        <a14:foregroundMark x1="1561" y1="35498" x2="99666" y2="39394"/>
                        <a14:foregroundMark x1="1338" y1="71212" x2="46934" y2="94805"/>
                        <a14:foregroundMark x1="1003" y1="87879" x2="26087" y2="95022"/>
                        <a14:foregroundMark x1="23300" y1="3680" x2="59755" y2="40693"/>
                        <a14:foregroundMark x1="7692" y1="4113" x2="94426" y2="4978"/>
                        <a14:foregroundMark x1="76031" y1="19697" x2="98662" y2="19481"/>
                        <a14:foregroundMark x1="35117" y1="50216" x2="86288" y2="50433"/>
                        <a14:foregroundMark x1="10368" y1="6061" x2="23411" y2="8225"/>
                        <a14:foregroundMark x1="48161" y1="90476" x2="96433" y2="87879"/>
                        <a14:foregroundMark x1="50948" y1="97619" x2="89298" y2="96970"/>
                        <a14:foregroundMark x1="17614" y1="53247" x2="50613" y2="55195"/>
                        <a14:backgroundMark x1="33668" y1="98918" x2="47157" y2="98918"/>
                        <a14:backgroundMark x1="90970" y1="98918" x2="89744" y2="99784"/>
                        <a14:backgroundMark x1="14047" y1="99351" x2="26198" y2="98268"/>
                        <a14:backgroundMark x1="92865" y1="96104" x2="99331" y2="98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60991"/>
            <a:ext cx="9143999" cy="47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41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B29E8F-8BC9-DD47-BE65-42E9C77D4433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84" y="1090700"/>
            <a:ext cx="8457920" cy="41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21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4672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339013" y="4748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699732" y="1882375"/>
            <a:ext cx="763393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Practice asking and answering movies about famous people from history.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Write a short movie review (b) - page 61 in the notebook.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New lesson: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152400" y="1066800"/>
            <a:ext cx="8839200" cy="5610936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3352800" y="609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HOMEWORK</a:t>
            </a:r>
            <a:endParaRPr lang="vi-VN" sz="24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602" r="12602"/>
          <a:stretch/>
        </p:blipFill>
        <p:spPr>
          <a:xfrm>
            <a:off x="-293915" y="-7672"/>
            <a:ext cx="9437915" cy="7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06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637" y="0"/>
            <a:ext cx="27682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55" y="584775"/>
            <a:ext cx="88960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Army (n)  :      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Soldier (n):                                 -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(n)   :                                  -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(n):        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(n):     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Queen (n)   :     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Invaders (n):                               -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 – won (v) :                           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359" y="1108129"/>
            <a:ext cx="3378472" cy="21930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54576" y="1818468"/>
            <a:ext cx="3522238" cy="29188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29705" y="1108129"/>
            <a:ext cx="3492126" cy="1436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49860" y="3301139"/>
            <a:ext cx="3726954" cy="2934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03083" y="4026976"/>
            <a:ext cx="3218748" cy="14671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22863" y="1818468"/>
            <a:ext cx="3198968" cy="29188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13270" y="2544305"/>
            <a:ext cx="3108561" cy="29498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56122" y="4019227"/>
            <a:ext cx="2820692" cy="22162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286000" y="1295400"/>
            <a:ext cx="5105400" cy="3667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319213" y="990600"/>
            <a:ext cx="2154757" cy="98488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.</a:t>
            </a:r>
            <a:r>
              <a:rPr lang="en-US" sz="4000" i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Period </a:t>
            </a:r>
            <a:r>
              <a:rPr lang="en-US" sz="4000" i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71</a:t>
            </a:r>
            <a:r>
              <a:rPr lang="en-US" sz="4000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:</a:t>
            </a:r>
            <a:endParaRPr lang="en-US" sz="4000" i="1" u="sng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               </a:t>
            </a:r>
            <a:endParaRPr lang="en-US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819400" y="2667000"/>
            <a:ext cx="4191000" cy="3667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Tahoma" pitchFamily="34" charset="0"/>
              <a:cs typeface="+mn-cs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282679" y="1999809"/>
            <a:ext cx="6781800" cy="5847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Unit 7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MOVIES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990600" y="3198544"/>
            <a:ext cx="7239000" cy="107721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8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.2</a:t>
            </a:r>
          </a:p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READING – SPEAKING - WRITING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60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959" y="263049"/>
            <a:ext cx="51234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07" y="1049252"/>
            <a:ext cx="556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- Was born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07" y="1556222"/>
            <a:ext cx="45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Become – became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08" y="2148865"/>
            <a:ext cx="341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Attack -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4" y="2701724"/>
            <a:ext cx="413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Come - came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(v):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70" y="3360330"/>
            <a:ext cx="348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- Ride – rode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0118" y="1049251"/>
            <a:ext cx="410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8668" y="1530539"/>
            <a:ext cx="253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668" y="2148864"/>
            <a:ext cx="281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2079" y="2727396"/>
            <a:ext cx="121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3705" y="3377458"/>
            <a:ext cx="321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757" y="3981977"/>
            <a:ext cx="242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- Century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3999105"/>
            <a:ext cx="145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279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Phuong's movie review and fill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blanks.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soldiers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king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general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Battle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army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invaders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story of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March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watched an animated movie about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It was really cool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was a famous Vietnamese king. He was born in 1753. He was a great (1)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In 1785, he and his soldiers fought against an (2) ________from the south. He won many battles and became (3) ________in 1788. The next year, (4) ________attacked again. Two armies came from the north and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went with his (5) ________to meet them. He rode on an elephant and won the great (6) ________of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in 1789.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was a very interesting movie about Vietnamese history, and the animation was great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28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9389" y="3456211"/>
            <a:ext cx="158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869" y="3862560"/>
            <a:ext cx="158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king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999" y="4343022"/>
            <a:ext cx="1930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invaders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8037" y="4589244"/>
            <a:ext cx="158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soldiers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3527" y="5067851"/>
            <a:ext cx="1134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Battle</a:t>
            </a:r>
          </a:p>
        </p:txBody>
      </p:sp>
    </p:spTree>
    <p:extLst>
      <p:ext uri="{BB962C8B-B14F-4D97-AF65-F5344CB8AC3E}">
        <p14:creationId xmlns:p14="http://schemas.microsoft.com/office/powerpoint/2010/main" val="1754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279"/>
            <a:ext cx="9144000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watched an animated movie about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It was really cool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was a famous Vietnamese king. He was born in 1753. He was a great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In 1785, he and his soldiers fought against an (2)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army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the south. He won many battles and became (3)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1788. The next year, (4)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invaders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attacked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again. Two armies came from the north and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went with his (5)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soldiers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meet them. He rode on an elephant and won the great (6)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battle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in 1789.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was a very interesting movie about Vietnamese history, and the animation was great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28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65119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Read and write “True” or “False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was born in 1788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___His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army fought against an army from the south in 1789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___He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fought invaders from the north before he became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king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___He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won a great battle on the back of an elephant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949" y="5143357"/>
            <a:ext cx="4592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31" y="5541978"/>
            <a:ext cx="4592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597" y="5940600"/>
            <a:ext cx="542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597" y="6349753"/>
            <a:ext cx="562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B29E8F-8BC9-DD47-BE65-42E9C77D4433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949"/>
          <a:stretch/>
        </p:blipFill>
        <p:spPr>
          <a:xfrm>
            <a:off x="0" y="15353"/>
            <a:ext cx="9128373" cy="54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68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B29E8F-8BC9-DD47-BE65-42E9C77D4433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1" y="5725999"/>
            <a:ext cx="4923809" cy="112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7701"/>
            <a:ext cx="9144000" cy="4130299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88" y="15353"/>
            <a:ext cx="4463511" cy="27123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95"/>
            <a:ext cx="4622463" cy="269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4553671" y="5602012"/>
            <a:ext cx="344732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02498" y="3915448"/>
            <a:ext cx="62045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It was about </a:t>
            </a:r>
            <a:r>
              <a:rPr lang="en-US" sz="2800" dirty="0" err="1"/>
              <a:t>Trưng</a:t>
            </a:r>
            <a:r>
              <a:rPr lang="en-US" sz="2800" dirty="0"/>
              <a:t> Sisters: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 smtClean="0"/>
              <a:t>Trắc</a:t>
            </a:r>
            <a:endParaRPr lang="en-US" sz="2800" dirty="0" smtClean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68304" y="4402048"/>
            <a:ext cx="351036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" y="4402048"/>
            <a:ext cx="91439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                        and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Nhị</a:t>
            </a:r>
            <a:r>
              <a:rPr lang="en-US" sz="2800" dirty="0"/>
              <a:t> - Vietnamese female generals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830981" y="5602012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800" dirty="0"/>
              <a:t>What were they famous for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4945781" y="6505506"/>
            <a:ext cx="4198218" cy="344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8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833"/>
            <a:ext cx="9018740" cy="62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3157</TotalTime>
  <Words>444</Words>
  <Application>Microsoft Office PowerPoint</Application>
  <PresentationFormat>On-screen Show (4:3)</PresentationFormat>
  <Paragraphs>62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Times New Roman</vt:lpstr>
      <vt:lpstr>Calibri Light</vt:lpstr>
      <vt:lpstr>Wingdings</vt:lpstr>
      <vt:lpstr>Calibri</vt:lpstr>
      <vt:lpstr>Tahoma</vt:lpstr>
      <vt:lpstr>Monotype Corsiva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HUA HUU THUY</cp:lastModifiedBy>
  <cp:revision>229</cp:revision>
  <dcterms:created xsi:type="dcterms:W3CDTF">2019-07-02T02:13:33Z</dcterms:created>
  <dcterms:modified xsi:type="dcterms:W3CDTF">2024-05-11T14:04:44Z</dcterms:modified>
</cp:coreProperties>
</file>