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  <p:sldMasterId id="2147483667" r:id="rId2"/>
  </p:sldMasterIdLst>
  <p:notesMasterIdLst>
    <p:notesMasterId r:id="rId13"/>
  </p:notesMasterIdLst>
  <p:sldIdLst>
    <p:sldId id="303" r:id="rId3"/>
    <p:sldId id="312" r:id="rId4"/>
    <p:sldId id="318" r:id="rId5"/>
    <p:sldId id="306" r:id="rId6"/>
    <p:sldId id="314" r:id="rId7"/>
    <p:sldId id="316" r:id="rId8"/>
    <p:sldId id="317" r:id="rId9"/>
    <p:sldId id="315" r:id="rId10"/>
    <p:sldId id="313" r:id="rId11"/>
    <p:sldId id="305" r:id="rId12"/>
  </p:sldIdLst>
  <p:sldSz cx="9144000" cy="6858000" type="screen4x3"/>
  <p:notesSz cx="6858000" cy="9144000"/>
  <p:embeddedFontLst>
    <p:embeddedFont>
      <p:font typeface="Calibri Light" pitchFamily="34" charset="0"/>
      <p:regular r:id="rId14"/>
      <p:italic r:id="rId15"/>
    </p:embeddedFont>
    <p:embeddedFont>
      <p:font typeface="Calibri" pitchFamily="34" charset="0"/>
      <p:regular r:id="rId16"/>
      <p:bold r:id="rId17"/>
      <p:italic r:id="rId18"/>
      <p:boldItalic r:id="rId19"/>
    </p:embeddedFont>
    <p:embeddedFont>
      <p:font typeface="Tahoma" pitchFamily="34" charset="0"/>
      <p:regular r:id="rId20"/>
      <p:bold r:id="rId21"/>
    </p:embeddedFont>
    <p:embeddedFont>
      <p:font typeface="Monotype Corsiva" pitchFamily="66" charset="0"/>
      <p:italic r:id="rId22"/>
    </p:embeddedFont>
    <p:embeddedFont>
      <p:font typeface="Cambria" pitchFamily="18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zazyboy1993@gmail.com" initials="k" lastIdx="1" clrIdx="0">
    <p:extLst>
      <p:ext uri="{19B8F6BF-5375-455C-9EA6-DF929625EA0E}">
        <p15:presenceInfo xmlns="" xmlns:p15="http://schemas.microsoft.com/office/powerpoint/2012/main" userId="kzazyboy1993@gmail.com" providerId="None"/>
      </p:ext>
    </p:extLst>
  </p:cmAuthor>
  <p:cmAuthor id="2" name="Le Manh Quan" initials="LMQ" lastIdx="5" clrIdx="1">
    <p:extLst>
      <p:ext uri="{19B8F6BF-5375-455C-9EA6-DF929625EA0E}">
        <p15:presenceInfo xmlns="" xmlns:p15="http://schemas.microsoft.com/office/powerpoint/2012/main" userId="Le Manh Qu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F578A"/>
    <a:srgbClr val="FF40FF"/>
    <a:srgbClr val="54FF00"/>
    <a:srgbClr val="FDFCE3"/>
    <a:srgbClr val="ECD8E9"/>
    <a:srgbClr val="EE297E"/>
    <a:srgbClr val="EF5288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84979"/>
  </p:normalViewPr>
  <p:slideViewPr>
    <p:cSldViewPr snapToGrid="0" snapToObjects="1">
      <p:cViewPr>
        <p:scale>
          <a:sx n="60" d="100"/>
          <a:sy n="60" d="100"/>
        </p:scale>
        <p:origin x="-828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Minh Canh" userId="0c0f404c-063e-46a1-8ff1-19ed54436d8d" providerId="ADAL" clId="{19514EC1-6074-4544-BD05-79BBFB9F7044}"/>
    <pc:docChg chg="modSld">
      <pc:chgData name="Tran Minh Canh" userId="0c0f404c-063e-46a1-8ff1-19ed54436d8d" providerId="ADAL" clId="{19514EC1-6074-4544-BD05-79BBFB9F7044}" dt="2021-06-14T09:50:47.411" v="3" actId="14100"/>
      <pc:docMkLst>
        <pc:docMk/>
      </pc:docMkLst>
      <pc:sldChg chg="modSp mod">
        <pc:chgData name="Tran Minh Canh" userId="0c0f404c-063e-46a1-8ff1-19ed54436d8d" providerId="ADAL" clId="{19514EC1-6074-4544-BD05-79BBFB9F7044}" dt="2021-06-14T09:50:47.411" v="3" actId="14100"/>
        <pc:sldMkLst>
          <pc:docMk/>
          <pc:sldMk cId="3168109747" sldId="278"/>
        </pc:sldMkLst>
        <pc:spChg chg="mod">
          <ac:chgData name="Tran Minh Canh" userId="0c0f404c-063e-46a1-8ff1-19ed54436d8d" providerId="ADAL" clId="{19514EC1-6074-4544-BD05-79BBFB9F7044}" dt="2021-06-14T09:50:47.411" v="3" actId="14100"/>
          <ac:spMkLst>
            <pc:docMk/>
            <pc:sldMk cId="3168109747" sldId="278"/>
            <ac:spMk id="8" creationId="{00000000-0000-0000-0000-000000000000}"/>
          </ac:spMkLst>
        </pc:spChg>
      </pc:sldChg>
      <pc:sldChg chg="modSp">
        <pc:chgData name="Tran Minh Canh" userId="0c0f404c-063e-46a1-8ff1-19ed54436d8d" providerId="ADAL" clId="{19514EC1-6074-4544-BD05-79BBFB9F7044}" dt="2021-06-14T09:50:21.662" v="1" actId="20577"/>
        <pc:sldMkLst>
          <pc:docMk/>
          <pc:sldMk cId="2677803764" sldId="279"/>
        </pc:sldMkLst>
        <pc:spChg chg="mod">
          <ac:chgData name="Tran Minh Canh" userId="0c0f404c-063e-46a1-8ff1-19ed54436d8d" providerId="ADAL" clId="{19514EC1-6074-4544-BD05-79BBFB9F7044}" dt="2021-06-14T09:50:18.943" v="0" actId="20577"/>
          <ac:spMkLst>
            <pc:docMk/>
            <pc:sldMk cId="2677803764" sldId="279"/>
            <ac:spMk id="6" creationId="{00000000-0000-0000-0000-000000000000}"/>
          </ac:spMkLst>
        </pc:spChg>
        <pc:spChg chg="mod">
          <ac:chgData name="Tran Minh Canh" userId="0c0f404c-063e-46a1-8ff1-19ed54436d8d" providerId="ADAL" clId="{19514EC1-6074-4544-BD05-79BBFB9F7044}" dt="2021-06-14T09:50:21.662" v="1" actId="20577"/>
          <ac:spMkLst>
            <pc:docMk/>
            <pc:sldMk cId="2677803764" sldId="279"/>
            <ac:spMk id="9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2/24/2023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95326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B7117318-64AE-D843-861F-DBFAEED5AF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=""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CCAD5A4F-84CF-9F4F-9FA4-2BBE08129BE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BD8490C-D1CC-C24C-9428-2196520772E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9">
            <a:extLst>
              <a:ext uri="{FF2B5EF4-FFF2-40B4-BE49-F238E27FC236}">
                <a16:creationId xmlns="" xmlns:a16="http://schemas.microsoft.com/office/drawing/2014/main" id="{2A00D6E8-4354-504F-BBB9-097897761210}"/>
              </a:ext>
            </a:extLst>
          </p:cNvPr>
          <p:cNvSpPr txBox="1"/>
          <p:nvPr userDrawn="1"/>
        </p:nvSpPr>
        <p:spPr>
          <a:xfrm>
            <a:off x="115064" y="7373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</a:t>
            </a:r>
          </a:p>
        </p:txBody>
      </p:sp>
      <p:sp>
        <p:nvSpPr>
          <p:cNvPr id="23" name="TextBox 9">
            <a:extLst>
              <a:ext uri="{FF2B5EF4-FFF2-40B4-BE49-F238E27FC236}">
                <a16:creationId xmlns="" xmlns:a16="http://schemas.microsoft.com/office/drawing/2014/main" id="{941562CA-EE7D-A54E-8CEF-2654AC7D4B0B}"/>
              </a:ext>
            </a:extLst>
          </p:cNvPr>
          <p:cNvSpPr txBox="1"/>
          <p:nvPr userDrawn="1"/>
        </p:nvSpPr>
        <p:spPr>
          <a:xfrm>
            <a:off x="4171891" y="-23405"/>
            <a:ext cx="869149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231243248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=""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=""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</a:t>
            </a:r>
          </a:p>
        </p:txBody>
      </p:sp>
      <p:sp>
        <p:nvSpPr>
          <p:cNvPr id="19" name="TextBox 9">
            <a:extLst>
              <a:ext uri="{FF2B5EF4-FFF2-40B4-BE49-F238E27FC236}">
                <a16:creationId xmlns="" xmlns:a16="http://schemas.microsoft.com/office/drawing/2014/main" id="{2D87BD0C-E721-3A46-8B76-FE80C695E41E}"/>
              </a:ext>
            </a:extLst>
          </p:cNvPr>
          <p:cNvSpPr txBox="1"/>
          <p:nvPr userDrawn="1"/>
        </p:nvSpPr>
        <p:spPr>
          <a:xfrm>
            <a:off x="4171891" y="-13302"/>
            <a:ext cx="869149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1767835397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634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B7117318-64AE-D843-861F-DBFAEED5AF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=""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CCAD5A4F-84CF-9F4F-9FA4-2BBE08129BE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</a:rPr>
              <a:t>T.A.6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World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BD8490C-D1CC-C24C-9428-2196520772E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9">
            <a:extLst>
              <a:ext uri="{FF2B5EF4-FFF2-40B4-BE49-F238E27FC236}">
                <a16:creationId xmlns="" xmlns:a16="http://schemas.microsoft.com/office/drawing/2014/main" id="{2A00D6E8-4354-504F-BBB9-097897761210}"/>
              </a:ext>
            </a:extLst>
          </p:cNvPr>
          <p:cNvSpPr txBox="1"/>
          <p:nvPr userDrawn="1"/>
        </p:nvSpPr>
        <p:spPr>
          <a:xfrm>
            <a:off x="115064" y="7373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prstClr val="white"/>
                </a:solidFill>
              </a:rPr>
              <a:t>Unit 7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="" xmlns:a16="http://schemas.microsoft.com/office/drawing/2014/main" id="{941562CA-EE7D-A54E-8CEF-2654AC7D4B0B}"/>
              </a:ext>
            </a:extLst>
          </p:cNvPr>
          <p:cNvSpPr txBox="1"/>
          <p:nvPr userDrawn="1"/>
        </p:nvSpPr>
        <p:spPr>
          <a:xfrm>
            <a:off x="4171891" y="-23405"/>
            <a:ext cx="1043427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prstClr val="white"/>
                </a:solidFill>
              </a:rPr>
              <a:t>MOVIES</a:t>
            </a:r>
            <a:endParaRPr lang="en-US" sz="2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341853"/>
      </p:ext>
    </p:extLst>
  </p:cSld>
  <p:clrMapOvr>
    <a:masterClrMapping/>
  </p:clrMapOvr>
  <p:transition spd="med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</a:rPr>
              <a:t>T.A.6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World</a:t>
            </a: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=""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=""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prstClr val="white"/>
                </a:solidFill>
              </a:rPr>
              <a:t>Unit 7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="" xmlns:a16="http://schemas.microsoft.com/office/drawing/2014/main" id="{2D87BD0C-E721-3A46-8B76-FE80C695E41E}"/>
              </a:ext>
            </a:extLst>
          </p:cNvPr>
          <p:cNvSpPr txBox="1"/>
          <p:nvPr userDrawn="1"/>
        </p:nvSpPr>
        <p:spPr>
          <a:xfrm>
            <a:off x="4171891" y="-13302"/>
            <a:ext cx="1043427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prstClr val="white"/>
                </a:solidFill>
              </a:rPr>
              <a:t>MOVIES</a:t>
            </a:r>
            <a:endParaRPr lang="en-US" sz="2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582974"/>
      </p:ext>
    </p:extLst>
  </p:cSld>
  <p:clrMapOvr>
    <a:masterClrMapping/>
  </p:clrMapOvr>
  <p:transition spd="med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600739"/>
      </p:ext>
    </p:extLst>
  </p:cSld>
  <p:clrMapOvr>
    <a:masterClrMapping/>
  </p:clrMapOvr>
  <p:transition spd="med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70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6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5" r:id="rId3"/>
    <p:sldLayoutId id="2147483671" r:id="rId4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323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2" r:id="rId4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2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4.m4a"/><Relationship Id="rId7" Type="http://schemas.microsoft.com/office/2007/relationships/hdphoto" Target="../media/hdphoto1.wdp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5.png"/><Relationship Id="rId4" Type="http://schemas.openxmlformats.org/officeDocument/2006/relationships/audio" Target="../media/media4.m4a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4.m4a"/><Relationship Id="rId7" Type="http://schemas.microsoft.com/office/2007/relationships/hdphoto" Target="../media/hdphoto1.wdp"/><Relationship Id="rId12" Type="http://schemas.openxmlformats.org/officeDocument/2006/relationships/image" Target="../media/image1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6.png"/><Relationship Id="rId4" Type="http://schemas.openxmlformats.org/officeDocument/2006/relationships/audio" Target="../media/media4.m4a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sw.i-learn.vn/wp-content/uploads/2020/12/Students-Book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10"/>
          <a:stretch/>
        </p:blipFill>
        <p:spPr bwMode="auto">
          <a:xfrm>
            <a:off x="0" y="0"/>
            <a:ext cx="9144000" cy="692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36918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602" r="12602"/>
          <a:stretch/>
        </p:blipFill>
        <p:spPr>
          <a:xfrm>
            <a:off x="-293915" y="-7672"/>
            <a:ext cx="9437915" cy="709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6061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100" name="Picture 4" descr="B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2286000" y="1295400"/>
            <a:ext cx="5105400" cy="366713"/>
          </a:xfrm>
          <a:prstGeom prst="rect">
            <a:avLst/>
          </a:prstGeom>
          <a:noFill/>
          <a:ln>
            <a:noFill/>
          </a:ln>
          <a:effectLst>
            <a:outerShdw dist="35921" dir="2700000" sy="50000" kx="2115830" algn="bl" rotWithShape="0">
              <a:schemeClr val="bg2">
                <a:alpha val="80000"/>
              </a:schemeClr>
            </a:outerShdw>
          </a:effectLst>
          <a:extLst/>
        </p:spPr>
        <p:txBody>
          <a:bodyPr>
            <a:spAutoFit/>
          </a:bodyPr>
          <a:lstStyle/>
          <a:p>
            <a:pPr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Tahoma" pitchFamily="34" charset="0"/>
              <a:cs typeface="+mn-cs"/>
            </a:endParaRPr>
          </a:p>
        </p:txBody>
      </p:sp>
      <p:sp>
        <p:nvSpPr>
          <p:cNvPr id="97286" name="Rectangle 6"/>
          <p:cNvSpPr>
            <a:spLocks noChangeArrowheads="1"/>
          </p:cNvSpPr>
          <p:nvPr/>
        </p:nvSpPr>
        <p:spPr bwMode="auto">
          <a:xfrm>
            <a:off x="1319213" y="990600"/>
            <a:ext cx="2154757" cy="984885"/>
          </a:xfrm>
          <a:prstGeom prst="rect">
            <a:avLst/>
          </a:prstGeom>
          <a:noFill/>
          <a:ln>
            <a:noFill/>
          </a:ln>
          <a:effectLst>
            <a:outerShdw dist="35921" dir="2700000" sy="50000" kx="2115830" algn="bl" rotWithShape="0">
              <a:schemeClr val="bg2">
                <a:alpha val="80000"/>
              </a:schemeClr>
            </a:outerShdw>
          </a:effectLst>
          <a:ex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4000" i="1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cs typeface="Arial" pitchFamily="34" charset="0"/>
              </a:rPr>
              <a:t>.</a:t>
            </a:r>
            <a:r>
              <a:rPr lang="en-US" sz="4000" i="1" u="sng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cs typeface="Arial" pitchFamily="34" charset="0"/>
              </a:rPr>
              <a:t>Period </a:t>
            </a:r>
            <a:r>
              <a:rPr lang="en-US" sz="4000" i="1" u="sng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cs typeface="Arial" pitchFamily="34" charset="0"/>
              </a:rPr>
              <a:t>70</a:t>
            </a:r>
            <a:r>
              <a:rPr lang="en-US" sz="4000" i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cs typeface="Arial" pitchFamily="34" charset="0"/>
              </a:rPr>
              <a:t>:</a:t>
            </a:r>
            <a:endParaRPr lang="en-US" sz="4000" i="1" u="sng" dirty="0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pitchFamily="34" charset="0"/>
              </a:rPr>
              <a:t>                 </a:t>
            </a:r>
            <a:endParaRPr lang="en-US" dirty="0">
              <a:solidFill>
                <a:srgbClr val="FF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Arial" pitchFamily="34" charset="0"/>
            </a:endParaRPr>
          </a:p>
        </p:txBody>
      </p:sp>
      <p:sp>
        <p:nvSpPr>
          <p:cNvPr id="97287" name="Text Box 7"/>
          <p:cNvSpPr txBox="1">
            <a:spLocks noChangeArrowheads="1"/>
          </p:cNvSpPr>
          <p:nvPr/>
        </p:nvSpPr>
        <p:spPr bwMode="auto">
          <a:xfrm>
            <a:off x="2819400" y="2667000"/>
            <a:ext cx="4191000" cy="366713"/>
          </a:xfrm>
          <a:prstGeom prst="rect">
            <a:avLst/>
          </a:prstGeom>
          <a:noFill/>
          <a:ln>
            <a:noFill/>
          </a:ln>
          <a:effectLst>
            <a:outerShdw dist="35921" dir="2700000" sy="50000" kx="2115830" algn="bl" rotWithShape="0">
              <a:schemeClr val="bg2">
                <a:alpha val="80000"/>
              </a:schemeClr>
            </a:outerShdw>
          </a:effectLst>
          <a:extLst/>
        </p:spPr>
        <p:txBody>
          <a:bodyPr>
            <a:spAutoFit/>
          </a:bodyPr>
          <a:lstStyle/>
          <a:p>
            <a:pPr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Tahoma" pitchFamily="34" charset="0"/>
              <a:cs typeface="+mn-cs"/>
            </a:endParaRPr>
          </a:p>
        </p:txBody>
      </p:sp>
      <p:sp>
        <p:nvSpPr>
          <p:cNvPr id="97288" name="Text Box 8"/>
          <p:cNvSpPr txBox="1">
            <a:spLocks noChangeArrowheads="1"/>
          </p:cNvSpPr>
          <p:nvPr/>
        </p:nvSpPr>
        <p:spPr bwMode="auto">
          <a:xfrm>
            <a:off x="1282679" y="1999809"/>
            <a:ext cx="6781800" cy="707886"/>
          </a:xfrm>
          <a:prstGeom prst="rect">
            <a:avLst/>
          </a:prstGeom>
          <a:noFill/>
          <a:ln>
            <a:noFill/>
          </a:ln>
          <a:effectLst>
            <a:outerShdw dist="35921" dir="2700000" sy="50000" kx="2115830" algn="bl" rotWithShape="0">
              <a:schemeClr val="bg2">
                <a:alpha val="80000"/>
              </a:schemeClr>
            </a:outerShdw>
          </a:effectLst>
          <a:ex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40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Unit 7</a:t>
            </a:r>
            <a:r>
              <a:rPr 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MOVIES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289" name="Text Box 9"/>
          <p:cNvSpPr txBox="1">
            <a:spLocks noChangeArrowheads="1"/>
          </p:cNvSpPr>
          <p:nvPr/>
        </p:nvSpPr>
        <p:spPr bwMode="auto">
          <a:xfrm>
            <a:off x="643945" y="3198544"/>
            <a:ext cx="8268236" cy="1323439"/>
          </a:xfrm>
          <a:prstGeom prst="rect">
            <a:avLst/>
          </a:prstGeom>
          <a:noFill/>
          <a:ln>
            <a:noFill/>
          </a:ln>
          <a:effectLst>
            <a:outerShdw dist="35921" dir="2700000" sy="50000" kx="2115830" algn="bl" rotWithShape="0">
              <a:schemeClr val="bg2">
                <a:alpha val="80000"/>
              </a:schemeClr>
            </a:outerShdw>
          </a:effectLst>
          <a:ex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40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Lesson </a:t>
            </a:r>
            <a:r>
              <a:rPr lang="en-US" sz="40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3.1</a:t>
            </a:r>
          </a:p>
          <a:p>
            <a:pPr algn="ctr" eaLnBrk="0" hangingPunct="0">
              <a:defRPr/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NEW WORDS + LISTENING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7910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7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7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7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1959" y="263049"/>
            <a:ext cx="512349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WORDS: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707" y="1049252"/>
            <a:ext cx="5565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anose="02020603050405020304" pitchFamily="18" charset="0"/>
              </a:rPr>
              <a:t>- Queen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/'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kwi:n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/ (n)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 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707" y="1556222"/>
            <a:ext cx="4569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- Soldier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/'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səʊldʒə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[r]/(n)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708" y="2148865"/>
            <a:ext cx="3572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-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Army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/'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ɑ:mi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/ (n)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795" y="2701724"/>
            <a:ext cx="2911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King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η/</a:t>
            </a:r>
            <a:r>
              <a:rPr lang="el-GR" sz="28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(n):</a:t>
            </a:r>
            <a:endParaRPr lang="el-GR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070" y="3360330"/>
            <a:ext cx="3481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-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Battle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/'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bætl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 (n)</a:t>
            </a:r>
            <a:r>
              <a:rPr lang="en-US" sz="2800" b="1" dirty="0" smtClean="0">
                <a:latin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10118" y="1049251"/>
            <a:ext cx="4105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38668" y="1530539"/>
            <a:ext cx="2534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51343" y="2148864"/>
            <a:ext cx="3702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55967" y="2727396"/>
            <a:ext cx="1013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33705" y="3377458"/>
            <a:ext cx="3214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2285" y="3967548"/>
            <a:ext cx="2634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- General (n):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88519" y="4035741"/>
            <a:ext cx="2177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15620" y="3515560"/>
            <a:ext cx="10049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    , (n):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8037" y="4705622"/>
            <a:ext cx="2477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- Invader (n):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74270" y="4773815"/>
            <a:ext cx="2177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77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CB29E8F-8BC9-DD47-BE65-42E9C77D4433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Lesson 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321" y="541246"/>
            <a:ext cx="7377733" cy="5838772"/>
          </a:xfrm>
          <a:prstGeom prst="rect">
            <a:avLst/>
          </a:prstGeom>
        </p:spPr>
      </p:pic>
      <p:pic>
        <p:nvPicPr>
          <p:cNvPr id="2" name="23 Track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68458" y="1508125"/>
            <a:ext cx="487363" cy="487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33764" y="3694322"/>
            <a:ext cx="70487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68889" y="3693606"/>
            <a:ext cx="70487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queen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75971" y="3693605"/>
            <a:ext cx="8186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soldier</a:t>
            </a:r>
          </a:p>
        </p:txBody>
      </p:sp>
      <p:pic>
        <p:nvPicPr>
          <p:cNvPr id="3" name="24 Track 2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41603" y="4016770"/>
            <a:ext cx="487363" cy="487363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861190" y="4491170"/>
            <a:ext cx="227277" cy="19936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050257" y="4885273"/>
            <a:ext cx="227277" cy="19936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050256" y="5292003"/>
            <a:ext cx="227277" cy="19936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050255" y="5698733"/>
            <a:ext cx="227277" cy="19936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04081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3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26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7" grpId="0"/>
      <p:bldP spid="8" grpId="0"/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092033"/>
            <a:ext cx="7778662" cy="8952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76405"/>
            <a:ext cx="6776580" cy="1152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1483" y="789140"/>
            <a:ext cx="2182517" cy="11398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" y="3179158"/>
            <a:ext cx="85698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Trắc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was a famous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genreral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Vietnam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3980128"/>
            <a:ext cx="85698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was a famous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king of Vietnam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7118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CB29E8F-8BC9-DD47-BE65-42E9C77D4433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6" b="97876" l="543" r="99023">
                        <a14:foregroundMark x1="543" y1="386" x2="99023" y2="978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962024"/>
            <a:ext cx="9000067" cy="5061927"/>
          </a:xfrm>
          <a:prstGeom prst="rect">
            <a:avLst/>
          </a:prstGeom>
        </p:spPr>
      </p:pic>
      <p:pic>
        <p:nvPicPr>
          <p:cNvPr id="3" name="25 Track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27587" y="1629244"/>
            <a:ext cx="487363" cy="487363"/>
          </a:xfrm>
          <a:prstGeom prst="rect">
            <a:avLst/>
          </a:prstGeom>
        </p:spPr>
      </p:pic>
      <p:pic>
        <p:nvPicPr>
          <p:cNvPr id="5" name="26 Track 2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83906" y="43783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7012" y="3185012"/>
            <a:ext cx="313213" cy="307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2345" y="3645387"/>
            <a:ext cx="313213" cy="3079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6484" y="3162744"/>
            <a:ext cx="313213" cy="3079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8569" y="3125131"/>
            <a:ext cx="313213" cy="3079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19750" y="2004164"/>
            <a:ext cx="3524250" cy="447214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688610" y="1702745"/>
            <a:ext cx="869074" cy="3403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Lisa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6076507" y="3433106"/>
            <a:ext cx="77086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23791" y="3953362"/>
            <a:ext cx="77086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052931" y="4482185"/>
            <a:ext cx="115629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315740" y="5538353"/>
            <a:ext cx="1315336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4604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644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70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CB29E8F-8BC9-DD47-BE65-42E9C77D4433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6" b="97876" l="543" r="99023">
                        <a14:foregroundMark x1="543" y1="386" x2="99023" y2="978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962024"/>
            <a:ext cx="9000067" cy="5061927"/>
          </a:xfrm>
          <a:prstGeom prst="rect">
            <a:avLst/>
          </a:prstGeom>
        </p:spPr>
      </p:pic>
      <p:pic>
        <p:nvPicPr>
          <p:cNvPr id="3" name="25 Track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27587" y="1629244"/>
            <a:ext cx="487363" cy="487363"/>
          </a:xfrm>
          <a:prstGeom prst="rect">
            <a:avLst/>
          </a:prstGeom>
        </p:spPr>
      </p:pic>
      <p:pic>
        <p:nvPicPr>
          <p:cNvPr id="5" name="26 Track 2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83906" y="43783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7012" y="3185012"/>
            <a:ext cx="313213" cy="307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2345" y="3645387"/>
            <a:ext cx="313213" cy="3079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6484" y="3162744"/>
            <a:ext cx="313213" cy="3079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8569" y="3125131"/>
            <a:ext cx="313213" cy="3079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252" y="438029"/>
            <a:ext cx="5285714" cy="13238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71" y="3071284"/>
            <a:ext cx="5247619" cy="140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7935" y="1773266"/>
            <a:ext cx="5953391" cy="144761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953391" y="1773267"/>
            <a:ext cx="3190609" cy="1351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40531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70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4928"/>
            <a:ext cx="6990476" cy="26190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8999"/>
            <a:ext cx="6685714" cy="2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9150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152400" y="152400"/>
            <a:ext cx="8839200" cy="6553200"/>
          </a:xfrm>
          <a:prstGeom prst="flowChartProcess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7411" name="Picture 63" descr="FLOWR0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9063">
            <a:off x="8358188" y="505301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63" descr="FLOWR0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9063">
            <a:off x="8177213" y="528161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3" descr="FLOWR0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9063">
            <a:off x="7720013" y="467201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3" descr="FLOWR0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9063">
            <a:off x="7948613" y="566261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63" descr="FLOWR0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9063">
            <a:off x="7720013" y="528161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63" descr="FLOWR0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9063">
            <a:off x="7720013" y="589121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63" descr="FLOWR0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9063">
            <a:off x="7339013" y="474821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8" name="TextBox 13"/>
          <p:cNvSpPr txBox="1">
            <a:spLocks noChangeArrowheads="1"/>
          </p:cNvSpPr>
          <p:nvPr/>
        </p:nvSpPr>
        <p:spPr bwMode="auto">
          <a:xfrm>
            <a:off x="699732" y="1882375"/>
            <a:ext cx="7633933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Learn new words by heart.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Practice talking about famous kings, queens, and battles from your country. 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Listening: Listen and fill in the blanks. (Workbook - page 42)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Prepare for the next lesson: Unit 7: Lesson 3 - Reading, Speaking, Writing on page 61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Study: What do you know about the story of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Up Arrow Callout 14"/>
          <p:cNvSpPr/>
          <p:nvPr/>
        </p:nvSpPr>
        <p:spPr>
          <a:xfrm>
            <a:off x="152400" y="1066800"/>
            <a:ext cx="8839200" cy="5610936"/>
          </a:xfrm>
          <a:prstGeom prst="upArrowCallout">
            <a:avLst>
              <a:gd name="adj1" fmla="val 13178"/>
              <a:gd name="adj2" fmla="val 25657"/>
              <a:gd name="adj3" fmla="val 10550"/>
              <a:gd name="adj4" fmla="val 8501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420" name="Text Box 13"/>
          <p:cNvSpPr txBox="1">
            <a:spLocks noChangeArrowheads="1"/>
          </p:cNvSpPr>
          <p:nvPr/>
        </p:nvSpPr>
        <p:spPr bwMode="auto">
          <a:xfrm>
            <a:off x="3352800" y="609600"/>
            <a:ext cx="358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</a:rPr>
              <a:t>HOMEWORK</a:t>
            </a:r>
            <a:endParaRPr lang="vi-VN" sz="2400" b="1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20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3072</TotalTime>
  <Words>170</Words>
  <Application>Microsoft Office PowerPoint</Application>
  <PresentationFormat>On-screen Show (4:3)</PresentationFormat>
  <Paragraphs>38</Paragraphs>
  <Slides>10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Times New Roman</vt:lpstr>
      <vt:lpstr>Calibri Light</vt:lpstr>
      <vt:lpstr>Calibri</vt:lpstr>
      <vt:lpstr>Wingdings</vt:lpstr>
      <vt:lpstr>Tahoma</vt:lpstr>
      <vt:lpstr>Monotype Corsiva</vt:lpstr>
      <vt:lpstr>Cambria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HUA HUU THUY</cp:lastModifiedBy>
  <cp:revision>223</cp:revision>
  <dcterms:created xsi:type="dcterms:W3CDTF">2019-07-02T02:13:33Z</dcterms:created>
  <dcterms:modified xsi:type="dcterms:W3CDTF">2024-05-11T14:01:15Z</dcterms:modified>
</cp:coreProperties>
</file>