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7" r:id="rId2"/>
    <p:sldMasterId id="2147483676" r:id="rId3"/>
  </p:sldMasterIdLst>
  <p:notesMasterIdLst>
    <p:notesMasterId r:id="rId14"/>
  </p:notesMasterIdLst>
  <p:sldIdLst>
    <p:sldId id="303" r:id="rId4"/>
    <p:sldId id="325" r:id="rId5"/>
    <p:sldId id="314" r:id="rId6"/>
    <p:sldId id="326" r:id="rId7"/>
    <p:sldId id="321" r:id="rId8"/>
    <p:sldId id="322" r:id="rId9"/>
    <p:sldId id="323" r:id="rId10"/>
    <p:sldId id="327" r:id="rId11"/>
    <p:sldId id="315" r:id="rId12"/>
    <p:sldId id="316" r:id="rId13"/>
  </p:sldIdLst>
  <p:sldSz cx="9144000" cy="6858000" type="screen4x3"/>
  <p:notesSz cx="6858000" cy="9144000"/>
  <p:embeddedFontLst>
    <p:embeddedFont>
      <p:font typeface="Tahoma" pitchFamily="34" charset="0"/>
      <p:regular r:id="rId15"/>
      <p:bold r:id="rId16"/>
    </p:embeddedFont>
    <p:embeddedFont>
      <p:font typeface="Calibri Light" pitchFamily="34" charset="0"/>
      <p:regular r:id="rId17"/>
      <p:italic r:id="rId18"/>
    </p:embeddedFont>
    <p:embeddedFont>
      <p:font typeface="VNI-Baybuom" pitchFamily="34" charset="0"/>
      <p:regular r:id="rId19"/>
    </p:embeddedFont>
    <p:embeddedFont>
      <p:font typeface="Cambria" pitchFamily="18" charset="0"/>
      <p:regular r:id="rId20"/>
      <p:bold r:id="rId21"/>
      <p:italic r:id="rId22"/>
      <p:boldItalic r:id="rId23"/>
    </p:embeddedFont>
    <p:embeddedFont>
      <p:font typeface=".VnVogueH" pitchFamily="34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:p15="http://schemas.microsoft.com/office/powerpoint/2012/main" xmlns="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:p15="http://schemas.microsoft.com/office/powerpoint/2012/main" xmlns="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1AF"/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7"/>
    <p:restoredTop sz="84979"/>
  </p:normalViewPr>
  <p:slideViewPr>
    <p:cSldViewPr snapToGrid="0" snapToObjects="1">
      <p:cViewPr>
        <p:scale>
          <a:sx n="50" d="100"/>
          <a:sy n="50" d="100"/>
        </p:scale>
        <p:origin x="-76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19514EC1-6074-4544-BD05-79BBFB9F7044}"/>
    <pc:docChg chg="modSld">
      <pc:chgData name="Tran Minh Canh" userId="0c0f404c-063e-46a1-8ff1-19ed54436d8d" providerId="ADAL" clId="{19514EC1-6074-4544-BD05-79BBFB9F7044}" dt="2021-06-14T09:50:47.411" v="3" actId="14100"/>
      <pc:docMkLst>
        <pc:docMk/>
      </pc:docMkLst>
      <pc:sldChg chg="modSp mod">
        <pc:chgData name="Tran Minh Canh" userId="0c0f404c-063e-46a1-8ff1-19ed54436d8d" providerId="ADAL" clId="{19514EC1-6074-4544-BD05-79BBFB9F7044}" dt="2021-06-14T09:50:47.411" v="3" actId="14100"/>
        <pc:sldMkLst>
          <pc:docMk/>
          <pc:sldMk cId="3168109747" sldId="278"/>
        </pc:sldMkLst>
        <pc:spChg chg="mod">
          <ac:chgData name="Tran Minh Canh" userId="0c0f404c-063e-46a1-8ff1-19ed54436d8d" providerId="ADAL" clId="{19514EC1-6074-4544-BD05-79BBFB9F7044}" dt="2021-06-14T09:50:47.411" v="3" actId="14100"/>
          <ac:spMkLst>
            <pc:docMk/>
            <pc:sldMk cId="3168109747" sldId="278"/>
            <ac:spMk id="8" creationId="{00000000-0000-0000-0000-000000000000}"/>
          </ac:spMkLst>
        </pc:spChg>
      </pc:sldChg>
      <pc:sldChg chg="modSp">
        <pc:chgData name="Tran Minh Canh" userId="0c0f404c-063e-46a1-8ff1-19ed54436d8d" providerId="ADAL" clId="{19514EC1-6074-4544-BD05-79BBFB9F7044}" dt="2021-06-14T09:50:21.662" v="1" actId="20577"/>
        <pc:sldMkLst>
          <pc:docMk/>
          <pc:sldMk cId="2677803764" sldId="279"/>
        </pc:sldMkLst>
        <pc:spChg chg="mod">
          <ac:chgData name="Tran Minh Canh" userId="0c0f404c-063e-46a1-8ff1-19ed54436d8d" providerId="ADAL" clId="{19514EC1-6074-4544-BD05-79BBFB9F7044}" dt="2021-06-14T09:50:18.943" v="0" actId="20577"/>
          <ac:spMkLst>
            <pc:docMk/>
            <pc:sldMk cId="2677803764" sldId="279"/>
            <ac:spMk id="6" creationId="{00000000-0000-0000-0000-000000000000}"/>
          </ac:spMkLst>
        </pc:spChg>
        <pc:spChg chg="mod">
          <ac:chgData name="Tran Minh Canh" userId="0c0f404c-063e-46a1-8ff1-19ed54436d8d" providerId="ADAL" clId="{19514EC1-6074-4544-BD05-79BBFB9F7044}" dt="2021-06-14T09:50:21.662" v="1" actId="20577"/>
          <ac:spMkLst>
            <pc:docMk/>
            <pc:sldMk cId="2677803764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532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8037D6-A96A-4E95-B8F6-56D237FB1E04}" type="slidenum">
              <a:rPr lang="vi-VN" smtClean="0"/>
              <a:pPr eaLnBrk="1" hangingPunct="1"/>
              <a:t>10</a:t>
            </a:fld>
            <a:endParaRPr lang="vi-VN" smtClean="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AA5ECD-4223-499D-AB59-373E87CDFAD6}" type="slidenum">
              <a:rPr lang="en-US" sz="1200">
                <a:latin typeface="Calibri" pitchFamily="34" charset="0"/>
              </a:rPr>
              <a:pPr algn="r"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048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ED6AB2-6979-483A-8FB9-A747BD1468B2}" type="slidenum">
              <a:rPr lang="en-US" sz="1200" u="sng">
                <a:latin typeface="Calibri" pitchFamily="34" charset="0"/>
              </a:rPr>
              <a:pPr algn="r" eaLnBrk="1" hangingPunct="1"/>
              <a:t>10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84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3245897" y="-23405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49631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3245897" y="-5347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01349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557287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8081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71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8" y="1"/>
            <a:ext cx="9160328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479" y="6337301"/>
            <a:ext cx="39704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84" y="6598365"/>
            <a:ext cx="95186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69930" y="6598365"/>
            <a:ext cx="95186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15066" y="-41098"/>
            <a:ext cx="620683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8549" y="6510902"/>
            <a:ext cx="1994457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6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935" y="6473297"/>
            <a:ext cx="497535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8158914" y="-47027"/>
            <a:ext cx="930063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1.2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w.i-learn.vn/wp-content/uploads/2020/12/Students-Book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0"/>
          <a:stretch/>
        </p:blipFill>
        <p:spPr bwMode="auto">
          <a:xfrm>
            <a:off x="0" y="0"/>
            <a:ext cx="9144000" cy="6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9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8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1843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1843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</a:t>
            </a:r>
            <a:r>
              <a:rPr lang="en-US" sz="3600" b="1" u="sng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bye</a:t>
            </a:r>
            <a:endParaRPr lang="en-US" sz="3600" b="1" u="sng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NI-Baybuom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3238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3D69189E-508B-471A-B899-6235F1E13DC3}"/>
              </a:ext>
            </a:extLst>
          </p:cNvPr>
          <p:cNvSpPr txBox="1"/>
          <p:nvPr/>
        </p:nvSpPr>
        <p:spPr>
          <a:xfrm>
            <a:off x="8337928" y="826683"/>
            <a:ext cx="795411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1350" b="1" dirty="0">
                <a:solidFill>
                  <a:prstClr val="white"/>
                </a:solidFill>
                <a:latin typeface="Calibri"/>
              </a:rPr>
              <a:t>Lesson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813" y="1890877"/>
            <a:ext cx="8793767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Pick out one redundant letter in each word to make the correct words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931702" y="3292772"/>
            <a:ext cx="30661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supermarrket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train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statioon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oppossite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beetween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5. post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offiice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713" y="1091103"/>
            <a:ext cx="1105813" cy="7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980549" y="4243753"/>
            <a:ext cx="1214297" cy="3948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34620" y="3910266"/>
            <a:ext cx="13816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latin typeface=".VnVogueH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38831" y="3292772"/>
            <a:ext cx="30661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supermarket           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train staion               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opposite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4. between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5. post office  </a:t>
            </a:r>
            <a:r>
              <a:rPr lang="en-US" sz="2700" b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lang="en-US" sz="2700" b="1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70380" y="3621629"/>
            <a:ext cx="72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4467" y="3986090"/>
            <a:ext cx="98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12268" y="4441180"/>
            <a:ext cx="9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32944" y="4805940"/>
            <a:ext cx="98194" cy="105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64776" y="5222771"/>
            <a:ext cx="98195" cy="79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379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51054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319213" y="990600"/>
            <a:ext cx="2521844" cy="1323439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Period </a:t>
            </a:r>
            <a:r>
              <a:rPr lang="en-US" sz="4000" b="1" i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i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i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819400" y="2667000"/>
            <a:ext cx="41910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257300" y="1674813"/>
            <a:ext cx="6781800" cy="1631216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COMMUNITY  SERVICES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965200" y="3337372"/>
            <a:ext cx="7086600" cy="1938992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1.2</a:t>
            </a: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GRAMMAR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4" y="990599"/>
            <a:ext cx="8916997" cy="4984173"/>
          </a:xfrm>
          <a:prstGeom prst="rect">
            <a:avLst/>
          </a:prstGeom>
        </p:spPr>
      </p:pic>
      <p:pic>
        <p:nvPicPr>
          <p:cNvPr id="5" name="CD2-TRACK 03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292" y="81941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7134" y="1429011"/>
            <a:ext cx="4734837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726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280"/>
            <a:ext cx="9031036" cy="6842647"/>
          </a:xfrm>
          <a:prstGeom prst="rect">
            <a:avLst/>
          </a:prstGeom>
        </p:spPr>
      </p:pic>
      <p:pic>
        <p:nvPicPr>
          <p:cNvPr id="5" name="CD2-TRACK 03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292" y="81941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5353"/>
            <a:ext cx="4267737" cy="5439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1.Articles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smtClean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A /An: ( </a:t>
            </a:r>
            <a:r>
              <a:rPr lang="en-US" sz="2800" b="1" dirty="0" err="1" smtClean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 is</a:t>
            </a:r>
          </a:p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800" dirty="0" smtClean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163" y="416128"/>
            <a:ext cx="4734838" cy="1012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Prepositions of place :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162" y="1429010"/>
            <a:ext cx="4734837" cy="39475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409163" y="5376567"/>
            <a:ext cx="4734836" cy="651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Between ( prep) :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585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446919"/>
            <a:ext cx="9245600" cy="65876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85900" y="2465241"/>
            <a:ext cx="312594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0297" y="3337498"/>
            <a:ext cx="835603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59099" y="4271735"/>
            <a:ext cx="195263" cy="2817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85900" y="5189888"/>
            <a:ext cx="312594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57733" y="6090679"/>
            <a:ext cx="768927" cy="2915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12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" b="96583" l="320" r="99574">
                        <a14:foregroundMark x1="1812" y1="911" x2="99680" y2="91344"/>
                        <a14:foregroundMark x1="426" y1="83144" x2="90512" y2="89522"/>
                        <a14:foregroundMark x1="60661" y1="28702" x2="97868" y2="34396"/>
                        <a14:foregroundMark x1="91151" y1="40091" x2="94456" y2="57859"/>
                        <a14:foregroundMark x1="1279" y1="95444" x2="88699" y2="96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354"/>
            <a:ext cx="9348536" cy="6842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834" y="1488467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movie theater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2151" y="2201612"/>
            <a:ext cx="233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post office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5100" y="2426839"/>
            <a:ext cx="23241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train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1903" y="3091543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bus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2151" y="3748682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hospital   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871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464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Excuse me, is there a supermarket near here?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it's between the library and the movie theatre.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Great! Is there a post office near here?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the post office is next to the train station.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Is there a bus station, too?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there is. The bus station is opposite the hospital.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Thank you for your help. Goodbye!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You're welcome.</a:t>
            </a:r>
          </a:p>
        </p:txBody>
      </p:sp>
    </p:spTree>
    <p:extLst>
      <p:ext uri="{BB962C8B-B14F-4D97-AF65-F5344CB8AC3E}">
        <p14:creationId xmlns:p14="http://schemas.microsoft.com/office/powerpoint/2010/main" val="37717959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8188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72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4672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8613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339013" y="4748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976667" y="1676401"/>
            <a:ext cx="763393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152400" y="1066800"/>
            <a:ext cx="8839200" cy="5610936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352800" y="6096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HOMEWORK</a:t>
            </a:r>
            <a:endParaRPr lang="vi-VN" sz="2400" b="1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667" y="2359477"/>
            <a:ext cx="791086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Grammar 1 in workbook- page 33. 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Practice asking and answering about community services with a partner. 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Prepare for the new lesson: Pronunciation - Practice - Speaking (page 48)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3189</TotalTime>
  <Words>250</Words>
  <Application>Microsoft Office PowerPoint</Application>
  <PresentationFormat>On-screen Show (4:3)</PresentationFormat>
  <Paragraphs>65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Tahoma</vt:lpstr>
      <vt:lpstr>Calibri Light</vt:lpstr>
      <vt:lpstr>VNI-Baybuom</vt:lpstr>
      <vt:lpstr>Cambria</vt:lpstr>
      <vt:lpstr>Times New Roman</vt:lpstr>
      <vt:lpstr>.VnVogueH</vt:lpstr>
      <vt:lpstr>Calibri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HUA HUU THUY</cp:lastModifiedBy>
  <cp:revision>226</cp:revision>
  <dcterms:created xsi:type="dcterms:W3CDTF">2019-07-02T02:13:33Z</dcterms:created>
  <dcterms:modified xsi:type="dcterms:W3CDTF">2024-05-11T13:55:29Z</dcterms:modified>
</cp:coreProperties>
</file>