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67" r:id="rId2"/>
  </p:sldMasterIdLst>
  <p:notesMasterIdLst>
    <p:notesMasterId r:id="rId11"/>
  </p:notesMasterIdLst>
  <p:sldIdLst>
    <p:sldId id="303" r:id="rId3"/>
    <p:sldId id="317" r:id="rId4"/>
    <p:sldId id="314" r:id="rId5"/>
    <p:sldId id="320" r:id="rId6"/>
    <p:sldId id="306" r:id="rId7"/>
    <p:sldId id="307" r:id="rId8"/>
    <p:sldId id="315" r:id="rId9"/>
    <p:sldId id="316" r:id="rId10"/>
  </p:sldIdLst>
  <p:sldSz cx="9144000" cy="6858000" type="screen4x3"/>
  <p:notesSz cx="6858000" cy="9144000"/>
  <p:embeddedFontLst>
    <p:embeddedFont>
      <p:font typeface="Cambria" pitchFamily="18" charset="0"/>
      <p:regular r:id="rId12"/>
      <p:bold r:id="rId13"/>
      <p:italic r:id="rId14"/>
      <p:boldItalic r:id="rId15"/>
    </p:embeddedFont>
    <p:embeddedFont>
      <p:font typeface=".VnArial NarrowH" pitchFamily="34" charset="0"/>
      <p:regular r:id="rId16"/>
    </p:embeddedFont>
    <p:embeddedFont>
      <p:font typeface=".VnBahamasB" pitchFamily="34" charset="0"/>
      <p:bold r:id="rId17"/>
    </p:embeddedFont>
    <p:embeddedFont>
      <p:font typeface="Calibri Light" pitchFamily="34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VNI-Baybuom" pitchFamily="34" charset="0"/>
      <p:regular r:id="rId24"/>
    </p:embeddedFont>
    <p:embeddedFont>
      <p:font typeface="Britannic Bold" pitchFamily="34" charset="0"/>
      <p:regular r:id="rId25"/>
    </p:embeddedFont>
    <p:embeddedFont>
      <p:font typeface="Tahoma" pitchFamily="34" charset="0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>
    <p:extLst>
      <p:ext uri="{19B8F6BF-5375-455C-9EA6-DF929625EA0E}">
        <p15:presenceInfo xmlns:p15="http://schemas.microsoft.com/office/powerpoint/2012/main" xmlns="" userId="kzazyboy1993@gmail.com" providerId="None"/>
      </p:ext>
    </p:extLst>
  </p:cmAuthor>
  <p:cmAuthor id="2" name="Le Manh Quan" initials="LMQ" lastIdx="5" clrIdx="1">
    <p:extLst>
      <p:ext uri="{19B8F6BF-5375-455C-9EA6-DF929625EA0E}">
        <p15:presenceInfo xmlns:p15="http://schemas.microsoft.com/office/powerpoint/2012/main" xmlns="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7"/>
    <p:restoredTop sz="84979"/>
  </p:normalViewPr>
  <p:slideViewPr>
    <p:cSldViewPr snapToGrid="0" snapToObjects="1">
      <p:cViewPr>
        <p:scale>
          <a:sx n="60" d="100"/>
          <a:sy n="60" d="100"/>
        </p:scale>
        <p:origin x="-16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19514EC1-6074-4544-BD05-79BBFB9F7044}"/>
    <pc:docChg chg="modSld">
      <pc:chgData name="Tran Minh Canh" userId="0c0f404c-063e-46a1-8ff1-19ed54436d8d" providerId="ADAL" clId="{19514EC1-6074-4544-BD05-79BBFB9F7044}" dt="2021-06-14T09:50:47.411" v="3" actId="14100"/>
      <pc:docMkLst>
        <pc:docMk/>
      </pc:docMkLst>
      <pc:sldChg chg="modSp mod">
        <pc:chgData name="Tran Minh Canh" userId="0c0f404c-063e-46a1-8ff1-19ed54436d8d" providerId="ADAL" clId="{19514EC1-6074-4544-BD05-79BBFB9F7044}" dt="2021-06-14T09:50:47.411" v="3" actId="14100"/>
        <pc:sldMkLst>
          <pc:docMk/>
          <pc:sldMk cId="3168109747" sldId="278"/>
        </pc:sldMkLst>
        <pc:spChg chg="mod">
          <ac:chgData name="Tran Minh Canh" userId="0c0f404c-063e-46a1-8ff1-19ed54436d8d" providerId="ADAL" clId="{19514EC1-6074-4544-BD05-79BBFB9F7044}" dt="2021-06-14T09:50:47.411" v="3" actId="14100"/>
          <ac:spMkLst>
            <pc:docMk/>
            <pc:sldMk cId="3168109747" sldId="278"/>
            <ac:spMk id="8" creationId="{00000000-0000-0000-0000-000000000000}"/>
          </ac:spMkLst>
        </pc:spChg>
      </pc:sldChg>
      <pc:sldChg chg="modSp">
        <pc:chgData name="Tran Minh Canh" userId="0c0f404c-063e-46a1-8ff1-19ed54436d8d" providerId="ADAL" clId="{19514EC1-6074-4544-BD05-79BBFB9F7044}" dt="2021-06-14T09:50:21.662" v="1" actId="20577"/>
        <pc:sldMkLst>
          <pc:docMk/>
          <pc:sldMk cId="2677803764" sldId="279"/>
        </pc:sldMkLst>
        <pc:spChg chg="mod">
          <ac:chgData name="Tran Minh Canh" userId="0c0f404c-063e-46a1-8ff1-19ed54436d8d" providerId="ADAL" clId="{19514EC1-6074-4544-BD05-79BBFB9F7044}" dt="2021-06-14T09:50:18.943" v="0" actId="20577"/>
          <ac:spMkLst>
            <pc:docMk/>
            <pc:sldMk cId="2677803764" sldId="279"/>
            <ac:spMk id="6" creationId="{00000000-0000-0000-0000-000000000000}"/>
          </ac:spMkLst>
        </pc:spChg>
        <pc:spChg chg="mod">
          <ac:chgData name="Tran Minh Canh" userId="0c0f404c-063e-46a1-8ff1-19ed54436d8d" providerId="ADAL" clId="{19514EC1-6074-4544-BD05-79BBFB9F7044}" dt="2021-06-14T09:50:21.662" v="1" actId="20577"/>
          <ac:spMkLst>
            <pc:docMk/>
            <pc:sldMk cId="2677803764" sldId="279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532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8037D6-A96A-4E95-B8F6-56D237FB1E04}" type="slidenum">
              <a:rPr lang="vi-VN" smtClean="0"/>
              <a:pPr eaLnBrk="1" hangingPunct="1"/>
              <a:t>8</a:t>
            </a:fld>
            <a:endParaRPr lang="vi-VN" smtClean="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BAA5ECD-4223-499D-AB59-373E87CDFAD6}" type="slidenum">
              <a:rPr lang="en-US" sz="1200">
                <a:latin typeface="Calibri" pitchFamily="34" charset="0"/>
              </a:rPr>
              <a:pPr algn="r" eaLnBrk="1" hangingPunct="1"/>
              <a:t>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048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DED6AB2-6979-483A-8FB9-A747BD1468B2}" type="slidenum">
              <a:rPr lang="en-US" sz="1200" u="sng">
                <a:latin typeface="Calibri" pitchFamily="34" charset="0"/>
              </a:rPr>
              <a:pPr algn="r" eaLnBrk="1" hangingPunct="1"/>
              <a:t>8</a:t>
            </a:fld>
            <a:endParaRPr lang="en-US" sz="1200" u="sng">
              <a:latin typeface="Calibri" pitchFamily="34" charset="0"/>
            </a:endParaRPr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4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941562CA-EE7D-A54E-8CEF-2654AC7D4B0B}"/>
              </a:ext>
            </a:extLst>
          </p:cNvPr>
          <p:cNvSpPr txBox="1"/>
          <p:nvPr userDrawn="1"/>
        </p:nvSpPr>
        <p:spPr>
          <a:xfrm>
            <a:off x="3245897" y="-23405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49631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3245897" y="-5347"/>
            <a:ext cx="265220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COMMUNITY SERVICES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01349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557287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71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sw.i-learn.vn/wp-content/uploads/2020/12/Students-Book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0"/>
          <a:stretch/>
        </p:blipFill>
        <p:spPr bwMode="auto">
          <a:xfrm>
            <a:off x="0" y="0"/>
            <a:ext cx="9144000" cy="6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69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0" y="2028575"/>
            <a:ext cx="8530224" cy="1816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2" y="4083485"/>
            <a:ext cx="8442542" cy="2116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8279" y="1124748"/>
            <a:ext cx="524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SERVICES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130" y="411225"/>
            <a:ext cx="611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 PICTURES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51054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2867919" y="1035803"/>
            <a:ext cx="3036935" cy="769441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Period </a:t>
            </a:r>
            <a:r>
              <a:rPr lang="en-US" sz="4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5</a:t>
            </a: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5</a:t>
            </a: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:</a:t>
            </a: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          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.VnBahamasB" pitchFamily="34" charset="0"/>
              <a:cs typeface="Arial" pitchFamily="34" charset="0"/>
            </a:endParaRP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819400" y="2667000"/>
            <a:ext cx="41910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1295400" y="2057400"/>
            <a:ext cx="6781800" cy="144655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Unit </a:t>
            </a:r>
            <a:r>
              <a:rPr 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6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: COMMUNITY  SERVICES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itannic Bold" pitchFamily="34" charset="0"/>
              <a:cs typeface="Arial" pitchFamily="34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990600" y="3503950"/>
            <a:ext cx="7086600" cy="144655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Lesson </a:t>
            </a: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.VnBahamasB" pitchFamily="34" charset="0"/>
                <a:cs typeface="Arial" pitchFamily="34" charset="0"/>
              </a:rPr>
              <a:t>1.1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 NarrowH" pitchFamily="34" charset="0"/>
                <a:cs typeface="Arial" pitchFamily="34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 NarrowH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 NarrowH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cs typeface="Arial" pitchFamily="34" charset="0"/>
              </a:rPr>
              <a:t>NEW WORDS + LISTENING</a:t>
            </a:r>
            <a:endParaRPr lang="en-US" sz="4400" b="1" dirty="0">
              <a:solidFill>
                <a:srgbClr val="FF0000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5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8003" y="29131"/>
            <a:ext cx="256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 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090" y="490796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Train station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950" y="1043550"/>
            <a:ext cx="267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Library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36" y="1609922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Hospital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089" y="2160954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Police station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35" y="2720921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Post office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34" y="3297888"/>
            <a:ext cx="354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Bus station (n):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7930" y="473342"/>
            <a:ext cx="2459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2371" y="1056519"/>
            <a:ext cx="2711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2778" y="1641294"/>
            <a:ext cx="3157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2658" y="2195700"/>
            <a:ext cx="2790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1410" y="2745729"/>
            <a:ext cx="1812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3169" y="3278370"/>
            <a:ext cx="317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09" y="3804298"/>
            <a:ext cx="5709576" cy="29261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160" y="3936170"/>
            <a:ext cx="2915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Near ( prep ) :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3198079" y="393617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568" y="4585144"/>
            <a:ext cx="3244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Next to (prep): </a:t>
            </a:r>
            <a:endParaRPr lang="en-US" sz="3200" b="1" dirty="0"/>
          </a:p>
        </p:txBody>
      </p:sp>
      <p:sp>
        <p:nvSpPr>
          <p:cNvPr id="20" name="Rectangle 19"/>
          <p:cNvSpPr/>
          <p:nvPr/>
        </p:nvSpPr>
        <p:spPr>
          <a:xfrm>
            <a:off x="3281410" y="4602084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160" y="5195400"/>
            <a:ext cx="3322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Opposite (prep):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624563" y="5195399"/>
            <a:ext cx="1654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2" grpId="0"/>
      <p:bldP spid="11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6021" b="7346"/>
          <a:stretch/>
        </p:blipFill>
        <p:spPr>
          <a:xfrm>
            <a:off x="-21939" y="557455"/>
            <a:ext cx="9143999" cy="4960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0121" y="2941556"/>
            <a:ext cx="193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4359" y="4872087"/>
            <a:ext cx="244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police station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6847" y="2890483"/>
            <a:ext cx="193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hospital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7236" y="4872087"/>
            <a:ext cx="212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post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office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6847" y="4844771"/>
            <a:ext cx="212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bus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station</a:t>
            </a:r>
          </a:p>
        </p:txBody>
      </p:sp>
      <p:pic>
        <p:nvPicPr>
          <p:cNvPr id="2" name="CD2-TRACK 01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8993" y="153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39" y="1214618"/>
            <a:ext cx="9089121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police station    library   hospital   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train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station   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post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office     bus station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506" y="591934"/>
            <a:ext cx="65496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Fill in the blanks. Listen and repeat.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1" y="25902"/>
            <a:ext cx="25068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New Words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9418" y="2890483"/>
            <a:ext cx="207140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train station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0" y="5518139"/>
            <a:ext cx="758920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Say what public services are near your house.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759" y="6146629"/>
            <a:ext cx="5946756" cy="5232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There’s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hospital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my house.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720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5" y="0"/>
            <a:ext cx="886199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03742" y="384685"/>
            <a:ext cx="426893" cy="31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930" y="4352303"/>
            <a:ext cx="20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post office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930" y="4932246"/>
            <a:ext cx="20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train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6404" y="5532778"/>
            <a:ext cx="20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bus 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0601" y="6070745"/>
            <a:ext cx="18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5" y="15353"/>
            <a:ext cx="9107775" cy="4237670"/>
          </a:xfrm>
          <a:prstGeom prst="rect">
            <a:avLst/>
          </a:prstGeom>
        </p:spPr>
      </p:pic>
      <p:pic>
        <p:nvPicPr>
          <p:cNvPr id="12" name="CD2-TRACK 02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999" y="0"/>
            <a:ext cx="609600" cy="609600"/>
          </a:xfrm>
          <a:prstGeom prst="rect">
            <a:avLst/>
          </a:prstGeom>
        </p:spPr>
      </p:pic>
      <p:pic>
        <p:nvPicPr>
          <p:cNvPr id="13" name="CD2-TRACK 02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443" y="289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7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1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7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8188" y="5053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772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4672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948613" y="5662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339013" y="4748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976667" y="1676401"/>
            <a:ext cx="763393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earn new words about community services.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rite four sentences about community services near their house/ neighborhood.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exercises A. New Words in the workbook (page 32)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Unscramble the words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Read the sentences and number the pictures.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new lesson – Grammar articles (a/ an/ the) and prepositions of place.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152400" y="1066800"/>
            <a:ext cx="8839200" cy="5610936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3352800" y="6096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HOMEWORK</a:t>
            </a:r>
            <a:endParaRPr lang="vi-VN" sz="2400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8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18436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 eaLnBrk="1" hangingPunct="1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Bye, bye.</a:t>
            </a:r>
          </a:p>
        </p:txBody>
      </p:sp>
      <p:pic>
        <p:nvPicPr>
          <p:cNvPr id="1843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The bye </a:t>
            </a:r>
            <a:r>
              <a:rPr lang="en-US" sz="3600" b="1" u="sng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bye</a:t>
            </a:r>
            <a:endParaRPr lang="en-US" sz="3600" b="1" u="sng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CC00"/>
                  </a:gs>
                  <a:gs pos="100000">
                    <a:srgbClr val="520402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NI-Baybuom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32383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3525</TotalTime>
  <Words>279</Words>
  <Application>Microsoft Office PowerPoint</Application>
  <PresentationFormat>On-screen Show (4:3)</PresentationFormat>
  <Paragraphs>65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Cambria</vt:lpstr>
      <vt:lpstr>Times New Roman</vt:lpstr>
      <vt:lpstr>.VnArial NarrowH</vt:lpstr>
      <vt:lpstr>.VnBahamasB</vt:lpstr>
      <vt:lpstr>Calibri Light</vt:lpstr>
      <vt:lpstr>Calibri</vt:lpstr>
      <vt:lpstr>VNI-Baybuom</vt:lpstr>
      <vt:lpstr>Wingdings</vt:lpstr>
      <vt:lpstr>Britannic Bold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HUA HUU THUY</cp:lastModifiedBy>
  <cp:revision>219</cp:revision>
  <dcterms:created xsi:type="dcterms:W3CDTF">2019-07-02T02:13:33Z</dcterms:created>
  <dcterms:modified xsi:type="dcterms:W3CDTF">2024-01-08T15:02:09Z</dcterms:modified>
</cp:coreProperties>
</file>