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1" r:id="rId1"/>
    <p:sldMasterId id="2147483684" r:id="rId2"/>
  </p:sldMasterIdLst>
  <p:notesMasterIdLst>
    <p:notesMasterId r:id="rId9"/>
  </p:notesMasterIdLst>
  <p:sldIdLst>
    <p:sldId id="349" r:id="rId3"/>
    <p:sldId id="308" r:id="rId4"/>
    <p:sldId id="352" r:id="rId5"/>
    <p:sldId id="309" r:id="rId6"/>
    <p:sldId id="310" r:id="rId7"/>
    <p:sldId id="351" r:id="rId8"/>
  </p:sldIdLst>
  <p:sldSz cx="12192000" cy="6858000"/>
  <p:notesSz cx="6858000" cy="9144000"/>
  <p:embeddedFontLst>
    <p:embeddedFont>
      <p:font typeface=".VnStamp" panose="020B7200000000000000"/>
      <p:regular r:id="rId10"/>
    </p:embeddedFont>
    <p:embeddedFont>
      <p:font typeface="Century Schoolbook" panose="02040604050505020304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zazyboy1993@gmail.com" initials="k" lastIdx="1" clrIdx="0">
    <p:extLst>
      <p:ext uri="{19B8F6BF-5375-455C-9EA6-DF929625EA0E}">
        <p15:presenceInfo xmlns:p15="http://schemas.microsoft.com/office/powerpoint/2012/main" userId="kzazyboy1993@gmail.com" providerId="None"/>
      </p:ext>
    </p:extLst>
  </p:cmAuthor>
  <p:cmAuthor id="2" name="Le Manh Quan" initials="LMQ" lastIdx="5" clrIdx="1">
    <p:extLst>
      <p:ext uri="{19B8F6BF-5375-455C-9EA6-DF929625EA0E}">
        <p15:presenceInfo xmlns:p15="http://schemas.microsoft.com/office/powerpoint/2012/main" userId="Le Manh Qu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EF578A"/>
    <a:srgbClr val="FF40FF"/>
    <a:srgbClr val="54FF00"/>
    <a:srgbClr val="FDFCE3"/>
    <a:srgbClr val="ECD8E9"/>
    <a:srgbClr val="EE297E"/>
    <a:srgbClr val="EF5288"/>
    <a:srgbClr val="EE4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7"/>
    <p:restoredTop sz="84979"/>
  </p:normalViewPr>
  <p:slideViewPr>
    <p:cSldViewPr snapToGrid="0" snapToObjects="1">
      <p:cViewPr>
        <p:scale>
          <a:sx n="50" d="100"/>
          <a:sy n="50" d="100"/>
        </p:scale>
        <p:origin x="86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Minh Canh" userId="0c0f404c-063e-46a1-8ff1-19ed54436d8d" providerId="ADAL" clId="{19514EC1-6074-4544-BD05-79BBFB9F7044}"/>
    <pc:docChg chg="modSld">
      <pc:chgData name="Tran Minh Canh" userId="0c0f404c-063e-46a1-8ff1-19ed54436d8d" providerId="ADAL" clId="{19514EC1-6074-4544-BD05-79BBFB9F7044}" dt="2021-06-14T09:50:47.411" v="3" actId="14100"/>
      <pc:docMkLst>
        <pc:docMk/>
      </pc:docMkLst>
      <pc:sldChg chg="modSp mod">
        <pc:chgData name="Tran Minh Canh" userId="0c0f404c-063e-46a1-8ff1-19ed54436d8d" providerId="ADAL" clId="{19514EC1-6074-4544-BD05-79BBFB9F7044}" dt="2021-06-14T09:50:47.411" v="3" actId="14100"/>
        <pc:sldMkLst>
          <pc:docMk/>
          <pc:sldMk cId="3168109747" sldId="278"/>
        </pc:sldMkLst>
        <pc:spChg chg="mod">
          <ac:chgData name="Tran Minh Canh" userId="0c0f404c-063e-46a1-8ff1-19ed54436d8d" providerId="ADAL" clId="{19514EC1-6074-4544-BD05-79BBFB9F7044}" dt="2021-06-14T09:50:47.411" v="3" actId="14100"/>
          <ac:spMkLst>
            <pc:docMk/>
            <pc:sldMk cId="3168109747" sldId="278"/>
            <ac:spMk id="8" creationId="{00000000-0000-0000-0000-000000000000}"/>
          </ac:spMkLst>
        </pc:spChg>
      </pc:sldChg>
      <pc:sldChg chg="modSp">
        <pc:chgData name="Tran Minh Canh" userId="0c0f404c-063e-46a1-8ff1-19ed54436d8d" providerId="ADAL" clId="{19514EC1-6074-4544-BD05-79BBFB9F7044}" dt="2021-06-14T09:50:21.662" v="1" actId="20577"/>
        <pc:sldMkLst>
          <pc:docMk/>
          <pc:sldMk cId="2677803764" sldId="279"/>
        </pc:sldMkLst>
        <pc:spChg chg="mod">
          <ac:chgData name="Tran Minh Canh" userId="0c0f404c-063e-46a1-8ff1-19ed54436d8d" providerId="ADAL" clId="{19514EC1-6074-4544-BD05-79BBFB9F7044}" dt="2021-06-14T09:50:18.943" v="0" actId="20577"/>
          <ac:spMkLst>
            <pc:docMk/>
            <pc:sldMk cId="2677803764" sldId="279"/>
            <ac:spMk id="6" creationId="{00000000-0000-0000-0000-000000000000}"/>
          </ac:spMkLst>
        </pc:spChg>
        <pc:spChg chg="mod">
          <ac:chgData name="Tran Minh Canh" userId="0c0f404c-063e-46a1-8ff1-19ed54436d8d" providerId="ADAL" clId="{19514EC1-6074-4544-BD05-79BBFB9F7044}" dt="2021-06-14T09:50:21.662" v="1" actId="20577"/>
          <ac:spMkLst>
            <pc:docMk/>
            <pc:sldMk cId="2677803764" sldId="279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F4AD2-C81A-EB48-8BAC-6D2CB38E10BB}" type="datetimeFigureOut"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8B96B-EA25-1B42-9DF2-2E8C40C314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2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7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E8B96B-EA25-1B42-9DF2-2E8C40C314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53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4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4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9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5562522" y="-23405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312432481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5562522" y="-13302"/>
            <a:ext cx="869149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767835397"/>
      </p:ext>
    </p:extLst>
  </p:cSld>
  <p:clrMapOvr>
    <a:masterClrMapping/>
  </p:clrMapOvr>
  <p:transition spd="med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57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0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41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552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51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5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1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070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71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332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C17A9561-E3D6-5A47-811A-BF3F25801FBE}"/>
              </a:ext>
            </a:extLst>
          </p:cNvPr>
          <p:cNvSpPr txBox="1"/>
          <p:nvPr userDrawn="1"/>
        </p:nvSpPr>
        <p:spPr>
          <a:xfrm>
            <a:off x="153420" y="17476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9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2D87BD0C-E721-3A46-8B76-FE80C695E41E}"/>
              </a:ext>
            </a:extLst>
          </p:cNvPr>
          <p:cNvSpPr txBox="1"/>
          <p:nvPr userDrawn="1"/>
        </p:nvSpPr>
        <p:spPr>
          <a:xfrm>
            <a:off x="4280714" y="-23405"/>
            <a:ext cx="272292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HOUSES IN THE FUTURE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328438"/>
      </p:ext>
    </p:extLst>
  </p:cSld>
  <p:clrMapOvr>
    <a:masterClrMapping/>
  </p:clrMapOvr>
  <p:transition spd="med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T.A.6 </a:t>
            </a:r>
            <a:r>
              <a:rPr lang="en-US" sz="1400" dirty="0" err="1">
                <a:solidFill>
                  <a:prstClr val="white"/>
                </a:solidFill>
              </a:rPr>
              <a:t>i</a:t>
            </a:r>
            <a:r>
              <a:rPr lang="en-US" sz="1400" dirty="0">
                <a:solidFill>
                  <a:prstClr val="white"/>
                </a:solidFill>
              </a:rPr>
              <a:t>-Learn Smart World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prstClr val="white"/>
                </a:solidFill>
              </a:rPr>
              <a:t>Unit 9</a:t>
            </a:r>
            <a:endParaRPr lang="en-US" sz="1800" b="1" dirty="0">
              <a:solidFill>
                <a:prstClr val="white"/>
              </a:solidFill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941562CA-EE7D-A54E-8CEF-2654AC7D4B0B}"/>
              </a:ext>
            </a:extLst>
          </p:cNvPr>
          <p:cNvSpPr txBox="1"/>
          <p:nvPr userDrawn="1"/>
        </p:nvSpPr>
        <p:spPr>
          <a:xfrm>
            <a:off x="4280714" y="-23405"/>
            <a:ext cx="2722925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prstClr val="white"/>
                </a:solidFill>
              </a:rPr>
              <a:t>HOUSES IN THE FUTURE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11576"/>
      </p:ext>
    </p:extLst>
  </p:cSld>
  <p:clrMapOvr>
    <a:masterClrMapping/>
  </p:clrMapOvr>
  <p:transition spd="med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02167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4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36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45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37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23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31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61" r:id="rId12"/>
    <p:sldLayoutId id="2147483666" r:id="rId1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14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68" r:id="rId13"/>
    <p:sldLayoutId id="2147483670" r:id="rId14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a truong_">
            <a:extLst>
              <a:ext uri="{FF2B5EF4-FFF2-40B4-BE49-F238E27FC236}">
                <a16:creationId xmlns:a16="http://schemas.microsoft.com/office/drawing/2014/main" id="{DBA2D9B2-F30F-4622-96E7-CF7117F47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13297"/>
            <a:ext cx="12100956" cy="7332735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8F966258-4A0B-4B65-A101-A8C246BF2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1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2" tIns="45697" rIns="91392" bIns="4569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8" name="TextBox 8">
            <a:extLst>
              <a:ext uri="{FF2B5EF4-FFF2-40B4-BE49-F238E27FC236}">
                <a16:creationId xmlns:a16="http://schemas.microsoft.com/office/drawing/2014/main" id="{CCF04308-DC86-4FC6-8BE0-F551C517E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059157"/>
            <a:ext cx="7010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66FF33"/>
                </a:solidFill>
                <a:latin typeface=".VnTifani Heavy" panose="020B7200000000000000" pitchFamily="34" charset="0"/>
              </a:rPr>
              <a:t>WELCOME TO OUR CLASS</a:t>
            </a:r>
          </a:p>
        </p:txBody>
      </p:sp>
      <p:sp>
        <p:nvSpPr>
          <p:cNvPr id="25605" name="Rectangle 6">
            <a:extLst>
              <a:ext uri="{FF2B5EF4-FFF2-40B4-BE49-F238E27FC236}">
                <a16:creationId xmlns:a16="http://schemas.microsoft.com/office/drawing/2014/main" id="{4D12C37D-2E7B-4535-AFBF-18C708FE2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67954"/>
            <a:ext cx="80772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  <a:latin typeface="Century Schoolbook" panose="02040604050505020304" pitchFamily="18" charset="0"/>
              </a:rPr>
              <a:t>Good morning everybody   </a:t>
            </a:r>
          </a:p>
        </p:txBody>
      </p:sp>
      <p:sp>
        <p:nvSpPr>
          <p:cNvPr id="5126" name="WordArt 6" descr="Paper bag">
            <a:extLst>
              <a:ext uri="{FF2B5EF4-FFF2-40B4-BE49-F238E27FC236}">
                <a16:creationId xmlns:a16="http://schemas.microsoft.com/office/drawing/2014/main" id="{DB967D4E-45AA-41EB-90EC-2B1D9D2C77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33700" y="798591"/>
            <a:ext cx="5791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</a:t>
            </a:r>
          </a:p>
        </p:txBody>
      </p:sp>
      <p:pic>
        <p:nvPicPr>
          <p:cNvPr id="9" name="Picture 7" descr="bong hong">
            <a:extLst>
              <a:ext uri="{FF2B5EF4-FFF2-40B4-BE49-F238E27FC236}">
                <a16:creationId xmlns:a16="http://schemas.microsoft.com/office/drawing/2014/main" id="{D94CCCB2-ACFF-40C7-A4C3-BB8DEBA6A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2" y="4182022"/>
            <a:ext cx="12858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bong hong">
            <a:extLst>
              <a:ext uri="{FF2B5EF4-FFF2-40B4-BE49-F238E27FC236}">
                <a16:creationId xmlns:a16="http://schemas.microsoft.com/office/drawing/2014/main" id="{18E28297-1137-4B98-9E35-9F9296DB00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046" y="4182022"/>
            <a:ext cx="176212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F059E-CC21-460C-A1A5-17B65DFC75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332" y="5948573"/>
            <a:ext cx="3114675" cy="945931"/>
          </a:xfrm>
          <a:prstGeom prst="rect">
            <a:avLst/>
          </a:prstGeom>
          <a:noFill/>
          <a:ln>
            <a:noFill/>
          </a:ln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D7CA5FCE-6810-4211-9376-751B7BCC0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146" y="6308819"/>
            <a:ext cx="6558455" cy="264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altLang="en-US" sz="1800" dirty="0" err="1">
                <a:solidFill>
                  <a:srgbClr val="54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54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5" grpId="1"/>
      <p:bldP spid="256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4685"/>
            <a:ext cx="12192000" cy="6473315"/>
          </a:xfrm>
          <a:prstGeom prst="rect">
            <a:avLst/>
          </a:prstGeom>
        </p:spPr>
      </p:pic>
      <p:pic>
        <p:nvPicPr>
          <p:cNvPr id="3" name="45 Track 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7844" y="13470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94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F2D0BC-D80F-B240-E888-1020EEF7CC2A}"/>
              </a:ext>
            </a:extLst>
          </p:cNvPr>
          <p:cNvSpPr/>
          <p:nvPr/>
        </p:nvSpPr>
        <p:spPr>
          <a:xfrm>
            <a:off x="-1" y="384685"/>
            <a:ext cx="12191999" cy="645796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8F7D1E-7AC1-CA5E-83B3-2881B1B89BE2}"/>
              </a:ext>
            </a:extLst>
          </p:cNvPr>
          <p:cNvSpPr txBox="1"/>
          <p:nvPr/>
        </p:nvSpPr>
        <p:spPr>
          <a:xfrm>
            <a:off x="393701" y="836380"/>
            <a:ext cx="970280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Modal:</a:t>
            </a:r>
            <a:r>
              <a:rPr lang="en-US" sz="24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might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We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might have robot helpers in the future.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He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might have robot pets in the future.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future, doors might have cameras.</a:t>
            </a:r>
          </a:p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S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mart devices might not have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screens in the future.</a:t>
            </a:r>
          </a:p>
          <a:p>
            <a:pPr algn="just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How might homes change in the future?</a:t>
            </a:r>
          </a:p>
          <a:p>
            <a:pPr algn="just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</a:p>
          <a:p>
            <a:pPr algn="just"/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 S + might  + V ….</a:t>
            </a:r>
          </a:p>
          <a:p>
            <a:pPr algn="just"/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 (-) S + might not + V ….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(?) Might + S + V ...?</a:t>
            </a:r>
          </a:p>
          <a:p>
            <a:pPr algn="just"/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(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en-US" sz="240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+ might + S + V + …?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5691AD-29A3-7734-2ADA-AAE72CA87D9F}"/>
              </a:ext>
            </a:extLst>
          </p:cNvPr>
          <p:cNvSpPr txBox="1"/>
          <p:nvPr/>
        </p:nvSpPr>
        <p:spPr>
          <a:xfrm>
            <a:off x="340242" y="309230"/>
            <a:ext cx="17395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8047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005"/>
            <a:ext cx="12192000" cy="6457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4203" y="3316941"/>
            <a:ext cx="207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might live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61068" y="4106305"/>
            <a:ext cx="163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might have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5495" y="4937769"/>
            <a:ext cx="163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might shop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16663" y="5800210"/>
            <a:ext cx="1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might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7320" y="5778944"/>
            <a:ext cx="1120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change</a:t>
            </a:r>
          </a:p>
        </p:txBody>
      </p:sp>
    </p:spTree>
    <p:extLst>
      <p:ext uri="{BB962C8B-B14F-4D97-AF65-F5344CB8AC3E}">
        <p14:creationId xmlns:p14="http://schemas.microsoft.com/office/powerpoint/2010/main" val="38255537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0E55E7-F19C-8146-8B3E-9666E6D1BC73}"/>
              </a:ext>
            </a:extLst>
          </p:cNvPr>
          <p:cNvSpPr txBox="1"/>
          <p:nvPr/>
        </p:nvSpPr>
        <p:spPr>
          <a:xfrm>
            <a:off x="9525000" y="15353"/>
            <a:ext cx="134753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Lesson 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04" y="374935"/>
            <a:ext cx="12198404" cy="6473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2108" y="2517555"/>
            <a:ext cx="6793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How might homes change in the future?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2108" y="3443165"/>
            <a:ext cx="6793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the future, we might have the robot pets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2108" y="4345405"/>
            <a:ext cx="6793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the future, doors might have cameras.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32108" y="5263860"/>
            <a:ext cx="73723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the future, smart devices might not have screens.</a:t>
            </a:r>
          </a:p>
        </p:txBody>
      </p:sp>
    </p:spTree>
    <p:extLst>
      <p:ext uri="{BB962C8B-B14F-4D97-AF65-F5344CB8AC3E}">
        <p14:creationId xmlns:p14="http://schemas.microsoft.com/office/powerpoint/2010/main" val="22136713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21420D-AA12-4E4E-8958-21A110AC9B86}"/>
              </a:ext>
            </a:extLst>
          </p:cNvPr>
          <p:cNvSpPr txBox="1"/>
          <p:nvPr/>
        </p:nvSpPr>
        <p:spPr>
          <a:xfrm>
            <a:off x="8667750" y="868765"/>
            <a:ext cx="1010652" cy="3000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z="1350" dirty="0"/>
              <a:t>Lesson 2</a:t>
            </a:r>
          </a:p>
        </p:txBody>
      </p:sp>
      <p:pic>
        <p:nvPicPr>
          <p:cNvPr id="7" name="Picture 6" descr="A pile of books&#10;&#10;Description automatically generated with medium confidence">
            <a:extLst>
              <a:ext uri="{FF2B5EF4-FFF2-40B4-BE49-F238E27FC236}">
                <a16:creationId xmlns:a16="http://schemas.microsoft.com/office/drawing/2014/main" id="{18504AAF-9CE5-4836-8569-26C6B3669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972FEE8-E3FD-404A-B414-C9B334E2DD8A}"/>
              </a:ext>
            </a:extLst>
          </p:cNvPr>
          <p:cNvSpPr txBox="1">
            <a:spLocks noRot="1" noChangeArrowheads="1"/>
          </p:cNvSpPr>
          <p:nvPr/>
        </p:nvSpPr>
        <p:spPr>
          <a:xfrm>
            <a:off x="308758" y="414047"/>
            <a:ext cx="11340936" cy="994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dirty="0">
                <a:solidFill>
                  <a:srgbClr val="54FF00"/>
                </a:solidFill>
                <a:latin typeface=".VnStamp" panose="020B7200000000000000" pitchFamily="34" charset="0"/>
              </a:rPr>
              <a:t>THANK YOU FOR YOUR LISTENING.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2C4AB6-BB99-486C-AF21-81FB42EEF224}"/>
              </a:ext>
            </a:extLst>
          </p:cNvPr>
          <p:cNvSpPr txBox="1"/>
          <p:nvPr/>
        </p:nvSpPr>
        <p:spPr>
          <a:xfrm>
            <a:off x="2220687" y="1825589"/>
            <a:ext cx="839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Goodbye everybody</a:t>
            </a:r>
          </a:p>
        </p:txBody>
      </p:sp>
    </p:spTree>
    <p:extLst>
      <p:ext uri="{BB962C8B-B14F-4D97-AF65-F5344CB8AC3E}">
        <p14:creationId xmlns:p14="http://schemas.microsoft.com/office/powerpoint/2010/main" val="25656889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2902</TotalTime>
  <Words>183</Words>
  <Application>Microsoft Office PowerPoint</Application>
  <PresentationFormat>Widescreen</PresentationFormat>
  <Paragraphs>35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.VnStamp</vt:lpstr>
      <vt:lpstr>Calibri</vt:lpstr>
      <vt:lpstr>Arial</vt:lpstr>
      <vt:lpstr>.VnTifani Heavy</vt:lpstr>
      <vt:lpstr>Century Schoolbook</vt:lpstr>
      <vt:lpstr>Times New Roman</vt:lpstr>
      <vt:lpstr>Calibri Light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Huỳnh Minh Trí</cp:lastModifiedBy>
  <cp:revision>202</cp:revision>
  <dcterms:created xsi:type="dcterms:W3CDTF">2019-07-02T02:13:33Z</dcterms:created>
  <dcterms:modified xsi:type="dcterms:W3CDTF">2024-05-24T08:25:32Z</dcterms:modified>
</cp:coreProperties>
</file>