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1"/>
  </p:sldMasterIdLst>
  <p:notesMasterIdLst>
    <p:notesMasterId r:id="rId7"/>
  </p:notesMasterIdLst>
  <p:sldIdLst>
    <p:sldId id="349" r:id="rId2"/>
    <p:sldId id="306" r:id="rId3"/>
    <p:sldId id="307" r:id="rId4"/>
    <p:sldId id="350" r:id="rId5"/>
    <p:sldId id="351" r:id="rId6"/>
  </p:sldIdLst>
  <p:sldSz cx="12192000" cy="6858000"/>
  <p:notesSz cx="6858000" cy="9144000"/>
  <p:embeddedFontLst>
    <p:embeddedFont>
      <p:font typeface=".VnStamp"/>
      <p:regular r:id="rId8"/>
    </p:embeddedFont>
    <p:embeddedFont>
      <p:font typeface="Century Schoolbook" panose="02040604050505020304" pitchFamily="18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zazyboy1993@gmail.com" initials="k" lastIdx="1" clrIdx="0">
    <p:extLst>
      <p:ext uri="{19B8F6BF-5375-455C-9EA6-DF929625EA0E}">
        <p15:presenceInfo xmlns:p15="http://schemas.microsoft.com/office/powerpoint/2012/main" userId="kzazyboy1993@gmail.com" providerId="None"/>
      </p:ext>
    </p:extLst>
  </p:cmAuthor>
  <p:cmAuthor id="2" name="Le Manh Quan" initials="LMQ" lastIdx="5" clrIdx="1">
    <p:extLst>
      <p:ext uri="{19B8F6BF-5375-455C-9EA6-DF929625EA0E}">
        <p15:presenceInfo xmlns:p15="http://schemas.microsoft.com/office/powerpoint/2012/main" userId="Le Manh Qu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578A"/>
    <a:srgbClr val="FF40FF"/>
    <a:srgbClr val="54FF00"/>
    <a:srgbClr val="FDFCE3"/>
    <a:srgbClr val="ECD8E9"/>
    <a:srgbClr val="EE297E"/>
    <a:srgbClr val="EF5288"/>
    <a:srgbClr val="EE4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17"/>
    <p:restoredTop sz="84979"/>
  </p:normalViewPr>
  <p:slideViewPr>
    <p:cSldViewPr snapToGrid="0" snapToObjects="1">
      <p:cViewPr>
        <p:scale>
          <a:sx n="50" d="100"/>
          <a:sy n="50" d="100"/>
        </p:scale>
        <p:origin x="8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Minh Canh" userId="0c0f404c-063e-46a1-8ff1-19ed54436d8d" providerId="ADAL" clId="{19514EC1-6074-4544-BD05-79BBFB9F7044}"/>
    <pc:docChg chg="modSld">
      <pc:chgData name="Tran Minh Canh" userId="0c0f404c-063e-46a1-8ff1-19ed54436d8d" providerId="ADAL" clId="{19514EC1-6074-4544-BD05-79BBFB9F7044}" dt="2021-06-14T09:50:47.411" v="3" actId="14100"/>
      <pc:docMkLst>
        <pc:docMk/>
      </pc:docMkLst>
      <pc:sldChg chg="modSp mod">
        <pc:chgData name="Tran Minh Canh" userId="0c0f404c-063e-46a1-8ff1-19ed54436d8d" providerId="ADAL" clId="{19514EC1-6074-4544-BD05-79BBFB9F7044}" dt="2021-06-14T09:50:47.411" v="3" actId="14100"/>
        <pc:sldMkLst>
          <pc:docMk/>
          <pc:sldMk cId="3168109747" sldId="278"/>
        </pc:sldMkLst>
        <pc:spChg chg="mod">
          <ac:chgData name="Tran Minh Canh" userId="0c0f404c-063e-46a1-8ff1-19ed54436d8d" providerId="ADAL" clId="{19514EC1-6074-4544-BD05-79BBFB9F7044}" dt="2021-06-14T09:50:47.411" v="3" actId="14100"/>
          <ac:spMkLst>
            <pc:docMk/>
            <pc:sldMk cId="3168109747" sldId="278"/>
            <ac:spMk id="8" creationId="{00000000-0000-0000-0000-000000000000}"/>
          </ac:spMkLst>
        </pc:spChg>
      </pc:sldChg>
      <pc:sldChg chg="modSp">
        <pc:chgData name="Tran Minh Canh" userId="0c0f404c-063e-46a1-8ff1-19ed54436d8d" providerId="ADAL" clId="{19514EC1-6074-4544-BD05-79BBFB9F7044}" dt="2021-06-14T09:50:21.662" v="1" actId="20577"/>
        <pc:sldMkLst>
          <pc:docMk/>
          <pc:sldMk cId="2677803764" sldId="279"/>
        </pc:sldMkLst>
        <pc:spChg chg="mod">
          <ac:chgData name="Tran Minh Canh" userId="0c0f404c-063e-46a1-8ff1-19ed54436d8d" providerId="ADAL" clId="{19514EC1-6074-4544-BD05-79BBFB9F7044}" dt="2021-06-14T09:50:18.943" v="0" actId="20577"/>
          <ac:spMkLst>
            <pc:docMk/>
            <pc:sldMk cId="2677803764" sldId="279"/>
            <ac:spMk id="6" creationId="{00000000-0000-0000-0000-000000000000}"/>
          </ac:spMkLst>
        </pc:spChg>
        <pc:spChg chg="mod">
          <ac:chgData name="Tran Minh Canh" userId="0c0f404c-063e-46a1-8ff1-19ed54436d8d" providerId="ADAL" clId="{19514EC1-6074-4544-BD05-79BBFB9F7044}" dt="2021-06-14T09:50:21.662" v="1" actId="20577"/>
          <ac:spMkLst>
            <pc:docMk/>
            <pc:sldMk cId="2677803764" sldId="279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F4AD2-C81A-EB48-8BAC-6D2CB38E10BB}" type="datetimeFigureOut"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8B96B-EA25-1B42-9DF2-2E8C40C314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B96B-EA25-1B42-9DF2-2E8C40C314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26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B96B-EA25-1B42-9DF2-2E8C40C314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94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B96B-EA25-1B42-9DF2-2E8C40C314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5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B96B-EA25-1B42-9DF2-2E8C40C314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2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8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50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3A39D09-20F8-FA47-AECD-94B8BFF56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63"/>
            <a:ext cx="12192000" cy="5293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91EFD5-DEEC-1A4D-9150-A625B0AC8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8461" y="11186"/>
            <a:ext cx="12159024" cy="383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748" y="6517204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027A05-1D97-FD4F-96AB-41D1450D3DB8}"/>
              </a:ext>
            </a:extLst>
          </p:cNvPr>
          <p:cNvSpPr txBox="1"/>
          <p:nvPr userDrawn="1"/>
        </p:nvSpPr>
        <p:spPr>
          <a:xfrm>
            <a:off x="32977" y="6506381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T.A.6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World</a:t>
            </a:r>
          </a:p>
        </p:txBody>
      </p:sp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73" y="6325674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793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58985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C17A9561-E3D6-5A47-811A-BF3F25801FBE}"/>
              </a:ext>
            </a:extLst>
          </p:cNvPr>
          <p:cNvSpPr txBox="1"/>
          <p:nvPr userDrawn="1"/>
        </p:nvSpPr>
        <p:spPr>
          <a:xfrm>
            <a:off x="153420" y="17476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prstClr val="white"/>
                </a:solidFill>
              </a:rPr>
              <a:t>Unit 7</a:t>
            </a:r>
            <a:endParaRPr lang="en-US" sz="1800" b="1" dirty="0">
              <a:solidFill>
                <a:prstClr val="white"/>
              </a:solidFill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2D87BD0C-E721-3A46-8B76-FE80C695E41E}"/>
              </a:ext>
            </a:extLst>
          </p:cNvPr>
          <p:cNvSpPr txBox="1"/>
          <p:nvPr userDrawn="1"/>
        </p:nvSpPr>
        <p:spPr>
          <a:xfrm>
            <a:off x="5562522" y="-13302"/>
            <a:ext cx="1043427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prstClr val="white"/>
                </a:solidFill>
              </a:rPr>
              <a:t>MOVIES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76270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63"/>
            <a:ext cx="12192000" cy="52938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73" y="6325674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793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58985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8461" y="11186"/>
            <a:ext cx="12159024" cy="3835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32977" y="6506381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T.A.6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World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D8490C-D1CC-C24C-9428-2196520772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748" y="6517204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2A00D6E8-4354-504F-BBB9-097897761210}"/>
              </a:ext>
            </a:extLst>
          </p:cNvPr>
          <p:cNvSpPr txBox="1"/>
          <p:nvPr userDrawn="1"/>
        </p:nvSpPr>
        <p:spPr>
          <a:xfrm>
            <a:off x="153420" y="7373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prstClr val="white"/>
                </a:solidFill>
              </a:rPr>
              <a:t>Unit 7</a:t>
            </a:r>
            <a:endParaRPr lang="en-US" sz="1800" b="1" dirty="0">
              <a:solidFill>
                <a:prstClr val="white"/>
              </a:solidFill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5562522" y="-23405"/>
            <a:ext cx="1043427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prstClr val="white"/>
                </a:solidFill>
              </a:rPr>
              <a:t>MOVIES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11511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13479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6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1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1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8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0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2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5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8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5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8" r:id="rId13"/>
    <p:sldLayoutId id="2147483670" r:id="rId14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a truong_">
            <a:extLst>
              <a:ext uri="{FF2B5EF4-FFF2-40B4-BE49-F238E27FC236}">
                <a16:creationId xmlns:a16="http://schemas.microsoft.com/office/drawing/2014/main" id="{DBA2D9B2-F30F-4622-96E7-CF7117F47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13297"/>
            <a:ext cx="12100956" cy="7332735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Text Box 4">
            <a:extLst>
              <a:ext uri="{FF2B5EF4-FFF2-40B4-BE49-F238E27FC236}">
                <a16:creationId xmlns:a16="http://schemas.microsoft.com/office/drawing/2014/main" id="{8F966258-4A0B-4B65-A101-A8C246BF2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2860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7" rIns="91392" bIns="456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8" name="TextBox 8">
            <a:extLst>
              <a:ext uri="{FF2B5EF4-FFF2-40B4-BE49-F238E27FC236}">
                <a16:creationId xmlns:a16="http://schemas.microsoft.com/office/drawing/2014/main" id="{CCF04308-DC86-4FC6-8BE0-F551C517E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59157"/>
            <a:ext cx="701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66FF33"/>
                </a:solidFill>
                <a:latin typeface=".VnTifani Heavy" panose="020B7200000000000000" pitchFamily="34" charset="0"/>
              </a:rPr>
              <a:t>WELCOME TO OUR CLASS</a:t>
            </a:r>
          </a:p>
        </p:txBody>
      </p:sp>
      <p:sp>
        <p:nvSpPr>
          <p:cNvPr id="25605" name="Rectangle 6">
            <a:extLst>
              <a:ext uri="{FF2B5EF4-FFF2-40B4-BE49-F238E27FC236}">
                <a16:creationId xmlns:a16="http://schemas.microsoft.com/office/drawing/2014/main" id="{4D12C37D-2E7B-4535-AFBF-18C708FE2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67954"/>
            <a:ext cx="8077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Good morning everybody   </a:t>
            </a:r>
          </a:p>
        </p:txBody>
      </p:sp>
      <p:sp>
        <p:nvSpPr>
          <p:cNvPr id="5126" name="WordArt 6" descr="Paper bag">
            <a:extLst>
              <a:ext uri="{FF2B5EF4-FFF2-40B4-BE49-F238E27FC236}">
                <a16:creationId xmlns:a16="http://schemas.microsoft.com/office/drawing/2014/main" id="{DB967D4E-45AA-41EB-90EC-2B1D9D2C77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33700" y="798591"/>
            <a:ext cx="579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Secondary School</a:t>
            </a:r>
          </a:p>
        </p:txBody>
      </p:sp>
      <p:pic>
        <p:nvPicPr>
          <p:cNvPr id="9" name="Picture 7" descr="bong hong">
            <a:extLst>
              <a:ext uri="{FF2B5EF4-FFF2-40B4-BE49-F238E27FC236}">
                <a16:creationId xmlns:a16="http://schemas.microsoft.com/office/drawing/2014/main" id="{D94CCCB2-ACFF-40C7-A4C3-BB8DEBA6AE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2" y="4182022"/>
            <a:ext cx="128587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bong hong">
            <a:extLst>
              <a:ext uri="{FF2B5EF4-FFF2-40B4-BE49-F238E27FC236}">
                <a16:creationId xmlns:a16="http://schemas.microsoft.com/office/drawing/2014/main" id="{18E28297-1137-4B98-9E35-9F9296DB00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046" y="4182022"/>
            <a:ext cx="176212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9F059E-CC21-460C-A1A5-17B65DFC75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32" y="5948573"/>
            <a:ext cx="3114675" cy="945931"/>
          </a:xfrm>
          <a:prstGeom prst="rect">
            <a:avLst/>
          </a:prstGeom>
          <a:noFill/>
          <a:ln>
            <a:noFill/>
          </a:ln>
        </p:spPr>
      </p:pic>
      <p:sp>
        <p:nvSpPr>
          <p:cNvPr id="25604" name="Rectangle 3">
            <a:extLst>
              <a:ext uri="{FF2B5EF4-FFF2-40B4-BE49-F238E27FC236}">
                <a16:creationId xmlns:a16="http://schemas.microsoft.com/office/drawing/2014/main" id="{D7CA5FCE-6810-4211-9376-751B7BCC0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146" y="6308819"/>
            <a:ext cx="6558455" cy="26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54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en-US" sz="1800" dirty="0" err="1">
                <a:solidFill>
                  <a:srgbClr val="54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altLang="en-US" sz="1800" dirty="0">
              <a:solidFill>
                <a:srgbClr val="54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54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5" grpId="1"/>
      <p:bldP spid="256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0E55E7-F19C-8146-8B3E-9666E6D1BC7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Lesson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2100956" cy="6842648"/>
          </a:xfrm>
          <a:prstGeom prst="rect">
            <a:avLst/>
          </a:prstGeom>
        </p:spPr>
      </p:pic>
      <p:pic>
        <p:nvPicPr>
          <p:cNvPr id="2" name="19 Track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9526" y="2583393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9546" y="4182210"/>
            <a:ext cx="132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funny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40775" y="3450385"/>
            <a:ext cx="132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great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40774" y="4182210"/>
            <a:ext cx="132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exciting</a:t>
            </a:r>
          </a:p>
        </p:txBody>
      </p:sp>
    </p:spTree>
    <p:extLst>
      <p:ext uri="{BB962C8B-B14F-4D97-AF65-F5344CB8AC3E}">
        <p14:creationId xmlns:p14="http://schemas.microsoft.com/office/powerpoint/2010/main" val="23399427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8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0E55E7-F19C-8146-8B3E-9666E6D1BC7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Lesson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8758"/>
            <a:ext cx="12192000" cy="732441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132318" y="1867486"/>
            <a:ext cx="1422400" cy="846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6000" y="3981670"/>
            <a:ext cx="4826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66613" y="4261070"/>
            <a:ext cx="9567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27076" y="5410601"/>
            <a:ext cx="378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It was boring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27075" y="5679946"/>
            <a:ext cx="378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 action movie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27076" y="5961189"/>
            <a:ext cx="378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It was exciting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27076" y="6263014"/>
            <a:ext cx="4420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She was very funny</a:t>
            </a:r>
          </a:p>
        </p:txBody>
      </p:sp>
    </p:spTree>
    <p:extLst>
      <p:ext uri="{BB962C8B-B14F-4D97-AF65-F5344CB8AC3E}">
        <p14:creationId xmlns:p14="http://schemas.microsoft.com/office/powerpoint/2010/main" val="42814784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DD8E15-E17F-1DA5-0196-2CCCD2626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5289"/>
            <a:ext cx="12293600" cy="68426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0E55E7-F19C-8146-8B3E-9666E6D1BC73}"/>
              </a:ext>
            </a:extLst>
          </p:cNvPr>
          <p:cNvSpPr txBox="1"/>
          <p:nvPr/>
        </p:nvSpPr>
        <p:spPr>
          <a:xfrm>
            <a:off x="8667750" y="868765"/>
            <a:ext cx="1010652" cy="300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z="1350" dirty="0">
                <a:solidFill>
                  <a:prstClr val="white"/>
                </a:solidFill>
              </a:rPr>
              <a:t>Lesson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44CBB-A25F-C1B2-0320-61B0F461017F}"/>
              </a:ext>
            </a:extLst>
          </p:cNvPr>
          <p:cNvSpPr txBox="1"/>
          <p:nvPr/>
        </p:nvSpPr>
        <p:spPr>
          <a:xfrm>
            <a:off x="91044" y="1868823"/>
            <a:ext cx="11948556" cy="4985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the words in correct order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movies are exciting I think action.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action movies are exciting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333FF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story was boring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Tina thinks the.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Tina thinks the story was boring.</a:t>
            </a:r>
            <a:endParaRPr lang="en-US" sz="2400" dirty="0">
              <a:solidFill>
                <a:srgbClr val="0000FF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really exciting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movie was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movie was really exciting</a:t>
            </a:r>
          </a:p>
          <a:p>
            <a:pPr algn="l"/>
            <a:endParaRPr lang="en-US" sz="2400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endParaRPr lang="en-US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442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21420D-AA12-4E4E-8958-21A110AC9B86}"/>
              </a:ext>
            </a:extLst>
          </p:cNvPr>
          <p:cNvSpPr txBox="1"/>
          <p:nvPr/>
        </p:nvSpPr>
        <p:spPr>
          <a:xfrm>
            <a:off x="8667750" y="868765"/>
            <a:ext cx="1010652" cy="300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z="1350" dirty="0"/>
              <a:t>Lesson 2</a:t>
            </a:r>
          </a:p>
        </p:txBody>
      </p:sp>
      <p:pic>
        <p:nvPicPr>
          <p:cNvPr id="7" name="Picture 6" descr="A pile of books&#10;&#10;Description automatically generated with medium confidence">
            <a:extLst>
              <a:ext uri="{FF2B5EF4-FFF2-40B4-BE49-F238E27FC236}">
                <a16:creationId xmlns:a16="http://schemas.microsoft.com/office/drawing/2014/main" id="{18504AAF-9CE5-4836-8569-26C6B3669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972FEE8-E3FD-404A-B414-C9B334E2DD8A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308758" y="414047"/>
            <a:ext cx="11340936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rgbClr val="54FF00"/>
                </a:solidFill>
                <a:latin typeface=".VnStamp" panose="020B7200000000000000" pitchFamily="34" charset="0"/>
              </a:rPr>
              <a:t>THANK YOU FOR YOUR LISTENING.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2C4AB6-BB99-486C-AF21-81FB42EEF224}"/>
              </a:ext>
            </a:extLst>
          </p:cNvPr>
          <p:cNvSpPr txBox="1"/>
          <p:nvPr/>
        </p:nvSpPr>
        <p:spPr>
          <a:xfrm>
            <a:off x="2220687" y="1825589"/>
            <a:ext cx="8395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 everybody</a:t>
            </a:r>
          </a:p>
        </p:txBody>
      </p:sp>
    </p:spTree>
    <p:extLst>
      <p:ext uri="{BB962C8B-B14F-4D97-AF65-F5344CB8AC3E}">
        <p14:creationId xmlns:p14="http://schemas.microsoft.com/office/powerpoint/2010/main" val="25656889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3" grpId="1"/>
    </p:bldLst>
  </p:timing>
</p:sld>
</file>

<file path=ppt/theme/theme1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2907</TotalTime>
  <Words>103</Words>
  <Application>Microsoft Office PowerPoint</Application>
  <PresentationFormat>Widescreen</PresentationFormat>
  <Paragraphs>33</Paragraphs>
  <Slides>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Century Schoolbook</vt:lpstr>
      <vt:lpstr>.VnTifani Heavy</vt:lpstr>
      <vt:lpstr>Calibri Light</vt:lpstr>
      <vt:lpstr>Times New Roman</vt:lpstr>
      <vt:lpstr>.VnStamp</vt:lpstr>
      <vt:lpstr>1_Office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Huỳnh Minh Trí</cp:lastModifiedBy>
  <cp:revision>204</cp:revision>
  <dcterms:created xsi:type="dcterms:W3CDTF">2019-07-02T02:13:33Z</dcterms:created>
  <dcterms:modified xsi:type="dcterms:W3CDTF">2024-05-21T13:29:01Z</dcterms:modified>
</cp:coreProperties>
</file>