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2" r:id="rId1"/>
    <p:sldMasterId id="2147483685" r:id="rId2"/>
  </p:sldMasterIdLst>
  <p:notesMasterIdLst>
    <p:notesMasterId r:id="rId9"/>
  </p:notesMasterIdLst>
  <p:sldIdLst>
    <p:sldId id="349" r:id="rId3"/>
    <p:sldId id="306" r:id="rId4"/>
    <p:sldId id="307" r:id="rId5"/>
    <p:sldId id="308" r:id="rId6"/>
    <p:sldId id="350" r:id="rId7"/>
    <p:sldId id="351" r:id="rId8"/>
  </p:sldIdLst>
  <p:sldSz cx="12192000" cy="6858000"/>
  <p:notesSz cx="6858000" cy="9144000"/>
  <p:embeddedFontLst>
    <p:embeddedFont>
      <p:font typeface=".VnStamp" panose="020B7200000000000000"/>
      <p:regular r:id="rId10"/>
    </p:embeddedFont>
    <p:embeddedFont>
      <p:font typeface=".VnTifani Heavy" panose="020B7200000000000000" charset="0"/>
      <p:regular r:id="rId11"/>
    </p:embeddedFont>
    <p:embeddedFont>
      <p:font typeface="Century Schoolbook" panose="02040604050505020304" pitchFamily="18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zazyboy1993@gmail.com" initials="k" lastIdx="1" clrIdx="0">
    <p:extLst>
      <p:ext uri="{19B8F6BF-5375-455C-9EA6-DF929625EA0E}">
        <p15:presenceInfo xmlns:p15="http://schemas.microsoft.com/office/powerpoint/2012/main" userId="kzazyboy1993@gmail.com" providerId="None"/>
      </p:ext>
    </p:extLst>
  </p:cmAuthor>
  <p:cmAuthor id="2" name="Le Manh Quan" initials="LMQ" lastIdx="5" clrIdx="1">
    <p:extLst>
      <p:ext uri="{19B8F6BF-5375-455C-9EA6-DF929625EA0E}">
        <p15:presenceInfo xmlns:p15="http://schemas.microsoft.com/office/powerpoint/2012/main" userId="Le Manh Qu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DFCE3"/>
    <a:srgbClr val="EF578A"/>
    <a:srgbClr val="FF40FF"/>
    <a:srgbClr val="54FF00"/>
    <a:srgbClr val="ECD8E9"/>
    <a:srgbClr val="EE297E"/>
    <a:srgbClr val="EF5288"/>
    <a:srgbClr val="EE44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17"/>
    <p:restoredTop sz="84979"/>
  </p:normalViewPr>
  <p:slideViewPr>
    <p:cSldViewPr snapToGrid="0" snapToObjects="1">
      <p:cViewPr>
        <p:scale>
          <a:sx n="60" d="100"/>
          <a:sy n="60" d="100"/>
        </p:scale>
        <p:origin x="496" y="-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384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 Minh Canh" userId="0c0f404c-063e-46a1-8ff1-19ed54436d8d" providerId="ADAL" clId="{19514EC1-6074-4544-BD05-79BBFB9F7044}"/>
    <pc:docChg chg="modSld">
      <pc:chgData name="Tran Minh Canh" userId="0c0f404c-063e-46a1-8ff1-19ed54436d8d" providerId="ADAL" clId="{19514EC1-6074-4544-BD05-79BBFB9F7044}" dt="2021-06-14T09:50:47.411" v="3" actId="14100"/>
      <pc:docMkLst>
        <pc:docMk/>
      </pc:docMkLst>
      <pc:sldChg chg="modSp mod">
        <pc:chgData name="Tran Minh Canh" userId="0c0f404c-063e-46a1-8ff1-19ed54436d8d" providerId="ADAL" clId="{19514EC1-6074-4544-BD05-79BBFB9F7044}" dt="2021-06-14T09:50:47.411" v="3" actId="14100"/>
        <pc:sldMkLst>
          <pc:docMk/>
          <pc:sldMk cId="3168109747" sldId="278"/>
        </pc:sldMkLst>
        <pc:spChg chg="mod">
          <ac:chgData name="Tran Minh Canh" userId="0c0f404c-063e-46a1-8ff1-19ed54436d8d" providerId="ADAL" clId="{19514EC1-6074-4544-BD05-79BBFB9F7044}" dt="2021-06-14T09:50:47.411" v="3" actId="14100"/>
          <ac:spMkLst>
            <pc:docMk/>
            <pc:sldMk cId="3168109747" sldId="278"/>
            <ac:spMk id="8" creationId="{00000000-0000-0000-0000-000000000000}"/>
          </ac:spMkLst>
        </pc:spChg>
      </pc:sldChg>
      <pc:sldChg chg="modSp">
        <pc:chgData name="Tran Minh Canh" userId="0c0f404c-063e-46a1-8ff1-19ed54436d8d" providerId="ADAL" clId="{19514EC1-6074-4544-BD05-79BBFB9F7044}" dt="2021-06-14T09:50:21.662" v="1" actId="20577"/>
        <pc:sldMkLst>
          <pc:docMk/>
          <pc:sldMk cId="2677803764" sldId="279"/>
        </pc:sldMkLst>
        <pc:spChg chg="mod">
          <ac:chgData name="Tran Minh Canh" userId="0c0f404c-063e-46a1-8ff1-19ed54436d8d" providerId="ADAL" clId="{19514EC1-6074-4544-BD05-79BBFB9F7044}" dt="2021-06-14T09:50:18.943" v="0" actId="20577"/>
          <ac:spMkLst>
            <pc:docMk/>
            <pc:sldMk cId="2677803764" sldId="279"/>
            <ac:spMk id="6" creationId="{00000000-0000-0000-0000-000000000000}"/>
          </ac:spMkLst>
        </pc:spChg>
        <pc:spChg chg="mod">
          <ac:chgData name="Tran Minh Canh" userId="0c0f404c-063e-46a1-8ff1-19ed54436d8d" providerId="ADAL" clId="{19514EC1-6074-4544-BD05-79BBFB9F7044}" dt="2021-06-14T09:50:21.662" v="1" actId="20577"/>
          <ac:spMkLst>
            <pc:docMk/>
            <pc:sldMk cId="2677803764" sldId="279"/>
            <ac:spMk id="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F4AD2-C81A-EB48-8BAC-6D2CB38E10BB}" type="datetimeFigureOut">
              <a:t>5/21/2024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E8B96B-EA25-1B42-9DF2-2E8C40C314D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31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E8B96B-EA25-1B42-9DF2-2E8C40C314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26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E8B96B-EA25-1B42-9DF2-2E8C40C314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43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E8B96B-EA25-1B42-9DF2-2E8C40C314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63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835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169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132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7117318-64AE-D843-861F-DBFAEED5AF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60263"/>
            <a:ext cx="12192000" cy="529389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CE37AB6-42E6-F74E-B7B4-0A818120FF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3073" y="6325674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C80C2AA-6183-B549-9E34-E3B66480513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3793" y="6586738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F925C44-41A0-1645-80AB-C78D89D0621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558985" y="6586738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AD5A4F-84CF-9F4F-9FA4-2BBE08129BE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V="1">
            <a:off x="18461" y="11186"/>
            <a:ext cx="12159024" cy="38357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1D2F40C-B421-974B-88C8-3B0F5DE0E443}"/>
              </a:ext>
            </a:extLst>
          </p:cNvPr>
          <p:cNvSpPr txBox="1"/>
          <p:nvPr userDrawn="1"/>
        </p:nvSpPr>
        <p:spPr>
          <a:xfrm>
            <a:off x="32977" y="6506381"/>
            <a:ext cx="2048061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T.A.6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World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BD8490C-D1CC-C24C-9428-2196520772E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1748" y="6517204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9">
            <a:extLst>
              <a:ext uri="{FF2B5EF4-FFF2-40B4-BE49-F238E27FC236}">
                <a16:creationId xmlns:a16="http://schemas.microsoft.com/office/drawing/2014/main" id="{2A00D6E8-4354-504F-BBB9-097897761210}"/>
              </a:ext>
            </a:extLst>
          </p:cNvPr>
          <p:cNvSpPr txBox="1"/>
          <p:nvPr userDrawn="1"/>
        </p:nvSpPr>
        <p:spPr>
          <a:xfrm>
            <a:off x="153420" y="7373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1</a:t>
            </a:r>
          </a:p>
        </p:txBody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id="{941562CA-EE7D-A54E-8CEF-2654AC7D4B0B}"/>
              </a:ext>
            </a:extLst>
          </p:cNvPr>
          <p:cNvSpPr txBox="1"/>
          <p:nvPr userDrawn="1"/>
        </p:nvSpPr>
        <p:spPr>
          <a:xfrm>
            <a:off x="5562522" y="-23405"/>
            <a:ext cx="869149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2312432481"/>
      </p:ext>
    </p:extLst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3A39D09-20F8-FA47-AECD-94B8BFF560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60263"/>
            <a:ext cx="12192000" cy="5293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91EFD5-DEEC-1A4D-9150-A625B0AC8D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V="1">
            <a:off x="18461" y="11186"/>
            <a:ext cx="12159024" cy="3835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1748" y="6517204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7027A05-1D97-FD4F-96AB-41D1450D3DB8}"/>
              </a:ext>
            </a:extLst>
          </p:cNvPr>
          <p:cNvSpPr txBox="1"/>
          <p:nvPr userDrawn="1"/>
        </p:nvSpPr>
        <p:spPr>
          <a:xfrm>
            <a:off x="32977" y="6506381"/>
            <a:ext cx="2048061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T.A.6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World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D96D44-1704-8540-93E5-16F541ACCC0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3073" y="6325674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99AFCBA-5E24-7842-8A7E-75D677787B9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3793" y="6586738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5249790-DE0A-B649-9880-C4B10853281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558985" y="6586738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9">
            <a:extLst>
              <a:ext uri="{FF2B5EF4-FFF2-40B4-BE49-F238E27FC236}">
                <a16:creationId xmlns:a16="http://schemas.microsoft.com/office/drawing/2014/main" id="{C17A9561-E3D6-5A47-811A-BF3F25801FBE}"/>
              </a:ext>
            </a:extLst>
          </p:cNvPr>
          <p:cNvSpPr txBox="1"/>
          <p:nvPr userDrawn="1"/>
        </p:nvSpPr>
        <p:spPr>
          <a:xfrm>
            <a:off x="153420" y="17476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1</a:t>
            </a:r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2D87BD0C-E721-3A46-8B76-FE80C695E41E}"/>
              </a:ext>
            </a:extLst>
          </p:cNvPr>
          <p:cNvSpPr txBox="1"/>
          <p:nvPr userDrawn="1"/>
        </p:nvSpPr>
        <p:spPr>
          <a:xfrm>
            <a:off x="5562522" y="-13302"/>
            <a:ext cx="869149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1767835397"/>
      </p:ext>
    </p:extLst>
  </p:cSld>
  <p:clrMapOvr>
    <a:masterClrMapping/>
  </p:clrMapOvr>
  <p:transition spd="med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811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155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862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517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8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055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428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2101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766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9061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1143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0705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3A39D09-20F8-FA47-AECD-94B8BFF560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60263"/>
            <a:ext cx="12192000" cy="5293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91EFD5-DEEC-1A4D-9150-A625B0AC8D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V="1">
            <a:off x="18461" y="11186"/>
            <a:ext cx="12159024" cy="3835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1748" y="6517204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7027A05-1D97-FD4F-96AB-41D1450D3DB8}"/>
              </a:ext>
            </a:extLst>
          </p:cNvPr>
          <p:cNvSpPr txBox="1"/>
          <p:nvPr userDrawn="1"/>
        </p:nvSpPr>
        <p:spPr>
          <a:xfrm>
            <a:off x="32977" y="6506381"/>
            <a:ext cx="2048061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white"/>
                </a:solidFill>
              </a:rPr>
              <a:t>T.A.6 </a:t>
            </a:r>
            <a:r>
              <a:rPr lang="en-US" sz="1400" dirty="0" err="1">
                <a:solidFill>
                  <a:prstClr val="white"/>
                </a:solidFill>
              </a:rPr>
              <a:t>i</a:t>
            </a:r>
            <a:r>
              <a:rPr lang="en-US" sz="1400" dirty="0">
                <a:solidFill>
                  <a:prstClr val="white"/>
                </a:solidFill>
              </a:rPr>
              <a:t>-Learn Smart World</a:t>
            </a:r>
          </a:p>
        </p:txBody>
      </p:sp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D96D44-1704-8540-93E5-16F541ACCC0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3073" y="6325674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99AFCBA-5E24-7842-8A7E-75D677787B9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3793" y="6586738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5249790-DE0A-B649-9880-C4B10853281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558985" y="6586738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9">
            <a:extLst>
              <a:ext uri="{FF2B5EF4-FFF2-40B4-BE49-F238E27FC236}">
                <a16:creationId xmlns:a16="http://schemas.microsoft.com/office/drawing/2014/main" id="{C17A9561-E3D6-5A47-811A-BF3F25801FBE}"/>
              </a:ext>
            </a:extLst>
          </p:cNvPr>
          <p:cNvSpPr txBox="1"/>
          <p:nvPr userDrawn="1"/>
        </p:nvSpPr>
        <p:spPr>
          <a:xfrm>
            <a:off x="153420" y="17476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prstClr val="white"/>
                </a:solidFill>
              </a:rPr>
              <a:t>Unit 6</a:t>
            </a:r>
            <a:endParaRPr lang="en-US" sz="1800" b="1" dirty="0">
              <a:solidFill>
                <a:prstClr val="white"/>
              </a:solidFill>
            </a:endParaRPr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2D87BD0C-E721-3A46-8B76-FE80C695E41E}"/>
              </a:ext>
            </a:extLst>
          </p:cNvPr>
          <p:cNvSpPr txBox="1"/>
          <p:nvPr userDrawn="1"/>
        </p:nvSpPr>
        <p:spPr>
          <a:xfrm>
            <a:off x="4327863" y="-5347"/>
            <a:ext cx="2652201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prstClr val="white"/>
                </a:solidFill>
              </a:rPr>
              <a:t>COMMUNITY SERVICES</a:t>
            </a:r>
            <a:endParaRPr lang="en-US" sz="2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00781"/>
      </p:ext>
    </p:extLst>
  </p:cSld>
  <p:clrMapOvr>
    <a:masterClrMapping/>
  </p:clrMapOvr>
  <p:transition spd="med">
    <p:split orient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7117318-64AE-D843-861F-DBFAEED5AF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60263"/>
            <a:ext cx="12192000" cy="529389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CE37AB6-42E6-F74E-B7B4-0A818120FF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3073" y="6325674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C80C2AA-6183-B549-9E34-E3B66480513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3793" y="6586738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F925C44-41A0-1645-80AB-C78D89D0621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558985" y="6586738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AD5A4F-84CF-9F4F-9FA4-2BBE08129BE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V="1">
            <a:off x="18461" y="11186"/>
            <a:ext cx="12159024" cy="38357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1D2F40C-B421-974B-88C8-3B0F5DE0E443}"/>
              </a:ext>
            </a:extLst>
          </p:cNvPr>
          <p:cNvSpPr txBox="1"/>
          <p:nvPr userDrawn="1"/>
        </p:nvSpPr>
        <p:spPr>
          <a:xfrm>
            <a:off x="32977" y="6506381"/>
            <a:ext cx="2048061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white"/>
                </a:solidFill>
              </a:rPr>
              <a:t>T.A.6 </a:t>
            </a:r>
            <a:r>
              <a:rPr lang="en-US" sz="1400" dirty="0" err="1">
                <a:solidFill>
                  <a:prstClr val="white"/>
                </a:solidFill>
              </a:rPr>
              <a:t>i</a:t>
            </a:r>
            <a:r>
              <a:rPr lang="en-US" sz="1400" dirty="0">
                <a:solidFill>
                  <a:prstClr val="white"/>
                </a:solidFill>
              </a:rPr>
              <a:t>-Learn Smart World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BD8490C-D1CC-C24C-9428-2196520772E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1748" y="6517204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9">
            <a:extLst>
              <a:ext uri="{FF2B5EF4-FFF2-40B4-BE49-F238E27FC236}">
                <a16:creationId xmlns:a16="http://schemas.microsoft.com/office/drawing/2014/main" id="{2A00D6E8-4354-504F-BBB9-097897761210}"/>
              </a:ext>
            </a:extLst>
          </p:cNvPr>
          <p:cNvSpPr txBox="1"/>
          <p:nvPr userDrawn="1"/>
        </p:nvSpPr>
        <p:spPr>
          <a:xfrm>
            <a:off x="153420" y="7373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prstClr val="white"/>
                </a:solidFill>
              </a:rPr>
              <a:t>Unit 6</a:t>
            </a:r>
            <a:endParaRPr lang="en-US" sz="1800" b="1" dirty="0">
              <a:solidFill>
                <a:prstClr val="white"/>
              </a:solidFill>
            </a:endParaRPr>
          </a:p>
        </p:txBody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id="{941562CA-EE7D-A54E-8CEF-2654AC7D4B0B}"/>
              </a:ext>
            </a:extLst>
          </p:cNvPr>
          <p:cNvSpPr txBox="1"/>
          <p:nvPr userDrawn="1"/>
        </p:nvSpPr>
        <p:spPr>
          <a:xfrm>
            <a:off x="4327863" y="-23405"/>
            <a:ext cx="2652201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prstClr val="white"/>
                </a:solidFill>
              </a:rPr>
              <a:t>COMMUNITY SERVICES</a:t>
            </a:r>
            <a:endParaRPr lang="en-US" sz="2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474230"/>
      </p:ext>
    </p:extLst>
  </p:cSld>
  <p:clrMapOvr>
    <a:masterClrMapping/>
  </p:clrMapOvr>
  <p:transition spd="med">
    <p:split orient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5899138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633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128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93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146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E401E-20F8-4145-BA21-C0BD55916281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B7C2-B339-449F-BDCE-7C9D03F94D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058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450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833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868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61" r:id="rId12"/>
    <p:sldLayoutId id="2147483666" r:id="rId13"/>
  </p:sldLayoutIdLst>
  <p:transition spd="med">
    <p:split orient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310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68" r:id="rId13"/>
    <p:sldLayoutId id="2147483670" r:id="rId14"/>
  </p:sldLayoutIdLst>
  <p:transition spd="med">
    <p:split orient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Nha truong_">
            <a:extLst>
              <a:ext uri="{FF2B5EF4-FFF2-40B4-BE49-F238E27FC236}">
                <a16:creationId xmlns:a16="http://schemas.microsoft.com/office/drawing/2014/main" id="{DBA2D9B2-F30F-4622-96E7-CF7117F478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13297"/>
            <a:ext cx="12100956" cy="7332735"/>
          </a:xfrm>
          <a:prstGeom prst="rect">
            <a:avLst/>
          </a:prstGeom>
          <a:noFill/>
          <a:ln>
            <a:noFill/>
          </a:ln>
        </p:spPr>
      </p:pic>
      <p:sp>
        <p:nvSpPr>
          <p:cNvPr id="5123" name="Text Box 4">
            <a:extLst>
              <a:ext uri="{FF2B5EF4-FFF2-40B4-BE49-F238E27FC236}">
                <a16:creationId xmlns:a16="http://schemas.microsoft.com/office/drawing/2014/main" id="{8F966258-4A0B-4B65-A101-A8C246BF2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2286001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2" tIns="45697" rIns="91392" bIns="4569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8" name="TextBox 8">
            <a:extLst>
              <a:ext uri="{FF2B5EF4-FFF2-40B4-BE49-F238E27FC236}">
                <a16:creationId xmlns:a16="http://schemas.microsoft.com/office/drawing/2014/main" id="{CCF04308-DC86-4FC6-8BE0-F551C517E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059157"/>
            <a:ext cx="7010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66FF33"/>
                </a:solidFill>
                <a:latin typeface=".VnTifani Heavy" panose="020B7200000000000000" pitchFamily="34" charset="0"/>
              </a:rPr>
              <a:t>WELCOME TO OUR CLASS</a:t>
            </a:r>
          </a:p>
        </p:txBody>
      </p:sp>
      <p:sp>
        <p:nvSpPr>
          <p:cNvPr id="25605" name="Rectangle 6">
            <a:extLst>
              <a:ext uri="{FF2B5EF4-FFF2-40B4-BE49-F238E27FC236}">
                <a16:creationId xmlns:a16="http://schemas.microsoft.com/office/drawing/2014/main" id="{4D12C37D-2E7B-4535-AFBF-18C708FE2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967954"/>
            <a:ext cx="80772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4000" b="1" dirty="0">
                <a:solidFill>
                  <a:srgbClr val="FFFF00"/>
                </a:solidFill>
                <a:latin typeface="Century Schoolbook" panose="02040604050505020304" pitchFamily="18" charset="0"/>
              </a:rPr>
              <a:t>Good morning everybody   </a:t>
            </a:r>
          </a:p>
        </p:txBody>
      </p:sp>
      <p:sp>
        <p:nvSpPr>
          <p:cNvPr id="5126" name="WordArt 6" descr="Paper bag">
            <a:extLst>
              <a:ext uri="{FF2B5EF4-FFF2-40B4-BE49-F238E27FC236}">
                <a16:creationId xmlns:a16="http://schemas.microsoft.com/office/drawing/2014/main" id="{DB967D4E-45AA-41EB-90EC-2B1D9D2C77D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33700" y="798591"/>
            <a:ext cx="5791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Binh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Secondary School</a:t>
            </a:r>
          </a:p>
        </p:txBody>
      </p:sp>
      <p:pic>
        <p:nvPicPr>
          <p:cNvPr id="9" name="Picture 7" descr="bong hong">
            <a:extLst>
              <a:ext uri="{FF2B5EF4-FFF2-40B4-BE49-F238E27FC236}">
                <a16:creationId xmlns:a16="http://schemas.microsoft.com/office/drawing/2014/main" id="{D94CCCB2-ACFF-40C7-A4C3-BB8DEBA6AE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2" y="4182022"/>
            <a:ext cx="1285875" cy="287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bong hong">
            <a:extLst>
              <a:ext uri="{FF2B5EF4-FFF2-40B4-BE49-F238E27FC236}">
                <a16:creationId xmlns:a16="http://schemas.microsoft.com/office/drawing/2014/main" id="{18E28297-1137-4B98-9E35-9F9296DB003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046" y="4182022"/>
            <a:ext cx="1762125" cy="287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9F059E-CC21-460C-A1A5-17B65DFC75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332" y="5948573"/>
            <a:ext cx="3114675" cy="945931"/>
          </a:xfrm>
          <a:prstGeom prst="rect">
            <a:avLst/>
          </a:prstGeom>
          <a:noFill/>
          <a:ln>
            <a:noFill/>
          </a:ln>
        </p:spPr>
      </p:pic>
      <p:sp>
        <p:nvSpPr>
          <p:cNvPr id="25604" name="Rectangle 3">
            <a:extLst>
              <a:ext uri="{FF2B5EF4-FFF2-40B4-BE49-F238E27FC236}">
                <a16:creationId xmlns:a16="http://schemas.microsoft.com/office/drawing/2014/main" id="{D7CA5FCE-6810-4211-9376-751B7BCC0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5146" y="6308819"/>
            <a:ext cx="6558455" cy="264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54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 </a:t>
            </a:r>
            <a:r>
              <a:rPr lang="en-US" altLang="en-US" sz="1800" dirty="0" err="1">
                <a:solidFill>
                  <a:srgbClr val="54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altLang="en-US" sz="1800" dirty="0">
              <a:solidFill>
                <a:srgbClr val="54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54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wd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  <p:bldP spid="25605" grpId="1"/>
      <p:bldP spid="2560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0E55E7-F19C-8146-8B3E-9666E6D1BC73}"/>
              </a:ext>
            </a:extLst>
          </p:cNvPr>
          <p:cNvSpPr txBox="1"/>
          <p:nvPr/>
        </p:nvSpPr>
        <p:spPr>
          <a:xfrm>
            <a:off x="9525000" y="15353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Lesson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7010" y="15353"/>
            <a:ext cx="12229010" cy="6827294"/>
          </a:xfrm>
          <a:prstGeom prst="rect">
            <a:avLst/>
          </a:prstGeom>
        </p:spPr>
      </p:pic>
      <p:pic>
        <p:nvPicPr>
          <p:cNvPr id="2" name="05 Trac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27036" y="2602635"/>
            <a:ext cx="487363" cy="4873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98649" y="6179545"/>
            <a:ext cx="2152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plastic bottle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57173" y="6182446"/>
            <a:ext cx="1274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14399" y="6179542"/>
            <a:ext cx="2152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glass jar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39422" y="6179543"/>
            <a:ext cx="2152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plastic bag</a:t>
            </a:r>
          </a:p>
        </p:txBody>
      </p:sp>
    </p:spTree>
    <p:extLst>
      <p:ext uri="{BB962C8B-B14F-4D97-AF65-F5344CB8AC3E}">
        <p14:creationId xmlns:p14="http://schemas.microsoft.com/office/powerpoint/2010/main" val="94812143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67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0E55E7-F19C-8146-8B3E-9666E6D1BC73}"/>
              </a:ext>
            </a:extLst>
          </p:cNvPr>
          <p:cNvSpPr txBox="1"/>
          <p:nvPr/>
        </p:nvSpPr>
        <p:spPr>
          <a:xfrm>
            <a:off x="9525000" y="15353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Lesson 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96" y="-67774"/>
            <a:ext cx="12192000" cy="6925774"/>
          </a:xfrm>
          <a:prstGeom prst="rect">
            <a:avLst/>
          </a:prstGeom>
        </p:spPr>
      </p:pic>
      <p:pic>
        <p:nvPicPr>
          <p:cNvPr id="3" name="06 Track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10732" y="200019"/>
            <a:ext cx="487363" cy="487363"/>
          </a:xfrm>
          <a:prstGeom prst="rect">
            <a:avLst/>
          </a:prstGeom>
        </p:spPr>
      </p:pic>
      <p:cxnSp>
        <p:nvCxnSpPr>
          <p:cNvPr id="6" name="Straight Connector 5"/>
          <p:cNvCxnSpPr>
            <a:cxnSpLocks/>
          </p:cNvCxnSpPr>
          <p:nvPr/>
        </p:nvCxnSpPr>
        <p:spPr>
          <a:xfrm>
            <a:off x="6693106" y="1467859"/>
            <a:ext cx="1037730" cy="177410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>
            <a:off x="6681230" y="2324849"/>
            <a:ext cx="952336" cy="188881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 flipH="1">
            <a:off x="6722052" y="2468974"/>
            <a:ext cx="916710" cy="77299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 flipH="1">
            <a:off x="6751864" y="1392891"/>
            <a:ext cx="881702" cy="280257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616831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28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0E55E7-F19C-8146-8B3E-9666E6D1BC73}"/>
              </a:ext>
            </a:extLst>
          </p:cNvPr>
          <p:cNvSpPr txBox="1"/>
          <p:nvPr/>
        </p:nvSpPr>
        <p:spPr>
          <a:xfrm>
            <a:off x="9525000" y="15353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Lesson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0044" y="-100945"/>
            <a:ext cx="12422043" cy="69589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10375" y="6239801"/>
            <a:ext cx="1104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False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865478" y="5731485"/>
            <a:ext cx="854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True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47245" y="6212684"/>
            <a:ext cx="854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3333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134158567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7878E54-20AB-5548-3F54-CC704612B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010" y="15353"/>
            <a:ext cx="12229010" cy="6827294"/>
          </a:xfrm>
          <a:prstGeom prst="rect">
            <a:avLst/>
          </a:prstGeom>
          <a:solidFill>
            <a:srgbClr val="FDFCE3"/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0E55E7-F19C-8146-8B3E-9666E6D1BC73}"/>
              </a:ext>
            </a:extLst>
          </p:cNvPr>
          <p:cNvSpPr txBox="1"/>
          <p:nvPr/>
        </p:nvSpPr>
        <p:spPr>
          <a:xfrm>
            <a:off x="9525000" y="15353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Lesson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C44CBB-A25F-C1B2-0320-61B0F461017F}"/>
              </a:ext>
            </a:extLst>
          </p:cNvPr>
          <p:cNvSpPr txBox="1"/>
          <p:nvPr/>
        </p:nvSpPr>
        <p:spPr>
          <a:xfrm>
            <a:off x="138222" y="2127697"/>
            <a:ext cx="12053777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Put the words in correct order</a:t>
            </a:r>
          </a:p>
          <a:p>
            <a:r>
              <a:rPr lang="en-US" sz="2400" b="1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bottles and jars Reuse glass. </a:t>
            </a:r>
          </a:p>
          <a:p>
            <a:pPr algn="l"/>
            <a:r>
              <a:rPr lang="en-US" sz="24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i="0" dirty="0">
                <a:solidFill>
                  <a:srgbClr val="3333FF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Reuse glass bottles and jars.</a:t>
            </a:r>
          </a:p>
          <a:p>
            <a:pPr algn="l"/>
            <a:r>
              <a:rPr lang="en-US" sz="240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2. away old glass Don't throw.</a:t>
            </a:r>
          </a:p>
          <a:p>
            <a:pPr algn="l"/>
            <a:r>
              <a:rPr lang="en-US" sz="240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i="0" dirty="0">
                <a:solidFill>
                  <a:srgbClr val="3333FF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Don't throw away old glass!</a:t>
            </a:r>
          </a:p>
          <a:p>
            <a:pPr algn="l"/>
            <a:r>
              <a:rPr lang="en-US" sz="24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3. bottles, cans, and paper Recycle plastic.</a:t>
            </a:r>
          </a:p>
          <a:p>
            <a:pPr algn="l"/>
            <a:r>
              <a:rPr lang="en-US" sz="24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0" i="0" dirty="0">
                <a:solidFill>
                  <a:srgbClr val="3333FF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Recycle plastic bottles, cans, and paper.</a:t>
            </a:r>
            <a:r>
              <a:rPr lang="en-US" sz="24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en-US" sz="24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4. reuse glass bottles We should. </a:t>
            </a:r>
          </a:p>
          <a:p>
            <a:pPr algn="l"/>
            <a:r>
              <a:rPr lang="en-US" sz="24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0" i="0" dirty="0">
                <a:solidFill>
                  <a:srgbClr val="3333FF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We should reuse glass bottles.</a:t>
            </a:r>
          </a:p>
          <a:p>
            <a:pPr algn="l"/>
            <a:r>
              <a:rPr lang="en-US" sz="24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5. throw glass jars We shouldn't away. </a:t>
            </a:r>
          </a:p>
          <a:p>
            <a:pPr algn="l"/>
            <a:r>
              <a:rPr lang="en-US" sz="24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0" i="0" dirty="0">
                <a:solidFill>
                  <a:srgbClr val="3333FF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We shouldn't throw glass jars away.</a:t>
            </a:r>
            <a:r>
              <a:rPr lang="en-US" sz="24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l"/>
            <a:endParaRPr lang="en-US" sz="2400" dirty="0"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615D01-D06A-7D96-87E8-17EA21861272}"/>
              </a:ext>
            </a:extLst>
          </p:cNvPr>
          <p:cNvSpPr txBox="1"/>
          <p:nvPr/>
        </p:nvSpPr>
        <p:spPr>
          <a:xfrm>
            <a:off x="3038475" y="3263384"/>
            <a:ext cx="6102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throw glass jars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74426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21420D-AA12-4E4E-8958-21A110AC9B86}"/>
              </a:ext>
            </a:extLst>
          </p:cNvPr>
          <p:cNvSpPr txBox="1"/>
          <p:nvPr/>
        </p:nvSpPr>
        <p:spPr>
          <a:xfrm>
            <a:off x="9525000" y="15353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2</a:t>
            </a:r>
          </a:p>
        </p:txBody>
      </p:sp>
      <p:pic>
        <p:nvPicPr>
          <p:cNvPr id="7" name="Picture 6" descr="A pile of books&#10;&#10;Description automatically generated with medium confidence">
            <a:extLst>
              <a:ext uri="{FF2B5EF4-FFF2-40B4-BE49-F238E27FC236}">
                <a16:creationId xmlns:a16="http://schemas.microsoft.com/office/drawing/2014/main" id="{18504AAF-9CE5-4836-8569-26C6B3669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7031421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B972FEE8-E3FD-404A-B414-C9B334E2DD8A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2312068" y="526403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400" dirty="0">
                <a:solidFill>
                  <a:srgbClr val="54FF00"/>
                </a:solidFill>
                <a:latin typeface=".VnStamp" panose="020B7200000000000000" pitchFamily="34" charset="0"/>
              </a:rPr>
              <a:t>THANK YOU FOR YOUR LISTENING.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2C4AB6-BB99-486C-AF21-81FB42EEF224}"/>
              </a:ext>
            </a:extLst>
          </p:cNvPr>
          <p:cNvSpPr txBox="1"/>
          <p:nvPr/>
        </p:nvSpPr>
        <p:spPr>
          <a:xfrm>
            <a:off x="3167600" y="1940300"/>
            <a:ext cx="5856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Goodbye everybody</a:t>
            </a:r>
          </a:p>
        </p:txBody>
      </p:sp>
    </p:spTree>
    <p:extLst>
      <p:ext uri="{BB962C8B-B14F-4D97-AF65-F5344CB8AC3E}">
        <p14:creationId xmlns:p14="http://schemas.microsoft.com/office/powerpoint/2010/main" val="256568895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3" grpId="1"/>
    </p:bldLst>
  </p:timing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2880</TotalTime>
  <Words>136</Words>
  <Application>Microsoft Office PowerPoint</Application>
  <PresentationFormat>Widescreen</PresentationFormat>
  <Paragraphs>33</Paragraphs>
  <Slides>6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Century Schoolbook</vt:lpstr>
      <vt:lpstr>Times New Roman</vt:lpstr>
      <vt:lpstr>Calibri Light</vt:lpstr>
      <vt:lpstr>.VnTifani Heavy</vt:lpstr>
      <vt:lpstr>.VnStamp</vt:lpstr>
      <vt:lpstr>Arial</vt:lpstr>
      <vt:lpstr>Calibri</vt:lpstr>
      <vt:lpstr>Office 2013 - 2022 Theme</vt:lpstr>
      <vt:lpstr>1_Office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Huỳnh Minh Trí</cp:lastModifiedBy>
  <cp:revision>201</cp:revision>
  <dcterms:created xsi:type="dcterms:W3CDTF">2019-07-02T02:13:33Z</dcterms:created>
  <dcterms:modified xsi:type="dcterms:W3CDTF">2024-05-21T12:57:43Z</dcterms:modified>
</cp:coreProperties>
</file>