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wav" ContentType="audio/x-wav"/>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Lst>
  <p:notesMasterIdLst>
    <p:notesMasterId r:id="rId20"/>
  </p:notesMasterIdLst>
  <p:sldIdLst>
    <p:sldId id="317" r:id="rId2"/>
    <p:sldId id="292" r:id="rId3"/>
    <p:sldId id="318" r:id="rId4"/>
    <p:sldId id="475" r:id="rId5"/>
    <p:sldId id="294" r:id="rId6"/>
    <p:sldId id="295" r:id="rId7"/>
    <p:sldId id="338" r:id="rId8"/>
    <p:sldId id="497" r:id="rId9"/>
    <p:sldId id="496" r:id="rId10"/>
    <p:sldId id="500" r:id="rId11"/>
    <p:sldId id="297" r:id="rId12"/>
    <p:sldId id="503" r:id="rId13"/>
    <p:sldId id="369" r:id="rId14"/>
    <p:sldId id="354" r:id="rId15"/>
    <p:sldId id="504" r:id="rId16"/>
    <p:sldId id="372" r:id="rId17"/>
    <p:sldId id="485" r:id="rId18"/>
    <p:sldId id="375" r:id="rId19"/>
  </p:sldIdLst>
  <p:sldSz cx="12192000" cy="6858000"/>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9900"/>
    <a:srgbClr val="FF9900"/>
    <a:srgbClr val="FF7043"/>
    <a:srgbClr val="FFF1B3"/>
    <a:srgbClr val="9900CC"/>
    <a:srgbClr val="CC00CC"/>
    <a:srgbClr val="EDF6F7"/>
    <a:srgbClr val="C8FFFF"/>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356" autoAdjust="0"/>
  </p:normalViewPr>
  <p:slideViewPr>
    <p:cSldViewPr>
      <p:cViewPr varScale="1">
        <p:scale>
          <a:sx n="78" d="100"/>
          <a:sy n="78" d="100"/>
        </p:scale>
        <p:origin x="240" y="84"/>
      </p:cViewPr>
      <p:guideLst>
        <p:guide orient="horz" pos="2160"/>
        <p:guide pos="384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3467A44-B9E3-4839-A5C6-5F8A911FFAFC}" type="datetimeFigureOut">
              <a:rPr lang="en-US" smtClean="0"/>
              <a:pPr/>
              <a:t>5/14/2024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A8F8F5B-8E1F-4947-81C1-D51EE90A8652}"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08C4A0E-AE95-454F-A2E2-71B23AF28C39}"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2DEE483-DD1C-4192-AD40-C8F21048B1C7}"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EE4362E-EEC3-4576-BDFE-7739F93EDDF3}"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6197600" y="1600201"/>
            <a:ext cx="53848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ACDB6DB-3D4F-49D8-8FDB-612300820E85}"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B6A0F44-ECC0-4664-BB81-4589E688E0BB}"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09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7BB2E09-7A25-4679-9E62-65DB48CA281D}"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E40C62B-41F5-48A8-B539-C8361A2645AC}"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F7130BA-9B41-4D5B-8CD7-263DBE816A0B}"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663D9F9-6FA6-4913-AC9C-E88B45A27373}"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1FEDE19-A640-4E92-93C1-021EA31184C3}"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C395E3F-7D6A-4CA7-B93E-E99E08BA59C6}"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FB3C4FF-FCF3-423C-AF0D-CC2F270ACB4A}"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154EED5-014E-4B21-AF20-0FAAD83CEF94}"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549440E-59E1-47FA-B69F-0F304E999609}"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80BE4AC-A57C-4D7A-8622-A771FD9AD32B}"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580"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n-US"/>
          </a:p>
        </p:txBody>
      </p:sp>
      <p:sp>
        <p:nvSpPr>
          <p:cNvPr id="24581"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US"/>
          </a:p>
        </p:txBody>
      </p:sp>
      <p:sp>
        <p:nvSpPr>
          <p:cNvPr id="24582"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035C7E76-F3A5-4018-853D-E449C62038C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 id="2147483663" r:id="rId12"/>
    <p:sldLayoutId id="2147483664" r:id="rId13"/>
    <p:sldLayoutId id="2147483665" r:id="rId14"/>
    <p:sldLayoutId id="2147483666" r:id="rId15"/>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wav"/><Relationship Id="rId1" Type="http://schemas.microsoft.com/office/2007/relationships/media" Target="../media/media12.wav"/><Relationship Id="rId5" Type="http://schemas.openxmlformats.org/officeDocument/2006/relationships/image" Target="../media/image22.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0.mp4"/><Relationship Id="rId1" Type="http://schemas.microsoft.com/office/2007/relationships/media" Target="../media/media20.mp4"/><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1.mp4"/><Relationship Id="rId1" Type="http://schemas.microsoft.com/office/2007/relationships/media" Target="../media/media21.mp4"/><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8" Type="http://schemas.openxmlformats.org/officeDocument/2006/relationships/audio" Target="../media/media6.wav"/><Relationship Id="rId13" Type="http://schemas.microsoft.com/office/2007/relationships/media" Target="../media/media9.wav"/><Relationship Id="rId18" Type="http://schemas.openxmlformats.org/officeDocument/2006/relationships/audio" Target="../media/media11.wav"/><Relationship Id="rId26" Type="http://schemas.openxmlformats.org/officeDocument/2006/relationships/image" Target="../media/image14.png"/><Relationship Id="rId3" Type="http://schemas.microsoft.com/office/2007/relationships/media" Target="../media/media4.wav"/><Relationship Id="rId21" Type="http://schemas.openxmlformats.org/officeDocument/2006/relationships/slideLayout" Target="../slideLayouts/slideLayout2.xml"/><Relationship Id="rId7" Type="http://schemas.microsoft.com/office/2007/relationships/media" Target="../media/media6.wav"/><Relationship Id="rId12" Type="http://schemas.openxmlformats.org/officeDocument/2006/relationships/audio" Target="../media/media8.wav"/><Relationship Id="rId17" Type="http://schemas.microsoft.com/office/2007/relationships/media" Target="../media/media11.wav"/><Relationship Id="rId25" Type="http://schemas.openxmlformats.org/officeDocument/2006/relationships/image" Target="../media/image13.png"/><Relationship Id="rId2" Type="http://schemas.openxmlformats.org/officeDocument/2006/relationships/audio" Target="../media/media3.wav"/><Relationship Id="rId16" Type="http://schemas.openxmlformats.org/officeDocument/2006/relationships/audio" Target="../media/media10.wav"/><Relationship Id="rId20" Type="http://schemas.openxmlformats.org/officeDocument/2006/relationships/audio" Target="../media/media12.wav"/><Relationship Id="rId29" Type="http://schemas.openxmlformats.org/officeDocument/2006/relationships/image" Target="../media/image17.png"/><Relationship Id="rId1" Type="http://schemas.microsoft.com/office/2007/relationships/media" Target="../media/media3.wav"/><Relationship Id="rId6" Type="http://schemas.openxmlformats.org/officeDocument/2006/relationships/audio" Target="../media/media5.wav"/><Relationship Id="rId11" Type="http://schemas.microsoft.com/office/2007/relationships/media" Target="../media/media8.wav"/><Relationship Id="rId24" Type="http://schemas.openxmlformats.org/officeDocument/2006/relationships/image" Target="../media/image12.png"/><Relationship Id="rId5" Type="http://schemas.microsoft.com/office/2007/relationships/media" Target="../media/media5.wav"/><Relationship Id="rId15" Type="http://schemas.microsoft.com/office/2007/relationships/media" Target="../media/media10.wav"/><Relationship Id="rId23" Type="http://schemas.openxmlformats.org/officeDocument/2006/relationships/image" Target="../media/image11.png"/><Relationship Id="rId28" Type="http://schemas.openxmlformats.org/officeDocument/2006/relationships/image" Target="../media/image16.gif"/><Relationship Id="rId10" Type="http://schemas.openxmlformats.org/officeDocument/2006/relationships/audio" Target="../media/media7.wav"/><Relationship Id="rId19" Type="http://schemas.microsoft.com/office/2007/relationships/media" Target="../media/media12.wav"/><Relationship Id="rId4" Type="http://schemas.openxmlformats.org/officeDocument/2006/relationships/audio" Target="../media/media4.wav"/><Relationship Id="rId9" Type="http://schemas.microsoft.com/office/2007/relationships/media" Target="../media/media7.wav"/><Relationship Id="rId14" Type="http://schemas.openxmlformats.org/officeDocument/2006/relationships/audio" Target="../media/media9.wav"/><Relationship Id="rId22" Type="http://schemas.openxmlformats.org/officeDocument/2006/relationships/image" Target="../media/image10.png"/><Relationship Id="rId27" Type="http://schemas.openxmlformats.org/officeDocument/2006/relationships/image" Target="../media/image15.png"/></Relationships>
</file>

<file path=ppt/slides/_rels/slide9.xml.rels><?xml version="1.0" encoding="UTF-8" standalone="yes"?>
<Relationships xmlns="http://schemas.openxmlformats.org/package/2006/relationships"><Relationship Id="rId8" Type="http://schemas.openxmlformats.org/officeDocument/2006/relationships/audio" Target="../media/media16.wav"/><Relationship Id="rId13" Type="http://schemas.microsoft.com/office/2007/relationships/media" Target="../media/media19.wav"/><Relationship Id="rId18" Type="http://schemas.openxmlformats.org/officeDocument/2006/relationships/image" Target="../media/image20.png"/><Relationship Id="rId3" Type="http://schemas.microsoft.com/office/2007/relationships/media" Target="../media/media14.wav"/><Relationship Id="rId21" Type="http://schemas.openxmlformats.org/officeDocument/2006/relationships/image" Target="../media/image17.png"/><Relationship Id="rId7" Type="http://schemas.microsoft.com/office/2007/relationships/media" Target="../media/media16.wav"/><Relationship Id="rId12" Type="http://schemas.openxmlformats.org/officeDocument/2006/relationships/audio" Target="../media/media18.wav"/><Relationship Id="rId17" Type="http://schemas.openxmlformats.org/officeDocument/2006/relationships/image" Target="../media/image19.png"/><Relationship Id="rId2" Type="http://schemas.openxmlformats.org/officeDocument/2006/relationships/audio" Target="../media/media13.wav"/><Relationship Id="rId16" Type="http://schemas.openxmlformats.org/officeDocument/2006/relationships/image" Target="../media/image18.png"/><Relationship Id="rId20" Type="http://schemas.openxmlformats.org/officeDocument/2006/relationships/image" Target="../media/image21.png"/><Relationship Id="rId1" Type="http://schemas.microsoft.com/office/2007/relationships/media" Target="../media/media13.wav"/><Relationship Id="rId6" Type="http://schemas.openxmlformats.org/officeDocument/2006/relationships/audio" Target="../media/media15.wav"/><Relationship Id="rId11" Type="http://schemas.microsoft.com/office/2007/relationships/media" Target="../media/media18.wav"/><Relationship Id="rId5" Type="http://schemas.microsoft.com/office/2007/relationships/media" Target="../media/media15.wav"/><Relationship Id="rId15" Type="http://schemas.openxmlformats.org/officeDocument/2006/relationships/slideLayout" Target="../slideLayouts/slideLayout2.xml"/><Relationship Id="rId10" Type="http://schemas.openxmlformats.org/officeDocument/2006/relationships/audio" Target="../media/media17.wav"/><Relationship Id="rId19" Type="http://schemas.openxmlformats.org/officeDocument/2006/relationships/image" Target="../media/image16.gif"/><Relationship Id="rId4" Type="http://schemas.openxmlformats.org/officeDocument/2006/relationships/audio" Target="../media/media14.wav"/><Relationship Id="rId9" Type="http://schemas.microsoft.com/office/2007/relationships/media" Target="../media/media17.wav"/><Relationship Id="rId14" Type="http://schemas.openxmlformats.org/officeDocument/2006/relationships/audio" Target="../media/media19.wav"/></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1000" y="2362201"/>
            <a:ext cx="3600000" cy="3447619"/>
          </a:xfrm>
          <a:prstGeom prst="rect">
            <a:avLst/>
          </a:prstGeom>
        </p:spPr>
      </p:pic>
      <p:sp>
        <p:nvSpPr>
          <p:cNvPr id="3" name="Rectangle 2"/>
          <p:cNvSpPr/>
          <p:nvPr/>
        </p:nvSpPr>
        <p:spPr>
          <a:xfrm>
            <a:off x="3429000" y="762000"/>
            <a:ext cx="5314276" cy="1200329"/>
          </a:xfrm>
          <a:prstGeom prst="rect">
            <a:avLst/>
          </a:prstGeom>
          <a:noFill/>
        </p:spPr>
        <p:txBody>
          <a:bodyPr wrap="none" lIns="91440" tIns="45720" rIns="91440" bIns="45720">
            <a:spAutoFit/>
          </a:bodyPr>
          <a:lstStyle/>
          <a:p>
            <a:pPr algn="ctr"/>
            <a:r>
              <a:rPr lang="en-US" sz="7200" b="1" cap="none" spc="0">
                <a:ln w="19050">
                  <a:solidFill>
                    <a:srgbClr val="FFC000"/>
                  </a:solidFill>
                  <a:prstDash val="solid"/>
                </a:ln>
                <a:solidFill>
                  <a:srgbClr val="00B050"/>
                </a:solidFill>
                <a:effectLst>
                  <a:outerShdw blurRad="38100" dist="38100" dir="2700000" algn="tl">
                    <a:srgbClr val="000000">
                      <a:alpha val="43137"/>
                    </a:srgbClr>
                  </a:outerShdw>
                </a:effectLst>
              </a:rPr>
              <a:t>ÂM NHẠC 8</a:t>
            </a:r>
          </a:p>
        </p:txBody>
      </p:sp>
    </p:spTree>
    <p:extLst>
      <p:ext uri="{BB962C8B-B14F-4D97-AF65-F5344CB8AC3E}">
        <p14:creationId xmlns:p14="http://schemas.microsoft.com/office/powerpoint/2010/main" val="31821485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0" presetClass="path" presetSubtype="0" repeatCount="indefinite" accel="50000" decel="50000" fill="hold" nodeType="withEffect">
                                  <p:stCondLst>
                                    <p:cond delay="0"/>
                                  </p:stCondLst>
                                  <p:childTnLst>
                                    <p:animMotion origin="layout" path="M -3.33333E-6 -3.33333E-6 C -3.33333E-6 -0.01898 -3.33333E-6 -0.03703 0.00018 -0.03703 C 0.00035 -0.03703 0.00052 -0.01898 0.00052 -3.33333E-6 C 0.00052 0.02107 0.0007 0.0419 0.00087 0.0419 C 0.00105 0.0419 0.00105 0.02107 0.00122 -3.33333E-6 C 0.00122 -0.01898 0.00139 -0.03703 0.00157 -0.03703 C 0.00174 -0.03703 0.00174 -0.01898 0.00191 -3.33333E-6 C 0.00191 0.02107 0.00191 0.0419 0.00209 0.0419 C 0.00226 0.0419 0.00261 -3.33333E-6 0.00261 0.00023 C 0.00261 -0.01898 0.00261 -0.03703 0.00278 -0.03703 C 0.00295 -0.03703 0.00313 -0.01898 0.00313 -3.33333E-6 C 0.00313 0.02107 0.0033 0.0419 0.00348 0.0419 C 0.00365 0.0419 0.00365 0.02107 0.00382 -3.33333E-6 C 0.00382 -0.01898 0.004 -0.03703 0.00417 -0.03703 C 0.00434 -0.03703 0.00434 -0.01898 0.00452 -3.33333E-6 C 0.00452 0.02107 0.00452 0.0419 0.00469 0.0419 C 0.00486 0.0419 0.00504 0.02107 0.00521 -3.33333E-6 " pathEditMode="relative" rAng="0" ptsTypes="AAAAAAAAAAAAAAAAA">
                                      <p:cBhvr>
                                        <p:cTn id="6" dur="5000" fill="hold"/>
                                        <p:tgtEl>
                                          <p:spTgt spid="2"/>
                                        </p:tgtEl>
                                        <p:attrNameLst>
                                          <p:attrName>ppt_x</p:attrName>
                                          <p:attrName>ppt_y</p:attrName>
                                        </p:attrNameLst>
                                      </p:cBhvr>
                                      <p:rCtr x="26000" y="231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828800" y="228600"/>
            <a:ext cx="8229600" cy="685800"/>
          </a:xfrm>
        </p:spPr>
        <p:txBody>
          <a:bodyPr/>
          <a:lstStyle/>
          <a:p>
            <a:r>
              <a:rPr lang="vi-VN" sz="3200" b="1">
                <a:solidFill>
                  <a:srgbClr val="0000FF"/>
                </a:solidFill>
                <a:cs typeface="Times New Roman" panose="02020603050405020304" pitchFamily="18" charset="0"/>
              </a:rPr>
              <a:t>Học hát </a:t>
            </a:r>
            <a:r>
              <a:rPr lang="en-US" sz="3200" b="1">
                <a:solidFill>
                  <a:srgbClr val="0000FF"/>
                </a:solidFill>
                <a:cs typeface="Times New Roman" panose="02020603050405020304" pitchFamily="18" charset="0"/>
              </a:rPr>
              <a:t>lời 2 </a:t>
            </a:r>
            <a:r>
              <a:rPr lang="en-US" sz="3200">
                <a:solidFill>
                  <a:srgbClr val="0000FF"/>
                </a:solidFill>
                <a:cs typeface="Times New Roman" panose="02020603050405020304" pitchFamily="18" charset="0"/>
              </a:rPr>
              <a:t>(Đoạn 1)</a:t>
            </a:r>
            <a:endParaRPr lang="en-US" sz="3200" dirty="0">
              <a:solidFill>
                <a:srgbClr val="0000FF"/>
              </a:solidFill>
              <a:cs typeface="Times New Roman" panose="02020603050405020304" pitchFamily="18" charset="0"/>
            </a:endParaRPr>
          </a:p>
        </p:txBody>
      </p:sp>
      <p:pic>
        <p:nvPicPr>
          <p:cNvPr id="2" name="Doan 1">
            <a:hlinkClick r:id="" action="ppaction://media"/>
            <a:extLst>
              <a:ext uri="{FF2B5EF4-FFF2-40B4-BE49-F238E27FC236}">
                <a16:creationId xmlns:a16="http://schemas.microsoft.com/office/drawing/2014/main" id="{8977CD3F-0E1D-0A5F-89B1-27622698B2A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689600" y="1066038"/>
            <a:ext cx="406400" cy="406400"/>
          </a:xfrm>
          <a:prstGeom prst="rect">
            <a:avLst/>
          </a:prstGeom>
        </p:spPr>
      </p:pic>
      <p:pic>
        <p:nvPicPr>
          <p:cNvPr id="4" name="Picture 3">
            <a:extLst>
              <a:ext uri="{FF2B5EF4-FFF2-40B4-BE49-F238E27FC236}">
                <a16:creationId xmlns:a16="http://schemas.microsoft.com/office/drawing/2014/main" id="{F7EB462F-D67E-2106-768C-3859F5F7F725}"/>
              </a:ext>
            </a:extLst>
          </p:cNvPr>
          <p:cNvPicPr>
            <a:picLocks noChangeAspect="1"/>
          </p:cNvPicPr>
          <p:nvPr/>
        </p:nvPicPr>
        <p:blipFill>
          <a:blip r:embed="rId5"/>
          <a:stretch>
            <a:fillRect/>
          </a:stretch>
        </p:blipFill>
        <p:spPr>
          <a:xfrm>
            <a:off x="969163" y="1828800"/>
            <a:ext cx="10279862" cy="4132522"/>
          </a:xfrm>
          <a:prstGeom prst="rect">
            <a:avLst/>
          </a:prstGeom>
        </p:spPr>
      </p:pic>
    </p:spTree>
    <p:extLst>
      <p:ext uri="{BB962C8B-B14F-4D97-AF65-F5344CB8AC3E}">
        <p14:creationId xmlns:p14="http://schemas.microsoft.com/office/powerpoint/2010/main" val="15389227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D7 CanhEnTuoiTho Beat Cm Tem120">
            <a:hlinkClick r:id="" action="ppaction://media"/>
            <a:extLst>
              <a:ext uri="{FF2B5EF4-FFF2-40B4-BE49-F238E27FC236}">
                <a16:creationId xmlns:a16="http://schemas.microsoft.com/office/drawing/2014/main" id="{4A6F6457-1EEE-43C4-07C8-89AE065812C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209800" y="599434"/>
            <a:ext cx="7708900" cy="6176270"/>
          </a:xfrm>
          <a:prstGeom prst="rect">
            <a:avLst/>
          </a:prstGeom>
        </p:spPr>
      </p:pic>
      <p:sp>
        <p:nvSpPr>
          <p:cNvPr id="2" name="Title 1"/>
          <p:cNvSpPr>
            <a:spLocks noGrp="1"/>
          </p:cNvSpPr>
          <p:nvPr>
            <p:ph type="title"/>
          </p:nvPr>
        </p:nvSpPr>
        <p:spPr>
          <a:xfrm>
            <a:off x="1905000" y="76200"/>
            <a:ext cx="8229600" cy="685800"/>
          </a:xfrm>
        </p:spPr>
        <p:txBody>
          <a:bodyPr/>
          <a:lstStyle/>
          <a:p>
            <a:r>
              <a:rPr lang="vi-VN" sz="2800" b="1">
                <a:solidFill>
                  <a:srgbClr val="0000FF"/>
                </a:solidFill>
                <a:cs typeface="Times New Roman" panose="02020603050405020304" pitchFamily="18" charset="0"/>
              </a:rPr>
              <a:t>Hát hoàn chỉnh cả bài</a:t>
            </a:r>
            <a:endParaRPr lang="en-US" sz="2800" b="1" dirty="0">
              <a:solidFill>
                <a:srgbClr val="0000FF"/>
              </a:solidFill>
              <a:cs typeface="Times New Roman" panose="02020603050405020304" pitchFamily="18" charset="0"/>
            </a:endParaRPr>
          </a:p>
        </p:txBody>
      </p:sp>
    </p:spTree>
    <p:extLst>
      <p:ext uri="{BB962C8B-B14F-4D97-AF65-F5344CB8AC3E}">
        <p14:creationId xmlns:p14="http://schemas.microsoft.com/office/powerpoint/2010/main" val="30259127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video fullScrn="1">
              <p:cMediaNode vol="80000">
                <p:cTn id="2" fill="hold" display="0">
                  <p:stCondLst>
                    <p:cond delay="indefinite"/>
                  </p:stCondLst>
                </p:cTn>
                <p:tgtEl>
                  <p:spTgt spid="4"/>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utoShape 2">
            <a:extLst>
              <a:ext uri="{FF2B5EF4-FFF2-40B4-BE49-F238E27FC236}">
                <a16:creationId xmlns:a16="http://schemas.microsoft.com/office/drawing/2014/main" id="{B43A6762-C6DF-BD73-D490-1E9B10ECBDF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Title 1">
            <a:extLst>
              <a:ext uri="{FF2B5EF4-FFF2-40B4-BE49-F238E27FC236}">
                <a16:creationId xmlns:a16="http://schemas.microsoft.com/office/drawing/2014/main" id="{D5FA06EC-5E0E-DEE4-A2FD-423797AD8591}"/>
              </a:ext>
            </a:extLst>
          </p:cNvPr>
          <p:cNvSpPr txBox="1">
            <a:spLocks/>
          </p:cNvSpPr>
          <p:nvPr/>
        </p:nvSpPr>
        <p:spPr bwMode="auto">
          <a:xfrm>
            <a:off x="76200" y="228600"/>
            <a:ext cx="12039600"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200" b="1" kern="0">
                <a:solidFill>
                  <a:srgbClr val="C00000"/>
                </a:solidFill>
                <a:cs typeface="Times New Roman" panose="02020603050405020304" pitchFamily="18" charset="0"/>
              </a:rPr>
              <a:t>II. </a:t>
            </a:r>
            <a:r>
              <a:rPr lang="vi-VN" sz="3200" b="1" kern="0">
                <a:solidFill>
                  <a:srgbClr val="C00000"/>
                </a:solidFill>
                <a:cs typeface="Times New Roman" panose="02020603050405020304" pitchFamily="18" charset="0"/>
              </a:rPr>
              <a:t>Gam t</a:t>
            </a:r>
            <a:r>
              <a:rPr lang="en-US" sz="3200" b="1" kern="0">
                <a:solidFill>
                  <a:srgbClr val="C00000"/>
                </a:solidFill>
                <a:cs typeface="Times New Roman" panose="02020603050405020304" pitchFamily="18" charset="0"/>
              </a:rPr>
              <a:t>hứ</a:t>
            </a:r>
            <a:r>
              <a:rPr lang="vi-VN" sz="3200" b="1" kern="0">
                <a:solidFill>
                  <a:srgbClr val="C00000"/>
                </a:solidFill>
                <a:cs typeface="Times New Roman" panose="02020603050405020304" pitchFamily="18" charset="0"/>
              </a:rPr>
              <a:t>, giọng t</a:t>
            </a:r>
            <a:r>
              <a:rPr lang="en-US" sz="3200" b="1" kern="0">
                <a:solidFill>
                  <a:srgbClr val="C00000"/>
                </a:solidFill>
                <a:cs typeface="Times New Roman" panose="02020603050405020304" pitchFamily="18" charset="0"/>
              </a:rPr>
              <a:t>hứ</a:t>
            </a:r>
            <a:r>
              <a:rPr lang="vi-VN" sz="3200" b="1" kern="0">
                <a:solidFill>
                  <a:srgbClr val="C00000"/>
                </a:solidFill>
                <a:cs typeface="Times New Roman" panose="02020603050405020304" pitchFamily="18" charset="0"/>
              </a:rPr>
              <a:t>, giọng </a:t>
            </a:r>
            <a:r>
              <a:rPr lang="en-US" sz="3200" b="1" kern="0">
                <a:solidFill>
                  <a:srgbClr val="C00000"/>
                </a:solidFill>
                <a:cs typeface="Times New Roman" panose="02020603050405020304" pitchFamily="18" charset="0"/>
              </a:rPr>
              <a:t>La</a:t>
            </a:r>
            <a:r>
              <a:rPr lang="vi-VN" sz="3200" b="1" kern="0">
                <a:solidFill>
                  <a:srgbClr val="C00000"/>
                </a:solidFill>
                <a:cs typeface="Times New Roman" panose="02020603050405020304" pitchFamily="18" charset="0"/>
              </a:rPr>
              <a:t> t</a:t>
            </a:r>
            <a:r>
              <a:rPr lang="en-US" sz="3200" b="1" kern="0">
                <a:solidFill>
                  <a:srgbClr val="C00000"/>
                </a:solidFill>
                <a:cs typeface="Times New Roman" panose="02020603050405020304" pitchFamily="18" charset="0"/>
              </a:rPr>
              <a:t>hứ</a:t>
            </a:r>
          </a:p>
        </p:txBody>
      </p:sp>
      <p:pic>
        <p:nvPicPr>
          <p:cNvPr id="4" name="Picture 3">
            <a:extLst>
              <a:ext uri="{FF2B5EF4-FFF2-40B4-BE49-F238E27FC236}">
                <a16:creationId xmlns:a16="http://schemas.microsoft.com/office/drawing/2014/main" id="{B3897C1B-73B1-8809-2853-9460EB9577A0}"/>
              </a:ext>
            </a:extLst>
          </p:cNvPr>
          <p:cNvPicPr>
            <a:picLocks noChangeAspect="1"/>
          </p:cNvPicPr>
          <p:nvPr/>
        </p:nvPicPr>
        <p:blipFill>
          <a:blip r:embed="rId2"/>
          <a:stretch>
            <a:fillRect/>
          </a:stretch>
        </p:blipFill>
        <p:spPr>
          <a:xfrm>
            <a:off x="184281" y="1083993"/>
            <a:ext cx="11807694" cy="5218524"/>
          </a:xfrm>
          <a:prstGeom prst="rect">
            <a:avLst/>
          </a:prstGeom>
        </p:spPr>
      </p:pic>
    </p:spTree>
    <p:extLst>
      <p:ext uri="{BB962C8B-B14F-4D97-AF65-F5344CB8AC3E}">
        <p14:creationId xmlns:p14="http://schemas.microsoft.com/office/powerpoint/2010/main" val="5506714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Minh hoa Gam- Giong Amoll">
            <a:hlinkClick r:id="" action="ppaction://media"/>
            <a:extLst>
              <a:ext uri="{FF2B5EF4-FFF2-40B4-BE49-F238E27FC236}">
                <a16:creationId xmlns:a16="http://schemas.microsoft.com/office/drawing/2014/main" id="{ED373270-DD3B-89D0-A47B-CC937DA9435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0033941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video fullScrn="1">
              <p:cMediaNode vol="80000">
                <p:cTn id="2" fill="hold" display="0">
                  <p:stCondLst>
                    <p:cond delay="indefinite"/>
                  </p:stCondLst>
                </p:cTn>
                <p:tgtEl>
                  <p:spTgt spid="3"/>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4800"/>
            <a:ext cx="12192000" cy="457200"/>
          </a:xfrm>
        </p:spPr>
        <p:txBody>
          <a:bodyPr/>
          <a:lstStyle/>
          <a:p>
            <a:r>
              <a:rPr lang="en-US" sz="3200" b="1">
                <a:solidFill>
                  <a:srgbClr val="00B050"/>
                </a:solidFill>
                <a:cs typeface="Times New Roman" panose="02020603050405020304" pitchFamily="18" charset="0"/>
              </a:rPr>
              <a:t>Thảo luận nhóm</a:t>
            </a:r>
          </a:p>
        </p:txBody>
      </p:sp>
      <p:sp>
        <p:nvSpPr>
          <p:cNvPr id="7" name="Rectangle 2"/>
          <p:cNvSpPr>
            <a:spLocks noChangeArrowheads="1"/>
          </p:cNvSpPr>
          <p:nvPr/>
        </p:nvSpPr>
        <p:spPr bwMode="auto">
          <a:xfrm>
            <a:off x="152400" y="1295400"/>
            <a:ext cx="5715000" cy="4482678"/>
          </a:xfrm>
          <a:prstGeom prst="rect">
            <a:avLst/>
          </a:prstGeom>
          <a:ln>
            <a:noFill/>
          </a:ln>
        </p:spPr>
        <p:style>
          <a:lnRef idx="2">
            <a:schemeClr val="accent5"/>
          </a:lnRef>
          <a:fillRef idx="1">
            <a:schemeClr val="lt1"/>
          </a:fillRef>
          <a:effectRef idx="0">
            <a:schemeClr val="accent5"/>
          </a:effectRef>
          <a:fontRef idx="minor">
            <a:schemeClr val="dk1"/>
          </a:fontRef>
        </p:style>
        <p:txBody>
          <a:bodyPr vert="horz" wrap="square" lIns="91440" tIns="38088" rIns="91440" bIns="38088" numCol="1" anchor="ctr" anchorCtr="0" compatLnSpc="1">
            <a:prstTxWarp prst="textNoShape">
              <a:avLst/>
            </a:prstTxWarp>
            <a:spAutoFit/>
          </a:bodyPr>
          <a:lstStyle/>
          <a:p>
            <a:pPr marL="342900" marR="0" lvl="0" indent="-342900" algn="just" defTabSz="914400" rtl="0" eaLnBrk="0" fontAlgn="base" latinLnBrk="0" hangingPunct="0">
              <a:lnSpc>
                <a:spcPct val="114000"/>
              </a:lnSpc>
              <a:spcBef>
                <a:spcPts val="300"/>
              </a:spcBef>
              <a:spcAft>
                <a:spcPts val="300"/>
              </a:spcAft>
              <a:buClrTx/>
              <a:buSzTx/>
              <a:buFont typeface="Wingdings" panose="05000000000000000000" pitchFamily="2" charset="2"/>
              <a:buChar char="Ø"/>
              <a:tabLst/>
            </a:pPr>
            <a:r>
              <a:rPr lang="vi-VN" sz="2400">
                <a:solidFill>
                  <a:srgbClr val="0000FF"/>
                </a:solidFill>
                <a:latin typeface="+mj-lt"/>
                <a:ea typeface="Calibri" panose="020F0502020204030204" pitchFamily="34" charset="0"/>
              </a:rPr>
              <a:t>Bậc I của giọng La thứ là nốt La, hãy dựa vào sơ đồ cấu tạo cung và nửa cung của gam thứ để xác định tên các nốt ở các bậc âm còn lại.</a:t>
            </a:r>
            <a:endParaRPr lang="en-US" sz="2400">
              <a:solidFill>
                <a:srgbClr val="0000FF"/>
              </a:solidFill>
              <a:latin typeface="+mj-lt"/>
              <a:ea typeface="Calibri" panose="020F0502020204030204" pitchFamily="34" charset="0"/>
            </a:endParaRPr>
          </a:p>
          <a:p>
            <a:pPr marL="342900" marR="0" lvl="0" indent="-342900" algn="just" defTabSz="914400" rtl="0" eaLnBrk="0" fontAlgn="base" latinLnBrk="0" hangingPunct="0">
              <a:lnSpc>
                <a:spcPct val="114000"/>
              </a:lnSpc>
              <a:spcBef>
                <a:spcPts val="300"/>
              </a:spcBef>
              <a:spcAft>
                <a:spcPts val="300"/>
              </a:spcAft>
              <a:buClrTx/>
              <a:buSzTx/>
              <a:buFont typeface="Wingdings" panose="05000000000000000000" pitchFamily="2" charset="2"/>
              <a:buChar char="Ø"/>
              <a:tabLst/>
            </a:pPr>
            <a:r>
              <a:rPr lang="vi-VN" sz="2400">
                <a:solidFill>
                  <a:srgbClr val="0000FF"/>
                </a:solidFill>
                <a:latin typeface="+mj-lt"/>
                <a:ea typeface="Calibri" panose="020F0502020204030204" pitchFamily="34" charset="0"/>
              </a:rPr>
              <a:t>Một bản nhạc viết ở giọng La thứ thì ở hoá biểu có dấu thăng hay dấu giáng nào không?</a:t>
            </a:r>
            <a:endParaRPr lang="en-US" sz="2400">
              <a:solidFill>
                <a:srgbClr val="0000FF"/>
              </a:solidFill>
              <a:latin typeface="+mj-lt"/>
              <a:ea typeface="Calibri" panose="020F0502020204030204" pitchFamily="34" charset="0"/>
            </a:endParaRPr>
          </a:p>
          <a:p>
            <a:pPr marL="342900" marR="0" lvl="0" indent="-342900" algn="just" defTabSz="914400" rtl="0" eaLnBrk="0" fontAlgn="base" latinLnBrk="0" hangingPunct="0">
              <a:lnSpc>
                <a:spcPct val="114000"/>
              </a:lnSpc>
              <a:spcBef>
                <a:spcPts val="300"/>
              </a:spcBef>
              <a:spcAft>
                <a:spcPts val="300"/>
              </a:spcAft>
              <a:buClrTx/>
              <a:buSzTx/>
              <a:buFont typeface="Wingdings" panose="05000000000000000000" pitchFamily="2" charset="2"/>
              <a:buChar char="Ø"/>
              <a:tabLst/>
            </a:pPr>
            <a:r>
              <a:rPr lang="vi-VN" sz="2400">
                <a:solidFill>
                  <a:srgbClr val="0000FF"/>
                </a:solidFill>
                <a:latin typeface="+mj-lt"/>
                <a:ea typeface="Calibri" panose="020F0502020204030204" pitchFamily="34" charset="0"/>
              </a:rPr>
              <a:t>Giọng La thứ có âm chủ là nốt gì? </a:t>
            </a:r>
            <a:endParaRPr lang="en-US" sz="2400">
              <a:solidFill>
                <a:srgbClr val="0000FF"/>
              </a:solidFill>
              <a:latin typeface="+mj-lt"/>
              <a:ea typeface="Calibri" panose="020F0502020204030204" pitchFamily="34" charset="0"/>
            </a:endParaRPr>
          </a:p>
          <a:p>
            <a:pPr marL="342900" marR="0" lvl="0" indent="-342900" algn="just" defTabSz="914400" rtl="0" eaLnBrk="0" fontAlgn="base" latinLnBrk="0" hangingPunct="0">
              <a:lnSpc>
                <a:spcPct val="114000"/>
              </a:lnSpc>
              <a:spcBef>
                <a:spcPts val="300"/>
              </a:spcBef>
              <a:spcAft>
                <a:spcPts val="300"/>
              </a:spcAft>
              <a:buClrTx/>
              <a:buSzTx/>
              <a:buFont typeface="Wingdings" panose="05000000000000000000" pitchFamily="2" charset="2"/>
              <a:buChar char="Ø"/>
              <a:tabLst/>
            </a:pPr>
            <a:r>
              <a:rPr lang="vi-VN" sz="2400">
                <a:solidFill>
                  <a:srgbClr val="0000FF"/>
                </a:solidFill>
                <a:latin typeface="+mj-lt"/>
                <a:ea typeface="Calibri" panose="020F0502020204030204" pitchFamily="34" charset="0"/>
              </a:rPr>
              <a:t>Bản nhạc viết ở giọng La thứ  thường được kết về nốt nào? </a:t>
            </a:r>
            <a:endParaRPr lang="en-US" sz="2400">
              <a:solidFill>
                <a:srgbClr val="0000FF"/>
              </a:solidFill>
              <a:effectLst/>
              <a:latin typeface="+mj-lt"/>
              <a:ea typeface="Calibri" panose="020F0502020204030204" pitchFamily="34" charset="0"/>
            </a:endParaRPr>
          </a:p>
        </p:txBody>
      </p:sp>
      <p:pic>
        <p:nvPicPr>
          <p:cNvPr id="11" name="Picture 4" descr="https://tuannguyenweb.files.wordpress.com/2017/05/8209cd50d6a29bf52a674ca37df94565_students-group-work-by-pietluk-children-group-work-clipart_2213-1650.png?w=107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29600" y="3872525"/>
            <a:ext cx="1981200" cy="147759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3CD7FD32-8A5E-EF77-5CB9-7474FF132F3C}"/>
              </a:ext>
            </a:extLst>
          </p:cNvPr>
          <p:cNvPicPr>
            <a:picLocks noChangeAspect="1"/>
          </p:cNvPicPr>
          <p:nvPr/>
        </p:nvPicPr>
        <p:blipFill>
          <a:blip r:embed="rId3"/>
          <a:stretch>
            <a:fillRect/>
          </a:stretch>
        </p:blipFill>
        <p:spPr>
          <a:xfrm>
            <a:off x="6172200" y="1374239"/>
            <a:ext cx="5675787" cy="1568986"/>
          </a:xfrm>
          <a:prstGeom prst="rect">
            <a:avLst/>
          </a:prstGeom>
        </p:spPr>
      </p:pic>
    </p:spTree>
    <p:extLst>
      <p:ext uri="{BB962C8B-B14F-4D97-AF65-F5344CB8AC3E}">
        <p14:creationId xmlns:p14="http://schemas.microsoft.com/office/powerpoint/2010/main" val="6519021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utoShape 2">
            <a:extLst>
              <a:ext uri="{FF2B5EF4-FFF2-40B4-BE49-F238E27FC236}">
                <a16:creationId xmlns:a16="http://schemas.microsoft.com/office/drawing/2014/main" id="{B43A6762-C6DF-BD73-D490-1E9B10ECBDF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Picture 2">
            <a:extLst>
              <a:ext uri="{FF2B5EF4-FFF2-40B4-BE49-F238E27FC236}">
                <a16:creationId xmlns:a16="http://schemas.microsoft.com/office/drawing/2014/main" id="{2AF6FC11-EFAC-D8A9-ACC8-BA14647D8D82}"/>
              </a:ext>
            </a:extLst>
          </p:cNvPr>
          <p:cNvPicPr>
            <a:picLocks noChangeAspect="1"/>
          </p:cNvPicPr>
          <p:nvPr/>
        </p:nvPicPr>
        <p:blipFill>
          <a:blip r:embed="rId2"/>
          <a:stretch>
            <a:fillRect/>
          </a:stretch>
        </p:blipFill>
        <p:spPr>
          <a:xfrm>
            <a:off x="76196" y="685784"/>
            <a:ext cx="12007215" cy="5381244"/>
          </a:xfrm>
          <a:prstGeom prst="rect">
            <a:avLst/>
          </a:prstGeom>
        </p:spPr>
      </p:pic>
    </p:spTree>
    <p:extLst>
      <p:ext uri="{BB962C8B-B14F-4D97-AF65-F5344CB8AC3E}">
        <p14:creationId xmlns:p14="http://schemas.microsoft.com/office/powerpoint/2010/main" val="31962739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Title 1">
            <a:extLst>
              <a:ext uri="{FF2B5EF4-FFF2-40B4-BE49-F238E27FC236}">
                <a16:creationId xmlns:a16="http://schemas.microsoft.com/office/drawing/2014/main" id="{37610E49-D892-4DE4-9429-4BDD006A40CF}"/>
              </a:ext>
            </a:extLst>
          </p:cNvPr>
          <p:cNvSpPr>
            <a:spLocks noGrp="1"/>
          </p:cNvSpPr>
          <p:nvPr>
            <p:ph type="title"/>
          </p:nvPr>
        </p:nvSpPr>
        <p:spPr>
          <a:xfrm>
            <a:off x="3886200" y="2590800"/>
            <a:ext cx="4432453" cy="472112"/>
          </a:xfrm>
        </p:spPr>
        <p:txBody>
          <a:bodyPr/>
          <a:lstStyle/>
          <a:p>
            <a:r>
              <a:rPr lang="en-US" sz="2800" b="1">
                <a:solidFill>
                  <a:srgbClr val="0000FF"/>
                </a:solidFill>
                <a:cs typeface="Times New Roman" panose="02020603050405020304" pitchFamily="18" charset="0"/>
              </a:rPr>
              <a:t>Đáp án </a:t>
            </a:r>
          </a:p>
        </p:txBody>
      </p:sp>
      <p:sp>
        <p:nvSpPr>
          <p:cNvPr id="15" name="Rectangle 2">
            <a:extLst>
              <a:ext uri="{FF2B5EF4-FFF2-40B4-BE49-F238E27FC236}">
                <a16:creationId xmlns:a16="http://schemas.microsoft.com/office/drawing/2014/main" id="{34212FE8-1459-74AD-A896-892CC2F6C63B}"/>
              </a:ext>
            </a:extLst>
          </p:cNvPr>
          <p:cNvSpPr>
            <a:spLocks noChangeArrowheads="1"/>
          </p:cNvSpPr>
          <p:nvPr/>
        </p:nvSpPr>
        <p:spPr bwMode="auto">
          <a:xfrm>
            <a:off x="228600" y="3197615"/>
            <a:ext cx="11734800" cy="2952515"/>
          </a:xfrm>
          <a:prstGeom prst="rect">
            <a:avLst/>
          </a:prstGeom>
          <a:ln>
            <a:noFill/>
          </a:ln>
        </p:spPr>
        <p:style>
          <a:lnRef idx="2">
            <a:schemeClr val="accent5"/>
          </a:lnRef>
          <a:fillRef idx="1">
            <a:schemeClr val="lt1"/>
          </a:fillRef>
          <a:effectRef idx="0">
            <a:schemeClr val="accent5"/>
          </a:effectRef>
          <a:fontRef idx="minor">
            <a:schemeClr val="dk1"/>
          </a:fontRef>
        </p:style>
        <p:txBody>
          <a:bodyPr vert="horz" wrap="square" lIns="91440" tIns="38088" rIns="91440" bIns="38088" numCol="1" anchor="ctr" anchorCtr="0" compatLnSpc="1">
            <a:prstTxWarp prst="textNoShape">
              <a:avLst/>
            </a:prstTxWarp>
            <a:spAutoFit/>
          </a:bodyPr>
          <a:lstStyle/>
          <a:p>
            <a:pPr marL="457200" marR="0" lvl="0" indent="-457200" algn="just" defTabSz="914400" rtl="0" eaLnBrk="0" fontAlgn="base" latinLnBrk="0" hangingPunct="0">
              <a:lnSpc>
                <a:spcPct val="114000"/>
              </a:lnSpc>
              <a:spcBef>
                <a:spcPts val="300"/>
              </a:spcBef>
              <a:spcAft>
                <a:spcPts val="300"/>
              </a:spcAft>
              <a:buClrTx/>
              <a:buSzTx/>
              <a:buAutoNum type="arabicPeriod"/>
              <a:tabLst/>
            </a:pPr>
            <a:r>
              <a:rPr lang="en-US" sz="2400">
                <a:solidFill>
                  <a:srgbClr val="0000FF"/>
                </a:solidFill>
                <a:latin typeface="+mj-lt"/>
                <a:ea typeface="Calibri" panose="020F0502020204030204" pitchFamily="34" charset="0"/>
              </a:rPr>
              <a:t>Những bài đọc nhạc trong SGK </a:t>
            </a:r>
            <a:r>
              <a:rPr lang="en-US" sz="2400" i="1">
                <a:solidFill>
                  <a:srgbClr val="0000FF"/>
                </a:solidFill>
                <a:latin typeface="+mj-lt"/>
                <a:ea typeface="Calibri" panose="020F0502020204030204" pitchFamily="34" charset="0"/>
              </a:rPr>
              <a:t>Âm nhạc 8 </a:t>
            </a:r>
            <a:r>
              <a:rPr lang="en-US" sz="2400">
                <a:solidFill>
                  <a:srgbClr val="0000FF"/>
                </a:solidFill>
                <a:latin typeface="+mj-lt"/>
                <a:ea typeface="Calibri" panose="020F0502020204030204" pitchFamily="34" charset="0"/>
              </a:rPr>
              <a:t>viết ở giọng La thứ:</a:t>
            </a:r>
          </a:p>
          <a:p>
            <a:pPr lvl="0" algn="just" eaLnBrk="0" hangingPunct="0">
              <a:lnSpc>
                <a:spcPct val="114000"/>
              </a:lnSpc>
              <a:spcBef>
                <a:spcPts val="300"/>
              </a:spcBef>
              <a:spcAft>
                <a:spcPts val="300"/>
              </a:spcAft>
            </a:pPr>
            <a:r>
              <a:rPr lang="en-US" sz="2400" i="1">
                <a:solidFill>
                  <a:srgbClr val="009900"/>
                </a:solidFill>
                <a:latin typeface="+mj-lt"/>
                <a:ea typeface="Calibri" panose="020F0502020204030204" pitchFamily="34" charset="0"/>
              </a:rPr>
              <a:t>   </a:t>
            </a:r>
            <a:r>
              <a:rPr lang="en-US" sz="2400">
                <a:solidFill>
                  <a:srgbClr val="009900"/>
                </a:solidFill>
                <a:cs typeface="Times New Roman" panose="02020603050405020304" pitchFamily="18" charset="0"/>
              </a:rPr>
              <a:t>–</a:t>
            </a:r>
            <a:r>
              <a:rPr lang="en-US" sz="2400" b="1">
                <a:solidFill>
                  <a:srgbClr val="0000FF"/>
                </a:solidFill>
                <a:cs typeface="Times New Roman" panose="02020603050405020304" pitchFamily="18" charset="0"/>
              </a:rPr>
              <a:t> </a:t>
            </a:r>
            <a:r>
              <a:rPr lang="en-US" sz="2400" i="1">
                <a:solidFill>
                  <a:srgbClr val="009900"/>
                </a:solidFill>
                <a:latin typeface="+mj-lt"/>
                <a:ea typeface="Calibri" panose="020F0502020204030204" pitchFamily="34" charset="0"/>
              </a:rPr>
              <a:t>Bài đọc nhạc số 7 </a:t>
            </a:r>
            <a:r>
              <a:rPr lang="en-US" sz="2400">
                <a:solidFill>
                  <a:srgbClr val="009900"/>
                </a:solidFill>
                <a:latin typeface="+mj-lt"/>
                <a:ea typeface="Calibri" panose="020F0502020204030204" pitchFamily="34" charset="0"/>
              </a:rPr>
              <a:t>(trang 57)</a:t>
            </a:r>
          </a:p>
          <a:p>
            <a:pPr lvl="0" algn="just" eaLnBrk="0" hangingPunct="0">
              <a:lnSpc>
                <a:spcPct val="114000"/>
              </a:lnSpc>
              <a:spcBef>
                <a:spcPts val="300"/>
              </a:spcBef>
              <a:spcAft>
                <a:spcPts val="300"/>
              </a:spcAft>
            </a:pPr>
            <a:r>
              <a:rPr lang="en-US" sz="2400">
                <a:solidFill>
                  <a:srgbClr val="009900"/>
                </a:solidFill>
                <a:cs typeface="Times New Roman" panose="02020603050405020304" pitchFamily="18" charset="0"/>
              </a:rPr>
              <a:t>   –</a:t>
            </a:r>
            <a:r>
              <a:rPr lang="en-US" sz="2400" b="1">
                <a:solidFill>
                  <a:srgbClr val="0000FF"/>
                </a:solidFill>
                <a:cs typeface="Times New Roman" panose="02020603050405020304" pitchFamily="18" charset="0"/>
              </a:rPr>
              <a:t> </a:t>
            </a:r>
            <a:r>
              <a:rPr lang="en-US" sz="2400" i="1">
                <a:solidFill>
                  <a:srgbClr val="009900"/>
                </a:solidFill>
                <a:ea typeface="Calibri" panose="020F0502020204030204" pitchFamily="34" charset="0"/>
              </a:rPr>
              <a:t>Bài đọc nhạc số 8 </a:t>
            </a:r>
            <a:r>
              <a:rPr lang="en-US" sz="2400">
                <a:solidFill>
                  <a:srgbClr val="009900"/>
                </a:solidFill>
                <a:latin typeface="+mj-lt"/>
                <a:ea typeface="Calibri" panose="020F0502020204030204" pitchFamily="34" charset="0"/>
              </a:rPr>
              <a:t>(trang 65)</a:t>
            </a:r>
          </a:p>
          <a:p>
            <a:pPr marR="0" lvl="0" algn="just" defTabSz="914400" rtl="0" eaLnBrk="0" fontAlgn="base" latinLnBrk="0" hangingPunct="0">
              <a:lnSpc>
                <a:spcPct val="114000"/>
              </a:lnSpc>
              <a:spcBef>
                <a:spcPts val="300"/>
              </a:spcBef>
              <a:spcAft>
                <a:spcPts val="300"/>
              </a:spcAft>
              <a:buClrTx/>
              <a:buSzTx/>
              <a:tabLst/>
            </a:pPr>
            <a:r>
              <a:rPr lang="en-US" sz="2400">
                <a:solidFill>
                  <a:srgbClr val="009900"/>
                </a:solidFill>
                <a:latin typeface="+mj-lt"/>
                <a:ea typeface="Calibri" panose="020F0502020204030204" pitchFamily="34" charset="0"/>
              </a:rPr>
              <a:t>2. </a:t>
            </a:r>
            <a:r>
              <a:rPr lang="en-US" sz="2400">
                <a:solidFill>
                  <a:srgbClr val="0000FF"/>
                </a:solidFill>
                <a:latin typeface="+mj-lt"/>
                <a:ea typeface="Calibri" panose="020F0502020204030204" pitchFamily="34" charset="0"/>
              </a:rPr>
              <a:t>Đặc điểm giống nhau của giọng Đô trưởng và giọng La thứ:</a:t>
            </a:r>
          </a:p>
          <a:p>
            <a:pPr lvl="0" algn="just" eaLnBrk="0" hangingPunct="0">
              <a:lnSpc>
                <a:spcPct val="114000"/>
              </a:lnSpc>
              <a:spcBef>
                <a:spcPts val="300"/>
              </a:spcBef>
              <a:spcAft>
                <a:spcPts val="300"/>
              </a:spcAft>
            </a:pPr>
            <a:r>
              <a:rPr lang="en-US" sz="2400" i="1">
                <a:solidFill>
                  <a:srgbClr val="009900"/>
                </a:solidFill>
                <a:ea typeface="Calibri" panose="020F0502020204030204" pitchFamily="34" charset="0"/>
              </a:rPr>
              <a:t>   </a:t>
            </a:r>
            <a:r>
              <a:rPr lang="en-US" sz="2400">
                <a:solidFill>
                  <a:srgbClr val="009900"/>
                </a:solidFill>
                <a:cs typeface="Times New Roman" panose="02020603050405020304" pitchFamily="18" charset="0"/>
              </a:rPr>
              <a:t>–</a:t>
            </a:r>
            <a:r>
              <a:rPr lang="en-US" sz="2400" b="1">
                <a:solidFill>
                  <a:srgbClr val="0000FF"/>
                </a:solidFill>
                <a:cs typeface="Times New Roman" panose="02020603050405020304" pitchFamily="18" charset="0"/>
              </a:rPr>
              <a:t> </a:t>
            </a:r>
            <a:r>
              <a:rPr lang="en-US" sz="2400">
                <a:solidFill>
                  <a:srgbClr val="009900"/>
                </a:solidFill>
                <a:ea typeface="Calibri" panose="020F0502020204030204" pitchFamily="34" charset="0"/>
              </a:rPr>
              <a:t>Thành phần âm gồm tất cả các bậc âm cơ bản: Đô, Rê, Mi, Pha, Son, La, Si.</a:t>
            </a:r>
          </a:p>
          <a:p>
            <a:pPr lvl="0" algn="just" eaLnBrk="0" hangingPunct="0">
              <a:lnSpc>
                <a:spcPct val="114000"/>
              </a:lnSpc>
              <a:spcBef>
                <a:spcPts val="300"/>
              </a:spcBef>
              <a:spcAft>
                <a:spcPts val="300"/>
              </a:spcAft>
            </a:pPr>
            <a:r>
              <a:rPr lang="en-US" sz="2400">
                <a:solidFill>
                  <a:srgbClr val="009900"/>
                </a:solidFill>
                <a:cs typeface="Times New Roman" panose="02020603050405020304" pitchFamily="18" charset="0"/>
              </a:rPr>
              <a:t>   –</a:t>
            </a:r>
            <a:r>
              <a:rPr lang="en-US" sz="2400" b="1">
                <a:solidFill>
                  <a:srgbClr val="0000FF"/>
                </a:solidFill>
                <a:cs typeface="Times New Roman" panose="02020603050405020304" pitchFamily="18" charset="0"/>
              </a:rPr>
              <a:t> </a:t>
            </a:r>
            <a:r>
              <a:rPr lang="en-US" sz="2400">
                <a:solidFill>
                  <a:srgbClr val="009900"/>
                </a:solidFill>
                <a:ea typeface="Calibri" panose="020F0502020204030204" pitchFamily="34" charset="0"/>
              </a:rPr>
              <a:t>Hoá biểu (hệ thống dấu hoá sau khoá nhạc) không có dấu thăng hoặc dấu giáng.</a:t>
            </a:r>
            <a:endParaRPr lang="en-US" sz="2400">
              <a:solidFill>
                <a:srgbClr val="009900"/>
              </a:solidFill>
              <a:latin typeface="+mj-lt"/>
              <a:ea typeface="Calibri" panose="020F0502020204030204" pitchFamily="34" charset="0"/>
            </a:endParaRPr>
          </a:p>
        </p:txBody>
      </p:sp>
      <p:grpSp>
        <p:nvGrpSpPr>
          <p:cNvPr id="4" name="Group 3">
            <a:extLst>
              <a:ext uri="{FF2B5EF4-FFF2-40B4-BE49-F238E27FC236}">
                <a16:creationId xmlns:a16="http://schemas.microsoft.com/office/drawing/2014/main" id="{DE00A180-46A9-6FBC-474C-1377635DA21C}"/>
              </a:ext>
            </a:extLst>
          </p:cNvPr>
          <p:cNvGrpSpPr/>
          <p:nvPr/>
        </p:nvGrpSpPr>
        <p:grpSpPr>
          <a:xfrm>
            <a:off x="685800" y="357606"/>
            <a:ext cx="10684304" cy="1970542"/>
            <a:chOff x="685800" y="357606"/>
            <a:chExt cx="10684304" cy="1970542"/>
          </a:xfrm>
        </p:grpSpPr>
        <p:pic>
          <p:nvPicPr>
            <p:cNvPr id="12" name="Picture 11">
              <a:extLst>
                <a:ext uri="{FF2B5EF4-FFF2-40B4-BE49-F238E27FC236}">
                  <a16:creationId xmlns:a16="http://schemas.microsoft.com/office/drawing/2014/main" id="{FA9E623D-CBC4-FDFC-855A-9240D9F57005}"/>
                </a:ext>
              </a:extLst>
            </p:cNvPr>
            <p:cNvPicPr>
              <a:picLocks noChangeAspect="1"/>
            </p:cNvPicPr>
            <p:nvPr/>
          </p:nvPicPr>
          <p:blipFill>
            <a:blip r:embed="rId2"/>
            <a:stretch>
              <a:fillRect/>
            </a:stretch>
          </p:blipFill>
          <p:spPr>
            <a:xfrm>
              <a:off x="706400" y="357606"/>
              <a:ext cx="1125085" cy="847286"/>
            </a:xfrm>
            <a:prstGeom prst="rect">
              <a:avLst/>
            </a:prstGeom>
          </p:spPr>
        </p:pic>
        <p:pic>
          <p:nvPicPr>
            <p:cNvPr id="3" name="Picture 2">
              <a:extLst>
                <a:ext uri="{FF2B5EF4-FFF2-40B4-BE49-F238E27FC236}">
                  <a16:creationId xmlns:a16="http://schemas.microsoft.com/office/drawing/2014/main" id="{14B819B0-780D-E262-3DBB-FF9C86C412D9}"/>
                </a:ext>
              </a:extLst>
            </p:cNvPr>
            <p:cNvPicPr>
              <a:picLocks noChangeAspect="1"/>
            </p:cNvPicPr>
            <p:nvPr/>
          </p:nvPicPr>
          <p:blipFill>
            <a:blip r:embed="rId3"/>
            <a:stretch>
              <a:fillRect/>
            </a:stretch>
          </p:blipFill>
          <p:spPr>
            <a:xfrm>
              <a:off x="685800" y="1204892"/>
              <a:ext cx="10684304" cy="1123256"/>
            </a:xfrm>
            <a:prstGeom prst="rect">
              <a:avLst/>
            </a:prstGeom>
          </p:spPr>
        </p:pic>
      </p:grpSp>
    </p:spTree>
    <p:extLst>
      <p:ext uri="{BB962C8B-B14F-4D97-AF65-F5344CB8AC3E}">
        <p14:creationId xmlns:p14="http://schemas.microsoft.com/office/powerpoint/2010/main" val="10386257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wipe(up)">
                                      <p:cBhvr>
                                        <p:cTn id="7" dur="500"/>
                                        <p:tgtEl>
                                          <p:spTgt spid="50"/>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up)">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12192000" cy="1524000"/>
          </a:xfrm>
        </p:spPr>
        <p:txBody>
          <a:bodyPr/>
          <a:lstStyle/>
          <a:p>
            <a:r>
              <a:rPr lang="en-US" sz="3200" b="1">
                <a:solidFill>
                  <a:srgbClr val="C00000"/>
                </a:solidFill>
              </a:rPr>
              <a:t>III. Trải nghiệm và khám phá:</a:t>
            </a:r>
            <a:br>
              <a:rPr lang="en-US" sz="3200" b="1">
                <a:solidFill>
                  <a:srgbClr val="C00000"/>
                </a:solidFill>
              </a:rPr>
            </a:br>
            <a:r>
              <a:rPr lang="vi-VN" sz="3200" b="1">
                <a:solidFill>
                  <a:srgbClr val="0000FF"/>
                </a:solidFill>
              </a:rPr>
              <a:t>Tạo ra một giai điệu ở giọng </a:t>
            </a:r>
            <a:r>
              <a:rPr lang="en-US" sz="3200" b="1">
                <a:solidFill>
                  <a:srgbClr val="0000FF"/>
                </a:solidFill>
              </a:rPr>
              <a:t>La thứ</a:t>
            </a:r>
            <a:r>
              <a:rPr lang="vi-VN" sz="3200" b="1">
                <a:solidFill>
                  <a:srgbClr val="0000FF"/>
                </a:solidFill>
              </a:rPr>
              <a:t> </a:t>
            </a:r>
            <a:endParaRPr lang="en-US" sz="3200" b="1" dirty="0">
              <a:solidFill>
                <a:srgbClr val="0000FF"/>
              </a:solidFill>
            </a:endParaRPr>
          </a:p>
        </p:txBody>
      </p:sp>
      <p:grpSp>
        <p:nvGrpSpPr>
          <p:cNvPr id="10" name="Group 9">
            <a:extLst>
              <a:ext uri="{FF2B5EF4-FFF2-40B4-BE49-F238E27FC236}">
                <a16:creationId xmlns:a16="http://schemas.microsoft.com/office/drawing/2014/main" id="{608748C3-97DB-23DF-AEF7-DFA2B0D376EC}"/>
              </a:ext>
            </a:extLst>
          </p:cNvPr>
          <p:cNvGrpSpPr/>
          <p:nvPr/>
        </p:nvGrpSpPr>
        <p:grpSpPr>
          <a:xfrm>
            <a:off x="635330" y="1976437"/>
            <a:ext cx="10921340" cy="2900363"/>
            <a:chOff x="635330" y="1752600"/>
            <a:chExt cx="10921340" cy="2900363"/>
          </a:xfrm>
        </p:grpSpPr>
        <p:pic>
          <p:nvPicPr>
            <p:cNvPr id="5" name="Picture 4">
              <a:extLst>
                <a:ext uri="{FF2B5EF4-FFF2-40B4-BE49-F238E27FC236}">
                  <a16:creationId xmlns:a16="http://schemas.microsoft.com/office/drawing/2014/main" id="{276F48EC-DFB7-472A-AEA8-F5D605C085A3}"/>
                </a:ext>
              </a:extLst>
            </p:cNvPr>
            <p:cNvPicPr>
              <a:picLocks noChangeAspect="1"/>
            </p:cNvPicPr>
            <p:nvPr/>
          </p:nvPicPr>
          <p:blipFill>
            <a:blip r:embed="rId2"/>
            <a:stretch>
              <a:fillRect/>
            </a:stretch>
          </p:blipFill>
          <p:spPr>
            <a:xfrm>
              <a:off x="635330" y="2195316"/>
              <a:ext cx="8839200" cy="1047946"/>
            </a:xfrm>
            <a:prstGeom prst="rect">
              <a:avLst/>
            </a:prstGeom>
          </p:spPr>
        </p:pic>
        <p:pic>
          <p:nvPicPr>
            <p:cNvPr id="7" name="Picture 6">
              <a:extLst>
                <a:ext uri="{FF2B5EF4-FFF2-40B4-BE49-F238E27FC236}">
                  <a16:creationId xmlns:a16="http://schemas.microsoft.com/office/drawing/2014/main" id="{91B2E02E-13CE-62AD-6A1B-9F4FE431BE2D}"/>
                </a:ext>
              </a:extLst>
            </p:cNvPr>
            <p:cNvPicPr>
              <a:picLocks noChangeAspect="1"/>
            </p:cNvPicPr>
            <p:nvPr/>
          </p:nvPicPr>
          <p:blipFill>
            <a:blip r:embed="rId3"/>
            <a:stretch>
              <a:fillRect/>
            </a:stretch>
          </p:blipFill>
          <p:spPr>
            <a:xfrm>
              <a:off x="762000" y="3624263"/>
              <a:ext cx="8737270" cy="1028700"/>
            </a:xfrm>
            <a:prstGeom prst="rect">
              <a:avLst/>
            </a:prstGeom>
          </p:spPr>
        </p:pic>
        <p:pic>
          <p:nvPicPr>
            <p:cNvPr id="9" name="Picture 8">
              <a:extLst>
                <a:ext uri="{FF2B5EF4-FFF2-40B4-BE49-F238E27FC236}">
                  <a16:creationId xmlns:a16="http://schemas.microsoft.com/office/drawing/2014/main" id="{FDF4F561-538C-DF53-2E99-2A0941C110DB}"/>
                </a:ext>
              </a:extLst>
            </p:cNvPr>
            <p:cNvPicPr>
              <a:picLocks noChangeAspect="1"/>
            </p:cNvPicPr>
            <p:nvPr/>
          </p:nvPicPr>
          <p:blipFill>
            <a:blip r:embed="rId4"/>
            <a:stretch>
              <a:fillRect/>
            </a:stretch>
          </p:blipFill>
          <p:spPr>
            <a:xfrm>
              <a:off x="9965995" y="1752600"/>
              <a:ext cx="1590675" cy="2677263"/>
            </a:xfrm>
            <a:prstGeom prst="rect">
              <a:avLst/>
            </a:prstGeom>
          </p:spPr>
        </p:pic>
      </p:grpSp>
    </p:spTree>
    <p:extLst>
      <p:ext uri="{BB962C8B-B14F-4D97-AF65-F5344CB8AC3E}">
        <p14:creationId xmlns:p14="http://schemas.microsoft.com/office/powerpoint/2010/main" val="36290359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DD424C39-6505-4B1C-57BB-01B1C904E401}"/>
              </a:ext>
            </a:extLst>
          </p:cNvPr>
          <p:cNvGrpSpPr/>
          <p:nvPr/>
        </p:nvGrpSpPr>
        <p:grpSpPr>
          <a:xfrm>
            <a:off x="-14555" y="0"/>
            <a:ext cx="12192000" cy="6858000"/>
            <a:chOff x="-14555" y="0"/>
            <a:chExt cx="12192000" cy="685800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35899"/>
            <a:stretch/>
          </p:blipFill>
          <p:spPr>
            <a:xfrm>
              <a:off x="-14555" y="0"/>
              <a:ext cx="12192000" cy="68580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3907302"/>
              <a:ext cx="2519671" cy="2909814"/>
            </a:xfrm>
            <a:prstGeom prst="rect">
              <a:avLst/>
            </a:prstGeom>
          </p:spPr>
        </p:pic>
      </p:grpSp>
      <p:sp>
        <p:nvSpPr>
          <p:cNvPr id="2" name="Title 1"/>
          <p:cNvSpPr>
            <a:spLocks noGrp="1"/>
          </p:cNvSpPr>
          <p:nvPr>
            <p:ph type="title"/>
          </p:nvPr>
        </p:nvSpPr>
        <p:spPr>
          <a:xfrm>
            <a:off x="1981200" y="854076"/>
            <a:ext cx="8229600" cy="873587"/>
          </a:xfrm>
        </p:spPr>
        <p:txBody>
          <a:bodyPr/>
          <a:lstStyle/>
          <a:p>
            <a:r>
              <a:rPr lang="en-US" sz="3200" b="1" dirty="0" err="1">
                <a:solidFill>
                  <a:srgbClr val="0000FF"/>
                </a:solidFill>
              </a:rPr>
              <a:t>Dặn</a:t>
            </a:r>
            <a:r>
              <a:rPr lang="en-US" sz="3200" b="1" dirty="0">
                <a:solidFill>
                  <a:srgbClr val="0000FF"/>
                </a:solidFill>
              </a:rPr>
              <a:t> </a:t>
            </a:r>
            <a:r>
              <a:rPr lang="en-US" sz="3200" b="1" dirty="0" err="1">
                <a:solidFill>
                  <a:srgbClr val="0000FF"/>
                </a:solidFill>
              </a:rPr>
              <a:t>dò</a:t>
            </a:r>
            <a:r>
              <a:rPr lang="en-US" sz="3200" b="1" dirty="0">
                <a:solidFill>
                  <a:srgbClr val="0000FF"/>
                </a:solidFill>
              </a:rPr>
              <a:t> </a:t>
            </a:r>
            <a:r>
              <a:rPr lang="en-US" sz="3200" b="1" dirty="0" err="1">
                <a:solidFill>
                  <a:srgbClr val="0000FF"/>
                </a:solidFill>
              </a:rPr>
              <a:t>về</a:t>
            </a:r>
            <a:r>
              <a:rPr lang="en-US" sz="3200" b="1" dirty="0">
                <a:solidFill>
                  <a:srgbClr val="0000FF"/>
                </a:solidFill>
              </a:rPr>
              <a:t> </a:t>
            </a:r>
            <a:r>
              <a:rPr lang="en-US" sz="3200" b="1" dirty="0" err="1">
                <a:solidFill>
                  <a:srgbClr val="0000FF"/>
                </a:solidFill>
              </a:rPr>
              <a:t>nhà</a:t>
            </a:r>
            <a:endParaRPr lang="en-US" sz="3200" b="1" dirty="0">
              <a:solidFill>
                <a:srgbClr val="0000FF"/>
              </a:solidFill>
            </a:endParaRPr>
          </a:p>
        </p:txBody>
      </p:sp>
      <p:sp>
        <p:nvSpPr>
          <p:cNvPr id="3" name="Content Placeholder 2"/>
          <p:cNvSpPr>
            <a:spLocks noGrp="1"/>
          </p:cNvSpPr>
          <p:nvPr>
            <p:ph idx="1"/>
          </p:nvPr>
        </p:nvSpPr>
        <p:spPr>
          <a:xfrm>
            <a:off x="2209800" y="2179639"/>
            <a:ext cx="8305800" cy="1020762"/>
          </a:xfrm>
        </p:spPr>
        <p:txBody>
          <a:bodyPr/>
          <a:lstStyle/>
          <a:p>
            <a:pPr>
              <a:buFont typeface="Arial" panose="020B0604020202020204" pitchFamily="34" charset="0"/>
              <a:buChar char="•"/>
            </a:pPr>
            <a:r>
              <a:rPr lang="en-US" sz="2800">
                <a:solidFill>
                  <a:srgbClr val="0000FF"/>
                </a:solidFill>
              </a:rPr>
              <a:t>Tập hát bài </a:t>
            </a:r>
            <a:r>
              <a:rPr lang="vi-VN" sz="2800" i="1">
                <a:solidFill>
                  <a:srgbClr val="C00000"/>
                </a:solidFill>
              </a:rPr>
              <a:t>Cánh én tuổi thơ</a:t>
            </a:r>
            <a:r>
              <a:rPr lang="en-US" sz="2800" i="1">
                <a:solidFill>
                  <a:srgbClr val="0000FF"/>
                </a:solidFill>
              </a:rPr>
              <a:t>; </a:t>
            </a:r>
            <a:r>
              <a:rPr lang="en-US" sz="2800">
                <a:solidFill>
                  <a:srgbClr val="0000FF"/>
                </a:solidFill>
              </a:rPr>
              <a:t>thuộc lời ca.</a:t>
            </a:r>
          </a:p>
          <a:p>
            <a:pPr marL="0" indent="0">
              <a:buNone/>
            </a:pPr>
            <a:endParaRPr lang="en-US" dirty="0"/>
          </a:p>
        </p:txBody>
      </p:sp>
    </p:spTree>
    <p:extLst>
      <p:ext uri="{BB962C8B-B14F-4D97-AF65-F5344CB8AC3E}">
        <p14:creationId xmlns:p14="http://schemas.microsoft.com/office/powerpoint/2010/main" val="5871163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5000" b="-65000"/>
          </a:stretch>
        </a:blip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a:xfrm>
            <a:off x="2209800" y="228600"/>
            <a:ext cx="7772400" cy="1470025"/>
          </a:xfrm>
        </p:spPr>
        <p:txBody>
          <a:bodyPr/>
          <a:lstStyle/>
          <a:p>
            <a:r>
              <a:rPr lang="en-US" sz="4000" b="1" dirty="0" err="1">
                <a:solidFill>
                  <a:srgbClr val="0000FF"/>
                </a:solidFill>
                <a:effectLst>
                  <a:outerShdw blurRad="38100" dist="38100" dir="2700000" algn="tl">
                    <a:srgbClr val="000000">
                      <a:alpha val="43137"/>
                    </a:srgbClr>
                  </a:outerShdw>
                </a:effectLst>
              </a:rPr>
              <a:t>Chủ</a:t>
            </a:r>
            <a:r>
              <a:rPr lang="en-US" sz="4000" b="1" dirty="0">
                <a:solidFill>
                  <a:srgbClr val="0000FF"/>
                </a:solidFill>
                <a:effectLst>
                  <a:outerShdw blurRad="38100" dist="38100" dir="2700000" algn="tl">
                    <a:srgbClr val="000000">
                      <a:alpha val="43137"/>
                    </a:srgbClr>
                  </a:outerShdw>
                </a:effectLst>
              </a:rPr>
              <a:t> </a:t>
            </a:r>
            <a:r>
              <a:rPr lang="en-US" sz="4000" b="1" err="1">
                <a:solidFill>
                  <a:srgbClr val="0000FF"/>
                </a:solidFill>
                <a:effectLst>
                  <a:outerShdw blurRad="38100" dist="38100" dir="2700000" algn="tl">
                    <a:srgbClr val="000000">
                      <a:alpha val="43137"/>
                    </a:srgbClr>
                  </a:outerShdw>
                </a:effectLst>
              </a:rPr>
              <a:t>đề</a:t>
            </a:r>
            <a:r>
              <a:rPr lang="en-US" sz="4000" b="1">
                <a:solidFill>
                  <a:srgbClr val="0000FF"/>
                </a:solidFill>
                <a:effectLst>
                  <a:outerShdw blurRad="38100" dist="38100" dir="2700000" algn="tl">
                    <a:srgbClr val="000000">
                      <a:alpha val="43137"/>
                    </a:srgbClr>
                  </a:outerShdw>
                </a:effectLst>
              </a:rPr>
              <a:t> 7</a:t>
            </a:r>
            <a:br>
              <a:rPr lang="en-US" sz="4000" b="1">
                <a:solidFill>
                  <a:srgbClr val="0000FF"/>
                </a:solidFill>
                <a:effectLst>
                  <a:outerShdw blurRad="38100" dist="38100" dir="2700000" algn="tl">
                    <a:srgbClr val="000000">
                      <a:alpha val="43137"/>
                    </a:srgbClr>
                  </a:outerShdw>
                </a:effectLst>
              </a:rPr>
            </a:br>
            <a:r>
              <a:rPr lang="vi-VN" sz="4000" b="1">
                <a:solidFill>
                  <a:srgbClr val="C00000"/>
                </a:solidFill>
                <a:effectLst>
                  <a:outerShdw blurRad="38100" dist="38100" dir="2700000" algn="tl">
                    <a:srgbClr val="000000">
                      <a:alpha val="43137"/>
                    </a:srgbClr>
                  </a:outerShdw>
                </a:effectLst>
              </a:rPr>
              <a:t>ĐOÀN KẾT</a:t>
            </a:r>
            <a:endParaRPr lang="en-US" b="1" dirty="0">
              <a:solidFill>
                <a:srgbClr val="C00000"/>
              </a:solidFill>
              <a:effectLst>
                <a:outerShdw blurRad="38100" dist="38100" dir="2700000" algn="tl">
                  <a:srgbClr val="000000">
                    <a:alpha val="43137"/>
                  </a:srgbClr>
                </a:outerShdw>
              </a:effectLst>
            </a:endParaRPr>
          </a:p>
        </p:txBody>
      </p:sp>
      <p:pic>
        <p:nvPicPr>
          <p:cNvPr id="5" name="Picture 4"/>
          <p:cNvPicPr>
            <a:picLocks noChangeAspect="1"/>
          </p:cNvPicPr>
          <p:nvPr/>
        </p:nvPicPr>
        <p:blipFill>
          <a:blip r:embed="rId3">
            <a:clrChange>
              <a:clrFrom>
                <a:srgbClr val="F9FEFF"/>
              </a:clrFrom>
              <a:clrTo>
                <a:srgbClr val="F9FEFF">
                  <a:alpha val="0"/>
                </a:srgbClr>
              </a:clrTo>
            </a:clrChange>
            <a:extLst>
              <a:ext uri="{28A0092B-C50C-407E-A947-70E740481C1C}">
                <a14:useLocalDpi xmlns:a14="http://schemas.microsoft.com/office/drawing/2010/main" val="0"/>
              </a:ext>
            </a:extLst>
          </a:blip>
          <a:stretch>
            <a:fillRect/>
          </a:stretch>
        </p:blipFill>
        <p:spPr>
          <a:xfrm>
            <a:off x="152400" y="152400"/>
            <a:ext cx="1568116" cy="1752600"/>
          </a:xfrm>
          <a:prstGeom prst="rect">
            <a:avLst/>
          </a:prstGeom>
        </p:spPr>
      </p:pic>
      <p:sp>
        <p:nvSpPr>
          <p:cNvPr id="8" name="Title 3">
            <a:extLst>
              <a:ext uri="{FF2B5EF4-FFF2-40B4-BE49-F238E27FC236}">
                <a16:creationId xmlns:a16="http://schemas.microsoft.com/office/drawing/2014/main" id="{AB190598-6BD6-7A79-7B53-56444E90E2CC}"/>
              </a:ext>
            </a:extLst>
          </p:cNvPr>
          <p:cNvSpPr txBox="1">
            <a:spLocks/>
          </p:cNvSpPr>
          <p:nvPr/>
        </p:nvSpPr>
        <p:spPr bwMode="auto">
          <a:xfrm>
            <a:off x="2209800" y="1854200"/>
            <a:ext cx="7772400" cy="1041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600" b="1" kern="0">
                <a:solidFill>
                  <a:srgbClr val="0000FF"/>
                </a:solidFill>
                <a:effectLst>
                  <a:outerShdw blurRad="38100" dist="38100" dir="2700000" algn="tl">
                    <a:srgbClr val="000000">
                      <a:alpha val="43137"/>
                    </a:srgbClr>
                  </a:outerShdw>
                </a:effectLst>
              </a:rPr>
              <a:t>BÀI 13</a:t>
            </a:r>
            <a:endParaRPr lang="en-US" sz="4000" b="1" kern="0" dirty="0">
              <a:solidFill>
                <a:srgbClr val="C00000"/>
              </a:solidFill>
              <a:effectLst>
                <a:outerShdw blurRad="38100" dist="38100" dir="2700000" algn="tl">
                  <a:srgbClr val="000000">
                    <a:alpha val="43137"/>
                  </a:srgbClr>
                </a:outerShdw>
              </a:effectLst>
            </a:endParaRPr>
          </a:p>
        </p:txBody>
      </p:sp>
      <p:sp>
        <p:nvSpPr>
          <p:cNvPr id="11" name="Subtitle 6">
            <a:extLst>
              <a:ext uri="{FF2B5EF4-FFF2-40B4-BE49-F238E27FC236}">
                <a16:creationId xmlns:a16="http://schemas.microsoft.com/office/drawing/2014/main" id="{CDC8949D-1BAA-3D72-B0F3-CB56CB10206D}"/>
              </a:ext>
            </a:extLst>
          </p:cNvPr>
          <p:cNvSpPr>
            <a:spLocks noGrp="1"/>
          </p:cNvSpPr>
          <p:nvPr>
            <p:ph type="subTitle" idx="1"/>
          </p:nvPr>
        </p:nvSpPr>
        <p:spPr>
          <a:xfrm>
            <a:off x="609600" y="3124200"/>
            <a:ext cx="10896600" cy="3048000"/>
          </a:xfrm>
        </p:spPr>
        <p:txBody>
          <a:bodyPr/>
          <a:lstStyle/>
          <a:p>
            <a:pPr algn="just">
              <a:spcAft>
                <a:spcPts val="300"/>
              </a:spcAft>
            </a:pPr>
            <a:r>
              <a:rPr lang="en-US" b="1">
                <a:solidFill>
                  <a:srgbClr val="0000FF"/>
                </a:solidFill>
                <a:latin typeface="+mj-lt"/>
                <a:cs typeface="Times New Roman" panose="02020603050405020304" pitchFamily="18" charset="0"/>
              </a:rPr>
              <a:t>– Hát</a:t>
            </a:r>
            <a:r>
              <a:rPr lang="vi-VN" b="1">
                <a:solidFill>
                  <a:srgbClr val="0000FF"/>
                </a:solidFill>
                <a:latin typeface="+mj-lt"/>
                <a:cs typeface="Times New Roman" panose="02020603050405020304" pitchFamily="18" charset="0"/>
              </a:rPr>
              <a:t>: </a:t>
            </a:r>
            <a:r>
              <a:rPr lang="en-US" b="1">
                <a:solidFill>
                  <a:srgbClr val="C00000"/>
                </a:solidFill>
                <a:latin typeface="+mj-lt"/>
                <a:cs typeface="Times New Roman" panose="02020603050405020304" pitchFamily="18" charset="0"/>
              </a:rPr>
              <a:t>Bài hát </a:t>
            </a:r>
            <a:r>
              <a:rPr lang="vi-VN" b="1" i="1">
                <a:solidFill>
                  <a:srgbClr val="C00000"/>
                </a:solidFill>
                <a:latin typeface="+mj-lt"/>
                <a:cs typeface="Times New Roman" panose="02020603050405020304" pitchFamily="18" charset="0"/>
              </a:rPr>
              <a:t>Cánh én tuổi thơ</a:t>
            </a:r>
            <a:endParaRPr lang="en-US" b="1" i="1">
              <a:solidFill>
                <a:srgbClr val="C00000"/>
              </a:solidFill>
              <a:latin typeface="+mj-lt"/>
              <a:cs typeface="Times New Roman" panose="02020603050405020304" pitchFamily="18" charset="0"/>
            </a:endParaRPr>
          </a:p>
          <a:p>
            <a:pPr algn="just">
              <a:spcAft>
                <a:spcPts val="300"/>
              </a:spcAft>
            </a:pPr>
            <a:r>
              <a:rPr lang="vi-VN" b="1">
                <a:solidFill>
                  <a:srgbClr val="0000FF"/>
                </a:solidFill>
                <a:latin typeface="+mj-lt"/>
                <a:cs typeface="Times New Roman" panose="02020603050405020304" pitchFamily="18" charset="0"/>
              </a:rPr>
              <a:t>– Nghe nhạc: </a:t>
            </a:r>
            <a:r>
              <a:rPr lang="en-US" b="1">
                <a:solidFill>
                  <a:srgbClr val="C00000"/>
                </a:solidFill>
                <a:latin typeface="+mj-lt"/>
                <a:cs typeface="Times New Roman" panose="02020603050405020304" pitchFamily="18" charset="0"/>
              </a:rPr>
              <a:t>Tác phẩm </a:t>
            </a:r>
            <a:r>
              <a:rPr lang="vi-VN" b="1" i="1">
                <a:solidFill>
                  <a:srgbClr val="C00000"/>
                </a:solidFill>
                <a:latin typeface="+mj-lt"/>
                <a:cs typeface="Times New Roman" panose="02020603050405020304" pitchFamily="18" charset="0"/>
              </a:rPr>
              <a:t>Bóng cây kơ-nia</a:t>
            </a:r>
            <a:endParaRPr lang="en-US" b="1" i="1">
              <a:solidFill>
                <a:srgbClr val="C00000"/>
              </a:solidFill>
              <a:latin typeface="+mj-lt"/>
              <a:cs typeface="Times New Roman" panose="02020603050405020304" pitchFamily="18" charset="0"/>
            </a:endParaRPr>
          </a:p>
          <a:p>
            <a:pPr algn="just">
              <a:spcAft>
                <a:spcPts val="300"/>
              </a:spcAft>
            </a:pPr>
            <a:r>
              <a:rPr lang="vi-VN" b="1">
                <a:solidFill>
                  <a:srgbClr val="0000FF"/>
                </a:solidFill>
                <a:latin typeface="+mj-lt"/>
                <a:cs typeface="Times New Roman" panose="02020603050405020304" pitchFamily="18" charset="0"/>
              </a:rPr>
              <a:t>– </a:t>
            </a:r>
            <a:r>
              <a:rPr lang="en-US" b="1">
                <a:solidFill>
                  <a:srgbClr val="0000FF"/>
                </a:solidFill>
                <a:latin typeface="+mj-lt"/>
                <a:cs typeface="Times New Roman" panose="02020603050405020304" pitchFamily="18" charset="0"/>
              </a:rPr>
              <a:t>Thường thức</a:t>
            </a:r>
            <a:r>
              <a:rPr lang="vi-VN" b="1">
                <a:solidFill>
                  <a:srgbClr val="0000FF"/>
                </a:solidFill>
                <a:latin typeface="+mj-lt"/>
                <a:cs typeface="Times New Roman" panose="02020603050405020304" pitchFamily="18" charset="0"/>
              </a:rPr>
              <a:t> âm nhạc: </a:t>
            </a:r>
            <a:r>
              <a:rPr lang="nl-NL" b="1">
                <a:solidFill>
                  <a:srgbClr val="C00000"/>
                </a:solidFill>
                <a:latin typeface="+mj-lt"/>
                <a:cs typeface="Times New Roman" panose="02020603050405020304" pitchFamily="18" charset="0"/>
              </a:rPr>
              <a:t>Nhạc sĩ Phan Huỳnh Điểu</a:t>
            </a:r>
          </a:p>
          <a:p>
            <a:pPr algn="just">
              <a:spcAft>
                <a:spcPts val="300"/>
              </a:spcAft>
            </a:pPr>
            <a:r>
              <a:rPr lang="vi-VN" b="1">
                <a:solidFill>
                  <a:srgbClr val="0000FF"/>
                </a:solidFill>
                <a:latin typeface="+mj-lt"/>
                <a:cs typeface="Times New Roman" panose="02020603050405020304" pitchFamily="18" charset="0"/>
              </a:rPr>
              <a:t>– </a:t>
            </a:r>
            <a:r>
              <a:rPr lang="en-US" b="1">
                <a:solidFill>
                  <a:srgbClr val="0000FF"/>
                </a:solidFill>
                <a:latin typeface="+mj-lt"/>
                <a:cs typeface="Times New Roman" panose="02020603050405020304" pitchFamily="18" charset="0"/>
              </a:rPr>
              <a:t>Lí thuyết</a:t>
            </a:r>
            <a:r>
              <a:rPr lang="vi-VN" b="1">
                <a:solidFill>
                  <a:srgbClr val="0000FF"/>
                </a:solidFill>
                <a:latin typeface="+mj-lt"/>
                <a:cs typeface="Times New Roman" panose="02020603050405020304" pitchFamily="18" charset="0"/>
              </a:rPr>
              <a:t> âm nhạc: </a:t>
            </a:r>
            <a:r>
              <a:rPr lang="vi-VN" b="1">
                <a:solidFill>
                  <a:srgbClr val="C00000"/>
                </a:solidFill>
                <a:latin typeface="+mj-lt"/>
                <a:cs typeface="Times New Roman" panose="02020603050405020304" pitchFamily="18" charset="0"/>
              </a:rPr>
              <a:t>Gam t</a:t>
            </a:r>
            <a:r>
              <a:rPr lang="en-US" b="1">
                <a:solidFill>
                  <a:srgbClr val="C00000"/>
                </a:solidFill>
                <a:latin typeface="+mj-lt"/>
                <a:cs typeface="Times New Roman" panose="02020603050405020304" pitchFamily="18" charset="0"/>
              </a:rPr>
              <a:t>hứ</a:t>
            </a:r>
            <a:r>
              <a:rPr lang="vi-VN" b="1">
                <a:solidFill>
                  <a:srgbClr val="C00000"/>
                </a:solidFill>
                <a:latin typeface="+mj-lt"/>
                <a:cs typeface="Times New Roman" panose="02020603050405020304" pitchFamily="18" charset="0"/>
              </a:rPr>
              <a:t>, giọng t</a:t>
            </a:r>
            <a:r>
              <a:rPr lang="en-US" b="1">
                <a:solidFill>
                  <a:srgbClr val="C00000"/>
                </a:solidFill>
                <a:latin typeface="+mj-lt"/>
                <a:cs typeface="Times New Roman" panose="02020603050405020304" pitchFamily="18" charset="0"/>
              </a:rPr>
              <a:t>hứ</a:t>
            </a:r>
            <a:r>
              <a:rPr lang="vi-VN" b="1">
                <a:solidFill>
                  <a:srgbClr val="C00000"/>
                </a:solidFill>
                <a:latin typeface="+mj-lt"/>
                <a:cs typeface="Times New Roman" panose="02020603050405020304" pitchFamily="18" charset="0"/>
              </a:rPr>
              <a:t>,</a:t>
            </a:r>
            <a:r>
              <a:rPr lang="en-US" b="1">
                <a:solidFill>
                  <a:srgbClr val="C00000"/>
                </a:solidFill>
                <a:latin typeface="+mj-lt"/>
                <a:cs typeface="Times New Roman" panose="02020603050405020304" pitchFamily="18" charset="0"/>
              </a:rPr>
              <a:t> </a:t>
            </a:r>
            <a:r>
              <a:rPr lang="vi-VN" b="1">
                <a:solidFill>
                  <a:srgbClr val="C00000"/>
                </a:solidFill>
                <a:latin typeface="+mj-lt"/>
                <a:cs typeface="Times New Roman" panose="02020603050405020304" pitchFamily="18" charset="0"/>
              </a:rPr>
              <a:t>giọng </a:t>
            </a:r>
            <a:r>
              <a:rPr lang="en-US" b="1">
                <a:solidFill>
                  <a:srgbClr val="C00000"/>
                </a:solidFill>
                <a:latin typeface="+mj-lt"/>
                <a:cs typeface="Times New Roman" panose="02020603050405020304" pitchFamily="18" charset="0"/>
              </a:rPr>
              <a:t>La thứ</a:t>
            </a:r>
            <a:endParaRPr lang="vi-VN" b="1">
              <a:solidFill>
                <a:srgbClr val="0000FF"/>
              </a:solidFill>
              <a:latin typeface="+mj-lt"/>
              <a:cs typeface="Times New Roman" panose="02020603050405020304" pitchFamily="18" charset="0"/>
            </a:endParaRPr>
          </a:p>
          <a:p>
            <a:pPr algn="just">
              <a:spcAft>
                <a:spcPts val="300"/>
              </a:spcAft>
            </a:pPr>
            <a:endParaRPr lang="vi-VN" b="1">
              <a:solidFill>
                <a:srgbClr val="0000FF"/>
              </a:solidFill>
              <a:latin typeface="+mj-lt"/>
              <a:cs typeface="Times New Roman" panose="02020603050405020304" pitchFamily="18" charset="0"/>
            </a:endParaRPr>
          </a:p>
          <a:p>
            <a:pPr algn="just">
              <a:spcAft>
                <a:spcPts val="300"/>
              </a:spcAft>
            </a:pPr>
            <a:endParaRPr lang="vi-VN" b="1">
              <a:solidFill>
                <a:srgbClr val="C00000"/>
              </a:solidFill>
              <a:latin typeface="+mj-lt"/>
              <a:cs typeface="Times New Roman" panose="02020603050405020304" pitchFamily="18" charset="0"/>
            </a:endParaRPr>
          </a:p>
        </p:txBody>
      </p:sp>
    </p:spTree>
    <p:extLst>
      <p:ext uri="{BB962C8B-B14F-4D97-AF65-F5344CB8AC3E}">
        <p14:creationId xmlns:p14="http://schemas.microsoft.com/office/powerpoint/2010/main" val="27543492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9000" b="-59000"/>
          </a:stretch>
        </a:blipFill>
        <a:effectLst/>
      </p:bgPr>
    </p:bg>
    <p:spTree>
      <p:nvGrpSpPr>
        <p:cNvPr id="1" name=""/>
        <p:cNvGrpSpPr/>
        <p:nvPr/>
      </p:nvGrpSpPr>
      <p:grpSpPr>
        <a:xfrm>
          <a:off x="0" y="0"/>
          <a:ext cx="0" cy="0"/>
          <a:chOff x="0" y="0"/>
          <a:chExt cx="0" cy="0"/>
        </a:xfrm>
      </p:grpSpPr>
      <p:sp>
        <p:nvSpPr>
          <p:cNvPr id="7" name="Subtitle 6"/>
          <p:cNvSpPr>
            <a:spLocks noGrp="1"/>
          </p:cNvSpPr>
          <p:nvPr>
            <p:ph type="subTitle" idx="1"/>
          </p:nvPr>
        </p:nvSpPr>
        <p:spPr>
          <a:xfrm>
            <a:off x="1600200" y="2015591"/>
            <a:ext cx="8915400" cy="3928009"/>
          </a:xfrm>
        </p:spPr>
        <p:txBody>
          <a:bodyPr/>
          <a:lstStyle/>
          <a:p>
            <a:r>
              <a:rPr lang="en-US" sz="4000" dirty="0" err="1" smtClean="0">
                <a:solidFill>
                  <a:srgbClr val="0000FF"/>
                </a:solidFill>
                <a:latin typeface="+mj-lt"/>
                <a:cs typeface="Times New Roman" panose="02020603050405020304" pitchFamily="18" charset="0"/>
              </a:rPr>
              <a:t>Tiết</a:t>
            </a:r>
            <a:r>
              <a:rPr lang="vi-VN" sz="4000" dirty="0" smtClean="0">
                <a:solidFill>
                  <a:srgbClr val="0000FF"/>
                </a:solidFill>
                <a:latin typeface="+mj-lt"/>
                <a:cs typeface="Times New Roman" panose="02020603050405020304" pitchFamily="18" charset="0"/>
              </a:rPr>
              <a:t> </a:t>
            </a:r>
            <a:r>
              <a:rPr lang="en-US" sz="4000" smtClean="0">
                <a:solidFill>
                  <a:srgbClr val="0000FF"/>
                </a:solidFill>
                <a:latin typeface="+mj-lt"/>
                <a:cs typeface="Times New Roman" panose="02020603050405020304" pitchFamily="18" charset="0"/>
              </a:rPr>
              <a:t>28:</a:t>
            </a:r>
            <a:endParaRPr lang="en-US" sz="4000" dirty="0">
              <a:solidFill>
                <a:srgbClr val="0000FF"/>
              </a:solidFill>
              <a:latin typeface="+mj-lt"/>
              <a:cs typeface="Times New Roman" panose="02020603050405020304" pitchFamily="18" charset="0"/>
            </a:endParaRPr>
          </a:p>
          <a:p>
            <a:pPr algn="just"/>
            <a:r>
              <a:rPr lang="en-US" sz="2800" b="1" i="1" dirty="0">
                <a:solidFill>
                  <a:srgbClr val="C00000"/>
                </a:solidFill>
                <a:latin typeface="+mj-lt"/>
                <a:cs typeface="Times New Roman" panose="02020603050405020304" pitchFamily="18" charset="0"/>
              </a:rPr>
              <a:t>– </a:t>
            </a:r>
            <a:r>
              <a:rPr lang="en-US" b="1" dirty="0" err="1">
                <a:solidFill>
                  <a:srgbClr val="C00000"/>
                </a:solidFill>
                <a:latin typeface="+mj-lt"/>
                <a:cs typeface="Times New Roman" panose="02020603050405020304" pitchFamily="18" charset="0"/>
              </a:rPr>
              <a:t>Hát</a:t>
            </a:r>
            <a:r>
              <a:rPr lang="en-US" b="1" dirty="0">
                <a:solidFill>
                  <a:srgbClr val="C00000"/>
                </a:solidFill>
                <a:latin typeface="+mj-lt"/>
                <a:cs typeface="Times New Roman" panose="02020603050405020304" pitchFamily="18" charset="0"/>
              </a:rPr>
              <a:t> </a:t>
            </a:r>
            <a:r>
              <a:rPr lang="en-US" b="1" dirty="0" err="1">
                <a:solidFill>
                  <a:srgbClr val="C00000"/>
                </a:solidFill>
                <a:latin typeface="+mj-lt"/>
                <a:cs typeface="Times New Roman" panose="02020603050405020304" pitchFamily="18" charset="0"/>
              </a:rPr>
              <a:t>bài</a:t>
            </a:r>
            <a:r>
              <a:rPr lang="en-US" b="1" dirty="0">
                <a:solidFill>
                  <a:srgbClr val="C00000"/>
                </a:solidFill>
                <a:latin typeface="+mj-lt"/>
                <a:cs typeface="Times New Roman" panose="02020603050405020304" pitchFamily="18" charset="0"/>
              </a:rPr>
              <a:t> </a:t>
            </a:r>
            <a:r>
              <a:rPr lang="vi-VN" sz="3200" b="1" i="1" dirty="0">
                <a:solidFill>
                  <a:srgbClr val="C00000"/>
                </a:solidFill>
                <a:latin typeface="+mj-lt"/>
                <a:cs typeface="Times New Roman" panose="02020603050405020304" pitchFamily="18" charset="0"/>
              </a:rPr>
              <a:t>Cánh én tuổi thơ</a:t>
            </a:r>
            <a:endParaRPr lang="en-US" sz="3200" b="1" i="1" dirty="0">
              <a:solidFill>
                <a:srgbClr val="C00000"/>
              </a:solidFill>
              <a:latin typeface="+mj-lt"/>
              <a:cs typeface="Times New Roman" panose="02020603050405020304" pitchFamily="18" charset="0"/>
            </a:endParaRPr>
          </a:p>
          <a:p>
            <a:pPr algn="just"/>
            <a:r>
              <a:rPr lang="en-US" sz="2800" b="1" dirty="0">
                <a:solidFill>
                  <a:srgbClr val="C00000"/>
                </a:solidFill>
                <a:latin typeface="+mj-lt"/>
                <a:cs typeface="Times New Roman" panose="02020603050405020304" pitchFamily="18" charset="0"/>
              </a:rPr>
              <a:t>– </a:t>
            </a:r>
            <a:r>
              <a:rPr lang="vi-VN" b="1" dirty="0">
                <a:solidFill>
                  <a:srgbClr val="C00000"/>
                </a:solidFill>
                <a:latin typeface="+mj-lt"/>
                <a:cs typeface="Times New Roman" panose="02020603050405020304" pitchFamily="18" charset="0"/>
              </a:rPr>
              <a:t>Gam thứ, giọng thứ, giọng La thứ</a:t>
            </a:r>
            <a:endParaRPr lang="en-US" b="1" dirty="0">
              <a:solidFill>
                <a:srgbClr val="C00000"/>
              </a:solidFill>
              <a:latin typeface="+mj-lt"/>
              <a:cs typeface="Times New Roman" panose="02020603050405020304" pitchFamily="18" charset="0"/>
            </a:endParaRPr>
          </a:p>
          <a:p>
            <a:pPr algn="just"/>
            <a:r>
              <a:rPr lang="en-US" sz="2800" b="1" i="1" dirty="0">
                <a:solidFill>
                  <a:srgbClr val="C00000"/>
                </a:solidFill>
                <a:latin typeface="+mj-lt"/>
                <a:cs typeface="Times New Roman" panose="02020603050405020304" pitchFamily="18" charset="0"/>
              </a:rPr>
              <a:t>– </a:t>
            </a:r>
            <a:r>
              <a:rPr lang="en-US" sz="2800" b="1" dirty="0">
                <a:solidFill>
                  <a:srgbClr val="C00000"/>
                </a:solidFill>
                <a:latin typeface="+mj-lt"/>
                <a:cs typeface="Times New Roman" panose="02020603050405020304" pitchFamily="18" charset="0"/>
              </a:rPr>
              <a:t>TN&amp;KP: </a:t>
            </a:r>
            <a:r>
              <a:rPr lang="vi-VN" b="1" dirty="0">
                <a:solidFill>
                  <a:srgbClr val="C00000"/>
                </a:solidFill>
                <a:latin typeface="+mj-lt"/>
                <a:cs typeface="Times New Roman" panose="02020603050405020304" pitchFamily="18" charset="0"/>
              </a:rPr>
              <a:t>Tạo ra một giai điệu ở giọng La thứ</a:t>
            </a:r>
            <a:endParaRPr lang="en-US" i="1" dirty="0">
              <a:solidFill>
                <a:srgbClr val="C00000"/>
              </a:solidFill>
              <a:latin typeface="+mj-lt"/>
              <a:cs typeface="Times New Roman" panose="02020603050405020304" pitchFamily="18" charset="0"/>
            </a:endParaRPr>
          </a:p>
        </p:txBody>
      </p:sp>
      <p:pic>
        <p:nvPicPr>
          <p:cNvPr id="4" name="Picture 3">
            <a:extLst>
              <a:ext uri="{FF2B5EF4-FFF2-40B4-BE49-F238E27FC236}">
                <a16:creationId xmlns:a16="http://schemas.microsoft.com/office/drawing/2014/main" id="{C4D4A743-68B4-C235-2BA9-B0F2289AAA44}"/>
              </a:ext>
            </a:extLst>
          </p:cNvPr>
          <p:cNvPicPr>
            <a:picLocks noChangeAspect="1"/>
          </p:cNvPicPr>
          <p:nvPr/>
        </p:nvPicPr>
        <p:blipFill>
          <a:blip r:embed="rId3">
            <a:clrChange>
              <a:clrFrom>
                <a:srgbClr val="F9FEFF"/>
              </a:clrFrom>
              <a:clrTo>
                <a:srgbClr val="F9FEFF">
                  <a:alpha val="0"/>
                </a:srgbClr>
              </a:clrTo>
            </a:clrChange>
            <a:extLst>
              <a:ext uri="{28A0092B-C50C-407E-A947-70E740481C1C}">
                <a14:useLocalDpi xmlns:a14="http://schemas.microsoft.com/office/drawing/2010/main" val="0"/>
              </a:ext>
            </a:extLst>
          </a:blip>
          <a:stretch>
            <a:fillRect/>
          </a:stretch>
        </p:blipFill>
        <p:spPr>
          <a:xfrm>
            <a:off x="152400" y="152400"/>
            <a:ext cx="1568116" cy="1752600"/>
          </a:xfrm>
          <a:prstGeom prst="rect">
            <a:avLst/>
          </a:prstGeom>
        </p:spPr>
      </p:pic>
    </p:spTree>
    <p:extLst>
      <p:ext uri="{BB962C8B-B14F-4D97-AF65-F5344CB8AC3E}">
        <p14:creationId xmlns:p14="http://schemas.microsoft.com/office/powerpoint/2010/main" val="26614510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E15B712-4CEF-C971-7409-98B34F52645E}"/>
              </a:ext>
            </a:extLst>
          </p:cNvPr>
          <p:cNvPicPr>
            <a:picLocks noChangeAspect="1"/>
          </p:cNvPicPr>
          <p:nvPr/>
        </p:nvPicPr>
        <p:blipFill>
          <a:blip r:embed="rId2"/>
          <a:stretch>
            <a:fillRect/>
          </a:stretch>
        </p:blipFill>
        <p:spPr>
          <a:xfrm>
            <a:off x="2438400" y="563562"/>
            <a:ext cx="7183424" cy="6140100"/>
          </a:xfrm>
          <a:prstGeom prst="rect">
            <a:avLst/>
          </a:prstGeom>
        </p:spPr>
      </p:pic>
      <p:sp>
        <p:nvSpPr>
          <p:cNvPr id="2" name="Title 1"/>
          <p:cNvSpPr>
            <a:spLocks noGrp="1"/>
          </p:cNvSpPr>
          <p:nvPr>
            <p:ph type="title"/>
          </p:nvPr>
        </p:nvSpPr>
        <p:spPr>
          <a:xfrm>
            <a:off x="0" y="0"/>
            <a:ext cx="12192000" cy="563562"/>
          </a:xfrm>
        </p:spPr>
        <p:txBody>
          <a:bodyPr/>
          <a:lstStyle/>
          <a:p>
            <a:r>
              <a:rPr lang="en-US" sz="3200" b="1">
                <a:solidFill>
                  <a:srgbClr val="C00000"/>
                </a:solidFill>
                <a:latin typeface="+mn-lt"/>
                <a:cs typeface="Times New Roman" panose="02020603050405020304" pitchFamily="18" charset="0"/>
              </a:rPr>
              <a:t>I.</a:t>
            </a:r>
            <a:r>
              <a:rPr lang="vi-VN" sz="3200" b="1">
                <a:solidFill>
                  <a:srgbClr val="C00000"/>
                </a:solidFill>
                <a:latin typeface="+mn-lt"/>
                <a:cs typeface="Times New Roman" panose="02020603050405020304" pitchFamily="18" charset="0"/>
              </a:rPr>
              <a:t> H</a:t>
            </a:r>
            <a:r>
              <a:rPr lang="en-US" sz="3200" b="1">
                <a:solidFill>
                  <a:srgbClr val="C00000"/>
                </a:solidFill>
                <a:latin typeface="+mn-lt"/>
                <a:cs typeface="Times New Roman" panose="02020603050405020304" pitchFamily="18" charset="0"/>
              </a:rPr>
              <a:t>át bài</a:t>
            </a:r>
            <a:endParaRPr lang="en-US" sz="3200" b="1" i="1" dirty="0">
              <a:solidFill>
                <a:srgbClr val="C00000"/>
              </a:solidFill>
              <a:latin typeface="+mn-lt"/>
              <a:cs typeface="Times New Roman" panose="02020603050405020304" pitchFamily="18" charset="0"/>
            </a:endParaRPr>
          </a:p>
        </p:txBody>
      </p:sp>
    </p:spTree>
    <p:extLst>
      <p:ext uri="{BB962C8B-B14F-4D97-AF65-F5344CB8AC3E}">
        <p14:creationId xmlns:p14="http://schemas.microsoft.com/office/powerpoint/2010/main" val="41244625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122238"/>
            <a:ext cx="7848600" cy="715962"/>
          </a:xfrm>
        </p:spPr>
        <p:txBody>
          <a:bodyPr/>
          <a:lstStyle/>
          <a:p>
            <a:r>
              <a:rPr lang="en-US" sz="2800" b="1">
                <a:solidFill>
                  <a:srgbClr val="0000FF"/>
                </a:solidFill>
                <a:cs typeface="Times New Roman" panose="02020603050405020304" pitchFamily="18" charset="0"/>
              </a:rPr>
              <a:t>Giới thiệu </a:t>
            </a:r>
            <a:r>
              <a:rPr lang="vi-VN" sz="2800" b="1">
                <a:solidFill>
                  <a:srgbClr val="0000FF"/>
                </a:solidFill>
                <a:cs typeface="Times New Roman" panose="02020603050405020304" pitchFamily="18" charset="0"/>
              </a:rPr>
              <a:t>bài </a:t>
            </a:r>
            <a:r>
              <a:rPr lang="vi-VN" sz="2800" b="1" dirty="0">
                <a:solidFill>
                  <a:srgbClr val="0000FF"/>
                </a:solidFill>
                <a:cs typeface="Times New Roman" panose="02020603050405020304" pitchFamily="18" charset="0"/>
              </a:rPr>
              <a:t>hát</a:t>
            </a:r>
            <a:endParaRPr lang="en-US" sz="2800" b="1" dirty="0">
              <a:solidFill>
                <a:srgbClr val="0000FF"/>
              </a:solidFill>
              <a:cs typeface="Times New Roman" panose="02020603050405020304" pitchFamily="18" charset="0"/>
            </a:endParaRPr>
          </a:p>
        </p:txBody>
      </p:sp>
      <p:sp>
        <p:nvSpPr>
          <p:cNvPr id="3" name="Content Placeholder 2"/>
          <p:cNvSpPr>
            <a:spLocks noGrp="1"/>
          </p:cNvSpPr>
          <p:nvPr>
            <p:ph idx="1"/>
          </p:nvPr>
        </p:nvSpPr>
        <p:spPr>
          <a:xfrm>
            <a:off x="228600" y="853440"/>
            <a:ext cx="6324600" cy="5928360"/>
          </a:xfrm>
        </p:spPr>
        <p:txBody>
          <a:bodyPr/>
          <a:lstStyle/>
          <a:p>
            <a:pPr marL="0" indent="274320" algn="just">
              <a:lnSpc>
                <a:spcPct val="115000"/>
              </a:lnSpc>
              <a:spcBef>
                <a:spcPts val="300"/>
              </a:spcBef>
              <a:spcAft>
                <a:spcPts val="300"/>
              </a:spcAft>
              <a:buNone/>
            </a:pPr>
            <a:r>
              <a:rPr lang="vi-VN" sz="2000">
                <a:solidFill>
                  <a:srgbClr val="0000FF"/>
                </a:solidFill>
                <a:effectLst/>
                <a:latin typeface="+mj-lt"/>
                <a:ea typeface="Calibri" panose="020F0502020204030204" pitchFamily="34" charset="0"/>
                <a:cs typeface="Times New Roman" panose="02020603050405020304" pitchFamily="18" charset="0"/>
              </a:rPr>
              <a:t>Với giai điệu thiết tha, lời ca giàu hình ảnh, suốt nhiều năm qua </a:t>
            </a:r>
            <a:r>
              <a:rPr lang="vi-VN" sz="2000" i="1">
                <a:solidFill>
                  <a:srgbClr val="C00000"/>
                </a:solidFill>
                <a:effectLst/>
                <a:latin typeface="+mj-lt"/>
                <a:ea typeface="Calibri" panose="020F0502020204030204" pitchFamily="34" charset="0"/>
                <a:cs typeface="Times New Roman" panose="02020603050405020304" pitchFamily="18" charset="0"/>
              </a:rPr>
              <a:t>Cánh én tuổi thơ </a:t>
            </a:r>
            <a:r>
              <a:rPr lang="vi-VN" sz="2000">
                <a:solidFill>
                  <a:srgbClr val="0000FF"/>
                </a:solidFill>
                <a:effectLst/>
                <a:latin typeface="+mj-lt"/>
                <a:ea typeface="Calibri" panose="020F0502020204030204" pitchFamily="34" charset="0"/>
                <a:cs typeface="Times New Roman" panose="02020603050405020304" pitchFamily="18" charset="0"/>
              </a:rPr>
              <a:t>là bài hát được thiếu nhi Việt Nam yêu thích. Năm 2000, báo Thiếu niên Tiền phong, Hội Nhạc sĩ Việt Nam, Ban Khoa học Giáo dục VTV, Ban Âm nhạc Đài Tiếng nói Việt Nam đã bình chọn Cánh én tuổi thơ vào danh sách “</a:t>
            </a:r>
            <a:r>
              <a:rPr lang="vi-VN" sz="2000" i="1">
                <a:solidFill>
                  <a:srgbClr val="0000FF"/>
                </a:solidFill>
                <a:effectLst/>
                <a:latin typeface="+mj-lt"/>
                <a:ea typeface="Calibri" panose="020F0502020204030204" pitchFamily="34" charset="0"/>
                <a:cs typeface="Times New Roman" panose="02020603050405020304" pitchFamily="18" charset="0"/>
              </a:rPr>
              <a:t>50 bài hát thiếu nhi hay nhất thế kỉ XX</a:t>
            </a:r>
            <a:r>
              <a:rPr lang="vi-VN" sz="2000">
                <a:solidFill>
                  <a:srgbClr val="0000FF"/>
                </a:solidFill>
                <a:effectLst/>
                <a:latin typeface="+mj-lt"/>
                <a:ea typeface="Calibri" panose="020F0502020204030204" pitchFamily="34" charset="0"/>
                <a:cs typeface="Times New Roman" panose="02020603050405020304" pitchFamily="18" charset="0"/>
              </a:rPr>
              <a:t>”. Nội dung bài hát truyền đi thông điệp: Mỗi cá nhân không thể sống nếu tách mình ra khỏi vòng tay của cộng đồng.</a:t>
            </a:r>
            <a:endParaRPr lang="en-US" sz="2000">
              <a:solidFill>
                <a:srgbClr val="0000FF"/>
              </a:solidFill>
              <a:effectLst/>
              <a:latin typeface="+mj-lt"/>
              <a:ea typeface="Calibri" panose="020F0502020204030204" pitchFamily="34" charset="0"/>
              <a:cs typeface="Times New Roman" panose="02020603050405020304" pitchFamily="18" charset="0"/>
            </a:endParaRPr>
          </a:p>
          <a:p>
            <a:pPr marL="0" indent="274320" algn="just">
              <a:lnSpc>
                <a:spcPct val="115000"/>
              </a:lnSpc>
              <a:spcBef>
                <a:spcPts val="300"/>
              </a:spcBef>
              <a:spcAft>
                <a:spcPts val="300"/>
              </a:spcAft>
              <a:buNone/>
            </a:pPr>
            <a:r>
              <a:rPr lang="vi-VN" sz="2000">
                <a:solidFill>
                  <a:srgbClr val="0000FF"/>
                </a:solidFill>
                <a:effectLst/>
                <a:latin typeface="+mj-lt"/>
                <a:ea typeface="Calibri" panose="020F0502020204030204" pitchFamily="34" charset="0"/>
                <a:cs typeface="Times New Roman" panose="02020603050405020304" pitchFamily="18" charset="0"/>
              </a:rPr>
              <a:t>Tác giả bài hát là nhạc sĩ </a:t>
            </a:r>
            <a:r>
              <a:rPr lang="vi-VN" sz="2000">
                <a:solidFill>
                  <a:srgbClr val="C00000"/>
                </a:solidFill>
                <a:effectLst/>
                <a:latin typeface="+mj-lt"/>
                <a:ea typeface="Calibri" panose="020F0502020204030204" pitchFamily="34" charset="0"/>
                <a:cs typeface="Times New Roman" panose="02020603050405020304" pitchFamily="18" charset="0"/>
              </a:rPr>
              <a:t>Phạm Tuyên</a:t>
            </a:r>
            <a:r>
              <a:rPr lang="en-US" sz="2000">
                <a:solidFill>
                  <a:srgbClr val="0000FF"/>
                </a:solidFill>
                <a:effectLst/>
                <a:latin typeface="+mj-lt"/>
                <a:ea typeface="Calibri" panose="020F0502020204030204" pitchFamily="34" charset="0"/>
                <a:cs typeface="Times New Roman" panose="02020603050405020304" pitchFamily="18" charset="0"/>
              </a:rPr>
              <a:t>, </a:t>
            </a:r>
            <a:r>
              <a:rPr lang="vi-VN" sz="2000">
                <a:solidFill>
                  <a:srgbClr val="0000FF"/>
                </a:solidFill>
                <a:effectLst/>
                <a:latin typeface="+mj-lt"/>
                <a:ea typeface="Calibri" panose="020F0502020204030204" pitchFamily="34" charset="0"/>
                <a:cs typeface="Times New Roman" panose="02020603050405020304" pitchFamily="18" charset="0"/>
              </a:rPr>
              <a:t>ông đã sáng tác nhiều ca khúc cho lứa tuổi học sinh</a:t>
            </a:r>
            <a:r>
              <a:rPr lang="en-US" sz="2000">
                <a:solidFill>
                  <a:srgbClr val="0000FF"/>
                </a:solidFill>
                <a:effectLst/>
                <a:latin typeface="+mj-lt"/>
                <a:ea typeface="Calibri" panose="020F0502020204030204" pitchFamily="34" charset="0"/>
                <a:cs typeface="Times New Roman" panose="02020603050405020304" pitchFamily="18" charset="0"/>
              </a:rPr>
              <a:t> </a:t>
            </a:r>
            <a:r>
              <a:rPr lang="vi-VN" sz="2000">
                <a:solidFill>
                  <a:srgbClr val="0000FF"/>
                </a:solidFill>
                <a:effectLst/>
                <a:latin typeface="+mj-lt"/>
                <a:ea typeface="Calibri" panose="020F0502020204030204" pitchFamily="34" charset="0"/>
                <a:cs typeface="Times New Roman" panose="02020603050405020304" pitchFamily="18" charset="0"/>
              </a:rPr>
              <a:t>như:</a:t>
            </a:r>
            <a:r>
              <a:rPr lang="en-US" sz="2000">
                <a:solidFill>
                  <a:srgbClr val="0000FF"/>
                </a:solidFill>
                <a:effectLst/>
                <a:latin typeface="+mj-lt"/>
                <a:ea typeface="Calibri" panose="020F0502020204030204" pitchFamily="34" charset="0"/>
                <a:cs typeface="Times New Roman" panose="02020603050405020304" pitchFamily="18" charset="0"/>
              </a:rPr>
              <a:t> </a:t>
            </a:r>
            <a:r>
              <a:rPr lang="vi-VN" sz="2000" i="1">
                <a:solidFill>
                  <a:srgbClr val="00B050"/>
                </a:solidFill>
                <a:effectLst/>
                <a:latin typeface="+mj-lt"/>
                <a:ea typeface="Calibri" panose="020F0502020204030204" pitchFamily="34" charset="0"/>
                <a:cs typeface="Times New Roman" panose="02020603050405020304" pitchFamily="18" charset="0"/>
              </a:rPr>
              <a:t>Tiến lên đoàn viên, Chiếc đèn ông sao, Hành khúc Đội Thiếu niên Tìền phong Hồ Chí Minh,</a:t>
            </a:r>
            <a:r>
              <a:rPr lang="en-US" sz="2000" i="1">
                <a:solidFill>
                  <a:srgbClr val="00B050"/>
                </a:solidFill>
                <a:effectLst/>
                <a:latin typeface="+mj-lt"/>
                <a:ea typeface="Calibri" panose="020F0502020204030204" pitchFamily="34" charset="0"/>
                <a:cs typeface="Times New Roman" panose="02020603050405020304" pitchFamily="18" charset="0"/>
              </a:rPr>
              <a:t> </a:t>
            </a:r>
            <a:r>
              <a:rPr lang="vi-VN" sz="2000" i="1">
                <a:solidFill>
                  <a:srgbClr val="00B050"/>
                </a:solidFill>
                <a:effectLst/>
                <a:latin typeface="+mj-lt"/>
                <a:ea typeface="Calibri" panose="020F0502020204030204" pitchFamily="34" charset="0"/>
                <a:cs typeface="Times New Roman" panose="02020603050405020304" pitchFamily="18" charset="0"/>
              </a:rPr>
              <a:t>Gặp nhau dưới trời</a:t>
            </a:r>
            <a:r>
              <a:rPr lang="en-US" sz="2000" i="1">
                <a:solidFill>
                  <a:srgbClr val="00B050"/>
                </a:solidFill>
                <a:effectLst/>
                <a:latin typeface="+mj-lt"/>
                <a:ea typeface="Calibri" panose="020F0502020204030204" pitchFamily="34" charset="0"/>
                <a:cs typeface="Times New Roman" panose="02020603050405020304" pitchFamily="18" charset="0"/>
              </a:rPr>
              <a:t> thu</a:t>
            </a:r>
            <a:r>
              <a:rPr lang="vi-VN" sz="2000" i="1">
                <a:solidFill>
                  <a:srgbClr val="00B050"/>
                </a:solidFill>
                <a:effectLst/>
                <a:latin typeface="+mj-lt"/>
                <a:ea typeface="Calibri" panose="020F0502020204030204" pitchFamily="34" charset="0"/>
                <a:cs typeface="Times New Roman" panose="02020603050405020304" pitchFamily="18" charset="0"/>
              </a:rPr>
              <a:t> Hà Nội, Cô và mẹ, Cánh én tuổi thơ,… </a:t>
            </a:r>
            <a:endParaRPr lang="en-US" sz="2000" i="1">
              <a:solidFill>
                <a:srgbClr val="00B050"/>
              </a:solidFill>
              <a:effectLst/>
              <a:latin typeface="+mj-lt"/>
              <a:ea typeface="Calibri" panose="020F0502020204030204" pitchFamily="34" charset="0"/>
              <a:cs typeface="Times New Roman" panose="02020603050405020304" pitchFamily="18" charset="0"/>
            </a:endParaRPr>
          </a:p>
          <a:p>
            <a:pPr marL="0" indent="274320" algn="just">
              <a:lnSpc>
                <a:spcPct val="115000"/>
              </a:lnSpc>
              <a:spcBef>
                <a:spcPts val="300"/>
              </a:spcBef>
              <a:spcAft>
                <a:spcPts val="300"/>
              </a:spcAft>
              <a:buNone/>
            </a:pPr>
            <a:r>
              <a:rPr lang="vi-VN" sz="2000">
                <a:solidFill>
                  <a:srgbClr val="0000FF"/>
                </a:solidFill>
                <a:effectLst/>
                <a:latin typeface="+mj-lt"/>
                <a:ea typeface="Calibri" panose="020F0502020204030204" pitchFamily="34" charset="0"/>
                <a:cs typeface="Times New Roman" panose="02020603050405020304" pitchFamily="18" charset="0"/>
              </a:rPr>
              <a:t>Năm 2012, ông được Nhà nước trao tặng Giải thưởng Hồ Chí Minh về Văn học – Nghệ thuật. </a:t>
            </a:r>
          </a:p>
        </p:txBody>
      </p:sp>
      <p:pic>
        <p:nvPicPr>
          <p:cNvPr id="4" name="Picture 3">
            <a:extLst>
              <a:ext uri="{FF2B5EF4-FFF2-40B4-BE49-F238E27FC236}">
                <a16:creationId xmlns:a16="http://schemas.microsoft.com/office/drawing/2014/main" id="{16B53DCD-F7EE-AAFC-FB55-8731EB62F246}"/>
              </a:ext>
            </a:extLst>
          </p:cNvPr>
          <p:cNvPicPr>
            <a:picLocks noChangeAspect="1"/>
          </p:cNvPicPr>
          <p:nvPr/>
        </p:nvPicPr>
        <p:blipFill rotWithShape="1">
          <a:blip r:embed="rId2"/>
          <a:srcRect l="14919" r="14919"/>
          <a:stretch/>
        </p:blipFill>
        <p:spPr>
          <a:xfrm>
            <a:off x="6773672" y="1524000"/>
            <a:ext cx="5156200" cy="413385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346322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D7 CanhEnTuoiTho Trang Hat Cm Tem120">
            <a:hlinkClick r:id="" action="ppaction://media"/>
            <a:extLst>
              <a:ext uri="{FF2B5EF4-FFF2-40B4-BE49-F238E27FC236}">
                <a16:creationId xmlns:a16="http://schemas.microsoft.com/office/drawing/2014/main" id="{6325B2DE-57E8-8465-914A-F4149EB2489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044700" y="422379"/>
            <a:ext cx="7937500" cy="6359421"/>
          </a:xfrm>
          <a:prstGeom prst="rect">
            <a:avLst/>
          </a:prstGeom>
        </p:spPr>
      </p:pic>
      <p:sp>
        <p:nvSpPr>
          <p:cNvPr id="2" name="Title 1"/>
          <p:cNvSpPr>
            <a:spLocks noGrp="1"/>
          </p:cNvSpPr>
          <p:nvPr>
            <p:ph type="title"/>
          </p:nvPr>
        </p:nvSpPr>
        <p:spPr>
          <a:xfrm>
            <a:off x="0" y="-76200"/>
            <a:ext cx="12192000" cy="792162"/>
          </a:xfrm>
        </p:spPr>
        <p:txBody>
          <a:bodyPr/>
          <a:lstStyle/>
          <a:p>
            <a:r>
              <a:rPr lang="vi-VN" sz="2800" b="1" dirty="0">
                <a:solidFill>
                  <a:srgbClr val="0000FF"/>
                </a:solidFill>
                <a:cs typeface="Times New Roman" panose="02020603050405020304" pitchFamily="18" charset="0"/>
              </a:rPr>
              <a:t>Nghe hát mẫu</a:t>
            </a:r>
            <a:endParaRPr lang="en-US" sz="2800" b="1" dirty="0">
              <a:solidFill>
                <a:srgbClr val="0000FF"/>
              </a:solidFill>
              <a:cs typeface="Times New Roman" panose="02020603050405020304" pitchFamily="18" charset="0"/>
            </a:endParaRPr>
          </a:p>
        </p:txBody>
      </p:sp>
    </p:spTree>
    <p:extLst>
      <p:ext uri="{BB962C8B-B14F-4D97-AF65-F5344CB8AC3E}">
        <p14:creationId xmlns:p14="http://schemas.microsoft.com/office/powerpoint/2010/main" val="13783586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video fullScrn="1">
              <p:cMediaNode vol="80000">
                <p:cTn id="2" fill="hold" display="0">
                  <p:stCondLst>
                    <p:cond delay="indefinite"/>
                  </p:stCondLst>
                </p:cTn>
                <p:tgtEl>
                  <p:spTgt spid="4"/>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hoi dong bai hat giong thu">
            <a:hlinkClick r:id="" action="ppaction://media"/>
            <a:extLst>
              <a:ext uri="{FF2B5EF4-FFF2-40B4-BE49-F238E27FC236}">
                <a16:creationId xmlns:a16="http://schemas.microsoft.com/office/drawing/2014/main" id="{72016E0E-57D4-2236-E85A-1EB8109A155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447800" y="493143"/>
            <a:ext cx="9144000" cy="4002657"/>
          </a:xfrm>
          <a:prstGeom prst="rect">
            <a:avLst/>
          </a:prstGeom>
        </p:spPr>
      </p:pic>
      <p:pic>
        <p:nvPicPr>
          <p:cNvPr id="7" name="Picture 6">
            <a:extLst>
              <a:ext uri="{FF2B5EF4-FFF2-40B4-BE49-F238E27FC236}">
                <a16:creationId xmlns:a16="http://schemas.microsoft.com/office/drawing/2014/main" id="{041710CE-3097-46AD-829E-6ECE837730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24400" y="4589981"/>
            <a:ext cx="2967227" cy="2191819"/>
          </a:xfrm>
          <a:prstGeom prst="rect">
            <a:avLst/>
          </a:prstGeom>
        </p:spPr>
      </p:pic>
    </p:spTree>
    <p:extLst>
      <p:ext uri="{BB962C8B-B14F-4D97-AF65-F5344CB8AC3E}">
        <p14:creationId xmlns:p14="http://schemas.microsoft.com/office/powerpoint/2010/main" val="10213117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video>
              <p:cMediaNode vol="80000">
                <p:cTn id="2" fill="hold" display="0">
                  <p:stCondLst>
                    <p:cond delay="indefinite"/>
                  </p:stCondLst>
                </p:cTn>
                <p:tgtEl>
                  <p:spTgt spid="3"/>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id="{74C73406-D370-5398-8BC4-71D142BE5B81}"/>
              </a:ext>
            </a:extLst>
          </p:cNvPr>
          <p:cNvPicPr>
            <a:picLocks noChangeAspect="1"/>
          </p:cNvPicPr>
          <p:nvPr/>
        </p:nvPicPr>
        <p:blipFill>
          <a:blip r:embed="rId22"/>
          <a:stretch>
            <a:fillRect/>
          </a:stretch>
        </p:blipFill>
        <p:spPr>
          <a:xfrm>
            <a:off x="1835990" y="5704737"/>
            <a:ext cx="7056152" cy="1020270"/>
          </a:xfrm>
          <a:prstGeom prst="rect">
            <a:avLst/>
          </a:prstGeom>
        </p:spPr>
      </p:pic>
      <p:pic>
        <p:nvPicPr>
          <p:cNvPr id="20" name="Picture 19">
            <a:extLst>
              <a:ext uri="{FF2B5EF4-FFF2-40B4-BE49-F238E27FC236}">
                <a16:creationId xmlns:a16="http://schemas.microsoft.com/office/drawing/2014/main" id="{B9482D3A-786F-1A60-4971-3B5551E1B448}"/>
              </a:ext>
            </a:extLst>
          </p:cNvPr>
          <p:cNvPicPr>
            <a:picLocks noChangeAspect="1"/>
          </p:cNvPicPr>
          <p:nvPr/>
        </p:nvPicPr>
        <p:blipFill>
          <a:blip r:embed="rId23"/>
          <a:stretch>
            <a:fillRect/>
          </a:stretch>
        </p:blipFill>
        <p:spPr>
          <a:xfrm>
            <a:off x="1835990" y="3718349"/>
            <a:ext cx="7124742" cy="1054565"/>
          </a:xfrm>
          <a:prstGeom prst="rect">
            <a:avLst/>
          </a:prstGeom>
        </p:spPr>
      </p:pic>
      <p:pic>
        <p:nvPicPr>
          <p:cNvPr id="22" name="Picture 21">
            <a:extLst>
              <a:ext uri="{FF2B5EF4-FFF2-40B4-BE49-F238E27FC236}">
                <a16:creationId xmlns:a16="http://schemas.microsoft.com/office/drawing/2014/main" id="{F82D5B1B-477F-DC8F-8B08-E4CCD575D2B5}"/>
              </a:ext>
            </a:extLst>
          </p:cNvPr>
          <p:cNvPicPr>
            <a:picLocks noChangeAspect="1"/>
          </p:cNvPicPr>
          <p:nvPr/>
        </p:nvPicPr>
        <p:blipFill>
          <a:blip r:embed="rId24"/>
          <a:stretch>
            <a:fillRect/>
          </a:stretch>
        </p:blipFill>
        <p:spPr>
          <a:xfrm>
            <a:off x="1838070" y="4702878"/>
            <a:ext cx="7099021" cy="1028844"/>
          </a:xfrm>
          <a:prstGeom prst="rect">
            <a:avLst/>
          </a:prstGeom>
        </p:spPr>
      </p:pic>
      <p:pic>
        <p:nvPicPr>
          <p:cNvPr id="12" name="Picture 11">
            <a:extLst>
              <a:ext uri="{FF2B5EF4-FFF2-40B4-BE49-F238E27FC236}">
                <a16:creationId xmlns:a16="http://schemas.microsoft.com/office/drawing/2014/main" id="{83F44B6A-B59A-1F79-6657-BFD48EAC23E3}"/>
              </a:ext>
            </a:extLst>
          </p:cNvPr>
          <p:cNvPicPr>
            <a:picLocks noChangeAspect="1"/>
          </p:cNvPicPr>
          <p:nvPr/>
        </p:nvPicPr>
        <p:blipFill>
          <a:blip r:embed="rId25"/>
          <a:stretch>
            <a:fillRect/>
          </a:stretch>
        </p:blipFill>
        <p:spPr>
          <a:xfrm>
            <a:off x="1853310" y="1665365"/>
            <a:ext cx="7090447" cy="1054565"/>
          </a:xfrm>
          <a:prstGeom prst="rect">
            <a:avLst/>
          </a:prstGeom>
        </p:spPr>
      </p:pic>
      <p:pic>
        <p:nvPicPr>
          <p:cNvPr id="9" name="Picture 8">
            <a:extLst>
              <a:ext uri="{FF2B5EF4-FFF2-40B4-BE49-F238E27FC236}">
                <a16:creationId xmlns:a16="http://schemas.microsoft.com/office/drawing/2014/main" id="{ADD54AB9-2B21-2C7C-02CD-7D5CAD365044}"/>
              </a:ext>
            </a:extLst>
          </p:cNvPr>
          <p:cNvPicPr>
            <a:picLocks noChangeAspect="1"/>
          </p:cNvPicPr>
          <p:nvPr/>
        </p:nvPicPr>
        <p:blipFill>
          <a:blip r:embed="rId26"/>
          <a:stretch>
            <a:fillRect/>
          </a:stretch>
        </p:blipFill>
        <p:spPr>
          <a:xfrm>
            <a:off x="1858830" y="2687798"/>
            <a:ext cx="7107594" cy="985975"/>
          </a:xfrm>
          <a:prstGeom prst="rect">
            <a:avLst/>
          </a:prstGeom>
        </p:spPr>
      </p:pic>
      <p:pic>
        <p:nvPicPr>
          <p:cNvPr id="3" name="Picture 2">
            <a:extLst>
              <a:ext uri="{FF2B5EF4-FFF2-40B4-BE49-F238E27FC236}">
                <a16:creationId xmlns:a16="http://schemas.microsoft.com/office/drawing/2014/main" id="{EE539F39-15D5-ACC9-32A2-33DA3F01431A}"/>
              </a:ext>
            </a:extLst>
          </p:cNvPr>
          <p:cNvPicPr>
            <a:picLocks noChangeAspect="1"/>
          </p:cNvPicPr>
          <p:nvPr/>
        </p:nvPicPr>
        <p:blipFill>
          <a:blip r:embed="rId27"/>
          <a:stretch>
            <a:fillRect/>
          </a:stretch>
        </p:blipFill>
        <p:spPr>
          <a:xfrm>
            <a:off x="1839976" y="689610"/>
            <a:ext cx="7039004" cy="1037417"/>
          </a:xfrm>
          <a:prstGeom prst="rect">
            <a:avLst/>
          </a:prstGeom>
        </p:spPr>
      </p:pic>
      <p:sp>
        <p:nvSpPr>
          <p:cNvPr id="18" name="Left Brace 17"/>
          <p:cNvSpPr/>
          <p:nvPr/>
        </p:nvSpPr>
        <p:spPr bwMode="auto">
          <a:xfrm>
            <a:off x="1288288" y="638175"/>
            <a:ext cx="642937" cy="6085840"/>
          </a:xfrm>
          <a:prstGeom prst="leftBrace">
            <a:avLst/>
          </a:prstGeom>
          <a:no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vi-VN"/>
          </a:p>
        </p:txBody>
      </p:sp>
      <p:sp>
        <p:nvSpPr>
          <p:cNvPr id="5" name="Title 1"/>
          <p:cNvSpPr>
            <a:spLocks noGrp="1"/>
          </p:cNvSpPr>
          <p:nvPr>
            <p:ph type="title"/>
          </p:nvPr>
        </p:nvSpPr>
        <p:spPr>
          <a:xfrm>
            <a:off x="1752600" y="0"/>
            <a:ext cx="8229600" cy="685800"/>
          </a:xfrm>
        </p:spPr>
        <p:txBody>
          <a:bodyPr/>
          <a:lstStyle/>
          <a:p>
            <a:r>
              <a:rPr lang="vi-VN" sz="3200" b="1">
                <a:solidFill>
                  <a:srgbClr val="0000FF"/>
                </a:solidFill>
                <a:cs typeface="Times New Roman" panose="02020603050405020304" pitchFamily="18" charset="0"/>
              </a:rPr>
              <a:t>Học hát từng câu</a:t>
            </a:r>
            <a:r>
              <a:rPr lang="en-US" sz="3200" b="1">
                <a:solidFill>
                  <a:srgbClr val="0000FF"/>
                </a:solidFill>
                <a:cs typeface="Times New Roman" panose="02020603050405020304" pitchFamily="18" charset="0"/>
              </a:rPr>
              <a:t> lời 1 </a:t>
            </a:r>
            <a:r>
              <a:rPr lang="en-US" sz="3200">
                <a:solidFill>
                  <a:srgbClr val="0000FF"/>
                </a:solidFill>
                <a:cs typeface="Times New Roman" panose="02020603050405020304" pitchFamily="18" charset="0"/>
              </a:rPr>
              <a:t>(Đoạn 1)</a:t>
            </a:r>
            <a:endParaRPr lang="en-US" sz="3200" dirty="0">
              <a:solidFill>
                <a:srgbClr val="0000FF"/>
              </a:solidFill>
              <a:cs typeface="Times New Roman" panose="02020603050405020304" pitchFamily="18" charset="0"/>
            </a:endParaRPr>
          </a:p>
        </p:txBody>
      </p:sp>
      <p:sp>
        <p:nvSpPr>
          <p:cNvPr id="2" name="Left Brace 1"/>
          <p:cNvSpPr/>
          <p:nvPr/>
        </p:nvSpPr>
        <p:spPr bwMode="auto">
          <a:xfrm>
            <a:off x="1364488" y="654050"/>
            <a:ext cx="642937" cy="1966255"/>
          </a:xfrm>
          <a:prstGeom prst="leftBrace">
            <a:avLst/>
          </a:prstGeom>
          <a:no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vi-VN"/>
          </a:p>
        </p:txBody>
      </p:sp>
      <p:pic>
        <p:nvPicPr>
          <p:cNvPr id="4" name="Picture 3"/>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rot="5400000">
            <a:off x="1370523" y="904240"/>
            <a:ext cx="219075" cy="466725"/>
          </a:xfrm>
          <a:prstGeom prst="rect">
            <a:avLst/>
          </a:prstGeom>
        </p:spPr>
      </p:pic>
      <p:pic>
        <p:nvPicPr>
          <p:cNvPr id="11" name="Picture 10"/>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rot="5400000">
            <a:off x="1403860" y="1908175"/>
            <a:ext cx="219075" cy="466725"/>
          </a:xfrm>
          <a:prstGeom prst="rect">
            <a:avLst/>
          </a:prstGeom>
        </p:spPr>
      </p:pic>
      <p:pic>
        <p:nvPicPr>
          <p:cNvPr id="13" name="Picture 12"/>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rot="5400000">
            <a:off x="921576" y="1485900"/>
            <a:ext cx="219075" cy="466725"/>
          </a:xfrm>
          <a:prstGeom prst="rect">
            <a:avLst/>
          </a:prstGeom>
        </p:spPr>
      </p:pic>
      <p:sp>
        <p:nvSpPr>
          <p:cNvPr id="14" name="Left Brace 13"/>
          <p:cNvSpPr/>
          <p:nvPr/>
        </p:nvSpPr>
        <p:spPr bwMode="auto">
          <a:xfrm>
            <a:off x="1364487" y="2667000"/>
            <a:ext cx="642937" cy="2006600"/>
          </a:xfrm>
          <a:prstGeom prst="leftBrace">
            <a:avLst/>
          </a:prstGeom>
          <a:no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vi-VN"/>
          </a:p>
        </p:txBody>
      </p:sp>
      <p:pic>
        <p:nvPicPr>
          <p:cNvPr id="17" name="Picture 16"/>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rot="5400000">
            <a:off x="921576" y="3528695"/>
            <a:ext cx="219075" cy="466725"/>
          </a:xfrm>
          <a:prstGeom prst="rect">
            <a:avLst/>
          </a:prstGeom>
        </p:spPr>
      </p:pic>
      <p:pic>
        <p:nvPicPr>
          <p:cNvPr id="19" name="Picture 18"/>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rot="5400000">
            <a:off x="711073" y="3518853"/>
            <a:ext cx="240983" cy="513398"/>
          </a:xfrm>
          <a:prstGeom prst="rect">
            <a:avLst/>
          </a:prstGeom>
        </p:spPr>
      </p:pic>
      <p:pic>
        <p:nvPicPr>
          <p:cNvPr id="24" name="Picture 23">
            <a:extLst>
              <a:ext uri="{FF2B5EF4-FFF2-40B4-BE49-F238E27FC236}">
                <a16:creationId xmlns:a16="http://schemas.microsoft.com/office/drawing/2014/main" id="{4017ABD8-A34D-9059-1531-D13264AA6329}"/>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rot="5400000">
            <a:off x="1364788" y="2903220"/>
            <a:ext cx="219075" cy="466725"/>
          </a:xfrm>
          <a:prstGeom prst="rect">
            <a:avLst/>
          </a:prstGeom>
        </p:spPr>
      </p:pic>
      <p:pic>
        <p:nvPicPr>
          <p:cNvPr id="25" name="Picture 24">
            <a:extLst>
              <a:ext uri="{FF2B5EF4-FFF2-40B4-BE49-F238E27FC236}">
                <a16:creationId xmlns:a16="http://schemas.microsoft.com/office/drawing/2014/main" id="{8B991DF5-29E4-A097-DBEC-6D2FDDF43925}"/>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rot="5400000">
            <a:off x="1398125" y="3965575"/>
            <a:ext cx="219075" cy="466725"/>
          </a:xfrm>
          <a:prstGeom prst="rect">
            <a:avLst/>
          </a:prstGeom>
        </p:spPr>
      </p:pic>
      <p:sp>
        <p:nvSpPr>
          <p:cNvPr id="30" name="Left Brace 29">
            <a:extLst>
              <a:ext uri="{FF2B5EF4-FFF2-40B4-BE49-F238E27FC236}">
                <a16:creationId xmlns:a16="http://schemas.microsoft.com/office/drawing/2014/main" id="{7DB19550-DF92-30F8-EF07-4D8D018D6FEF}"/>
              </a:ext>
            </a:extLst>
          </p:cNvPr>
          <p:cNvSpPr/>
          <p:nvPr/>
        </p:nvSpPr>
        <p:spPr bwMode="auto">
          <a:xfrm>
            <a:off x="1367344" y="4765040"/>
            <a:ext cx="642937" cy="2006600"/>
          </a:xfrm>
          <a:prstGeom prst="leftBrace">
            <a:avLst/>
          </a:prstGeom>
          <a:no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vi-VN"/>
          </a:p>
        </p:txBody>
      </p:sp>
      <p:pic>
        <p:nvPicPr>
          <p:cNvPr id="31" name="Picture 30">
            <a:extLst>
              <a:ext uri="{FF2B5EF4-FFF2-40B4-BE49-F238E27FC236}">
                <a16:creationId xmlns:a16="http://schemas.microsoft.com/office/drawing/2014/main" id="{B6BC5A0C-BC13-D231-8B31-37880FC51EF5}"/>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rot="5400000">
            <a:off x="924433" y="5626100"/>
            <a:ext cx="219075" cy="466725"/>
          </a:xfrm>
          <a:prstGeom prst="rect">
            <a:avLst/>
          </a:prstGeom>
        </p:spPr>
      </p:pic>
      <p:pic>
        <p:nvPicPr>
          <p:cNvPr id="32" name="Picture 31">
            <a:extLst>
              <a:ext uri="{FF2B5EF4-FFF2-40B4-BE49-F238E27FC236}">
                <a16:creationId xmlns:a16="http://schemas.microsoft.com/office/drawing/2014/main" id="{7F5CF68A-91E1-91D5-F47B-13D123395086}"/>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rot="5400000">
            <a:off x="1367645" y="4970780"/>
            <a:ext cx="219075" cy="466725"/>
          </a:xfrm>
          <a:prstGeom prst="rect">
            <a:avLst/>
          </a:prstGeom>
        </p:spPr>
      </p:pic>
      <p:pic>
        <p:nvPicPr>
          <p:cNvPr id="33" name="Picture 32">
            <a:extLst>
              <a:ext uri="{FF2B5EF4-FFF2-40B4-BE49-F238E27FC236}">
                <a16:creationId xmlns:a16="http://schemas.microsoft.com/office/drawing/2014/main" id="{281090EA-F6D6-A822-F11F-6C4C4BB36696}"/>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rot="5400000">
            <a:off x="1400982" y="5931535"/>
            <a:ext cx="219075" cy="466725"/>
          </a:xfrm>
          <a:prstGeom prst="rect">
            <a:avLst/>
          </a:prstGeom>
        </p:spPr>
      </p:pic>
      <p:pic>
        <p:nvPicPr>
          <p:cNvPr id="6" name="Cau 1">
            <a:hlinkClick r:id="" action="ppaction://media"/>
            <a:extLst>
              <a:ext uri="{FF2B5EF4-FFF2-40B4-BE49-F238E27FC236}">
                <a16:creationId xmlns:a16="http://schemas.microsoft.com/office/drawing/2014/main" id="{A220ADBA-0AA2-9532-CE09-AF5EE022D471}"/>
              </a:ext>
            </a:extLst>
          </p:cNvPr>
          <p:cNvPicPr>
            <a:picLocks noChangeAspect="1"/>
          </p:cNvPicPr>
          <p:nvPr>
            <a:audioFile r:link="rId2"/>
            <p:extLst>
              <p:ext uri="{DAA4B4D4-6D71-4841-9C94-3DE7FCFB9230}">
                <p14:media xmlns:p14="http://schemas.microsoft.com/office/powerpoint/2010/main" r:embed="rId1"/>
              </p:ext>
            </p:extLst>
          </p:nvPr>
        </p:nvPicPr>
        <p:blipFill>
          <a:blip r:embed="rId29"/>
          <a:stretch>
            <a:fillRect/>
          </a:stretch>
        </p:blipFill>
        <p:spPr>
          <a:xfrm>
            <a:off x="10668000" y="824865"/>
            <a:ext cx="406400" cy="406400"/>
          </a:xfrm>
          <a:prstGeom prst="rect">
            <a:avLst/>
          </a:prstGeom>
        </p:spPr>
      </p:pic>
      <p:pic>
        <p:nvPicPr>
          <p:cNvPr id="7" name="Cau 2">
            <a:hlinkClick r:id="" action="ppaction://media"/>
            <a:extLst>
              <a:ext uri="{FF2B5EF4-FFF2-40B4-BE49-F238E27FC236}">
                <a16:creationId xmlns:a16="http://schemas.microsoft.com/office/drawing/2014/main" id="{6F266DFA-962D-BCD6-042E-4B441C2DE4DE}"/>
              </a:ext>
            </a:extLst>
          </p:cNvPr>
          <p:cNvPicPr>
            <a:picLocks noChangeAspect="1"/>
          </p:cNvPicPr>
          <p:nvPr>
            <a:audioFile r:link="rId4"/>
            <p:extLst>
              <p:ext uri="{DAA4B4D4-6D71-4841-9C94-3DE7FCFB9230}">
                <p14:media xmlns:p14="http://schemas.microsoft.com/office/powerpoint/2010/main" r:embed="rId3"/>
              </p:ext>
            </p:extLst>
          </p:nvPr>
        </p:nvPicPr>
        <p:blipFill>
          <a:blip r:embed="rId29"/>
          <a:stretch>
            <a:fillRect/>
          </a:stretch>
        </p:blipFill>
        <p:spPr>
          <a:xfrm>
            <a:off x="10668000" y="1844675"/>
            <a:ext cx="406400" cy="406400"/>
          </a:xfrm>
          <a:prstGeom prst="rect">
            <a:avLst/>
          </a:prstGeom>
        </p:spPr>
      </p:pic>
      <p:pic>
        <p:nvPicPr>
          <p:cNvPr id="8" name="Cau 1+2">
            <a:hlinkClick r:id="" action="ppaction://media"/>
            <a:extLst>
              <a:ext uri="{FF2B5EF4-FFF2-40B4-BE49-F238E27FC236}">
                <a16:creationId xmlns:a16="http://schemas.microsoft.com/office/drawing/2014/main" id="{9087D6A6-24A1-9E95-A52D-F6607901671C}"/>
              </a:ext>
            </a:extLst>
          </p:cNvPr>
          <p:cNvPicPr>
            <a:picLocks noChangeAspect="1"/>
          </p:cNvPicPr>
          <p:nvPr>
            <a:audioFile r:link="rId6"/>
            <p:extLst>
              <p:ext uri="{DAA4B4D4-6D71-4841-9C94-3DE7FCFB9230}">
                <p14:media xmlns:p14="http://schemas.microsoft.com/office/powerpoint/2010/main" r:embed="rId5"/>
              </p:ext>
            </p:extLst>
          </p:nvPr>
        </p:nvPicPr>
        <p:blipFill>
          <a:blip r:embed="rId29"/>
          <a:stretch>
            <a:fillRect/>
          </a:stretch>
        </p:blipFill>
        <p:spPr>
          <a:xfrm>
            <a:off x="10668000" y="1334770"/>
            <a:ext cx="406400" cy="406400"/>
          </a:xfrm>
          <a:prstGeom prst="rect">
            <a:avLst/>
          </a:prstGeom>
        </p:spPr>
      </p:pic>
      <p:pic>
        <p:nvPicPr>
          <p:cNvPr id="10" name="Cau 3">
            <a:hlinkClick r:id="" action="ppaction://media"/>
            <a:extLst>
              <a:ext uri="{FF2B5EF4-FFF2-40B4-BE49-F238E27FC236}">
                <a16:creationId xmlns:a16="http://schemas.microsoft.com/office/drawing/2014/main" id="{A64CB494-EABC-BD4E-3AAE-BA012144209A}"/>
              </a:ext>
            </a:extLst>
          </p:cNvPr>
          <p:cNvPicPr>
            <a:picLocks noChangeAspect="1"/>
          </p:cNvPicPr>
          <p:nvPr>
            <a:audioFile r:link="rId8"/>
            <p:extLst>
              <p:ext uri="{DAA4B4D4-6D71-4841-9C94-3DE7FCFB9230}">
                <p14:media xmlns:p14="http://schemas.microsoft.com/office/powerpoint/2010/main" r:embed="rId7"/>
              </p:ext>
            </p:extLst>
          </p:nvPr>
        </p:nvPicPr>
        <p:blipFill>
          <a:blip r:embed="rId29"/>
          <a:stretch>
            <a:fillRect/>
          </a:stretch>
        </p:blipFill>
        <p:spPr>
          <a:xfrm>
            <a:off x="10668000" y="2774385"/>
            <a:ext cx="406400" cy="406400"/>
          </a:xfrm>
          <a:prstGeom prst="rect">
            <a:avLst/>
          </a:prstGeom>
        </p:spPr>
      </p:pic>
      <p:pic>
        <p:nvPicPr>
          <p:cNvPr id="15" name="Cau 4">
            <a:hlinkClick r:id="" action="ppaction://media"/>
            <a:extLst>
              <a:ext uri="{FF2B5EF4-FFF2-40B4-BE49-F238E27FC236}">
                <a16:creationId xmlns:a16="http://schemas.microsoft.com/office/drawing/2014/main" id="{9725DD07-9F30-46B5-8EC9-0EA812AED25D}"/>
              </a:ext>
            </a:extLst>
          </p:cNvPr>
          <p:cNvPicPr>
            <a:picLocks noChangeAspect="1"/>
          </p:cNvPicPr>
          <p:nvPr>
            <a:audioFile r:link="rId10"/>
            <p:extLst>
              <p:ext uri="{DAA4B4D4-6D71-4841-9C94-3DE7FCFB9230}">
                <p14:media xmlns:p14="http://schemas.microsoft.com/office/powerpoint/2010/main" r:embed="rId9"/>
              </p:ext>
            </p:extLst>
          </p:nvPr>
        </p:nvPicPr>
        <p:blipFill>
          <a:blip r:embed="rId29"/>
          <a:stretch>
            <a:fillRect/>
          </a:stretch>
        </p:blipFill>
        <p:spPr>
          <a:xfrm>
            <a:off x="10668000" y="3886200"/>
            <a:ext cx="406400" cy="406400"/>
          </a:xfrm>
          <a:prstGeom prst="rect">
            <a:avLst/>
          </a:prstGeom>
        </p:spPr>
      </p:pic>
      <p:pic>
        <p:nvPicPr>
          <p:cNvPr id="16" name="Cau 3+4">
            <a:hlinkClick r:id="" action="ppaction://media"/>
            <a:extLst>
              <a:ext uri="{FF2B5EF4-FFF2-40B4-BE49-F238E27FC236}">
                <a16:creationId xmlns:a16="http://schemas.microsoft.com/office/drawing/2014/main" id="{70F4CBA1-02B9-D85E-006E-4A5BD98D23DB}"/>
              </a:ext>
            </a:extLst>
          </p:cNvPr>
          <p:cNvPicPr>
            <a:picLocks noChangeAspect="1"/>
          </p:cNvPicPr>
          <p:nvPr>
            <a:audioFile r:link="rId12"/>
            <p:extLst>
              <p:ext uri="{DAA4B4D4-6D71-4841-9C94-3DE7FCFB9230}">
                <p14:media xmlns:p14="http://schemas.microsoft.com/office/powerpoint/2010/main" r:embed="rId11"/>
              </p:ext>
            </p:extLst>
          </p:nvPr>
        </p:nvPicPr>
        <p:blipFill>
          <a:blip r:embed="rId29"/>
          <a:stretch>
            <a:fillRect/>
          </a:stretch>
        </p:blipFill>
        <p:spPr>
          <a:xfrm>
            <a:off x="10668000" y="3369152"/>
            <a:ext cx="406400" cy="406400"/>
          </a:xfrm>
          <a:prstGeom prst="rect">
            <a:avLst/>
          </a:prstGeom>
        </p:spPr>
      </p:pic>
      <p:pic>
        <p:nvPicPr>
          <p:cNvPr id="21" name="Cau 5">
            <a:hlinkClick r:id="" action="ppaction://media"/>
            <a:extLst>
              <a:ext uri="{FF2B5EF4-FFF2-40B4-BE49-F238E27FC236}">
                <a16:creationId xmlns:a16="http://schemas.microsoft.com/office/drawing/2014/main" id="{9E16192C-D12D-FF27-BD0A-70993748B24B}"/>
              </a:ext>
            </a:extLst>
          </p:cNvPr>
          <p:cNvPicPr>
            <a:picLocks noChangeAspect="1"/>
          </p:cNvPicPr>
          <p:nvPr>
            <a:audioFile r:link="rId14"/>
            <p:extLst>
              <p:ext uri="{DAA4B4D4-6D71-4841-9C94-3DE7FCFB9230}">
                <p14:media xmlns:p14="http://schemas.microsoft.com/office/powerpoint/2010/main" r:embed="rId13"/>
              </p:ext>
            </p:extLst>
          </p:nvPr>
        </p:nvPicPr>
        <p:blipFill>
          <a:blip r:embed="rId29"/>
          <a:stretch>
            <a:fillRect/>
          </a:stretch>
        </p:blipFill>
        <p:spPr>
          <a:xfrm>
            <a:off x="10668000" y="4913631"/>
            <a:ext cx="406400" cy="406400"/>
          </a:xfrm>
          <a:prstGeom prst="rect">
            <a:avLst/>
          </a:prstGeom>
        </p:spPr>
      </p:pic>
      <p:pic>
        <p:nvPicPr>
          <p:cNvPr id="23" name="Cau 6">
            <a:hlinkClick r:id="" action="ppaction://media"/>
            <a:extLst>
              <a:ext uri="{FF2B5EF4-FFF2-40B4-BE49-F238E27FC236}">
                <a16:creationId xmlns:a16="http://schemas.microsoft.com/office/drawing/2014/main" id="{766930B9-FAB1-CE48-A27C-1AC270EBF0C1}"/>
              </a:ext>
            </a:extLst>
          </p:cNvPr>
          <p:cNvPicPr>
            <a:picLocks noChangeAspect="1"/>
          </p:cNvPicPr>
          <p:nvPr>
            <a:audioFile r:link="rId16"/>
            <p:extLst>
              <p:ext uri="{DAA4B4D4-6D71-4841-9C94-3DE7FCFB9230}">
                <p14:media xmlns:p14="http://schemas.microsoft.com/office/powerpoint/2010/main" r:embed="rId15"/>
              </p:ext>
            </p:extLst>
          </p:nvPr>
        </p:nvPicPr>
        <p:blipFill>
          <a:blip r:embed="rId29"/>
          <a:stretch>
            <a:fillRect/>
          </a:stretch>
        </p:blipFill>
        <p:spPr>
          <a:xfrm>
            <a:off x="10668000" y="5852160"/>
            <a:ext cx="406400" cy="406400"/>
          </a:xfrm>
          <a:prstGeom prst="rect">
            <a:avLst/>
          </a:prstGeom>
        </p:spPr>
      </p:pic>
      <p:pic>
        <p:nvPicPr>
          <p:cNvPr id="26" name="Cau 5+6">
            <a:hlinkClick r:id="" action="ppaction://media"/>
            <a:extLst>
              <a:ext uri="{FF2B5EF4-FFF2-40B4-BE49-F238E27FC236}">
                <a16:creationId xmlns:a16="http://schemas.microsoft.com/office/drawing/2014/main" id="{4904312D-BD1C-2631-2E75-BD16A3C52B38}"/>
              </a:ext>
            </a:extLst>
          </p:cNvPr>
          <p:cNvPicPr>
            <a:picLocks noChangeAspect="1"/>
          </p:cNvPicPr>
          <p:nvPr>
            <a:audioFile r:link="rId18"/>
            <p:extLst>
              <p:ext uri="{DAA4B4D4-6D71-4841-9C94-3DE7FCFB9230}">
                <p14:media xmlns:p14="http://schemas.microsoft.com/office/powerpoint/2010/main" r:embed="rId17"/>
              </p:ext>
            </p:extLst>
          </p:nvPr>
        </p:nvPicPr>
        <p:blipFill>
          <a:blip r:embed="rId29"/>
          <a:stretch>
            <a:fillRect/>
          </a:stretch>
        </p:blipFill>
        <p:spPr>
          <a:xfrm>
            <a:off x="10668000" y="5408656"/>
            <a:ext cx="406400" cy="406400"/>
          </a:xfrm>
          <a:prstGeom prst="rect">
            <a:avLst/>
          </a:prstGeom>
        </p:spPr>
      </p:pic>
      <p:pic>
        <p:nvPicPr>
          <p:cNvPr id="27" name="Doan 1">
            <a:hlinkClick r:id="" action="ppaction://media"/>
            <a:extLst>
              <a:ext uri="{FF2B5EF4-FFF2-40B4-BE49-F238E27FC236}">
                <a16:creationId xmlns:a16="http://schemas.microsoft.com/office/drawing/2014/main" id="{5716EC0E-81D4-FAE7-873E-EFA83FA9D804}"/>
              </a:ext>
            </a:extLst>
          </p:cNvPr>
          <p:cNvPicPr>
            <a:picLocks noChangeAspect="1"/>
          </p:cNvPicPr>
          <p:nvPr>
            <a:audioFile r:link="rId20"/>
            <p:extLst>
              <p:ext uri="{DAA4B4D4-6D71-4841-9C94-3DE7FCFB9230}">
                <p14:media xmlns:p14="http://schemas.microsoft.com/office/powerpoint/2010/main" r:embed="rId19"/>
              </p:ext>
            </p:extLst>
          </p:nvPr>
        </p:nvPicPr>
        <p:blipFill>
          <a:blip r:embed="rId29"/>
          <a:stretch>
            <a:fillRect/>
          </a:stretch>
        </p:blipFill>
        <p:spPr>
          <a:xfrm>
            <a:off x="10287000" y="3379101"/>
            <a:ext cx="406400" cy="406400"/>
          </a:xfrm>
          <a:prstGeom prst="rect">
            <a:avLst/>
          </a:prstGeom>
        </p:spPr>
      </p:pic>
    </p:spTree>
    <p:extLst>
      <p:ext uri="{BB962C8B-B14F-4D97-AF65-F5344CB8AC3E}">
        <p14:creationId xmlns:p14="http://schemas.microsoft.com/office/powerpoint/2010/main" val="10507536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3" presetClass="exit" presetSubtype="10" fill="hold" nodeType="withEffect">
                                  <p:stCondLst>
                                    <p:cond delay="0"/>
                                  </p:stCondLst>
                                  <p:childTnLst>
                                    <p:animEffect transition="out" filter="blinds(horizontal)">
                                      <p:cBhvr>
                                        <p:cTn id="9" dur="500"/>
                                        <p:tgtEl>
                                          <p:spTgt spid="6"/>
                                        </p:tgtEl>
                                      </p:cBhvr>
                                    </p:animEffect>
                                    <p:set>
                                      <p:cBhvr>
                                        <p:cTn id="10" dur="1" fill="hold">
                                          <p:stCondLst>
                                            <p:cond delay="499"/>
                                          </p:stCondLst>
                                        </p:cTn>
                                        <p:tgtEl>
                                          <p:spTgt spid="6"/>
                                        </p:tgtEl>
                                        <p:attrNameLst>
                                          <p:attrName>style.visibility</p:attrName>
                                        </p:attrNameLst>
                                      </p:cBhvr>
                                      <p:to>
                                        <p:strVal val="hidden"/>
                                      </p:to>
                                    </p:set>
                                    <p:cmd type="call" cmd="stop">
                                      <p:cBhvr>
                                        <p:cTn id="11" dur="1">
                                          <p:stCondLst>
                                            <p:cond delay="499"/>
                                          </p:stCondLst>
                                        </p:cTn>
                                        <p:tgtEl>
                                          <p:spTgt spid="6"/>
                                        </p:tgtEl>
                                      </p:cBhvr>
                                    </p:cmd>
                                  </p:childTnLst>
                                </p:cTn>
                              </p:par>
                              <p:par>
                                <p:cTn id="12" presetID="1" presetClass="entr" presetSubtype="0" fill="hold" nodeType="withEffect">
                                  <p:stCondLst>
                                    <p:cond delay="0"/>
                                  </p:stCondLst>
                                  <p:childTnLst>
                                    <p:set>
                                      <p:cBhvr>
                                        <p:cTn id="13" dur="1" fill="hold">
                                          <p:stCondLst>
                                            <p:cond delay="0"/>
                                          </p:stCondLst>
                                        </p:cTn>
                                        <p:tgtEl>
                                          <p:spTgt spid="7"/>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3" presetClass="exit" presetSubtype="10" fill="hold" nodeType="clickEffect">
                                  <p:stCondLst>
                                    <p:cond delay="0"/>
                                  </p:stCondLst>
                                  <p:childTnLst>
                                    <p:animEffect transition="out" filter="blinds(horizontal)">
                                      <p:cBhvr>
                                        <p:cTn id="21" dur="500"/>
                                        <p:tgtEl>
                                          <p:spTgt spid="11"/>
                                        </p:tgtEl>
                                      </p:cBhvr>
                                    </p:animEffect>
                                    <p:set>
                                      <p:cBhvr>
                                        <p:cTn id="22" dur="1" fill="hold">
                                          <p:stCondLst>
                                            <p:cond delay="499"/>
                                          </p:stCondLst>
                                        </p:cTn>
                                        <p:tgtEl>
                                          <p:spTgt spid="11"/>
                                        </p:tgtEl>
                                        <p:attrNameLst>
                                          <p:attrName>style.visibility</p:attrName>
                                        </p:attrNameLst>
                                      </p:cBhvr>
                                      <p:to>
                                        <p:strVal val="hidden"/>
                                      </p:to>
                                    </p:set>
                                  </p:childTnLst>
                                </p:cTn>
                              </p:par>
                              <p:par>
                                <p:cTn id="23" presetID="3" presetClass="exit" presetSubtype="10" fill="hold" nodeType="withEffect">
                                  <p:stCondLst>
                                    <p:cond delay="0"/>
                                  </p:stCondLst>
                                  <p:childTnLst>
                                    <p:animEffect transition="out" filter="blinds(horizontal)">
                                      <p:cBhvr>
                                        <p:cTn id="24" dur="500"/>
                                        <p:tgtEl>
                                          <p:spTgt spid="7"/>
                                        </p:tgtEl>
                                      </p:cBhvr>
                                    </p:animEffect>
                                    <p:set>
                                      <p:cBhvr>
                                        <p:cTn id="25" dur="1" fill="hold">
                                          <p:stCondLst>
                                            <p:cond delay="499"/>
                                          </p:stCondLst>
                                        </p:cTn>
                                        <p:tgtEl>
                                          <p:spTgt spid="7"/>
                                        </p:tgtEl>
                                        <p:attrNameLst>
                                          <p:attrName>style.visibility</p:attrName>
                                        </p:attrNameLst>
                                      </p:cBhvr>
                                      <p:to>
                                        <p:strVal val="hidden"/>
                                      </p:to>
                                    </p:set>
                                    <p:cmd type="call" cmd="stop">
                                      <p:cBhvr>
                                        <p:cTn id="26" dur="1">
                                          <p:stCondLst>
                                            <p:cond delay="499"/>
                                          </p:stCondLst>
                                        </p:cTn>
                                        <p:tgtEl>
                                          <p:spTgt spid="7"/>
                                        </p:tgtEl>
                                      </p:cBhvr>
                                    </p:cmd>
                                  </p:childTnLst>
                                </p:cTn>
                              </p:par>
                              <p:par>
                                <p:cTn id="27" presetID="1" presetClass="entr" presetSubtype="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6" presetClass="entr" presetSubtype="16" fill="hold" grpId="0" nodeType="with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circle(in)">
                                      <p:cBhvr>
                                        <p:cTn id="33" dur="500"/>
                                        <p:tgtEl>
                                          <p:spTgt spid="2"/>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xit" presetSubtype="10" fill="hold" nodeType="clickEffect">
                                  <p:stCondLst>
                                    <p:cond delay="0"/>
                                  </p:stCondLst>
                                  <p:childTnLst>
                                    <p:animEffect transition="out" filter="blinds(horizontal)">
                                      <p:cBhvr>
                                        <p:cTn id="37" dur="500"/>
                                        <p:tgtEl>
                                          <p:spTgt spid="13"/>
                                        </p:tgtEl>
                                      </p:cBhvr>
                                    </p:animEffect>
                                    <p:set>
                                      <p:cBhvr>
                                        <p:cTn id="38" dur="1" fill="hold">
                                          <p:stCondLst>
                                            <p:cond delay="499"/>
                                          </p:stCondLst>
                                        </p:cTn>
                                        <p:tgtEl>
                                          <p:spTgt spid="13"/>
                                        </p:tgtEl>
                                        <p:attrNameLst>
                                          <p:attrName>style.visibility</p:attrName>
                                        </p:attrNameLst>
                                      </p:cBhvr>
                                      <p:to>
                                        <p:strVal val="hidden"/>
                                      </p:to>
                                    </p:set>
                                  </p:childTnLst>
                                </p:cTn>
                              </p:par>
                              <p:par>
                                <p:cTn id="39" presetID="3" presetClass="exit" presetSubtype="10" fill="hold" grpId="1" nodeType="withEffect">
                                  <p:stCondLst>
                                    <p:cond delay="0"/>
                                  </p:stCondLst>
                                  <p:childTnLst>
                                    <p:animEffect transition="out" filter="blinds(horizontal)">
                                      <p:cBhvr>
                                        <p:cTn id="40" dur="500"/>
                                        <p:tgtEl>
                                          <p:spTgt spid="2"/>
                                        </p:tgtEl>
                                      </p:cBhvr>
                                    </p:animEffect>
                                    <p:set>
                                      <p:cBhvr>
                                        <p:cTn id="41" dur="1" fill="hold">
                                          <p:stCondLst>
                                            <p:cond delay="499"/>
                                          </p:stCondLst>
                                        </p:cTn>
                                        <p:tgtEl>
                                          <p:spTgt spid="2"/>
                                        </p:tgtEl>
                                        <p:attrNameLst>
                                          <p:attrName>style.visibility</p:attrName>
                                        </p:attrNameLst>
                                      </p:cBhvr>
                                      <p:to>
                                        <p:strVal val="hidden"/>
                                      </p:to>
                                    </p:set>
                                  </p:childTnLst>
                                </p:cTn>
                              </p:par>
                              <p:par>
                                <p:cTn id="42" presetID="3" presetClass="exit" presetSubtype="10" fill="hold" nodeType="withEffect">
                                  <p:stCondLst>
                                    <p:cond delay="0"/>
                                  </p:stCondLst>
                                  <p:childTnLst>
                                    <p:animEffect transition="out" filter="blinds(horizontal)">
                                      <p:cBhvr>
                                        <p:cTn id="43" dur="500"/>
                                        <p:tgtEl>
                                          <p:spTgt spid="8"/>
                                        </p:tgtEl>
                                      </p:cBhvr>
                                    </p:animEffect>
                                    <p:set>
                                      <p:cBhvr>
                                        <p:cTn id="44" dur="1" fill="hold">
                                          <p:stCondLst>
                                            <p:cond delay="499"/>
                                          </p:stCondLst>
                                        </p:cTn>
                                        <p:tgtEl>
                                          <p:spTgt spid="8"/>
                                        </p:tgtEl>
                                        <p:attrNameLst>
                                          <p:attrName>style.visibility</p:attrName>
                                        </p:attrNameLst>
                                      </p:cBhvr>
                                      <p:to>
                                        <p:strVal val="hidden"/>
                                      </p:to>
                                    </p:set>
                                    <p:cmd type="call" cmd="stop">
                                      <p:cBhvr>
                                        <p:cTn id="45" dur="1">
                                          <p:stCondLst>
                                            <p:cond delay="499"/>
                                          </p:stCondLst>
                                        </p:cTn>
                                        <p:tgtEl>
                                          <p:spTgt spid="8"/>
                                        </p:tgtEl>
                                      </p:cBhvr>
                                    </p:cmd>
                                  </p:childTnLst>
                                </p:cTn>
                              </p:par>
                              <p:par>
                                <p:cTn id="46" presetID="1" presetClass="entr" presetSubtype="0" fill="hold" nodeType="withEffect">
                                  <p:stCondLst>
                                    <p:cond delay="0"/>
                                  </p:stCondLst>
                                  <p:childTnLst>
                                    <p:set>
                                      <p:cBhvr>
                                        <p:cTn id="47" dur="1" fill="hold">
                                          <p:stCondLst>
                                            <p:cond delay="0"/>
                                          </p:stCondLst>
                                        </p:cTn>
                                        <p:tgtEl>
                                          <p:spTgt spid="24"/>
                                        </p:tgtEl>
                                        <p:attrNameLst>
                                          <p:attrName>style.visibility</p:attrName>
                                        </p:attrNameLst>
                                      </p:cBhvr>
                                      <p:to>
                                        <p:strVal val="visible"/>
                                      </p:to>
                                    </p:set>
                                  </p:childTnLst>
                                </p:cTn>
                              </p:par>
                              <p:par>
                                <p:cTn id="48" presetID="1" presetClass="entr" presetSubtype="0" fill="hold" nodeType="withEffect">
                                  <p:stCondLst>
                                    <p:cond delay="0"/>
                                  </p:stCondLst>
                                  <p:childTnLst>
                                    <p:set>
                                      <p:cBhvr>
                                        <p:cTn id="49" dur="1" fill="hold">
                                          <p:stCondLst>
                                            <p:cond delay="0"/>
                                          </p:stCondLst>
                                        </p:cTn>
                                        <p:tgtEl>
                                          <p:spTgt spid="9"/>
                                        </p:tgtEl>
                                        <p:attrNameLst>
                                          <p:attrName>style.visibility</p:attrName>
                                        </p:attrNameLst>
                                      </p:cBhvr>
                                      <p:to>
                                        <p:strVal val="visible"/>
                                      </p:to>
                                    </p:set>
                                  </p:childTnLst>
                                </p:cTn>
                              </p:par>
                              <p:par>
                                <p:cTn id="50" presetID="1" presetClass="entr" presetSubtype="0" fill="hold" nodeType="withEffect">
                                  <p:stCondLst>
                                    <p:cond delay="0"/>
                                  </p:stCondLst>
                                  <p:childTnLst>
                                    <p:set>
                                      <p:cBhvr>
                                        <p:cTn id="51" dur="1" fill="hold">
                                          <p:stCondLst>
                                            <p:cond delay="0"/>
                                          </p:stCondLst>
                                        </p:cTn>
                                        <p:tgtEl>
                                          <p:spTgt spid="10"/>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3" presetClass="exit" presetSubtype="10" fill="hold" nodeType="clickEffect">
                                  <p:stCondLst>
                                    <p:cond delay="0"/>
                                  </p:stCondLst>
                                  <p:childTnLst>
                                    <p:animEffect transition="out" filter="blinds(horizontal)">
                                      <p:cBhvr>
                                        <p:cTn id="55" dur="500"/>
                                        <p:tgtEl>
                                          <p:spTgt spid="24"/>
                                        </p:tgtEl>
                                      </p:cBhvr>
                                    </p:animEffect>
                                    <p:set>
                                      <p:cBhvr>
                                        <p:cTn id="56" dur="1" fill="hold">
                                          <p:stCondLst>
                                            <p:cond delay="499"/>
                                          </p:stCondLst>
                                        </p:cTn>
                                        <p:tgtEl>
                                          <p:spTgt spid="24"/>
                                        </p:tgtEl>
                                        <p:attrNameLst>
                                          <p:attrName>style.visibility</p:attrName>
                                        </p:attrNameLst>
                                      </p:cBhvr>
                                      <p:to>
                                        <p:strVal val="hidden"/>
                                      </p:to>
                                    </p:set>
                                  </p:childTnLst>
                                </p:cTn>
                              </p:par>
                              <p:par>
                                <p:cTn id="57" presetID="3" presetClass="exit" presetSubtype="10" fill="hold" nodeType="withEffect">
                                  <p:stCondLst>
                                    <p:cond delay="0"/>
                                  </p:stCondLst>
                                  <p:childTnLst>
                                    <p:animEffect transition="out" filter="blinds(horizontal)">
                                      <p:cBhvr>
                                        <p:cTn id="58" dur="500"/>
                                        <p:tgtEl>
                                          <p:spTgt spid="10"/>
                                        </p:tgtEl>
                                      </p:cBhvr>
                                    </p:animEffect>
                                    <p:set>
                                      <p:cBhvr>
                                        <p:cTn id="59" dur="1" fill="hold">
                                          <p:stCondLst>
                                            <p:cond delay="499"/>
                                          </p:stCondLst>
                                        </p:cTn>
                                        <p:tgtEl>
                                          <p:spTgt spid="10"/>
                                        </p:tgtEl>
                                        <p:attrNameLst>
                                          <p:attrName>style.visibility</p:attrName>
                                        </p:attrNameLst>
                                      </p:cBhvr>
                                      <p:to>
                                        <p:strVal val="hidden"/>
                                      </p:to>
                                    </p:set>
                                    <p:cmd type="call" cmd="stop">
                                      <p:cBhvr>
                                        <p:cTn id="60" dur="1">
                                          <p:stCondLst>
                                            <p:cond delay="499"/>
                                          </p:stCondLst>
                                        </p:cTn>
                                        <p:tgtEl>
                                          <p:spTgt spid="10"/>
                                        </p:tgtEl>
                                      </p:cBhvr>
                                    </p:cmd>
                                  </p:childTnLst>
                                </p:cTn>
                              </p:par>
                              <p:par>
                                <p:cTn id="61" presetID="1" presetClass="entr" presetSubtype="0" fill="hold" nodeType="withEffect">
                                  <p:stCondLst>
                                    <p:cond delay="0"/>
                                  </p:stCondLst>
                                  <p:childTnLst>
                                    <p:set>
                                      <p:cBhvr>
                                        <p:cTn id="62" dur="1" fill="hold">
                                          <p:stCondLst>
                                            <p:cond delay="0"/>
                                          </p:stCondLst>
                                        </p:cTn>
                                        <p:tgtEl>
                                          <p:spTgt spid="15"/>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25"/>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2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6" presetClass="entr" presetSubtype="16" fill="hold" grpId="0" nodeType="clickEffect">
                                  <p:stCondLst>
                                    <p:cond delay="0"/>
                                  </p:stCondLst>
                                  <p:childTnLst>
                                    <p:set>
                                      <p:cBhvr>
                                        <p:cTn id="70" dur="1" fill="hold">
                                          <p:stCondLst>
                                            <p:cond delay="0"/>
                                          </p:stCondLst>
                                        </p:cTn>
                                        <p:tgtEl>
                                          <p:spTgt spid="14"/>
                                        </p:tgtEl>
                                        <p:attrNameLst>
                                          <p:attrName>style.visibility</p:attrName>
                                        </p:attrNameLst>
                                      </p:cBhvr>
                                      <p:to>
                                        <p:strVal val="visible"/>
                                      </p:to>
                                    </p:set>
                                    <p:animEffect transition="in" filter="circle(in)">
                                      <p:cBhvr>
                                        <p:cTn id="71" dur="500"/>
                                        <p:tgtEl>
                                          <p:spTgt spid="14"/>
                                        </p:tgtEl>
                                      </p:cBhvr>
                                    </p:animEffect>
                                  </p:childTnLst>
                                </p:cTn>
                              </p:par>
                              <p:par>
                                <p:cTn id="72" presetID="1" presetClass="entr" presetSubtype="0" fill="hold" nodeType="withEffect">
                                  <p:stCondLst>
                                    <p:cond delay="0"/>
                                  </p:stCondLst>
                                  <p:childTnLst>
                                    <p:set>
                                      <p:cBhvr>
                                        <p:cTn id="73" dur="1" fill="hold">
                                          <p:stCondLst>
                                            <p:cond delay="0"/>
                                          </p:stCondLst>
                                        </p:cTn>
                                        <p:tgtEl>
                                          <p:spTgt spid="17"/>
                                        </p:tgtEl>
                                        <p:attrNameLst>
                                          <p:attrName>style.visibility</p:attrName>
                                        </p:attrNameLst>
                                      </p:cBhvr>
                                      <p:to>
                                        <p:strVal val="visible"/>
                                      </p:to>
                                    </p:set>
                                  </p:childTnLst>
                                </p:cTn>
                              </p:par>
                              <p:par>
                                <p:cTn id="74" presetID="3" presetClass="exit" presetSubtype="10" fill="hold" nodeType="withEffect">
                                  <p:stCondLst>
                                    <p:cond delay="0"/>
                                  </p:stCondLst>
                                  <p:childTnLst>
                                    <p:animEffect transition="out" filter="blinds(horizontal)">
                                      <p:cBhvr>
                                        <p:cTn id="75" dur="500"/>
                                        <p:tgtEl>
                                          <p:spTgt spid="15"/>
                                        </p:tgtEl>
                                      </p:cBhvr>
                                    </p:animEffect>
                                    <p:set>
                                      <p:cBhvr>
                                        <p:cTn id="76" dur="1" fill="hold">
                                          <p:stCondLst>
                                            <p:cond delay="499"/>
                                          </p:stCondLst>
                                        </p:cTn>
                                        <p:tgtEl>
                                          <p:spTgt spid="15"/>
                                        </p:tgtEl>
                                        <p:attrNameLst>
                                          <p:attrName>style.visibility</p:attrName>
                                        </p:attrNameLst>
                                      </p:cBhvr>
                                      <p:to>
                                        <p:strVal val="hidden"/>
                                      </p:to>
                                    </p:set>
                                    <p:cmd type="call" cmd="stop">
                                      <p:cBhvr>
                                        <p:cTn id="77" dur="1">
                                          <p:stCondLst>
                                            <p:cond delay="499"/>
                                          </p:stCondLst>
                                        </p:cTn>
                                        <p:tgtEl>
                                          <p:spTgt spid="15"/>
                                        </p:tgtEl>
                                      </p:cBhvr>
                                    </p:cmd>
                                  </p:childTnLst>
                                </p:cTn>
                              </p:par>
                              <p:par>
                                <p:cTn id="78" presetID="3" presetClass="exit" presetSubtype="10" fill="hold" nodeType="withEffect">
                                  <p:stCondLst>
                                    <p:cond delay="0"/>
                                  </p:stCondLst>
                                  <p:childTnLst>
                                    <p:animEffect transition="out" filter="blinds(horizontal)">
                                      <p:cBhvr>
                                        <p:cTn id="79" dur="500"/>
                                        <p:tgtEl>
                                          <p:spTgt spid="25"/>
                                        </p:tgtEl>
                                      </p:cBhvr>
                                    </p:animEffect>
                                    <p:set>
                                      <p:cBhvr>
                                        <p:cTn id="80" dur="1" fill="hold">
                                          <p:stCondLst>
                                            <p:cond delay="499"/>
                                          </p:stCondLst>
                                        </p:cTn>
                                        <p:tgtEl>
                                          <p:spTgt spid="25"/>
                                        </p:tgtEl>
                                        <p:attrNameLst>
                                          <p:attrName>style.visibility</p:attrName>
                                        </p:attrNameLst>
                                      </p:cBhvr>
                                      <p:to>
                                        <p:strVal val="hidden"/>
                                      </p:to>
                                    </p:set>
                                  </p:childTnLst>
                                </p:cTn>
                              </p:par>
                              <p:par>
                                <p:cTn id="81" presetID="1" presetClass="entr" presetSubtype="0" fill="hold" nodeType="withEffect">
                                  <p:stCondLst>
                                    <p:cond delay="0"/>
                                  </p:stCondLst>
                                  <p:childTnLst>
                                    <p:set>
                                      <p:cBhvr>
                                        <p:cTn id="82" dur="1" fill="hold">
                                          <p:stCondLst>
                                            <p:cond delay="0"/>
                                          </p:stCondLst>
                                        </p:cTn>
                                        <p:tgtEl>
                                          <p:spTgt spid="16"/>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3" presetClass="exit" presetSubtype="10" fill="hold" grpId="1" nodeType="clickEffect">
                                  <p:stCondLst>
                                    <p:cond delay="0"/>
                                  </p:stCondLst>
                                  <p:childTnLst>
                                    <p:animEffect transition="out" filter="blinds(horizontal)">
                                      <p:cBhvr>
                                        <p:cTn id="86" dur="500"/>
                                        <p:tgtEl>
                                          <p:spTgt spid="14"/>
                                        </p:tgtEl>
                                      </p:cBhvr>
                                    </p:animEffect>
                                    <p:set>
                                      <p:cBhvr>
                                        <p:cTn id="87" dur="1" fill="hold">
                                          <p:stCondLst>
                                            <p:cond delay="499"/>
                                          </p:stCondLst>
                                        </p:cTn>
                                        <p:tgtEl>
                                          <p:spTgt spid="14"/>
                                        </p:tgtEl>
                                        <p:attrNameLst>
                                          <p:attrName>style.visibility</p:attrName>
                                        </p:attrNameLst>
                                      </p:cBhvr>
                                      <p:to>
                                        <p:strVal val="hidden"/>
                                      </p:to>
                                    </p:set>
                                  </p:childTnLst>
                                </p:cTn>
                              </p:par>
                              <p:par>
                                <p:cTn id="88" presetID="3" presetClass="exit" presetSubtype="10" fill="hold" nodeType="withEffect">
                                  <p:stCondLst>
                                    <p:cond delay="0"/>
                                  </p:stCondLst>
                                  <p:childTnLst>
                                    <p:animEffect transition="out" filter="blinds(horizontal)">
                                      <p:cBhvr>
                                        <p:cTn id="89" dur="500"/>
                                        <p:tgtEl>
                                          <p:spTgt spid="17"/>
                                        </p:tgtEl>
                                      </p:cBhvr>
                                    </p:animEffect>
                                    <p:set>
                                      <p:cBhvr>
                                        <p:cTn id="90" dur="1" fill="hold">
                                          <p:stCondLst>
                                            <p:cond delay="499"/>
                                          </p:stCondLst>
                                        </p:cTn>
                                        <p:tgtEl>
                                          <p:spTgt spid="17"/>
                                        </p:tgtEl>
                                        <p:attrNameLst>
                                          <p:attrName>style.visibility</p:attrName>
                                        </p:attrNameLst>
                                      </p:cBhvr>
                                      <p:to>
                                        <p:strVal val="hidden"/>
                                      </p:to>
                                    </p:set>
                                  </p:childTnLst>
                                </p:cTn>
                              </p:par>
                              <p:par>
                                <p:cTn id="91" presetID="3" presetClass="exit" presetSubtype="10" fill="hold" nodeType="withEffect">
                                  <p:stCondLst>
                                    <p:cond delay="0"/>
                                  </p:stCondLst>
                                  <p:childTnLst>
                                    <p:animEffect transition="out" filter="blinds(horizontal)">
                                      <p:cBhvr>
                                        <p:cTn id="92" dur="500"/>
                                        <p:tgtEl>
                                          <p:spTgt spid="16"/>
                                        </p:tgtEl>
                                      </p:cBhvr>
                                    </p:animEffect>
                                    <p:set>
                                      <p:cBhvr>
                                        <p:cTn id="93" dur="1" fill="hold">
                                          <p:stCondLst>
                                            <p:cond delay="499"/>
                                          </p:stCondLst>
                                        </p:cTn>
                                        <p:tgtEl>
                                          <p:spTgt spid="16"/>
                                        </p:tgtEl>
                                        <p:attrNameLst>
                                          <p:attrName>style.visibility</p:attrName>
                                        </p:attrNameLst>
                                      </p:cBhvr>
                                      <p:to>
                                        <p:strVal val="hidden"/>
                                      </p:to>
                                    </p:set>
                                    <p:cmd type="call" cmd="stop">
                                      <p:cBhvr>
                                        <p:cTn id="94" dur="1">
                                          <p:stCondLst>
                                            <p:cond delay="499"/>
                                          </p:stCondLst>
                                        </p:cTn>
                                        <p:tgtEl>
                                          <p:spTgt spid="16"/>
                                        </p:tgtEl>
                                      </p:cBhvr>
                                    </p:cmd>
                                  </p:childTnLst>
                                </p:cTn>
                              </p:par>
                              <p:par>
                                <p:cTn id="95" presetID="1" presetClass="entr" presetSubtype="0" fill="hold" nodeType="withEffect">
                                  <p:stCondLst>
                                    <p:cond delay="0"/>
                                  </p:stCondLst>
                                  <p:childTnLst>
                                    <p:set>
                                      <p:cBhvr>
                                        <p:cTn id="96" dur="1" fill="hold">
                                          <p:stCondLst>
                                            <p:cond delay="0"/>
                                          </p:stCondLst>
                                        </p:cTn>
                                        <p:tgtEl>
                                          <p:spTgt spid="32"/>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22"/>
                                        </p:tgtEl>
                                        <p:attrNameLst>
                                          <p:attrName>style.visibility</p:attrName>
                                        </p:attrNameLst>
                                      </p:cBhvr>
                                      <p:to>
                                        <p:strVal val="visible"/>
                                      </p:to>
                                    </p:set>
                                  </p:childTnLst>
                                </p:cTn>
                              </p:par>
                              <p:par>
                                <p:cTn id="99" presetID="1" presetClass="entr" presetSubtype="0" fill="hold" nodeType="withEffect">
                                  <p:stCondLst>
                                    <p:cond delay="0"/>
                                  </p:stCondLst>
                                  <p:childTnLst>
                                    <p:set>
                                      <p:cBhvr>
                                        <p:cTn id="100" dur="1" fill="hold">
                                          <p:stCondLst>
                                            <p:cond delay="0"/>
                                          </p:stCondLst>
                                        </p:cTn>
                                        <p:tgtEl>
                                          <p:spTgt spid="21"/>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3" presetClass="exit" presetSubtype="10" fill="hold" nodeType="clickEffect">
                                  <p:stCondLst>
                                    <p:cond delay="0"/>
                                  </p:stCondLst>
                                  <p:childTnLst>
                                    <p:animEffect transition="out" filter="blinds(horizontal)">
                                      <p:cBhvr>
                                        <p:cTn id="104" dur="500"/>
                                        <p:tgtEl>
                                          <p:spTgt spid="32"/>
                                        </p:tgtEl>
                                      </p:cBhvr>
                                    </p:animEffect>
                                    <p:set>
                                      <p:cBhvr>
                                        <p:cTn id="105" dur="1" fill="hold">
                                          <p:stCondLst>
                                            <p:cond delay="499"/>
                                          </p:stCondLst>
                                        </p:cTn>
                                        <p:tgtEl>
                                          <p:spTgt spid="32"/>
                                        </p:tgtEl>
                                        <p:attrNameLst>
                                          <p:attrName>style.visibility</p:attrName>
                                        </p:attrNameLst>
                                      </p:cBhvr>
                                      <p:to>
                                        <p:strVal val="hidden"/>
                                      </p:to>
                                    </p:set>
                                  </p:childTnLst>
                                </p:cTn>
                              </p:par>
                              <p:par>
                                <p:cTn id="106" presetID="3" presetClass="exit" presetSubtype="10" fill="hold" nodeType="withEffect">
                                  <p:stCondLst>
                                    <p:cond delay="0"/>
                                  </p:stCondLst>
                                  <p:childTnLst>
                                    <p:animEffect transition="out" filter="blinds(horizontal)">
                                      <p:cBhvr>
                                        <p:cTn id="107" dur="500"/>
                                        <p:tgtEl>
                                          <p:spTgt spid="21"/>
                                        </p:tgtEl>
                                      </p:cBhvr>
                                    </p:animEffect>
                                    <p:set>
                                      <p:cBhvr>
                                        <p:cTn id="108" dur="1" fill="hold">
                                          <p:stCondLst>
                                            <p:cond delay="499"/>
                                          </p:stCondLst>
                                        </p:cTn>
                                        <p:tgtEl>
                                          <p:spTgt spid="21"/>
                                        </p:tgtEl>
                                        <p:attrNameLst>
                                          <p:attrName>style.visibility</p:attrName>
                                        </p:attrNameLst>
                                      </p:cBhvr>
                                      <p:to>
                                        <p:strVal val="hidden"/>
                                      </p:to>
                                    </p:set>
                                    <p:cmd type="call" cmd="stop">
                                      <p:cBhvr>
                                        <p:cTn id="109" dur="1">
                                          <p:stCondLst>
                                            <p:cond delay="499"/>
                                          </p:stCondLst>
                                        </p:cTn>
                                        <p:tgtEl>
                                          <p:spTgt spid="21"/>
                                        </p:tgtEl>
                                      </p:cBhvr>
                                    </p:cmd>
                                  </p:childTnLst>
                                </p:cTn>
                              </p:par>
                              <p:par>
                                <p:cTn id="110" presetID="1" presetClass="entr" presetSubtype="0" fill="hold" nodeType="withEffect">
                                  <p:stCondLst>
                                    <p:cond delay="0"/>
                                  </p:stCondLst>
                                  <p:childTnLst>
                                    <p:set>
                                      <p:cBhvr>
                                        <p:cTn id="111" dur="1" fill="hold">
                                          <p:stCondLst>
                                            <p:cond delay="0"/>
                                          </p:stCondLst>
                                        </p:cTn>
                                        <p:tgtEl>
                                          <p:spTgt spid="23"/>
                                        </p:tgtEl>
                                        <p:attrNameLst>
                                          <p:attrName>style.visibility</p:attrName>
                                        </p:attrNameLst>
                                      </p:cBhvr>
                                      <p:to>
                                        <p:strVal val="visible"/>
                                      </p:to>
                                    </p:set>
                                  </p:childTnLst>
                                </p:cTn>
                              </p:par>
                              <p:par>
                                <p:cTn id="112" presetID="1" presetClass="entr" presetSubtype="0" fill="hold" nodeType="withEffect">
                                  <p:stCondLst>
                                    <p:cond delay="0"/>
                                  </p:stCondLst>
                                  <p:childTnLst>
                                    <p:set>
                                      <p:cBhvr>
                                        <p:cTn id="113" dur="1" fill="hold">
                                          <p:stCondLst>
                                            <p:cond delay="0"/>
                                          </p:stCondLst>
                                        </p:cTn>
                                        <p:tgtEl>
                                          <p:spTgt spid="33"/>
                                        </p:tgtEl>
                                        <p:attrNameLst>
                                          <p:attrName>style.visibility</p:attrName>
                                        </p:attrNameLst>
                                      </p:cBhvr>
                                      <p:to>
                                        <p:strVal val="visible"/>
                                      </p:to>
                                    </p:set>
                                  </p:childTnLst>
                                </p:cTn>
                              </p:par>
                              <p:par>
                                <p:cTn id="114" presetID="1" presetClass="entr" presetSubtype="0" fill="hold" nodeType="withEffect">
                                  <p:stCondLst>
                                    <p:cond delay="0"/>
                                  </p:stCondLst>
                                  <p:childTnLst>
                                    <p:set>
                                      <p:cBhvr>
                                        <p:cTn id="115" dur="1" fill="hold">
                                          <p:stCondLst>
                                            <p:cond delay="0"/>
                                          </p:stCondLst>
                                        </p:cTn>
                                        <p:tgtEl>
                                          <p:spTgt spid="45"/>
                                        </p:tgtEl>
                                        <p:attrNameLst>
                                          <p:attrName>style.visibility</p:attrName>
                                        </p:attrNameLst>
                                      </p:cBhvr>
                                      <p:to>
                                        <p:strVal val="visible"/>
                                      </p:to>
                                    </p:set>
                                  </p:childTnLst>
                                </p:cTn>
                              </p:par>
                            </p:childTnLst>
                          </p:cTn>
                        </p:par>
                      </p:childTnLst>
                    </p:cTn>
                  </p:par>
                  <p:par>
                    <p:cTn id="116" fill="hold">
                      <p:stCondLst>
                        <p:cond delay="indefinite"/>
                      </p:stCondLst>
                      <p:childTnLst>
                        <p:par>
                          <p:cTn id="117" fill="hold">
                            <p:stCondLst>
                              <p:cond delay="0"/>
                            </p:stCondLst>
                            <p:childTnLst>
                              <p:par>
                                <p:cTn id="118" presetID="6" presetClass="entr" presetSubtype="16" fill="hold" grpId="0" nodeType="clickEffect">
                                  <p:stCondLst>
                                    <p:cond delay="0"/>
                                  </p:stCondLst>
                                  <p:childTnLst>
                                    <p:set>
                                      <p:cBhvr>
                                        <p:cTn id="119" dur="1" fill="hold">
                                          <p:stCondLst>
                                            <p:cond delay="0"/>
                                          </p:stCondLst>
                                        </p:cTn>
                                        <p:tgtEl>
                                          <p:spTgt spid="30"/>
                                        </p:tgtEl>
                                        <p:attrNameLst>
                                          <p:attrName>style.visibility</p:attrName>
                                        </p:attrNameLst>
                                      </p:cBhvr>
                                      <p:to>
                                        <p:strVal val="visible"/>
                                      </p:to>
                                    </p:set>
                                    <p:animEffect transition="in" filter="circle(in)">
                                      <p:cBhvr>
                                        <p:cTn id="120" dur="500"/>
                                        <p:tgtEl>
                                          <p:spTgt spid="30"/>
                                        </p:tgtEl>
                                      </p:cBhvr>
                                    </p:animEffect>
                                  </p:childTnLst>
                                </p:cTn>
                              </p:par>
                              <p:par>
                                <p:cTn id="121" presetID="1" presetClass="entr" presetSubtype="0" fill="hold" nodeType="withEffect">
                                  <p:stCondLst>
                                    <p:cond delay="0"/>
                                  </p:stCondLst>
                                  <p:childTnLst>
                                    <p:set>
                                      <p:cBhvr>
                                        <p:cTn id="122" dur="1" fill="hold">
                                          <p:stCondLst>
                                            <p:cond delay="0"/>
                                          </p:stCondLst>
                                        </p:cTn>
                                        <p:tgtEl>
                                          <p:spTgt spid="31"/>
                                        </p:tgtEl>
                                        <p:attrNameLst>
                                          <p:attrName>style.visibility</p:attrName>
                                        </p:attrNameLst>
                                      </p:cBhvr>
                                      <p:to>
                                        <p:strVal val="visible"/>
                                      </p:to>
                                    </p:set>
                                  </p:childTnLst>
                                </p:cTn>
                              </p:par>
                              <p:par>
                                <p:cTn id="123" presetID="3" presetClass="exit" presetSubtype="10" fill="hold" nodeType="withEffect">
                                  <p:stCondLst>
                                    <p:cond delay="0"/>
                                  </p:stCondLst>
                                  <p:childTnLst>
                                    <p:animEffect transition="out" filter="blinds(horizontal)">
                                      <p:cBhvr>
                                        <p:cTn id="124" dur="500"/>
                                        <p:tgtEl>
                                          <p:spTgt spid="23"/>
                                        </p:tgtEl>
                                      </p:cBhvr>
                                    </p:animEffect>
                                    <p:set>
                                      <p:cBhvr>
                                        <p:cTn id="125" dur="1" fill="hold">
                                          <p:stCondLst>
                                            <p:cond delay="499"/>
                                          </p:stCondLst>
                                        </p:cTn>
                                        <p:tgtEl>
                                          <p:spTgt spid="23"/>
                                        </p:tgtEl>
                                        <p:attrNameLst>
                                          <p:attrName>style.visibility</p:attrName>
                                        </p:attrNameLst>
                                      </p:cBhvr>
                                      <p:to>
                                        <p:strVal val="hidden"/>
                                      </p:to>
                                    </p:set>
                                    <p:cmd type="call" cmd="stop">
                                      <p:cBhvr>
                                        <p:cTn id="126" dur="1">
                                          <p:stCondLst>
                                            <p:cond delay="499"/>
                                          </p:stCondLst>
                                        </p:cTn>
                                        <p:tgtEl>
                                          <p:spTgt spid="23"/>
                                        </p:tgtEl>
                                      </p:cBhvr>
                                    </p:cmd>
                                  </p:childTnLst>
                                </p:cTn>
                              </p:par>
                              <p:par>
                                <p:cTn id="127" presetID="3" presetClass="exit" presetSubtype="10" fill="hold" nodeType="withEffect">
                                  <p:stCondLst>
                                    <p:cond delay="0"/>
                                  </p:stCondLst>
                                  <p:childTnLst>
                                    <p:animEffect transition="out" filter="blinds(horizontal)">
                                      <p:cBhvr>
                                        <p:cTn id="128" dur="500"/>
                                        <p:tgtEl>
                                          <p:spTgt spid="33"/>
                                        </p:tgtEl>
                                      </p:cBhvr>
                                    </p:animEffect>
                                    <p:set>
                                      <p:cBhvr>
                                        <p:cTn id="129" dur="1" fill="hold">
                                          <p:stCondLst>
                                            <p:cond delay="499"/>
                                          </p:stCondLst>
                                        </p:cTn>
                                        <p:tgtEl>
                                          <p:spTgt spid="33"/>
                                        </p:tgtEl>
                                        <p:attrNameLst>
                                          <p:attrName>style.visibility</p:attrName>
                                        </p:attrNameLst>
                                      </p:cBhvr>
                                      <p:to>
                                        <p:strVal val="hidden"/>
                                      </p:to>
                                    </p:set>
                                  </p:childTnLst>
                                </p:cTn>
                              </p:par>
                              <p:par>
                                <p:cTn id="130" presetID="1" presetClass="entr" presetSubtype="0" fill="hold" nodeType="withEffect">
                                  <p:stCondLst>
                                    <p:cond delay="0"/>
                                  </p:stCondLst>
                                  <p:childTnLst>
                                    <p:set>
                                      <p:cBhvr>
                                        <p:cTn id="131" dur="1" fill="hold">
                                          <p:stCondLst>
                                            <p:cond delay="0"/>
                                          </p:stCondLst>
                                        </p:cTn>
                                        <p:tgtEl>
                                          <p:spTgt spid="26"/>
                                        </p:tgtEl>
                                        <p:attrNameLst>
                                          <p:attrName>style.visibility</p:attrName>
                                        </p:attrNameLst>
                                      </p:cBhvr>
                                      <p:to>
                                        <p:strVal val="visible"/>
                                      </p:to>
                                    </p:set>
                                  </p:childTnLst>
                                </p:cTn>
                              </p:par>
                            </p:childTnLst>
                          </p:cTn>
                        </p:par>
                      </p:childTnLst>
                    </p:cTn>
                  </p:par>
                  <p:par>
                    <p:cTn id="132" fill="hold">
                      <p:stCondLst>
                        <p:cond delay="indefinite"/>
                      </p:stCondLst>
                      <p:childTnLst>
                        <p:par>
                          <p:cTn id="133" fill="hold">
                            <p:stCondLst>
                              <p:cond delay="0"/>
                            </p:stCondLst>
                            <p:childTnLst>
                              <p:par>
                                <p:cTn id="134" presetID="3" presetClass="exit" presetSubtype="10" fill="hold" grpId="1" nodeType="clickEffect">
                                  <p:stCondLst>
                                    <p:cond delay="0"/>
                                  </p:stCondLst>
                                  <p:childTnLst>
                                    <p:animEffect transition="out" filter="blinds(horizontal)">
                                      <p:cBhvr>
                                        <p:cTn id="135" dur="500"/>
                                        <p:tgtEl>
                                          <p:spTgt spid="30"/>
                                        </p:tgtEl>
                                      </p:cBhvr>
                                    </p:animEffect>
                                    <p:set>
                                      <p:cBhvr>
                                        <p:cTn id="136" dur="1" fill="hold">
                                          <p:stCondLst>
                                            <p:cond delay="499"/>
                                          </p:stCondLst>
                                        </p:cTn>
                                        <p:tgtEl>
                                          <p:spTgt spid="30"/>
                                        </p:tgtEl>
                                        <p:attrNameLst>
                                          <p:attrName>style.visibility</p:attrName>
                                        </p:attrNameLst>
                                      </p:cBhvr>
                                      <p:to>
                                        <p:strVal val="hidden"/>
                                      </p:to>
                                    </p:set>
                                  </p:childTnLst>
                                </p:cTn>
                              </p:par>
                              <p:par>
                                <p:cTn id="137" presetID="3" presetClass="exit" presetSubtype="10" fill="hold" nodeType="withEffect">
                                  <p:stCondLst>
                                    <p:cond delay="0"/>
                                  </p:stCondLst>
                                  <p:childTnLst>
                                    <p:animEffect transition="out" filter="blinds(horizontal)">
                                      <p:cBhvr>
                                        <p:cTn id="138" dur="500"/>
                                        <p:tgtEl>
                                          <p:spTgt spid="31"/>
                                        </p:tgtEl>
                                      </p:cBhvr>
                                    </p:animEffect>
                                    <p:set>
                                      <p:cBhvr>
                                        <p:cTn id="139" dur="1" fill="hold">
                                          <p:stCondLst>
                                            <p:cond delay="499"/>
                                          </p:stCondLst>
                                        </p:cTn>
                                        <p:tgtEl>
                                          <p:spTgt spid="31"/>
                                        </p:tgtEl>
                                        <p:attrNameLst>
                                          <p:attrName>style.visibility</p:attrName>
                                        </p:attrNameLst>
                                      </p:cBhvr>
                                      <p:to>
                                        <p:strVal val="hidden"/>
                                      </p:to>
                                    </p:set>
                                  </p:childTnLst>
                                </p:cTn>
                              </p:par>
                              <p:par>
                                <p:cTn id="140" presetID="3" presetClass="exit" presetSubtype="10" fill="hold" nodeType="withEffect">
                                  <p:stCondLst>
                                    <p:cond delay="0"/>
                                  </p:stCondLst>
                                  <p:childTnLst>
                                    <p:animEffect transition="out" filter="blinds(horizontal)">
                                      <p:cBhvr>
                                        <p:cTn id="141" dur="500"/>
                                        <p:tgtEl>
                                          <p:spTgt spid="26"/>
                                        </p:tgtEl>
                                      </p:cBhvr>
                                    </p:animEffect>
                                    <p:set>
                                      <p:cBhvr>
                                        <p:cTn id="142" dur="1" fill="hold">
                                          <p:stCondLst>
                                            <p:cond delay="499"/>
                                          </p:stCondLst>
                                        </p:cTn>
                                        <p:tgtEl>
                                          <p:spTgt spid="26"/>
                                        </p:tgtEl>
                                        <p:attrNameLst>
                                          <p:attrName>style.visibility</p:attrName>
                                        </p:attrNameLst>
                                      </p:cBhvr>
                                      <p:to>
                                        <p:strVal val="hidden"/>
                                      </p:to>
                                    </p:set>
                                    <p:cmd type="call" cmd="stop">
                                      <p:cBhvr>
                                        <p:cTn id="143" dur="1">
                                          <p:stCondLst>
                                            <p:cond delay="499"/>
                                          </p:stCondLst>
                                        </p:cTn>
                                        <p:tgtEl>
                                          <p:spTgt spid="26"/>
                                        </p:tgtEl>
                                      </p:cBhvr>
                                    </p:cmd>
                                  </p:childTnLst>
                                </p:cTn>
                              </p:par>
                              <p:par>
                                <p:cTn id="144" presetID="1" presetClass="entr" presetSubtype="0" fill="hold" nodeType="withEffect">
                                  <p:stCondLst>
                                    <p:cond delay="0"/>
                                  </p:stCondLst>
                                  <p:childTnLst>
                                    <p:set>
                                      <p:cBhvr>
                                        <p:cTn id="145" dur="1" fill="hold">
                                          <p:stCondLst>
                                            <p:cond delay="0"/>
                                          </p:stCondLst>
                                        </p:cTn>
                                        <p:tgtEl>
                                          <p:spTgt spid="19"/>
                                        </p:tgtEl>
                                        <p:attrNameLst>
                                          <p:attrName>style.visibility</p:attrName>
                                        </p:attrNameLst>
                                      </p:cBhvr>
                                      <p:to>
                                        <p:strVal val="visible"/>
                                      </p:to>
                                    </p:set>
                                  </p:childTnLst>
                                </p:cTn>
                              </p:par>
                              <p:par>
                                <p:cTn id="146" presetID="6" presetClass="entr" presetSubtype="16" fill="hold" grpId="0" nodeType="withEffect">
                                  <p:stCondLst>
                                    <p:cond delay="0"/>
                                  </p:stCondLst>
                                  <p:childTnLst>
                                    <p:set>
                                      <p:cBhvr>
                                        <p:cTn id="147" dur="1" fill="hold">
                                          <p:stCondLst>
                                            <p:cond delay="0"/>
                                          </p:stCondLst>
                                        </p:cTn>
                                        <p:tgtEl>
                                          <p:spTgt spid="18"/>
                                        </p:tgtEl>
                                        <p:attrNameLst>
                                          <p:attrName>style.visibility</p:attrName>
                                        </p:attrNameLst>
                                      </p:cBhvr>
                                      <p:to>
                                        <p:strVal val="visible"/>
                                      </p:to>
                                    </p:set>
                                    <p:animEffect transition="in" filter="circle(in)">
                                      <p:cBhvr>
                                        <p:cTn id="148" dur="500"/>
                                        <p:tgtEl>
                                          <p:spTgt spid="18"/>
                                        </p:tgtEl>
                                      </p:cBhvr>
                                    </p:animEffect>
                                  </p:childTnLst>
                                </p:cTn>
                              </p:par>
                              <p:par>
                                <p:cTn id="149" presetID="1" presetClass="entr" presetSubtype="0" fill="hold" nodeType="withEffect">
                                  <p:stCondLst>
                                    <p:cond delay="0"/>
                                  </p:stCondLst>
                                  <p:childTnLst>
                                    <p:set>
                                      <p:cBhvr>
                                        <p:cTn id="15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1" fill="hold" display="0">
                  <p:stCondLst>
                    <p:cond delay="indefinite"/>
                  </p:stCondLst>
                  <p:endCondLst>
                    <p:cond evt="onStopAudio" delay="0">
                      <p:tgtEl>
                        <p:sldTgt/>
                      </p:tgtEl>
                    </p:cond>
                  </p:endCondLst>
                </p:cTn>
                <p:tgtEl>
                  <p:spTgt spid="6"/>
                </p:tgtEl>
              </p:cMediaNode>
            </p:audio>
            <p:audio>
              <p:cMediaNode vol="80000">
                <p:cTn id="152" fill="hold" display="0">
                  <p:stCondLst>
                    <p:cond delay="indefinite"/>
                  </p:stCondLst>
                  <p:endCondLst>
                    <p:cond evt="onStopAudio" delay="0">
                      <p:tgtEl>
                        <p:sldTgt/>
                      </p:tgtEl>
                    </p:cond>
                  </p:endCondLst>
                </p:cTn>
                <p:tgtEl>
                  <p:spTgt spid="7"/>
                </p:tgtEl>
              </p:cMediaNode>
            </p:audio>
            <p:audio>
              <p:cMediaNode vol="80000">
                <p:cTn id="153" fill="hold" display="0">
                  <p:stCondLst>
                    <p:cond delay="indefinite"/>
                  </p:stCondLst>
                  <p:endCondLst>
                    <p:cond evt="onStopAudio" delay="0">
                      <p:tgtEl>
                        <p:sldTgt/>
                      </p:tgtEl>
                    </p:cond>
                  </p:endCondLst>
                </p:cTn>
                <p:tgtEl>
                  <p:spTgt spid="8"/>
                </p:tgtEl>
              </p:cMediaNode>
            </p:audio>
            <p:audio>
              <p:cMediaNode vol="80000">
                <p:cTn id="154" fill="hold" display="0">
                  <p:stCondLst>
                    <p:cond delay="indefinite"/>
                  </p:stCondLst>
                  <p:endCondLst>
                    <p:cond evt="onStopAudio" delay="0">
                      <p:tgtEl>
                        <p:sldTgt/>
                      </p:tgtEl>
                    </p:cond>
                  </p:endCondLst>
                </p:cTn>
                <p:tgtEl>
                  <p:spTgt spid="10"/>
                </p:tgtEl>
              </p:cMediaNode>
            </p:audio>
            <p:audio>
              <p:cMediaNode vol="80000">
                <p:cTn id="155" fill="hold" display="0">
                  <p:stCondLst>
                    <p:cond delay="indefinite"/>
                  </p:stCondLst>
                  <p:endCondLst>
                    <p:cond evt="onStopAudio" delay="0">
                      <p:tgtEl>
                        <p:sldTgt/>
                      </p:tgtEl>
                    </p:cond>
                  </p:endCondLst>
                </p:cTn>
                <p:tgtEl>
                  <p:spTgt spid="15"/>
                </p:tgtEl>
              </p:cMediaNode>
            </p:audio>
            <p:audio>
              <p:cMediaNode vol="80000">
                <p:cTn id="156" fill="hold" display="0">
                  <p:stCondLst>
                    <p:cond delay="indefinite"/>
                  </p:stCondLst>
                  <p:endCondLst>
                    <p:cond evt="onStopAudio" delay="0">
                      <p:tgtEl>
                        <p:sldTgt/>
                      </p:tgtEl>
                    </p:cond>
                  </p:endCondLst>
                </p:cTn>
                <p:tgtEl>
                  <p:spTgt spid="16"/>
                </p:tgtEl>
              </p:cMediaNode>
            </p:audio>
            <p:audio>
              <p:cMediaNode vol="80000">
                <p:cTn id="157" fill="hold" display="0">
                  <p:stCondLst>
                    <p:cond delay="indefinite"/>
                  </p:stCondLst>
                  <p:endCondLst>
                    <p:cond evt="onStopAudio" delay="0">
                      <p:tgtEl>
                        <p:sldTgt/>
                      </p:tgtEl>
                    </p:cond>
                  </p:endCondLst>
                </p:cTn>
                <p:tgtEl>
                  <p:spTgt spid="21"/>
                </p:tgtEl>
              </p:cMediaNode>
            </p:audio>
            <p:audio>
              <p:cMediaNode vol="80000">
                <p:cTn id="158" fill="hold" display="0">
                  <p:stCondLst>
                    <p:cond delay="indefinite"/>
                  </p:stCondLst>
                  <p:endCondLst>
                    <p:cond evt="onStopAudio" delay="0">
                      <p:tgtEl>
                        <p:sldTgt/>
                      </p:tgtEl>
                    </p:cond>
                  </p:endCondLst>
                </p:cTn>
                <p:tgtEl>
                  <p:spTgt spid="23"/>
                </p:tgtEl>
              </p:cMediaNode>
            </p:audio>
            <p:audio>
              <p:cMediaNode vol="80000">
                <p:cTn id="159" fill="hold" display="0">
                  <p:stCondLst>
                    <p:cond delay="indefinite"/>
                  </p:stCondLst>
                  <p:endCondLst>
                    <p:cond evt="onStopAudio" delay="0">
                      <p:tgtEl>
                        <p:sldTgt/>
                      </p:tgtEl>
                    </p:cond>
                  </p:endCondLst>
                </p:cTn>
                <p:tgtEl>
                  <p:spTgt spid="26"/>
                </p:tgtEl>
              </p:cMediaNode>
            </p:audio>
            <p:audio>
              <p:cMediaNode vol="80000">
                <p:cTn id="160" fill="hold" display="0">
                  <p:stCondLst>
                    <p:cond delay="indefinite"/>
                  </p:stCondLst>
                  <p:endCondLst>
                    <p:cond evt="onStopAudio" delay="0">
                      <p:tgtEl>
                        <p:sldTgt/>
                      </p:tgtEl>
                    </p:cond>
                  </p:endCondLst>
                </p:cTn>
                <p:tgtEl>
                  <p:spTgt spid="27"/>
                </p:tgtEl>
              </p:cMediaNode>
            </p:audio>
          </p:childTnLst>
        </p:cTn>
      </p:par>
    </p:tnLst>
    <p:bldLst>
      <p:bldP spid="18" grpId="0" animBg="1"/>
      <p:bldP spid="2" grpId="0" animBg="1"/>
      <p:bldP spid="2" grpId="1" animBg="1"/>
      <p:bldP spid="14" grpId="0" animBg="1"/>
      <p:bldP spid="14" grpId="1" animBg="1"/>
      <p:bldP spid="30" grpId="0" animBg="1"/>
      <p:bldP spid="30"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0C70FED0-EB68-9BA8-981A-14C77544B64C}"/>
              </a:ext>
            </a:extLst>
          </p:cNvPr>
          <p:cNvPicPr>
            <a:picLocks noChangeAspect="1"/>
          </p:cNvPicPr>
          <p:nvPr/>
        </p:nvPicPr>
        <p:blipFill>
          <a:blip r:embed="rId16"/>
          <a:stretch>
            <a:fillRect/>
          </a:stretch>
        </p:blipFill>
        <p:spPr>
          <a:xfrm>
            <a:off x="1991610" y="5151971"/>
            <a:ext cx="7304790" cy="1183170"/>
          </a:xfrm>
          <a:prstGeom prst="rect">
            <a:avLst/>
          </a:prstGeom>
        </p:spPr>
      </p:pic>
      <p:pic>
        <p:nvPicPr>
          <p:cNvPr id="29" name="Picture 28">
            <a:extLst>
              <a:ext uri="{FF2B5EF4-FFF2-40B4-BE49-F238E27FC236}">
                <a16:creationId xmlns:a16="http://schemas.microsoft.com/office/drawing/2014/main" id="{73A6720F-8147-2C00-B2A4-90B2074478CE}"/>
              </a:ext>
            </a:extLst>
          </p:cNvPr>
          <p:cNvPicPr>
            <a:picLocks noChangeAspect="1"/>
          </p:cNvPicPr>
          <p:nvPr/>
        </p:nvPicPr>
        <p:blipFill>
          <a:blip r:embed="rId17"/>
          <a:stretch>
            <a:fillRect/>
          </a:stretch>
        </p:blipFill>
        <p:spPr>
          <a:xfrm>
            <a:off x="1922126" y="3741591"/>
            <a:ext cx="7081873" cy="985975"/>
          </a:xfrm>
          <a:prstGeom prst="rect">
            <a:avLst/>
          </a:prstGeom>
        </p:spPr>
      </p:pic>
      <p:pic>
        <p:nvPicPr>
          <p:cNvPr id="23" name="Picture 22">
            <a:extLst>
              <a:ext uri="{FF2B5EF4-FFF2-40B4-BE49-F238E27FC236}">
                <a16:creationId xmlns:a16="http://schemas.microsoft.com/office/drawing/2014/main" id="{62F0E185-6EC5-CC4D-DFEC-F773A1984803}"/>
              </a:ext>
            </a:extLst>
          </p:cNvPr>
          <p:cNvPicPr>
            <a:picLocks noChangeAspect="1"/>
          </p:cNvPicPr>
          <p:nvPr/>
        </p:nvPicPr>
        <p:blipFill>
          <a:blip r:embed="rId18"/>
          <a:stretch>
            <a:fillRect/>
          </a:stretch>
        </p:blipFill>
        <p:spPr>
          <a:xfrm>
            <a:off x="1981200" y="979424"/>
            <a:ext cx="7159037" cy="1037417"/>
          </a:xfrm>
          <a:prstGeom prst="rect">
            <a:avLst/>
          </a:prstGeom>
        </p:spPr>
      </p:pic>
      <p:sp>
        <p:nvSpPr>
          <p:cNvPr id="18" name="Left Brace 17"/>
          <p:cNvSpPr/>
          <p:nvPr/>
        </p:nvSpPr>
        <p:spPr bwMode="auto">
          <a:xfrm>
            <a:off x="1461136" y="990600"/>
            <a:ext cx="685800" cy="5283200"/>
          </a:xfrm>
          <a:prstGeom prst="leftBrace">
            <a:avLst/>
          </a:prstGeom>
          <a:no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vi-VN"/>
          </a:p>
        </p:txBody>
      </p:sp>
      <p:sp>
        <p:nvSpPr>
          <p:cNvPr id="5" name="Title 1"/>
          <p:cNvSpPr>
            <a:spLocks noGrp="1"/>
          </p:cNvSpPr>
          <p:nvPr>
            <p:ph type="title"/>
          </p:nvPr>
        </p:nvSpPr>
        <p:spPr>
          <a:xfrm>
            <a:off x="1828800" y="152400"/>
            <a:ext cx="8229600" cy="685800"/>
          </a:xfrm>
        </p:spPr>
        <p:txBody>
          <a:bodyPr/>
          <a:lstStyle/>
          <a:p>
            <a:r>
              <a:rPr lang="vi-VN" sz="3200" b="1">
                <a:solidFill>
                  <a:srgbClr val="0000FF"/>
                </a:solidFill>
                <a:cs typeface="Times New Roman" panose="02020603050405020304" pitchFamily="18" charset="0"/>
              </a:rPr>
              <a:t>Học hát từng câu</a:t>
            </a:r>
            <a:r>
              <a:rPr lang="en-US" sz="3200" b="1">
                <a:solidFill>
                  <a:srgbClr val="0000FF"/>
                </a:solidFill>
                <a:cs typeface="Times New Roman" panose="02020603050405020304" pitchFamily="18" charset="0"/>
              </a:rPr>
              <a:t> lời 1 </a:t>
            </a:r>
            <a:r>
              <a:rPr lang="en-US" sz="3200">
                <a:solidFill>
                  <a:srgbClr val="0000FF"/>
                </a:solidFill>
                <a:cs typeface="Times New Roman" panose="02020603050405020304" pitchFamily="18" charset="0"/>
              </a:rPr>
              <a:t>(Đoạn 2)</a:t>
            </a:r>
            <a:endParaRPr lang="en-US" sz="3200" dirty="0">
              <a:solidFill>
                <a:srgbClr val="0000FF"/>
              </a:solidFill>
              <a:cs typeface="Times New Roman" panose="02020603050405020304" pitchFamily="18" charset="0"/>
            </a:endParaRPr>
          </a:p>
        </p:txBody>
      </p:sp>
      <p:sp>
        <p:nvSpPr>
          <p:cNvPr id="2" name="Left Brace 1"/>
          <p:cNvSpPr/>
          <p:nvPr/>
        </p:nvSpPr>
        <p:spPr bwMode="auto">
          <a:xfrm>
            <a:off x="1537336" y="1016000"/>
            <a:ext cx="685800" cy="2489200"/>
          </a:xfrm>
          <a:prstGeom prst="leftBrace">
            <a:avLst/>
          </a:prstGeom>
          <a:no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vi-VN"/>
          </a:p>
        </p:txBody>
      </p:sp>
      <p:pic>
        <p:nvPicPr>
          <p:cNvPr id="4" name="Picture 3"/>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rot="5400000">
            <a:off x="1543371" y="1219200"/>
            <a:ext cx="219075" cy="466725"/>
          </a:xfrm>
          <a:prstGeom prst="rect">
            <a:avLst/>
          </a:prstGeom>
        </p:spPr>
      </p:pic>
      <p:pic>
        <p:nvPicPr>
          <p:cNvPr id="11" name="Picture 10"/>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rot="5400000">
            <a:off x="1576708" y="2628900"/>
            <a:ext cx="219075" cy="466725"/>
          </a:xfrm>
          <a:prstGeom prst="rect">
            <a:avLst/>
          </a:prstGeom>
        </p:spPr>
      </p:pic>
      <p:pic>
        <p:nvPicPr>
          <p:cNvPr id="13" name="Picture 12"/>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rot="5400000">
            <a:off x="1094424" y="2117534"/>
            <a:ext cx="219075" cy="466725"/>
          </a:xfrm>
          <a:prstGeom prst="rect">
            <a:avLst/>
          </a:prstGeom>
        </p:spPr>
      </p:pic>
      <p:sp>
        <p:nvSpPr>
          <p:cNvPr id="14" name="Left Brace 13"/>
          <p:cNvSpPr/>
          <p:nvPr/>
        </p:nvSpPr>
        <p:spPr bwMode="auto">
          <a:xfrm>
            <a:off x="1537336" y="3657600"/>
            <a:ext cx="558165" cy="2616200"/>
          </a:xfrm>
          <a:prstGeom prst="leftBrace">
            <a:avLst/>
          </a:prstGeom>
          <a:no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vi-VN"/>
          </a:p>
        </p:txBody>
      </p:sp>
      <p:pic>
        <p:nvPicPr>
          <p:cNvPr id="17" name="Picture 16"/>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rot="5400000">
            <a:off x="1094424" y="4816475"/>
            <a:ext cx="219075" cy="466725"/>
          </a:xfrm>
          <a:prstGeom prst="rect">
            <a:avLst/>
          </a:prstGeom>
        </p:spPr>
      </p:pic>
      <p:pic>
        <p:nvPicPr>
          <p:cNvPr id="19" name="Picture 18"/>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rot="5400000">
            <a:off x="1050608" y="3445193"/>
            <a:ext cx="240983" cy="513398"/>
          </a:xfrm>
          <a:prstGeom prst="rect">
            <a:avLst/>
          </a:prstGeom>
        </p:spPr>
      </p:pic>
      <p:pic>
        <p:nvPicPr>
          <p:cNvPr id="24" name="Picture 23">
            <a:extLst>
              <a:ext uri="{FF2B5EF4-FFF2-40B4-BE49-F238E27FC236}">
                <a16:creationId xmlns:a16="http://schemas.microsoft.com/office/drawing/2014/main" id="{4017ABD8-A34D-9059-1531-D13264AA6329}"/>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rot="5400000">
            <a:off x="1537636" y="4000100"/>
            <a:ext cx="219075" cy="466725"/>
          </a:xfrm>
          <a:prstGeom prst="rect">
            <a:avLst/>
          </a:prstGeom>
        </p:spPr>
      </p:pic>
      <p:pic>
        <p:nvPicPr>
          <p:cNvPr id="25" name="Picture 24">
            <a:extLst>
              <a:ext uri="{FF2B5EF4-FFF2-40B4-BE49-F238E27FC236}">
                <a16:creationId xmlns:a16="http://schemas.microsoft.com/office/drawing/2014/main" id="{8B991DF5-29E4-A097-DBEC-6D2FDDF43925}"/>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rot="5400000">
            <a:off x="1570973" y="5409800"/>
            <a:ext cx="219075" cy="466725"/>
          </a:xfrm>
          <a:prstGeom prst="rect">
            <a:avLst/>
          </a:prstGeom>
        </p:spPr>
      </p:pic>
      <p:pic>
        <p:nvPicPr>
          <p:cNvPr id="27" name="Picture 26">
            <a:extLst>
              <a:ext uri="{FF2B5EF4-FFF2-40B4-BE49-F238E27FC236}">
                <a16:creationId xmlns:a16="http://schemas.microsoft.com/office/drawing/2014/main" id="{C1771120-FA7D-420F-31FA-A4FA7EAFEFB4}"/>
              </a:ext>
            </a:extLst>
          </p:cNvPr>
          <p:cNvPicPr>
            <a:picLocks noChangeAspect="1"/>
          </p:cNvPicPr>
          <p:nvPr/>
        </p:nvPicPr>
        <p:blipFill>
          <a:blip r:embed="rId20"/>
          <a:stretch>
            <a:fillRect/>
          </a:stretch>
        </p:blipFill>
        <p:spPr>
          <a:xfrm>
            <a:off x="2056768" y="2360040"/>
            <a:ext cx="7039004" cy="1080286"/>
          </a:xfrm>
          <a:prstGeom prst="rect">
            <a:avLst/>
          </a:prstGeom>
        </p:spPr>
      </p:pic>
      <p:pic>
        <p:nvPicPr>
          <p:cNvPr id="3" name="Cau 7">
            <a:hlinkClick r:id="" action="ppaction://media"/>
            <a:extLst>
              <a:ext uri="{FF2B5EF4-FFF2-40B4-BE49-F238E27FC236}">
                <a16:creationId xmlns:a16="http://schemas.microsoft.com/office/drawing/2014/main" id="{4808657F-7E90-9959-E745-B76F7910F3B4}"/>
              </a:ext>
            </a:extLst>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10820079" y="1155700"/>
            <a:ext cx="406400" cy="406400"/>
          </a:xfrm>
          <a:prstGeom prst="rect">
            <a:avLst/>
          </a:prstGeom>
        </p:spPr>
      </p:pic>
      <p:pic>
        <p:nvPicPr>
          <p:cNvPr id="6" name="Cau 8">
            <a:hlinkClick r:id="" action="ppaction://media"/>
            <a:extLst>
              <a:ext uri="{FF2B5EF4-FFF2-40B4-BE49-F238E27FC236}">
                <a16:creationId xmlns:a16="http://schemas.microsoft.com/office/drawing/2014/main" id="{A3B2B965-86A3-BCC1-91B2-F2B1CD964937}"/>
              </a:ext>
            </a:extLst>
          </p:cNvPr>
          <p:cNvPicPr>
            <a:picLocks noChangeAspect="1"/>
          </p:cNvPicPr>
          <p:nvPr>
            <a:audioFile r:link="rId4"/>
            <p:extLst>
              <p:ext uri="{DAA4B4D4-6D71-4841-9C94-3DE7FCFB9230}">
                <p14:media xmlns:p14="http://schemas.microsoft.com/office/powerpoint/2010/main" r:embed="rId3"/>
              </p:ext>
            </p:extLst>
          </p:nvPr>
        </p:nvPicPr>
        <p:blipFill>
          <a:blip r:embed="rId21"/>
          <a:stretch>
            <a:fillRect/>
          </a:stretch>
        </p:blipFill>
        <p:spPr>
          <a:xfrm>
            <a:off x="10815001" y="2493783"/>
            <a:ext cx="406400" cy="406400"/>
          </a:xfrm>
          <a:prstGeom prst="rect">
            <a:avLst/>
          </a:prstGeom>
        </p:spPr>
      </p:pic>
      <p:pic>
        <p:nvPicPr>
          <p:cNvPr id="7" name="Cau 7+8">
            <a:hlinkClick r:id="" action="ppaction://media"/>
            <a:extLst>
              <a:ext uri="{FF2B5EF4-FFF2-40B4-BE49-F238E27FC236}">
                <a16:creationId xmlns:a16="http://schemas.microsoft.com/office/drawing/2014/main" id="{FAAB99C6-B437-9A0E-0E60-7A2583A2A248}"/>
              </a:ext>
            </a:extLst>
          </p:cNvPr>
          <p:cNvPicPr>
            <a:picLocks noChangeAspect="1"/>
          </p:cNvPicPr>
          <p:nvPr>
            <a:audioFile r:link="rId6"/>
            <p:extLst>
              <p:ext uri="{DAA4B4D4-6D71-4841-9C94-3DE7FCFB9230}">
                <p14:media xmlns:p14="http://schemas.microsoft.com/office/powerpoint/2010/main" r:embed="rId5"/>
              </p:ext>
            </p:extLst>
          </p:nvPr>
        </p:nvPicPr>
        <p:blipFill>
          <a:blip r:embed="rId21"/>
          <a:stretch>
            <a:fillRect/>
          </a:stretch>
        </p:blipFill>
        <p:spPr>
          <a:xfrm>
            <a:off x="10768964" y="1944496"/>
            <a:ext cx="406400" cy="406400"/>
          </a:xfrm>
          <a:prstGeom prst="rect">
            <a:avLst/>
          </a:prstGeom>
        </p:spPr>
      </p:pic>
      <p:pic>
        <p:nvPicPr>
          <p:cNvPr id="8" name="Cau 9">
            <a:hlinkClick r:id="" action="ppaction://media"/>
            <a:extLst>
              <a:ext uri="{FF2B5EF4-FFF2-40B4-BE49-F238E27FC236}">
                <a16:creationId xmlns:a16="http://schemas.microsoft.com/office/drawing/2014/main" id="{7EBF5A90-D57D-F4FD-7C2E-7B162DEE98CC}"/>
              </a:ext>
            </a:extLst>
          </p:cNvPr>
          <p:cNvPicPr>
            <a:picLocks noChangeAspect="1"/>
          </p:cNvPicPr>
          <p:nvPr>
            <a:audioFile r:link="rId8"/>
            <p:extLst>
              <p:ext uri="{DAA4B4D4-6D71-4841-9C94-3DE7FCFB9230}">
                <p14:media xmlns:p14="http://schemas.microsoft.com/office/powerpoint/2010/main" r:embed="rId7"/>
              </p:ext>
            </p:extLst>
          </p:nvPr>
        </p:nvPicPr>
        <p:blipFill>
          <a:blip r:embed="rId21"/>
          <a:stretch>
            <a:fillRect/>
          </a:stretch>
        </p:blipFill>
        <p:spPr>
          <a:xfrm>
            <a:off x="10815001" y="3920725"/>
            <a:ext cx="406400" cy="406400"/>
          </a:xfrm>
          <a:prstGeom prst="rect">
            <a:avLst/>
          </a:prstGeom>
        </p:spPr>
      </p:pic>
      <p:pic>
        <p:nvPicPr>
          <p:cNvPr id="9" name="Cau 10">
            <a:hlinkClick r:id="" action="ppaction://media"/>
            <a:extLst>
              <a:ext uri="{FF2B5EF4-FFF2-40B4-BE49-F238E27FC236}">
                <a16:creationId xmlns:a16="http://schemas.microsoft.com/office/drawing/2014/main" id="{6BA2592E-2E1C-366F-1BC9-CF7D4D8E73E5}"/>
              </a:ext>
            </a:extLst>
          </p:cNvPr>
          <p:cNvPicPr>
            <a:picLocks noChangeAspect="1"/>
          </p:cNvPicPr>
          <p:nvPr>
            <a:audioFile r:link="rId10"/>
            <p:extLst>
              <p:ext uri="{DAA4B4D4-6D71-4841-9C94-3DE7FCFB9230}">
                <p14:media xmlns:p14="http://schemas.microsoft.com/office/powerpoint/2010/main" r:embed="rId9"/>
              </p:ext>
            </p:extLst>
          </p:nvPr>
        </p:nvPicPr>
        <p:blipFill>
          <a:blip r:embed="rId21"/>
          <a:stretch>
            <a:fillRect/>
          </a:stretch>
        </p:blipFill>
        <p:spPr>
          <a:xfrm>
            <a:off x="10807064" y="5330425"/>
            <a:ext cx="406400" cy="406400"/>
          </a:xfrm>
          <a:prstGeom prst="rect">
            <a:avLst/>
          </a:prstGeom>
        </p:spPr>
      </p:pic>
      <p:pic>
        <p:nvPicPr>
          <p:cNvPr id="12" name="Cau 9+10">
            <a:hlinkClick r:id="" action="ppaction://media"/>
            <a:extLst>
              <a:ext uri="{FF2B5EF4-FFF2-40B4-BE49-F238E27FC236}">
                <a16:creationId xmlns:a16="http://schemas.microsoft.com/office/drawing/2014/main" id="{B4476B1C-B2A1-3191-BA53-1EBF99A70723}"/>
              </a:ext>
            </a:extLst>
          </p:cNvPr>
          <p:cNvPicPr>
            <a:picLocks noChangeAspect="1"/>
          </p:cNvPicPr>
          <p:nvPr>
            <a:audioFile r:link="rId12"/>
            <p:extLst>
              <p:ext uri="{DAA4B4D4-6D71-4841-9C94-3DE7FCFB9230}">
                <p14:media xmlns:p14="http://schemas.microsoft.com/office/powerpoint/2010/main" r:embed="rId11"/>
              </p:ext>
            </p:extLst>
          </p:nvPr>
        </p:nvPicPr>
        <p:blipFill>
          <a:blip r:embed="rId21"/>
          <a:stretch>
            <a:fillRect/>
          </a:stretch>
        </p:blipFill>
        <p:spPr>
          <a:xfrm>
            <a:off x="10730864" y="4762500"/>
            <a:ext cx="406400" cy="406400"/>
          </a:xfrm>
          <a:prstGeom prst="rect">
            <a:avLst/>
          </a:prstGeom>
        </p:spPr>
      </p:pic>
      <p:pic>
        <p:nvPicPr>
          <p:cNvPr id="15" name="Doan 2">
            <a:hlinkClick r:id="" action="ppaction://media"/>
            <a:extLst>
              <a:ext uri="{FF2B5EF4-FFF2-40B4-BE49-F238E27FC236}">
                <a16:creationId xmlns:a16="http://schemas.microsoft.com/office/drawing/2014/main" id="{951A76DC-BE8C-623C-D102-4BBF9691B800}"/>
              </a:ext>
            </a:extLst>
          </p:cNvPr>
          <p:cNvPicPr>
            <a:picLocks noChangeAspect="1"/>
          </p:cNvPicPr>
          <p:nvPr>
            <a:audioFile r:link="rId14"/>
            <p:extLst>
              <p:ext uri="{DAA4B4D4-6D71-4841-9C94-3DE7FCFB9230}">
                <p14:media xmlns:p14="http://schemas.microsoft.com/office/powerpoint/2010/main" r:embed="rId13"/>
              </p:ext>
            </p:extLst>
          </p:nvPr>
        </p:nvPicPr>
        <p:blipFill>
          <a:blip r:embed="rId21"/>
          <a:stretch>
            <a:fillRect/>
          </a:stretch>
        </p:blipFill>
        <p:spPr>
          <a:xfrm>
            <a:off x="10807064" y="3295492"/>
            <a:ext cx="406400" cy="406400"/>
          </a:xfrm>
          <a:prstGeom prst="rect">
            <a:avLst/>
          </a:prstGeom>
        </p:spPr>
      </p:pic>
    </p:spTree>
    <p:extLst>
      <p:ext uri="{BB962C8B-B14F-4D97-AF65-F5344CB8AC3E}">
        <p14:creationId xmlns:p14="http://schemas.microsoft.com/office/powerpoint/2010/main" val="31911707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3" presetClass="exit" presetSubtype="10" fill="hold" nodeType="withEffect">
                                  <p:stCondLst>
                                    <p:cond delay="0"/>
                                  </p:stCondLst>
                                  <p:childTnLst>
                                    <p:animEffect transition="out" filter="blinds(horizontal)">
                                      <p:cBhvr>
                                        <p:cTn id="9" dur="500"/>
                                        <p:tgtEl>
                                          <p:spTgt spid="3"/>
                                        </p:tgtEl>
                                      </p:cBhvr>
                                    </p:animEffect>
                                    <p:set>
                                      <p:cBhvr>
                                        <p:cTn id="10" dur="1" fill="hold">
                                          <p:stCondLst>
                                            <p:cond delay="499"/>
                                          </p:stCondLst>
                                        </p:cTn>
                                        <p:tgtEl>
                                          <p:spTgt spid="3"/>
                                        </p:tgtEl>
                                        <p:attrNameLst>
                                          <p:attrName>style.visibility</p:attrName>
                                        </p:attrNameLst>
                                      </p:cBhvr>
                                      <p:to>
                                        <p:strVal val="hidden"/>
                                      </p:to>
                                    </p:set>
                                    <p:cmd type="call" cmd="stop">
                                      <p:cBhvr>
                                        <p:cTn id="11" dur="1">
                                          <p:stCondLst>
                                            <p:cond delay="499"/>
                                          </p:stCondLst>
                                        </p:cTn>
                                        <p:tgtEl>
                                          <p:spTgt spid="3"/>
                                        </p:tgtEl>
                                      </p:cBhvr>
                                    </p:cmd>
                                  </p:childTnLst>
                                </p:cTn>
                              </p:par>
                              <p:par>
                                <p:cTn id="12" presetID="1" presetClass="entr" presetSubtype="0" fill="hold" nodeType="withEffect">
                                  <p:stCondLst>
                                    <p:cond delay="0"/>
                                  </p:stCondLst>
                                  <p:childTnLst>
                                    <p:set>
                                      <p:cBhvr>
                                        <p:cTn id="13" dur="1" fill="hold">
                                          <p:stCondLst>
                                            <p:cond delay="0"/>
                                          </p:stCondLst>
                                        </p:cTn>
                                        <p:tgtEl>
                                          <p:spTgt spid="6"/>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27"/>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3" presetClass="exit" presetSubtype="10" fill="hold" nodeType="clickEffect">
                                  <p:stCondLst>
                                    <p:cond delay="0"/>
                                  </p:stCondLst>
                                  <p:childTnLst>
                                    <p:animEffect transition="out" filter="blinds(horizontal)">
                                      <p:cBhvr>
                                        <p:cTn id="21" dur="500"/>
                                        <p:tgtEl>
                                          <p:spTgt spid="11"/>
                                        </p:tgtEl>
                                      </p:cBhvr>
                                    </p:animEffect>
                                    <p:set>
                                      <p:cBhvr>
                                        <p:cTn id="22" dur="1" fill="hold">
                                          <p:stCondLst>
                                            <p:cond delay="499"/>
                                          </p:stCondLst>
                                        </p:cTn>
                                        <p:tgtEl>
                                          <p:spTgt spid="11"/>
                                        </p:tgtEl>
                                        <p:attrNameLst>
                                          <p:attrName>style.visibility</p:attrName>
                                        </p:attrNameLst>
                                      </p:cBhvr>
                                      <p:to>
                                        <p:strVal val="hidden"/>
                                      </p:to>
                                    </p:set>
                                  </p:childTnLst>
                                </p:cTn>
                              </p:par>
                              <p:par>
                                <p:cTn id="23" presetID="3" presetClass="exit" presetSubtype="10" fill="hold" nodeType="withEffect">
                                  <p:stCondLst>
                                    <p:cond delay="0"/>
                                  </p:stCondLst>
                                  <p:childTnLst>
                                    <p:animEffect transition="out" filter="blinds(horizontal)">
                                      <p:cBhvr>
                                        <p:cTn id="24" dur="500"/>
                                        <p:tgtEl>
                                          <p:spTgt spid="6"/>
                                        </p:tgtEl>
                                      </p:cBhvr>
                                    </p:animEffect>
                                    <p:set>
                                      <p:cBhvr>
                                        <p:cTn id="25" dur="1" fill="hold">
                                          <p:stCondLst>
                                            <p:cond delay="499"/>
                                          </p:stCondLst>
                                        </p:cTn>
                                        <p:tgtEl>
                                          <p:spTgt spid="6"/>
                                        </p:tgtEl>
                                        <p:attrNameLst>
                                          <p:attrName>style.visibility</p:attrName>
                                        </p:attrNameLst>
                                      </p:cBhvr>
                                      <p:to>
                                        <p:strVal val="hidden"/>
                                      </p:to>
                                    </p:set>
                                    <p:cmd type="call" cmd="stop">
                                      <p:cBhvr>
                                        <p:cTn id="26" dur="1">
                                          <p:stCondLst>
                                            <p:cond delay="499"/>
                                          </p:stCondLst>
                                        </p:cTn>
                                        <p:tgtEl>
                                          <p:spTgt spid="6"/>
                                        </p:tgtEl>
                                      </p:cBhvr>
                                    </p:cmd>
                                  </p:childTnLst>
                                </p:cTn>
                              </p:par>
                              <p:par>
                                <p:cTn id="27" presetID="1" presetClass="entr" presetSubtype="0" fill="hold" nodeType="withEffect">
                                  <p:stCondLst>
                                    <p:cond delay="0"/>
                                  </p:stCondLst>
                                  <p:childTnLst>
                                    <p:set>
                                      <p:cBhvr>
                                        <p:cTn id="28" dur="1" fill="hold">
                                          <p:stCondLst>
                                            <p:cond delay="0"/>
                                          </p:stCondLst>
                                        </p:cTn>
                                        <p:tgtEl>
                                          <p:spTgt spid="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6" presetClass="entr" presetSubtype="16" fill="hold" grpId="0" nodeType="with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circle(in)">
                                      <p:cBhvr>
                                        <p:cTn id="33" dur="500"/>
                                        <p:tgtEl>
                                          <p:spTgt spid="2"/>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xit" presetSubtype="10" fill="hold" nodeType="clickEffect">
                                  <p:stCondLst>
                                    <p:cond delay="0"/>
                                  </p:stCondLst>
                                  <p:childTnLst>
                                    <p:animEffect transition="out" filter="blinds(horizontal)">
                                      <p:cBhvr>
                                        <p:cTn id="37" dur="500"/>
                                        <p:tgtEl>
                                          <p:spTgt spid="13"/>
                                        </p:tgtEl>
                                      </p:cBhvr>
                                    </p:animEffect>
                                    <p:set>
                                      <p:cBhvr>
                                        <p:cTn id="38" dur="1" fill="hold">
                                          <p:stCondLst>
                                            <p:cond delay="499"/>
                                          </p:stCondLst>
                                        </p:cTn>
                                        <p:tgtEl>
                                          <p:spTgt spid="13"/>
                                        </p:tgtEl>
                                        <p:attrNameLst>
                                          <p:attrName>style.visibility</p:attrName>
                                        </p:attrNameLst>
                                      </p:cBhvr>
                                      <p:to>
                                        <p:strVal val="hidden"/>
                                      </p:to>
                                    </p:set>
                                  </p:childTnLst>
                                </p:cTn>
                              </p:par>
                              <p:par>
                                <p:cTn id="39" presetID="3" presetClass="exit" presetSubtype="10" fill="hold" grpId="1" nodeType="withEffect">
                                  <p:stCondLst>
                                    <p:cond delay="0"/>
                                  </p:stCondLst>
                                  <p:childTnLst>
                                    <p:animEffect transition="out" filter="blinds(horizontal)">
                                      <p:cBhvr>
                                        <p:cTn id="40" dur="500"/>
                                        <p:tgtEl>
                                          <p:spTgt spid="2"/>
                                        </p:tgtEl>
                                      </p:cBhvr>
                                    </p:animEffect>
                                    <p:set>
                                      <p:cBhvr>
                                        <p:cTn id="41" dur="1" fill="hold">
                                          <p:stCondLst>
                                            <p:cond delay="499"/>
                                          </p:stCondLst>
                                        </p:cTn>
                                        <p:tgtEl>
                                          <p:spTgt spid="2"/>
                                        </p:tgtEl>
                                        <p:attrNameLst>
                                          <p:attrName>style.visibility</p:attrName>
                                        </p:attrNameLst>
                                      </p:cBhvr>
                                      <p:to>
                                        <p:strVal val="hidden"/>
                                      </p:to>
                                    </p:set>
                                  </p:childTnLst>
                                </p:cTn>
                              </p:par>
                              <p:par>
                                <p:cTn id="42" presetID="3" presetClass="exit" presetSubtype="10" fill="hold" nodeType="withEffect">
                                  <p:stCondLst>
                                    <p:cond delay="0"/>
                                  </p:stCondLst>
                                  <p:childTnLst>
                                    <p:animEffect transition="out" filter="blinds(horizontal)">
                                      <p:cBhvr>
                                        <p:cTn id="43" dur="500"/>
                                        <p:tgtEl>
                                          <p:spTgt spid="7"/>
                                        </p:tgtEl>
                                      </p:cBhvr>
                                    </p:animEffect>
                                    <p:set>
                                      <p:cBhvr>
                                        <p:cTn id="44" dur="1" fill="hold">
                                          <p:stCondLst>
                                            <p:cond delay="499"/>
                                          </p:stCondLst>
                                        </p:cTn>
                                        <p:tgtEl>
                                          <p:spTgt spid="7"/>
                                        </p:tgtEl>
                                        <p:attrNameLst>
                                          <p:attrName>style.visibility</p:attrName>
                                        </p:attrNameLst>
                                      </p:cBhvr>
                                      <p:to>
                                        <p:strVal val="hidden"/>
                                      </p:to>
                                    </p:set>
                                    <p:cmd type="call" cmd="stop">
                                      <p:cBhvr>
                                        <p:cTn id="45" dur="1">
                                          <p:stCondLst>
                                            <p:cond delay="499"/>
                                          </p:stCondLst>
                                        </p:cTn>
                                        <p:tgtEl>
                                          <p:spTgt spid="7"/>
                                        </p:tgtEl>
                                      </p:cBhvr>
                                    </p:cmd>
                                  </p:childTnLst>
                                </p:cTn>
                              </p:par>
                              <p:par>
                                <p:cTn id="46" presetID="1" presetClass="entr" presetSubtype="0" fill="hold" nodeType="withEffect">
                                  <p:stCondLst>
                                    <p:cond delay="0"/>
                                  </p:stCondLst>
                                  <p:childTnLst>
                                    <p:set>
                                      <p:cBhvr>
                                        <p:cTn id="47" dur="1" fill="hold">
                                          <p:stCondLst>
                                            <p:cond delay="0"/>
                                          </p:stCondLst>
                                        </p:cTn>
                                        <p:tgtEl>
                                          <p:spTgt spid="8"/>
                                        </p:tgtEl>
                                        <p:attrNameLst>
                                          <p:attrName>style.visibility</p:attrName>
                                        </p:attrNameLst>
                                      </p:cBhvr>
                                      <p:to>
                                        <p:strVal val="visible"/>
                                      </p:to>
                                    </p:set>
                                  </p:childTnLst>
                                </p:cTn>
                              </p:par>
                              <p:par>
                                <p:cTn id="48" presetID="1" presetClass="entr" presetSubtype="0" fill="hold" nodeType="withEffect">
                                  <p:stCondLst>
                                    <p:cond delay="0"/>
                                  </p:stCondLst>
                                  <p:childTnLst>
                                    <p:set>
                                      <p:cBhvr>
                                        <p:cTn id="49" dur="1" fill="hold">
                                          <p:stCondLst>
                                            <p:cond delay="0"/>
                                          </p:stCondLst>
                                        </p:cTn>
                                        <p:tgtEl>
                                          <p:spTgt spid="24"/>
                                        </p:tgtEl>
                                        <p:attrNameLst>
                                          <p:attrName>style.visibility</p:attrName>
                                        </p:attrNameLst>
                                      </p:cBhvr>
                                      <p:to>
                                        <p:strVal val="visible"/>
                                      </p:to>
                                    </p:set>
                                  </p:childTnLst>
                                </p:cTn>
                              </p:par>
                              <p:par>
                                <p:cTn id="50" presetID="1" presetClass="entr" presetSubtype="0" fill="hold" nodeType="withEffect">
                                  <p:stCondLst>
                                    <p:cond delay="0"/>
                                  </p:stCondLst>
                                  <p:childTnLst>
                                    <p:set>
                                      <p:cBhvr>
                                        <p:cTn id="51" dur="1" fill="hold">
                                          <p:stCondLst>
                                            <p:cond delay="0"/>
                                          </p:stCondLst>
                                        </p:cTn>
                                        <p:tgtEl>
                                          <p:spTgt spid="29"/>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3" presetClass="exit" presetSubtype="10" fill="hold" nodeType="clickEffect">
                                  <p:stCondLst>
                                    <p:cond delay="0"/>
                                  </p:stCondLst>
                                  <p:childTnLst>
                                    <p:animEffect transition="out" filter="blinds(horizontal)">
                                      <p:cBhvr>
                                        <p:cTn id="55" dur="500"/>
                                        <p:tgtEl>
                                          <p:spTgt spid="24"/>
                                        </p:tgtEl>
                                      </p:cBhvr>
                                    </p:animEffect>
                                    <p:set>
                                      <p:cBhvr>
                                        <p:cTn id="56" dur="1" fill="hold">
                                          <p:stCondLst>
                                            <p:cond delay="499"/>
                                          </p:stCondLst>
                                        </p:cTn>
                                        <p:tgtEl>
                                          <p:spTgt spid="24"/>
                                        </p:tgtEl>
                                        <p:attrNameLst>
                                          <p:attrName>style.visibility</p:attrName>
                                        </p:attrNameLst>
                                      </p:cBhvr>
                                      <p:to>
                                        <p:strVal val="hidden"/>
                                      </p:to>
                                    </p:set>
                                  </p:childTnLst>
                                </p:cTn>
                              </p:par>
                              <p:par>
                                <p:cTn id="57" presetID="3" presetClass="exit" presetSubtype="10" fill="hold" nodeType="withEffect">
                                  <p:stCondLst>
                                    <p:cond delay="0"/>
                                  </p:stCondLst>
                                  <p:childTnLst>
                                    <p:animEffect transition="out" filter="blinds(horizontal)">
                                      <p:cBhvr>
                                        <p:cTn id="58" dur="500"/>
                                        <p:tgtEl>
                                          <p:spTgt spid="8"/>
                                        </p:tgtEl>
                                      </p:cBhvr>
                                    </p:animEffect>
                                    <p:set>
                                      <p:cBhvr>
                                        <p:cTn id="59" dur="1" fill="hold">
                                          <p:stCondLst>
                                            <p:cond delay="499"/>
                                          </p:stCondLst>
                                        </p:cTn>
                                        <p:tgtEl>
                                          <p:spTgt spid="8"/>
                                        </p:tgtEl>
                                        <p:attrNameLst>
                                          <p:attrName>style.visibility</p:attrName>
                                        </p:attrNameLst>
                                      </p:cBhvr>
                                      <p:to>
                                        <p:strVal val="hidden"/>
                                      </p:to>
                                    </p:set>
                                    <p:cmd type="call" cmd="stop">
                                      <p:cBhvr>
                                        <p:cTn id="60" dur="1">
                                          <p:stCondLst>
                                            <p:cond delay="499"/>
                                          </p:stCondLst>
                                        </p:cTn>
                                        <p:tgtEl>
                                          <p:spTgt spid="8"/>
                                        </p:tgtEl>
                                      </p:cBhvr>
                                    </p:cmd>
                                  </p:childTnLst>
                                </p:cTn>
                              </p:par>
                              <p:par>
                                <p:cTn id="61" presetID="1" presetClass="entr" presetSubtype="0" fill="hold" nodeType="withEffect">
                                  <p:stCondLst>
                                    <p:cond delay="0"/>
                                  </p:stCondLst>
                                  <p:childTnLst>
                                    <p:set>
                                      <p:cBhvr>
                                        <p:cTn id="62" dur="1" fill="hold">
                                          <p:stCondLst>
                                            <p:cond delay="0"/>
                                          </p:stCondLst>
                                        </p:cTn>
                                        <p:tgtEl>
                                          <p:spTgt spid="9"/>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25"/>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31"/>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6" presetClass="entr" presetSubtype="16" fill="hold" grpId="0" nodeType="clickEffect">
                                  <p:stCondLst>
                                    <p:cond delay="0"/>
                                  </p:stCondLst>
                                  <p:childTnLst>
                                    <p:set>
                                      <p:cBhvr>
                                        <p:cTn id="70" dur="1" fill="hold">
                                          <p:stCondLst>
                                            <p:cond delay="0"/>
                                          </p:stCondLst>
                                        </p:cTn>
                                        <p:tgtEl>
                                          <p:spTgt spid="14"/>
                                        </p:tgtEl>
                                        <p:attrNameLst>
                                          <p:attrName>style.visibility</p:attrName>
                                        </p:attrNameLst>
                                      </p:cBhvr>
                                      <p:to>
                                        <p:strVal val="visible"/>
                                      </p:to>
                                    </p:set>
                                    <p:animEffect transition="in" filter="circle(in)">
                                      <p:cBhvr>
                                        <p:cTn id="71" dur="500"/>
                                        <p:tgtEl>
                                          <p:spTgt spid="14"/>
                                        </p:tgtEl>
                                      </p:cBhvr>
                                    </p:animEffect>
                                  </p:childTnLst>
                                </p:cTn>
                              </p:par>
                              <p:par>
                                <p:cTn id="72" presetID="1" presetClass="entr" presetSubtype="0" fill="hold" nodeType="withEffect">
                                  <p:stCondLst>
                                    <p:cond delay="0"/>
                                  </p:stCondLst>
                                  <p:childTnLst>
                                    <p:set>
                                      <p:cBhvr>
                                        <p:cTn id="73" dur="1" fill="hold">
                                          <p:stCondLst>
                                            <p:cond delay="0"/>
                                          </p:stCondLst>
                                        </p:cTn>
                                        <p:tgtEl>
                                          <p:spTgt spid="17"/>
                                        </p:tgtEl>
                                        <p:attrNameLst>
                                          <p:attrName>style.visibility</p:attrName>
                                        </p:attrNameLst>
                                      </p:cBhvr>
                                      <p:to>
                                        <p:strVal val="visible"/>
                                      </p:to>
                                    </p:set>
                                  </p:childTnLst>
                                </p:cTn>
                              </p:par>
                              <p:par>
                                <p:cTn id="74" presetID="3" presetClass="exit" presetSubtype="10" fill="hold" nodeType="withEffect">
                                  <p:stCondLst>
                                    <p:cond delay="0"/>
                                  </p:stCondLst>
                                  <p:childTnLst>
                                    <p:animEffect transition="out" filter="blinds(horizontal)">
                                      <p:cBhvr>
                                        <p:cTn id="75" dur="500"/>
                                        <p:tgtEl>
                                          <p:spTgt spid="9"/>
                                        </p:tgtEl>
                                      </p:cBhvr>
                                    </p:animEffect>
                                    <p:set>
                                      <p:cBhvr>
                                        <p:cTn id="76" dur="1" fill="hold">
                                          <p:stCondLst>
                                            <p:cond delay="499"/>
                                          </p:stCondLst>
                                        </p:cTn>
                                        <p:tgtEl>
                                          <p:spTgt spid="9"/>
                                        </p:tgtEl>
                                        <p:attrNameLst>
                                          <p:attrName>style.visibility</p:attrName>
                                        </p:attrNameLst>
                                      </p:cBhvr>
                                      <p:to>
                                        <p:strVal val="hidden"/>
                                      </p:to>
                                    </p:set>
                                    <p:cmd type="call" cmd="stop">
                                      <p:cBhvr>
                                        <p:cTn id="77" dur="1">
                                          <p:stCondLst>
                                            <p:cond delay="499"/>
                                          </p:stCondLst>
                                        </p:cTn>
                                        <p:tgtEl>
                                          <p:spTgt spid="9"/>
                                        </p:tgtEl>
                                      </p:cBhvr>
                                    </p:cmd>
                                  </p:childTnLst>
                                </p:cTn>
                              </p:par>
                              <p:par>
                                <p:cTn id="78" presetID="3" presetClass="exit" presetSubtype="10" fill="hold" nodeType="withEffect">
                                  <p:stCondLst>
                                    <p:cond delay="0"/>
                                  </p:stCondLst>
                                  <p:childTnLst>
                                    <p:animEffect transition="out" filter="blinds(horizontal)">
                                      <p:cBhvr>
                                        <p:cTn id="79" dur="500"/>
                                        <p:tgtEl>
                                          <p:spTgt spid="25"/>
                                        </p:tgtEl>
                                      </p:cBhvr>
                                    </p:animEffect>
                                    <p:set>
                                      <p:cBhvr>
                                        <p:cTn id="80" dur="1" fill="hold">
                                          <p:stCondLst>
                                            <p:cond delay="499"/>
                                          </p:stCondLst>
                                        </p:cTn>
                                        <p:tgtEl>
                                          <p:spTgt spid="25"/>
                                        </p:tgtEl>
                                        <p:attrNameLst>
                                          <p:attrName>style.visibility</p:attrName>
                                        </p:attrNameLst>
                                      </p:cBhvr>
                                      <p:to>
                                        <p:strVal val="hidden"/>
                                      </p:to>
                                    </p:set>
                                  </p:childTnLst>
                                </p:cTn>
                              </p:par>
                              <p:par>
                                <p:cTn id="81" presetID="1" presetClass="entr" presetSubtype="0" fill="hold" nodeType="withEffect">
                                  <p:stCondLst>
                                    <p:cond delay="0"/>
                                  </p:stCondLst>
                                  <p:childTnLst>
                                    <p:set>
                                      <p:cBhvr>
                                        <p:cTn id="82" dur="1" fill="hold">
                                          <p:stCondLst>
                                            <p:cond delay="0"/>
                                          </p:stCondLst>
                                        </p:cTn>
                                        <p:tgtEl>
                                          <p:spTgt spid="12"/>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3" presetClass="exit" presetSubtype="10" fill="hold" grpId="1" nodeType="clickEffect">
                                  <p:stCondLst>
                                    <p:cond delay="0"/>
                                  </p:stCondLst>
                                  <p:childTnLst>
                                    <p:animEffect transition="out" filter="blinds(horizontal)">
                                      <p:cBhvr>
                                        <p:cTn id="86" dur="500"/>
                                        <p:tgtEl>
                                          <p:spTgt spid="14"/>
                                        </p:tgtEl>
                                      </p:cBhvr>
                                    </p:animEffect>
                                    <p:set>
                                      <p:cBhvr>
                                        <p:cTn id="87" dur="1" fill="hold">
                                          <p:stCondLst>
                                            <p:cond delay="499"/>
                                          </p:stCondLst>
                                        </p:cTn>
                                        <p:tgtEl>
                                          <p:spTgt spid="14"/>
                                        </p:tgtEl>
                                        <p:attrNameLst>
                                          <p:attrName>style.visibility</p:attrName>
                                        </p:attrNameLst>
                                      </p:cBhvr>
                                      <p:to>
                                        <p:strVal val="hidden"/>
                                      </p:to>
                                    </p:set>
                                  </p:childTnLst>
                                </p:cTn>
                              </p:par>
                              <p:par>
                                <p:cTn id="88" presetID="3" presetClass="exit" presetSubtype="10" fill="hold" nodeType="withEffect">
                                  <p:stCondLst>
                                    <p:cond delay="0"/>
                                  </p:stCondLst>
                                  <p:childTnLst>
                                    <p:animEffect transition="out" filter="blinds(horizontal)">
                                      <p:cBhvr>
                                        <p:cTn id="89" dur="500"/>
                                        <p:tgtEl>
                                          <p:spTgt spid="17"/>
                                        </p:tgtEl>
                                      </p:cBhvr>
                                    </p:animEffect>
                                    <p:set>
                                      <p:cBhvr>
                                        <p:cTn id="90" dur="1" fill="hold">
                                          <p:stCondLst>
                                            <p:cond delay="499"/>
                                          </p:stCondLst>
                                        </p:cTn>
                                        <p:tgtEl>
                                          <p:spTgt spid="17"/>
                                        </p:tgtEl>
                                        <p:attrNameLst>
                                          <p:attrName>style.visibility</p:attrName>
                                        </p:attrNameLst>
                                      </p:cBhvr>
                                      <p:to>
                                        <p:strVal val="hidden"/>
                                      </p:to>
                                    </p:set>
                                  </p:childTnLst>
                                </p:cTn>
                              </p:par>
                              <p:par>
                                <p:cTn id="91" presetID="3" presetClass="exit" presetSubtype="10" fill="hold" nodeType="withEffect">
                                  <p:stCondLst>
                                    <p:cond delay="0"/>
                                  </p:stCondLst>
                                  <p:childTnLst>
                                    <p:animEffect transition="out" filter="blinds(horizontal)">
                                      <p:cBhvr>
                                        <p:cTn id="92" dur="500"/>
                                        <p:tgtEl>
                                          <p:spTgt spid="12"/>
                                        </p:tgtEl>
                                      </p:cBhvr>
                                    </p:animEffect>
                                    <p:set>
                                      <p:cBhvr>
                                        <p:cTn id="93" dur="1" fill="hold">
                                          <p:stCondLst>
                                            <p:cond delay="499"/>
                                          </p:stCondLst>
                                        </p:cTn>
                                        <p:tgtEl>
                                          <p:spTgt spid="12"/>
                                        </p:tgtEl>
                                        <p:attrNameLst>
                                          <p:attrName>style.visibility</p:attrName>
                                        </p:attrNameLst>
                                      </p:cBhvr>
                                      <p:to>
                                        <p:strVal val="hidden"/>
                                      </p:to>
                                    </p:set>
                                    <p:cmd type="call" cmd="stop">
                                      <p:cBhvr>
                                        <p:cTn id="94" dur="1">
                                          <p:stCondLst>
                                            <p:cond delay="499"/>
                                          </p:stCondLst>
                                        </p:cTn>
                                        <p:tgtEl>
                                          <p:spTgt spid="12"/>
                                        </p:tgtEl>
                                      </p:cBhvr>
                                    </p:cmd>
                                  </p:childTnLst>
                                </p:cTn>
                              </p:par>
                              <p:par>
                                <p:cTn id="95" presetID="6" presetClass="entr" presetSubtype="16" fill="hold" grpId="0" nodeType="withEffect">
                                  <p:stCondLst>
                                    <p:cond delay="0"/>
                                  </p:stCondLst>
                                  <p:childTnLst>
                                    <p:set>
                                      <p:cBhvr>
                                        <p:cTn id="96" dur="1" fill="hold">
                                          <p:stCondLst>
                                            <p:cond delay="0"/>
                                          </p:stCondLst>
                                        </p:cTn>
                                        <p:tgtEl>
                                          <p:spTgt spid="18"/>
                                        </p:tgtEl>
                                        <p:attrNameLst>
                                          <p:attrName>style.visibility</p:attrName>
                                        </p:attrNameLst>
                                      </p:cBhvr>
                                      <p:to>
                                        <p:strVal val="visible"/>
                                      </p:to>
                                    </p:set>
                                    <p:animEffect transition="in" filter="circle(in)">
                                      <p:cBhvr>
                                        <p:cTn id="97" dur="500"/>
                                        <p:tgtEl>
                                          <p:spTgt spid="18"/>
                                        </p:tgtEl>
                                      </p:cBhvr>
                                    </p:animEffect>
                                  </p:childTnLst>
                                </p:cTn>
                              </p:par>
                              <p:par>
                                <p:cTn id="98" presetID="1" presetClass="entr" presetSubtype="0" fill="hold" nodeType="withEffect">
                                  <p:stCondLst>
                                    <p:cond delay="0"/>
                                  </p:stCondLst>
                                  <p:childTnLst>
                                    <p:set>
                                      <p:cBhvr>
                                        <p:cTn id="99" dur="1" fill="hold">
                                          <p:stCondLst>
                                            <p:cond delay="0"/>
                                          </p:stCondLst>
                                        </p:cTn>
                                        <p:tgtEl>
                                          <p:spTgt spid="19"/>
                                        </p:tgtEl>
                                        <p:attrNameLst>
                                          <p:attrName>style.visibility</p:attrName>
                                        </p:attrNameLst>
                                      </p:cBhvr>
                                      <p:to>
                                        <p:strVal val="visible"/>
                                      </p:to>
                                    </p:set>
                                  </p:childTnLst>
                                </p:cTn>
                              </p:par>
                              <p:par>
                                <p:cTn id="100" presetID="1" presetClass="entr" presetSubtype="0" fill="hold" nodeType="withEffect">
                                  <p:stCondLst>
                                    <p:cond delay="0"/>
                                  </p:stCondLst>
                                  <p:childTnLst>
                                    <p:set>
                                      <p:cBhvr>
                                        <p:cTn id="101"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2" fill="hold" display="0">
                  <p:stCondLst>
                    <p:cond delay="indefinite"/>
                  </p:stCondLst>
                  <p:endCondLst>
                    <p:cond evt="onStopAudio" delay="0">
                      <p:tgtEl>
                        <p:sldTgt/>
                      </p:tgtEl>
                    </p:cond>
                  </p:endCondLst>
                </p:cTn>
                <p:tgtEl>
                  <p:spTgt spid="3"/>
                </p:tgtEl>
              </p:cMediaNode>
            </p:audio>
            <p:audio>
              <p:cMediaNode vol="80000">
                <p:cTn id="103" fill="hold" display="0">
                  <p:stCondLst>
                    <p:cond delay="indefinite"/>
                  </p:stCondLst>
                  <p:endCondLst>
                    <p:cond evt="onStopAudio" delay="0">
                      <p:tgtEl>
                        <p:sldTgt/>
                      </p:tgtEl>
                    </p:cond>
                  </p:endCondLst>
                </p:cTn>
                <p:tgtEl>
                  <p:spTgt spid="6"/>
                </p:tgtEl>
              </p:cMediaNode>
            </p:audio>
            <p:audio>
              <p:cMediaNode vol="80000">
                <p:cTn id="104" fill="hold" display="0">
                  <p:stCondLst>
                    <p:cond delay="indefinite"/>
                  </p:stCondLst>
                  <p:endCondLst>
                    <p:cond evt="onStopAudio" delay="0">
                      <p:tgtEl>
                        <p:sldTgt/>
                      </p:tgtEl>
                    </p:cond>
                  </p:endCondLst>
                </p:cTn>
                <p:tgtEl>
                  <p:spTgt spid="7"/>
                </p:tgtEl>
              </p:cMediaNode>
            </p:audio>
            <p:audio>
              <p:cMediaNode vol="80000">
                <p:cTn id="105" fill="hold" display="0">
                  <p:stCondLst>
                    <p:cond delay="indefinite"/>
                  </p:stCondLst>
                  <p:endCondLst>
                    <p:cond evt="onStopAudio" delay="0">
                      <p:tgtEl>
                        <p:sldTgt/>
                      </p:tgtEl>
                    </p:cond>
                  </p:endCondLst>
                </p:cTn>
                <p:tgtEl>
                  <p:spTgt spid="8"/>
                </p:tgtEl>
              </p:cMediaNode>
            </p:audio>
            <p:audio>
              <p:cMediaNode vol="80000">
                <p:cTn id="106" fill="hold" display="0">
                  <p:stCondLst>
                    <p:cond delay="indefinite"/>
                  </p:stCondLst>
                  <p:endCondLst>
                    <p:cond evt="onStopAudio" delay="0">
                      <p:tgtEl>
                        <p:sldTgt/>
                      </p:tgtEl>
                    </p:cond>
                  </p:endCondLst>
                </p:cTn>
                <p:tgtEl>
                  <p:spTgt spid="9"/>
                </p:tgtEl>
              </p:cMediaNode>
            </p:audio>
            <p:audio>
              <p:cMediaNode vol="80000">
                <p:cTn id="107" fill="hold" display="0">
                  <p:stCondLst>
                    <p:cond delay="indefinite"/>
                  </p:stCondLst>
                  <p:endCondLst>
                    <p:cond evt="onStopAudio" delay="0">
                      <p:tgtEl>
                        <p:sldTgt/>
                      </p:tgtEl>
                    </p:cond>
                  </p:endCondLst>
                </p:cTn>
                <p:tgtEl>
                  <p:spTgt spid="12"/>
                </p:tgtEl>
              </p:cMediaNode>
            </p:audio>
            <p:audio>
              <p:cMediaNode vol="80000">
                <p:cTn id="108" fill="hold" display="0">
                  <p:stCondLst>
                    <p:cond delay="indefinite"/>
                  </p:stCondLst>
                  <p:endCondLst>
                    <p:cond evt="onStopAudio" delay="0">
                      <p:tgtEl>
                        <p:sldTgt/>
                      </p:tgtEl>
                    </p:cond>
                  </p:endCondLst>
                </p:cTn>
                <p:tgtEl>
                  <p:spTgt spid="15"/>
                </p:tgtEl>
              </p:cMediaNode>
            </p:audio>
          </p:childTnLst>
        </p:cTn>
      </p:par>
    </p:tnLst>
    <p:bldLst>
      <p:bldP spid="18" grpId="0" animBg="1"/>
      <p:bldP spid="2" grpId="0" animBg="1"/>
      <p:bldP spid="2" grpId="1" animBg="1"/>
      <p:bldP spid="14" grpId="0" animBg="1"/>
      <p:bldP spid="14" grpId="1" animBg="1"/>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10032</TotalTime>
  <Words>549</Words>
  <Application>Microsoft Office PowerPoint</Application>
  <PresentationFormat>Widescreen</PresentationFormat>
  <Paragraphs>37</Paragraphs>
  <Slides>18</Slides>
  <Notes>0</Notes>
  <HiddenSlides>0</HiddenSlides>
  <MMClips>22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Arial</vt:lpstr>
      <vt:lpstr>Calibri</vt:lpstr>
      <vt:lpstr>Times New Roman</vt:lpstr>
      <vt:lpstr>Wingdings</vt:lpstr>
      <vt:lpstr>Default Design</vt:lpstr>
      <vt:lpstr>PowerPoint Presentation</vt:lpstr>
      <vt:lpstr>Chủ đề 7 ĐOÀN KẾT</vt:lpstr>
      <vt:lpstr>PowerPoint Presentation</vt:lpstr>
      <vt:lpstr>I. Hát bài</vt:lpstr>
      <vt:lpstr>Giới thiệu bài hát</vt:lpstr>
      <vt:lpstr>Nghe hát mẫu</vt:lpstr>
      <vt:lpstr>PowerPoint Presentation</vt:lpstr>
      <vt:lpstr>Học hát từng câu lời 1 (Đoạn 1)</vt:lpstr>
      <vt:lpstr>Học hát từng câu lời 1 (Đoạn 2)</vt:lpstr>
      <vt:lpstr>Học hát lời 2 (Đoạn 1)</vt:lpstr>
      <vt:lpstr>Hát hoàn chỉnh cả bài</vt:lpstr>
      <vt:lpstr>PowerPoint Presentation</vt:lpstr>
      <vt:lpstr>PowerPoint Presentation</vt:lpstr>
      <vt:lpstr>Thảo luận nhóm</vt:lpstr>
      <vt:lpstr>PowerPoint Presentation</vt:lpstr>
      <vt:lpstr>Đáp án </vt:lpstr>
      <vt:lpstr>III. Trải nghiệm và khám phá: Tạo ra một giai điệu ở giọng La thứ </vt:lpstr>
      <vt:lpstr>Dặn dò về nhà</vt:lpstr>
    </vt:vector>
  </TitlesOfParts>
  <Company>HOME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User</dc:creator>
  <cp:lastModifiedBy>Admin</cp:lastModifiedBy>
  <cp:revision>346</cp:revision>
  <dcterms:created xsi:type="dcterms:W3CDTF">2006-11-06T13:45:38Z</dcterms:created>
  <dcterms:modified xsi:type="dcterms:W3CDTF">2024-05-14T06:12:57Z</dcterms:modified>
</cp:coreProperties>
</file>