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8" r:id="rId3"/>
    <p:sldMasterId id="2147483700" r:id="rId4"/>
    <p:sldMasterId id="2147483711" r:id="rId5"/>
    <p:sldMasterId id="2147483738" r:id="rId6"/>
    <p:sldMasterId id="2147483750" r:id="rId7"/>
    <p:sldMasterId id="2147483762" r:id="rId8"/>
    <p:sldMasterId id="2147483940" r:id="rId9"/>
    <p:sldMasterId id="2147483952" r:id="rId10"/>
  </p:sldMasterIdLst>
  <p:notesMasterIdLst>
    <p:notesMasterId r:id="rId39"/>
  </p:notesMasterIdLst>
  <p:sldIdLst>
    <p:sldId id="1116" r:id="rId11"/>
    <p:sldId id="1005" r:id="rId12"/>
    <p:sldId id="377" r:id="rId13"/>
    <p:sldId id="1113" r:id="rId14"/>
    <p:sldId id="316" r:id="rId15"/>
    <p:sldId id="408" r:id="rId16"/>
    <p:sldId id="271" r:id="rId17"/>
    <p:sldId id="1110" r:id="rId18"/>
    <p:sldId id="322" r:id="rId19"/>
    <p:sldId id="285" r:id="rId20"/>
    <p:sldId id="261" r:id="rId21"/>
    <p:sldId id="1101" r:id="rId22"/>
    <p:sldId id="1102" r:id="rId23"/>
    <p:sldId id="1109" r:id="rId24"/>
    <p:sldId id="428" r:id="rId25"/>
    <p:sldId id="1108" r:id="rId26"/>
    <p:sldId id="1107" r:id="rId27"/>
    <p:sldId id="345" r:id="rId28"/>
    <p:sldId id="350" r:id="rId29"/>
    <p:sldId id="1103" r:id="rId30"/>
    <p:sldId id="1111" r:id="rId31"/>
    <p:sldId id="1105" r:id="rId32"/>
    <p:sldId id="1099" r:id="rId33"/>
    <p:sldId id="1114" r:id="rId34"/>
    <p:sldId id="1080" r:id="rId35"/>
    <p:sldId id="1112" r:id="rId36"/>
    <p:sldId id="1115" r:id="rId37"/>
    <p:sldId id="37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p:scale>
          <a:sx n="76" d="100"/>
          <a:sy n="76" d="100"/>
        </p:scale>
        <p:origin x="-4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59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55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3</a:t>
            </a:fld>
            <a:endParaRPr lang="en-US"/>
          </a:p>
        </p:txBody>
      </p:sp>
    </p:spTree>
    <p:extLst>
      <p:ext uri="{BB962C8B-B14F-4D97-AF65-F5344CB8AC3E}">
        <p14:creationId xmlns:p14="http://schemas.microsoft.com/office/powerpoint/2010/main" val="128756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6</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7</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15</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18</a:t>
            </a:fld>
            <a:endParaRPr lang="en-US"/>
          </a:p>
        </p:txBody>
      </p:sp>
    </p:spTree>
    <p:extLst>
      <p:ext uri="{BB962C8B-B14F-4D97-AF65-F5344CB8AC3E}">
        <p14:creationId xmlns:p14="http://schemas.microsoft.com/office/powerpoint/2010/main" val="100420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4EF56EB-69D5-A174-121F-95359BD7EB50}"/>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F3943A-576E-9193-1723-25CDC269FD1A}"/>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5C9C5B-B4CD-0BB9-7C5B-8EDE42D81E97}"/>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2024/1/21</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BA6A12-AFD3-B367-97BF-ABA5EF1CB3C0}"/>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2024/1/21</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xmlns=""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xmlns=""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2024/1/21</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2024/1/21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2024/1/21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2024/1/21</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2024/1/21</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F66EA9F-D307-41D3-9929-07E6D5842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AE965AEB-6A33-42FE-A44D-AD48692AB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8435B08F-ACCB-4601-B16C-CBDEE5BC444A}"/>
              </a:ext>
            </a:extLst>
          </p:cNvPr>
          <p:cNvSpPr>
            <a:spLocks noGrp="1"/>
          </p:cNvSpPr>
          <p:nvPr>
            <p:ph type="dt" sz="half" idx="10"/>
          </p:nvPr>
        </p:nvSpPr>
        <p:spPr/>
        <p:txBody>
          <a:bodyPr/>
          <a:lstStyle/>
          <a:p>
            <a:fld id="{B4305D50-FC4D-4771-A146-3E9986A2489A}" type="datetime1">
              <a:rPr lang="en-US" smtClean="0"/>
              <a:t>1/21/2024</a:t>
            </a:fld>
            <a:endParaRPr lang="vi-VN"/>
          </a:p>
        </p:txBody>
      </p:sp>
      <p:sp>
        <p:nvSpPr>
          <p:cNvPr id="5" name="Chỗ dành sẵn cho Chân trang 4">
            <a:extLst>
              <a:ext uri="{FF2B5EF4-FFF2-40B4-BE49-F238E27FC236}">
                <a16:creationId xmlns:a16="http://schemas.microsoft.com/office/drawing/2014/main" xmlns="" id="{FEBC082E-3157-44C4-9950-E42305FFAE42}"/>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E17940FF-CACB-4385-894E-5087F577B9B9}"/>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7701433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A1C32F2-867F-4C45-8D90-FF2A3FAB077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0A3557DD-7540-4087-8010-6D7495E2D47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2A40AA7-3183-4350-9D73-CBF6D3EE9C03}"/>
              </a:ext>
            </a:extLst>
          </p:cNvPr>
          <p:cNvSpPr>
            <a:spLocks noGrp="1"/>
          </p:cNvSpPr>
          <p:nvPr>
            <p:ph type="dt" sz="half" idx="10"/>
          </p:nvPr>
        </p:nvSpPr>
        <p:spPr/>
        <p:txBody>
          <a:bodyPr/>
          <a:lstStyle/>
          <a:p>
            <a:fld id="{E53A4FD0-6FEB-49A9-906E-4B6C81781E1F}" type="datetime1">
              <a:rPr lang="en-US" smtClean="0"/>
              <a:t>1/21/2024</a:t>
            </a:fld>
            <a:endParaRPr lang="vi-VN"/>
          </a:p>
        </p:txBody>
      </p:sp>
      <p:sp>
        <p:nvSpPr>
          <p:cNvPr id="5" name="Chỗ dành sẵn cho Chân trang 4">
            <a:extLst>
              <a:ext uri="{FF2B5EF4-FFF2-40B4-BE49-F238E27FC236}">
                <a16:creationId xmlns:a16="http://schemas.microsoft.com/office/drawing/2014/main" xmlns="" id="{D0D45893-24BF-4351-86BF-684F74128C89}"/>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8D5CB913-9C88-4812-A253-B9224AD7B27C}"/>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8702695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4AB7F66-67D0-4A19-B608-D66CB757B80B}"/>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6" name="页脚占位符 5">
            <a:extLst>
              <a:ext uri="{FF2B5EF4-FFF2-40B4-BE49-F238E27FC236}">
                <a16:creationId xmlns:a16="http://schemas.microsoft.com/office/drawing/2014/main" xmlns=""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3841D9E-851E-4DCF-9A30-14A73561C57E}"/>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8" name="页脚占位符 7">
            <a:extLst>
              <a:ext uri="{FF2B5EF4-FFF2-40B4-BE49-F238E27FC236}">
                <a16:creationId xmlns:a16="http://schemas.microsoft.com/office/drawing/2014/main" xmlns=""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208D98D-EF65-4397-90AB-967CEC093393}"/>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4" name="页脚占位符 3">
            <a:extLst>
              <a:ext uri="{FF2B5EF4-FFF2-40B4-BE49-F238E27FC236}">
                <a16:creationId xmlns:a16="http://schemas.microsoft.com/office/drawing/2014/main" xmlns=""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4B8FA6F9-DFF7-4847-87F6-447A66037504}"/>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6" name="页脚占位符 5">
            <a:extLst>
              <a:ext uri="{FF2B5EF4-FFF2-40B4-BE49-F238E27FC236}">
                <a16:creationId xmlns:a16="http://schemas.microsoft.com/office/drawing/2014/main" xmlns=""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23E41E-A10D-4AD6-9CE0-F570C167B086}"/>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6" name="页脚占位符 5">
            <a:extLst>
              <a:ext uri="{FF2B5EF4-FFF2-40B4-BE49-F238E27FC236}">
                <a16:creationId xmlns:a16="http://schemas.microsoft.com/office/drawing/2014/main" xmlns=""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139E772-AEBB-4799-B2FC-3072060F4EA5}"/>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5" name="页脚占位符 4">
            <a:extLst>
              <a:ext uri="{FF2B5EF4-FFF2-40B4-BE49-F238E27FC236}">
                <a16:creationId xmlns:a16="http://schemas.microsoft.com/office/drawing/2014/main" xmlns=""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2EC5785-3682-49A0-AAEF-4B77D38FED2E}"/>
              </a:ext>
            </a:extLst>
          </p:cNvPr>
          <p:cNvSpPr>
            <a:spLocks noGrp="1"/>
          </p:cNvSpPr>
          <p:nvPr>
            <p:ph type="dt" sz="half" idx="10"/>
          </p:nvPr>
        </p:nvSpPr>
        <p:spPr/>
        <p:txBody>
          <a:bodyPr/>
          <a:lstStyle/>
          <a:p>
            <a:fld id="{1FB827BC-2C97-4A8F-9081-CB3575DA767D}" type="datetimeFigureOut">
              <a:rPr lang="zh-CN" altLang="en-US" smtClean="0"/>
              <a:pPr/>
              <a:t>2024/1/21</a:t>
            </a:fld>
            <a:endParaRPr lang="zh-CN" altLang="en-US"/>
          </a:p>
        </p:txBody>
      </p:sp>
      <p:sp>
        <p:nvSpPr>
          <p:cNvPr id="5" name="页脚占位符 4">
            <a:extLst>
              <a:ext uri="{FF2B5EF4-FFF2-40B4-BE49-F238E27FC236}">
                <a16:creationId xmlns:a16="http://schemas.microsoft.com/office/drawing/2014/main" xmlns=""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E5628C-3655-474E-AA95-DBCEF99AA37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311E1E92-3E6D-433C-B8E5-7E46984FF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D66C37C3-C25E-4CFF-828B-97E513D65098}"/>
              </a:ext>
            </a:extLst>
          </p:cNvPr>
          <p:cNvSpPr>
            <a:spLocks noGrp="1"/>
          </p:cNvSpPr>
          <p:nvPr>
            <p:ph type="dt" sz="half" idx="10"/>
          </p:nvPr>
        </p:nvSpPr>
        <p:spPr/>
        <p:txBody>
          <a:bodyPr/>
          <a:lstStyle/>
          <a:p>
            <a:fld id="{213F3E83-FC1D-4988-AF81-9DCB421CAE70}" type="datetime1">
              <a:rPr lang="en-US" smtClean="0"/>
              <a:t>1/21/2024</a:t>
            </a:fld>
            <a:endParaRPr lang="vi-VN"/>
          </a:p>
        </p:txBody>
      </p:sp>
      <p:sp>
        <p:nvSpPr>
          <p:cNvPr id="5" name="Chỗ dành sẵn cho Chân trang 4">
            <a:extLst>
              <a:ext uri="{FF2B5EF4-FFF2-40B4-BE49-F238E27FC236}">
                <a16:creationId xmlns:a16="http://schemas.microsoft.com/office/drawing/2014/main" xmlns="" id="{8BA24CAF-2095-4BE3-B124-A33DE1E4D74D}"/>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BDC986EE-1608-4922-95F5-2C311D0510E0}"/>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315903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F025A79-408E-48CB-B9D5-8AE66636B5B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E144BAE-2125-4E6E-AD3F-475FC30C2A2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833A7D17-3B20-4FF2-978F-0D578047680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A7CA0FDB-56A6-4089-B9EF-969EA9927BD4}"/>
              </a:ext>
            </a:extLst>
          </p:cNvPr>
          <p:cNvSpPr>
            <a:spLocks noGrp="1"/>
          </p:cNvSpPr>
          <p:nvPr>
            <p:ph type="dt" sz="half" idx="10"/>
          </p:nvPr>
        </p:nvSpPr>
        <p:spPr/>
        <p:txBody>
          <a:bodyPr/>
          <a:lstStyle/>
          <a:p>
            <a:fld id="{DB951011-489C-4DFA-83D9-D20E829F033A}" type="datetime1">
              <a:rPr lang="en-US" smtClean="0"/>
              <a:t>1/21/2024</a:t>
            </a:fld>
            <a:endParaRPr lang="vi-VN"/>
          </a:p>
        </p:txBody>
      </p:sp>
      <p:sp>
        <p:nvSpPr>
          <p:cNvPr id="6" name="Chỗ dành sẵn cho Chân trang 5">
            <a:extLst>
              <a:ext uri="{FF2B5EF4-FFF2-40B4-BE49-F238E27FC236}">
                <a16:creationId xmlns:a16="http://schemas.microsoft.com/office/drawing/2014/main" xmlns="" id="{9F20691F-DCA3-4507-8A28-139D8A55F49A}"/>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xmlns="" id="{E7E97B62-26D6-4C02-8469-3C73EE6A48DB}"/>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60848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D73FE0-00A6-97B1-C8F8-1253E87573B1}"/>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4A5D120-2C79-4C0F-8FDF-6F643000A0FD}"/>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2B5ACD3-24D2-4EDF-96C0-06131603E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097DD2DC-C076-4103-B96B-624387EA8E6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58A5AA2E-CAA0-44BC-8A73-C29EE0813F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26026E2-6BD0-4F81-8904-A358E921D12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FE67B73B-ACC4-4D0C-B225-36F4A365F3B9}"/>
              </a:ext>
            </a:extLst>
          </p:cNvPr>
          <p:cNvSpPr>
            <a:spLocks noGrp="1"/>
          </p:cNvSpPr>
          <p:nvPr>
            <p:ph type="dt" sz="half" idx="10"/>
          </p:nvPr>
        </p:nvSpPr>
        <p:spPr/>
        <p:txBody>
          <a:bodyPr/>
          <a:lstStyle/>
          <a:p>
            <a:fld id="{DD48C012-0241-4540-97E9-0B5740EF99D3}" type="datetime1">
              <a:rPr lang="en-US" smtClean="0"/>
              <a:t>1/21/2024</a:t>
            </a:fld>
            <a:endParaRPr lang="vi-VN"/>
          </a:p>
        </p:txBody>
      </p:sp>
      <p:sp>
        <p:nvSpPr>
          <p:cNvPr id="8" name="Chỗ dành sẵn cho Chân trang 7">
            <a:extLst>
              <a:ext uri="{FF2B5EF4-FFF2-40B4-BE49-F238E27FC236}">
                <a16:creationId xmlns:a16="http://schemas.microsoft.com/office/drawing/2014/main" xmlns="" id="{6BB66AD3-7695-400D-9638-02D86F903C3C}"/>
              </a:ext>
            </a:extLst>
          </p:cNvPr>
          <p:cNvSpPr>
            <a:spLocks noGrp="1"/>
          </p:cNvSpPr>
          <p:nvPr>
            <p:ph type="ftr" sz="quarter" idx="11"/>
          </p:nvPr>
        </p:nvSpPr>
        <p:spPr/>
        <p:txBody>
          <a:bodyPr/>
          <a:lstStyle/>
          <a:p>
            <a:r>
              <a:rPr lang="vi-VN"/>
              <a:t>THIẾT KẾ BÀI GIẢNG PP MÔN NGỮ VĂN</a:t>
            </a:r>
          </a:p>
        </p:txBody>
      </p:sp>
      <p:sp>
        <p:nvSpPr>
          <p:cNvPr id="9" name="Chỗ dành sẵn cho Số hiệu Bản chiếu 8">
            <a:extLst>
              <a:ext uri="{FF2B5EF4-FFF2-40B4-BE49-F238E27FC236}">
                <a16:creationId xmlns:a16="http://schemas.microsoft.com/office/drawing/2014/main" xmlns="" id="{34E58B84-F9E2-4003-92C3-8273919818B6}"/>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45029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256616F-2C81-42CA-9103-61CF22B88068}"/>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63E8A1E2-D465-4434-9D16-F52DE154CA6F}"/>
              </a:ext>
            </a:extLst>
          </p:cNvPr>
          <p:cNvSpPr>
            <a:spLocks noGrp="1"/>
          </p:cNvSpPr>
          <p:nvPr>
            <p:ph type="dt" sz="half" idx="10"/>
          </p:nvPr>
        </p:nvSpPr>
        <p:spPr/>
        <p:txBody>
          <a:bodyPr/>
          <a:lstStyle/>
          <a:p>
            <a:fld id="{8F7D8A46-9F09-4EC6-8348-033801EAEEA5}" type="datetime1">
              <a:rPr lang="en-US" smtClean="0"/>
              <a:t>1/21/2024</a:t>
            </a:fld>
            <a:endParaRPr lang="vi-VN"/>
          </a:p>
        </p:txBody>
      </p:sp>
      <p:sp>
        <p:nvSpPr>
          <p:cNvPr id="4" name="Chỗ dành sẵn cho Chân trang 3">
            <a:extLst>
              <a:ext uri="{FF2B5EF4-FFF2-40B4-BE49-F238E27FC236}">
                <a16:creationId xmlns:a16="http://schemas.microsoft.com/office/drawing/2014/main" xmlns="" id="{42EAD25C-D41A-40D4-8ECC-B5C15183222D}"/>
              </a:ext>
            </a:extLst>
          </p:cNvPr>
          <p:cNvSpPr>
            <a:spLocks noGrp="1"/>
          </p:cNvSpPr>
          <p:nvPr>
            <p:ph type="ftr" sz="quarter" idx="11"/>
          </p:nvPr>
        </p:nvSpPr>
        <p:spPr/>
        <p:txBody>
          <a:bodyPr/>
          <a:lstStyle/>
          <a:p>
            <a:r>
              <a:rPr lang="vi-VN"/>
              <a:t>THIẾT KẾ BÀI GIẢNG PP MÔN NGỮ VĂN</a:t>
            </a:r>
          </a:p>
        </p:txBody>
      </p:sp>
      <p:sp>
        <p:nvSpPr>
          <p:cNvPr id="5" name="Chỗ dành sẵn cho Số hiệu Bản chiếu 4">
            <a:extLst>
              <a:ext uri="{FF2B5EF4-FFF2-40B4-BE49-F238E27FC236}">
                <a16:creationId xmlns:a16="http://schemas.microsoft.com/office/drawing/2014/main" xmlns="" id="{F6581387-DFCD-4C23-89B3-737D08118A58}"/>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810702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A103C149-721D-4AE0-A265-FEB6DF182DCB}"/>
              </a:ext>
            </a:extLst>
          </p:cNvPr>
          <p:cNvSpPr>
            <a:spLocks noGrp="1"/>
          </p:cNvSpPr>
          <p:nvPr>
            <p:ph type="dt" sz="half" idx="10"/>
          </p:nvPr>
        </p:nvSpPr>
        <p:spPr/>
        <p:txBody>
          <a:bodyPr/>
          <a:lstStyle/>
          <a:p>
            <a:fld id="{6FBDC0FA-37C8-4613-89A6-A56B51E44C0F}" type="datetime1">
              <a:rPr lang="en-US" smtClean="0"/>
              <a:t>1/21/2024</a:t>
            </a:fld>
            <a:endParaRPr lang="vi-VN"/>
          </a:p>
        </p:txBody>
      </p:sp>
      <p:sp>
        <p:nvSpPr>
          <p:cNvPr id="3" name="Chỗ dành sẵn cho Chân trang 2">
            <a:extLst>
              <a:ext uri="{FF2B5EF4-FFF2-40B4-BE49-F238E27FC236}">
                <a16:creationId xmlns:a16="http://schemas.microsoft.com/office/drawing/2014/main" xmlns="" id="{6A4AF113-C76F-41DF-81B4-9617DBA04B57}"/>
              </a:ext>
            </a:extLst>
          </p:cNvPr>
          <p:cNvSpPr>
            <a:spLocks noGrp="1"/>
          </p:cNvSpPr>
          <p:nvPr>
            <p:ph type="ftr" sz="quarter" idx="11"/>
          </p:nvPr>
        </p:nvSpPr>
        <p:spPr/>
        <p:txBody>
          <a:bodyPr/>
          <a:lstStyle/>
          <a:p>
            <a:r>
              <a:rPr lang="vi-VN"/>
              <a:t>THIẾT KẾ BÀI GIẢNG PP MÔN NGỮ VĂN</a:t>
            </a:r>
          </a:p>
        </p:txBody>
      </p:sp>
      <p:sp>
        <p:nvSpPr>
          <p:cNvPr id="4" name="Chỗ dành sẵn cho Số hiệu Bản chiếu 3">
            <a:extLst>
              <a:ext uri="{FF2B5EF4-FFF2-40B4-BE49-F238E27FC236}">
                <a16:creationId xmlns:a16="http://schemas.microsoft.com/office/drawing/2014/main" xmlns="" id="{04716215-089D-457B-BF6D-8DC7225D28C2}"/>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1628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BD8284B-23AD-4BCF-8662-76190CEFE75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69DF9CB3-AB94-4DDB-B18A-5313B89F9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EAF654E3-D0E4-42B0-B3CA-335675C10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7DBEA82-B1BF-4330-8DE9-64C424DFC98B}"/>
              </a:ext>
            </a:extLst>
          </p:cNvPr>
          <p:cNvSpPr>
            <a:spLocks noGrp="1"/>
          </p:cNvSpPr>
          <p:nvPr>
            <p:ph type="dt" sz="half" idx="10"/>
          </p:nvPr>
        </p:nvSpPr>
        <p:spPr/>
        <p:txBody>
          <a:bodyPr/>
          <a:lstStyle/>
          <a:p>
            <a:fld id="{3A6C190E-0782-4705-9C98-708C43FBEFA5}" type="datetime1">
              <a:rPr lang="en-US" smtClean="0"/>
              <a:t>1/21/2024</a:t>
            </a:fld>
            <a:endParaRPr lang="vi-VN"/>
          </a:p>
        </p:txBody>
      </p:sp>
      <p:sp>
        <p:nvSpPr>
          <p:cNvPr id="6" name="Chỗ dành sẵn cho Chân trang 5">
            <a:extLst>
              <a:ext uri="{FF2B5EF4-FFF2-40B4-BE49-F238E27FC236}">
                <a16:creationId xmlns:a16="http://schemas.microsoft.com/office/drawing/2014/main" xmlns="" id="{721426C2-BC86-486F-8059-ECF5A20FC9E2}"/>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xmlns="" id="{4614A103-29AA-4D68-83B0-A6663BFB912B}"/>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1874241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1535E91-E3B1-4176-AD52-FFCBCE6333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362CFD93-5630-4E57-95F9-66E40BF73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C8D01E4-EF8D-4A24-A00F-7B49CF3C8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12D8893-90AA-4F63-BD4C-C51200AF12DD}"/>
              </a:ext>
            </a:extLst>
          </p:cNvPr>
          <p:cNvSpPr>
            <a:spLocks noGrp="1"/>
          </p:cNvSpPr>
          <p:nvPr>
            <p:ph type="dt" sz="half" idx="10"/>
          </p:nvPr>
        </p:nvSpPr>
        <p:spPr/>
        <p:txBody>
          <a:bodyPr/>
          <a:lstStyle/>
          <a:p>
            <a:fld id="{8E8E5510-1EAB-42FE-906A-F316FF13E87C}" type="datetime1">
              <a:rPr lang="en-US" smtClean="0"/>
              <a:t>1/21/2024</a:t>
            </a:fld>
            <a:endParaRPr lang="vi-VN"/>
          </a:p>
        </p:txBody>
      </p:sp>
      <p:sp>
        <p:nvSpPr>
          <p:cNvPr id="6" name="Chỗ dành sẵn cho Chân trang 5">
            <a:extLst>
              <a:ext uri="{FF2B5EF4-FFF2-40B4-BE49-F238E27FC236}">
                <a16:creationId xmlns:a16="http://schemas.microsoft.com/office/drawing/2014/main" xmlns="" id="{30318E3A-7747-4461-B92D-6AACDC4C803A}"/>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xmlns="" id="{A3983F52-E88E-4B04-B7B2-2CC8B11711A2}"/>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356063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B153278-3369-49CC-B6F9-F6D6105A16D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9870CEE9-B8EC-4BB2-81DA-8E6F03BE1F7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93E1112-D059-4B86-B4F9-CC18CBF1AE20}"/>
              </a:ext>
            </a:extLst>
          </p:cNvPr>
          <p:cNvSpPr>
            <a:spLocks noGrp="1"/>
          </p:cNvSpPr>
          <p:nvPr>
            <p:ph type="dt" sz="half" idx="10"/>
          </p:nvPr>
        </p:nvSpPr>
        <p:spPr/>
        <p:txBody>
          <a:bodyPr/>
          <a:lstStyle/>
          <a:p>
            <a:fld id="{25F79491-2339-4768-9125-4D006C9C4FD0}" type="datetime1">
              <a:rPr lang="en-US" smtClean="0"/>
              <a:t>1/21/2024</a:t>
            </a:fld>
            <a:endParaRPr lang="vi-VN"/>
          </a:p>
        </p:txBody>
      </p:sp>
      <p:sp>
        <p:nvSpPr>
          <p:cNvPr id="5" name="Chỗ dành sẵn cho Chân trang 4">
            <a:extLst>
              <a:ext uri="{FF2B5EF4-FFF2-40B4-BE49-F238E27FC236}">
                <a16:creationId xmlns:a16="http://schemas.microsoft.com/office/drawing/2014/main" xmlns="" id="{E75C93A9-2DAF-4DC0-B9A6-B987AA7D5B3F}"/>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A14C36BF-B427-452D-84AB-CFB56E2731E4}"/>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3755213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A20D22D-08C9-403B-998B-B4761A9C0FA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D3422656-CB11-4E8D-B62B-B58FA815258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961E334-70E9-4827-9C9B-26ACAC925294}"/>
              </a:ext>
            </a:extLst>
          </p:cNvPr>
          <p:cNvSpPr>
            <a:spLocks noGrp="1"/>
          </p:cNvSpPr>
          <p:nvPr>
            <p:ph type="dt" sz="half" idx="10"/>
          </p:nvPr>
        </p:nvSpPr>
        <p:spPr/>
        <p:txBody>
          <a:bodyPr/>
          <a:lstStyle/>
          <a:p>
            <a:fld id="{AC17081D-3EB9-48A7-A69B-28BD8860E14F}" type="datetime1">
              <a:rPr lang="en-US" smtClean="0"/>
              <a:t>1/21/2024</a:t>
            </a:fld>
            <a:endParaRPr lang="vi-VN"/>
          </a:p>
        </p:txBody>
      </p:sp>
      <p:sp>
        <p:nvSpPr>
          <p:cNvPr id="5" name="Chỗ dành sẵn cho Chân trang 4">
            <a:extLst>
              <a:ext uri="{FF2B5EF4-FFF2-40B4-BE49-F238E27FC236}">
                <a16:creationId xmlns:a16="http://schemas.microsoft.com/office/drawing/2014/main" xmlns="" id="{1694885F-0190-462F-AF97-9310941589DB}"/>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00D75A20-D713-4B4D-84E4-98E852815B33}"/>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041715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1/21/2024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043AAF-DEF9-93AE-2B35-2B20C96F0985}"/>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6" name="Footer Placeholder 5">
            <a:extLst>
              <a:ext uri="{FF2B5EF4-FFF2-40B4-BE49-F238E27FC236}">
                <a16:creationId xmlns:a16="http://schemas.microsoft.com/office/drawing/2014/main" xmlns=""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BACFE-2542-4767-AF25-990ECB872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5C8E58-BFF6-4F54-9D2F-FFE803BD2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63B1497-1233-4593-89C0-F4002A04C9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E23289C-AC0B-43F3-99F6-0EC97BEEF8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37FACDC-1943-4259-B9AB-4F5C57F0DB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60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ABC61B-9D9A-462F-9353-38166F634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4A4DD15-35CC-402D-A96D-72EA665CA5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E5AC8E4-277E-46A0-9340-537F59B51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690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FB5DFE-4DAC-42C1-8021-6ED04EDB6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49FB71-4A4A-4AB2-898C-7BB9337C0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1C0A72E-8965-4467-B79D-4F20FD126B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3B2E618-0E36-418D-8053-9A4B046EA4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997AE2F-0098-4D8A-87F4-201A597E84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06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B99F4-2F7F-454B-A43B-4408479D9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FB0EBA-2468-4C88-B4AF-7454B0C9D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5109256-69EA-4306-9E21-1C3ED12F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CBDBB14-7E4C-47BC-A156-C1E8B7C7F5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1F65BE4C-695F-4407-9D05-911ABC99FE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C0E8D1B-30EC-4CF6-A530-DDDD4B6F3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6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579709-67B2-4426-BF4C-F1C195F11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BC28DC-2232-4907-A785-C1F9C98C4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74858C-FA66-457F-84F1-CF23C418B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7A4530-1C77-4397-9B65-FF41D1A5E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F0899-C17F-4489-89D0-5E42A7C68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DDF4371-4702-4571-AA0E-1EC72EB666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C77178D9-9C85-4BD9-A9FE-7D6EA52019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8AFFD90-2DC5-48DA-BBC4-491C2F3974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39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CB276-3E5E-4C6A-B3CB-D5738AFD1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2A25212-01FE-4266-AF50-A4C6AA1AA1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2739B99B-C693-468B-B114-3689C82B31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364BD343-4467-40F5-91E4-408866FA7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9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292A934-14F9-EBAD-CB10-8535127C9107}"/>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8" name="Footer Placeholder 7">
            <a:extLst>
              <a:ext uri="{FF2B5EF4-FFF2-40B4-BE49-F238E27FC236}">
                <a16:creationId xmlns:a16="http://schemas.microsoft.com/office/drawing/2014/main" xmlns=""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5905093-FC79-4C1D-82BD-19DBB64C25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1E0DE72F-B905-4020-9EDF-1826534776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41DD20F1-13E4-4672-AFC5-1B75F13E1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918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925A23-7759-449A-AE34-777154E91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E4481C4-1D12-4077-8FCA-0439AFE2F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C3DE77-E694-4688-8A1A-B2EA367C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E9B53E0-D139-4EC6-A3C2-C1A80B9FBD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DD78F33F-BC89-4B36-AC06-85F90C6F15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A94C243-F9E8-4E0D-8ED0-D7343045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246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26372-FCC1-4BCF-93AF-0249C4E88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C3772A-B1E3-41F0-9603-C7055441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0EB214-E189-4F1E-BC8D-C22BA771A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4E505F8-E095-4F8C-994F-D6C1005A0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1F0ACD2C-634C-4D9C-BC05-620A26FFD0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A0E32B6-3D15-4F07-873E-DEC647E19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00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BF263-54A6-4EA6-B91B-C1773D462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098750-76F6-4981-BEA5-7EF95134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D91FC6-0282-4D37-BCC9-AB8C849969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395FC1E-02BB-4EC1-ADEE-5F0336BCF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1238637-3B43-47FA-8217-4027B7908F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094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09E742-28C0-4006-A3E6-9FF5943F1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CE3112-14B5-46FF-BE00-71A3BE753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B555C0-DAA1-47F8-B36D-1EC5A7713C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65ACFDC-A2BF-4BB5-9858-79CD5662C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05B2E1B-20D7-4FBE-9E6C-FAB5911DE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75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8987759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1/21/2024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3730650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0EE47E-6253-EF9B-833E-4622B443A1BA}"/>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4" name="Footer Placeholder 3">
            <a:extLst>
              <a:ext uri="{FF2B5EF4-FFF2-40B4-BE49-F238E27FC236}">
                <a16:creationId xmlns:a16="http://schemas.microsoft.com/office/drawing/2014/main" xmlns=""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B5C0583-FE7D-62AE-8797-80D908174D44}"/>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3" name="Footer Placeholder 2">
            <a:extLst>
              <a:ext uri="{FF2B5EF4-FFF2-40B4-BE49-F238E27FC236}">
                <a16:creationId xmlns:a16="http://schemas.microsoft.com/office/drawing/2014/main" xmlns=""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590C7E-EDCB-8182-EF41-467E6462896D}"/>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6" name="Footer Placeholder 5">
            <a:extLst>
              <a:ext uri="{FF2B5EF4-FFF2-40B4-BE49-F238E27FC236}">
                <a16:creationId xmlns:a16="http://schemas.microsoft.com/office/drawing/2014/main" xmlns=""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72F725-8BC8-D0FF-2A5C-62AD42AE10D9}"/>
              </a:ext>
            </a:extLst>
          </p:cNvPr>
          <p:cNvSpPr>
            <a:spLocks noGrp="1"/>
          </p:cNvSpPr>
          <p:nvPr>
            <p:ph type="dt" sz="half" idx="10"/>
          </p:nvPr>
        </p:nvSpPr>
        <p:spPr/>
        <p:txBody>
          <a:bodyPr/>
          <a:lstStyle/>
          <a:p>
            <a:fld id="{38AE23A9-C85D-4C10-87F6-3F6B7BABB480}" type="datetimeFigureOut">
              <a:rPr lang="en-US" smtClean="0"/>
              <a:t>1/21/2024</a:t>
            </a:fld>
            <a:endParaRPr lang="en-US"/>
          </a:p>
        </p:txBody>
      </p:sp>
      <p:sp>
        <p:nvSpPr>
          <p:cNvPr id="6" name="Footer Placeholder 5">
            <a:extLst>
              <a:ext uri="{FF2B5EF4-FFF2-40B4-BE49-F238E27FC236}">
                <a16:creationId xmlns:a16="http://schemas.microsoft.com/office/drawing/2014/main" xmlns=""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10.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195.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63" Type="http://schemas.openxmlformats.org/officeDocument/2006/relationships/slideLayout" Target="../slideLayouts/slideLayout141.xml"/><Relationship Id="rId84" Type="http://schemas.openxmlformats.org/officeDocument/2006/relationships/slideLayout" Target="../slideLayouts/slideLayout162.xml"/><Relationship Id="rId138" Type="http://schemas.openxmlformats.org/officeDocument/2006/relationships/slideLayout" Target="../slideLayouts/slideLayout216.xml"/><Relationship Id="rId159" Type="http://schemas.openxmlformats.org/officeDocument/2006/relationships/slideLayout" Target="../slideLayouts/slideLayout237.xml"/><Relationship Id="rId170" Type="http://schemas.openxmlformats.org/officeDocument/2006/relationships/slideLayout" Target="../slideLayouts/slideLayout248.xml"/><Relationship Id="rId107" Type="http://schemas.openxmlformats.org/officeDocument/2006/relationships/slideLayout" Target="../slideLayouts/slideLayout185.xml"/><Relationship Id="rId11" Type="http://schemas.openxmlformats.org/officeDocument/2006/relationships/slideLayout" Target="../slideLayouts/slideLayout89.xml"/><Relationship Id="rId32" Type="http://schemas.openxmlformats.org/officeDocument/2006/relationships/slideLayout" Target="../slideLayouts/slideLayout110.xml"/><Relationship Id="rId53" Type="http://schemas.openxmlformats.org/officeDocument/2006/relationships/slideLayout" Target="../slideLayouts/slideLayout131.xml"/><Relationship Id="rId74" Type="http://schemas.openxmlformats.org/officeDocument/2006/relationships/slideLayout" Target="../slideLayouts/slideLayout152.xml"/><Relationship Id="rId128" Type="http://schemas.openxmlformats.org/officeDocument/2006/relationships/slideLayout" Target="../slideLayouts/slideLayout206.xml"/><Relationship Id="rId149" Type="http://schemas.openxmlformats.org/officeDocument/2006/relationships/slideLayout" Target="../slideLayouts/slideLayout227.xml"/><Relationship Id="rId5" Type="http://schemas.openxmlformats.org/officeDocument/2006/relationships/slideLayout" Target="../slideLayouts/slideLayout83.xml"/><Relationship Id="rId95" Type="http://schemas.openxmlformats.org/officeDocument/2006/relationships/slideLayout" Target="../slideLayouts/slideLayout173.xml"/><Relationship Id="rId160" Type="http://schemas.openxmlformats.org/officeDocument/2006/relationships/slideLayout" Target="../slideLayouts/slideLayout238.xml"/><Relationship Id="rId22" Type="http://schemas.openxmlformats.org/officeDocument/2006/relationships/slideLayout" Target="../slideLayouts/slideLayout100.xml"/><Relationship Id="rId43" Type="http://schemas.openxmlformats.org/officeDocument/2006/relationships/slideLayout" Target="../slideLayouts/slideLayout121.xml"/><Relationship Id="rId64" Type="http://schemas.openxmlformats.org/officeDocument/2006/relationships/slideLayout" Target="../slideLayouts/slideLayout142.xml"/><Relationship Id="rId118" Type="http://schemas.openxmlformats.org/officeDocument/2006/relationships/slideLayout" Target="../slideLayouts/slideLayout196.xml"/><Relationship Id="rId139" Type="http://schemas.openxmlformats.org/officeDocument/2006/relationships/slideLayout" Target="../slideLayouts/slideLayout217.xml"/><Relationship Id="rId85" Type="http://schemas.openxmlformats.org/officeDocument/2006/relationships/slideLayout" Target="../slideLayouts/slideLayout163.xml"/><Relationship Id="rId150" Type="http://schemas.openxmlformats.org/officeDocument/2006/relationships/slideLayout" Target="../slideLayouts/slideLayout228.xml"/><Relationship Id="rId171" Type="http://schemas.openxmlformats.org/officeDocument/2006/relationships/slideLayout" Target="../slideLayouts/slideLayout249.xml"/><Relationship Id="rId12" Type="http://schemas.openxmlformats.org/officeDocument/2006/relationships/slideLayout" Target="../slideLayouts/slideLayout90.xml"/><Relationship Id="rId33" Type="http://schemas.openxmlformats.org/officeDocument/2006/relationships/slideLayout" Target="../slideLayouts/slideLayout111.xml"/><Relationship Id="rId108" Type="http://schemas.openxmlformats.org/officeDocument/2006/relationships/slideLayout" Target="../slideLayouts/slideLayout186.xml"/><Relationship Id="rId129" Type="http://schemas.openxmlformats.org/officeDocument/2006/relationships/slideLayout" Target="../slideLayouts/slideLayout207.xml"/><Relationship Id="rId54" Type="http://schemas.openxmlformats.org/officeDocument/2006/relationships/slideLayout" Target="../slideLayouts/slideLayout132.xml"/><Relationship Id="rId75" Type="http://schemas.openxmlformats.org/officeDocument/2006/relationships/slideLayout" Target="../slideLayouts/slideLayout153.xml"/><Relationship Id="rId96" Type="http://schemas.openxmlformats.org/officeDocument/2006/relationships/slideLayout" Target="../slideLayouts/slideLayout174.xml"/><Relationship Id="rId140" Type="http://schemas.openxmlformats.org/officeDocument/2006/relationships/slideLayout" Target="../slideLayouts/slideLayout218.xml"/><Relationship Id="rId161" Type="http://schemas.openxmlformats.org/officeDocument/2006/relationships/slideLayout" Target="../slideLayouts/slideLayout239.xml"/><Relationship Id="rId6" Type="http://schemas.openxmlformats.org/officeDocument/2006/relationships/slideLayout" Target="../slideLayouts/slideLayout84.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49" Type="http://schemas.openxmlformats.org/officeDocument/2006/relationships/slideLayout" Target="../slideLayouts/slideLayout127.xml"/><Relationship Id="rId114" Type="http://schemas.openxmlformats.org/officeDocument/2006/relationships/slideLayout" Target="../slideLayouts/slideLayout192.xml"/><Relationship Id="rId119" Type="http://schemas.openxmlformats.org/officeDocument/2006/relationships/slideLayout" Target="../slideLayouts/slideLayout197.xml"/><Relationship Id="rId44" Type="http://schemas.openxmlformats.org/officeDocument/2006/relationships/slideLayout" Target="../slideLayouts/slideLayout122.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81" Type="http://schemas.openxmlformats.org/officeDocument/2006/relationships/slideLayout" Target="../slideLayouts/slideLayout159.xml"/><Relationship Id="rId86" Type="http://schemas.openxmlformats.org/officeDocument/2006/relationships/slideLayout" Target="../slideLayouts/slideLayout164.xml"/><Relationship Id="rId130" Type="http://schemas.openxmlformats.org/officeDocument/2006/relationships/slideLayout" Target="../slideLayouts/slideLayout208.xml"/><Relationship Id="rId135" Type="http://schemas.openxmlformats.org/officeDocument/2006/relationships/slideLayout" Target="../slideLayouts/slideLayout213.xml"/><Relationship Id="rId151" Type="http://schemas.openxmlformats.org/officeDocument/2006/relationships/slideLayout" Target="../slideLayouts/slideLayout229.xml"/><Relationship Id="rId156" Type="http://schemas.openxmlformats.org/officeDocument/2006/relationships/slideLayout" Target="../slideLayouts/slideLayout234.xml"/><Relationship Id="rId177" Type="http://schemas.openxmlformats.org/officeDocument/2006/relationships/slideLayout" Target="../slideLayouts/slideLayout255.xml"/><Relationship Id="rId172" Type="http://schemas.openxmlformats.org/officeDocument/2006/relationships/slideLayout" Target="../slideLayouts/slideLayout250.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109" Type="http://schemas.openxmlformats.org/officeDocument/2006/relationships/slideLayout" Target="../slideLayouts/slideLayout18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76" Type="http://schemas.openxmlformats.org/officeDocument/2006/relationships/slideLayout" Target="../slideLayouts/slideLayout154.xml"/><Relationship Id="rId97" Type="http://schemas.openxmlformats.org/officeDocument/2006/relationships/slideLayout" Target="../slideLayouts/slideLayout175.xml"/><Relationship Id="rId104" Type="http://schemas.openxmlformats.org/officeDocument/2006/relationships/slideLayout" Target="../slideLayouts/slideLayout182.xml"/><Relationship Id="rId120" Type="http://schemas.openxmlformats.org/officeDocument/2006/relationships/slideLayout" Target="../slideLayouts/slideLayout198.xml"/><Relationship Id="rId125" Type="http://schemas.openxmlformats.org/officeDocument/2006/relationships/slideLayout" Target="../slideLayouts/slideLayout203.xml"/><Relationship Id="rId141" Type="http://schemas.openxmlformats.org/officeDocument/2006/relationships/slideLayout" Target="../slideLayouts/slideLayout219.xml"/><Relationship Id="rId146" Type="http://schemas.openxmlformats.org/officeDocument/2006/relationships/slideLayout" Target="../slideLayouts/slideLayout224.xml"/><Relationship Id="rId167" Type="http://schemas.openxmlformats.org/officeDocument/2006/relationships/slideLayout" Target="../slideLayouts/slideLayout245.xml"/><Relationship Id="rId7" Type="http://schemas.openxmlformats.org/officeDocument/2006/relationships/slideLayout" Target="../slideLayouts/slideLayout85.xml"/><Relationship Id="rId71" Type="http://schemas.openxmlformats.org/officeDocument/2006/relationships/slideLayout" Target="../slideLayouts/slideLayout149.xml"/><Relationship Id="rId92" Type="http://schemas.openxmlformats.org/officeDocument/2006/relationships/slideLayout" Target="../slideLayouts/slideLayout170.xml"/><Relationship Id="rId162" Type="http://schemas.openxmlformats.org/officeDocument/2006/relationships/slideLayout" Target="../slideLayouts/slideLayout240.xml"/><Relationship Id="rId2" Type="http://schemas.openxmlformats.org/officeDocument/2006/relationships/slideLayout" Target="../slideLayouts/slideLayout80.xml"/><Relationship Id="rId29" Type="http://schemas.openxmlformats.org/officeDocument/2006/relationships/slideLayout" Target="../slideLayouts/slideLayout107.xml"/><Relationship Id="rId24" Type="http://schemas.openxmlformats.org/officeDocument/2006/relationships/slideLayout" Target="../slideLayouts/slideLayout102.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66" Type="http://schemas.openxmlformats.org/officeDocument/2006/relationships/slideLayout" Target="../slideLayouts/slideLayout144.xml"/><Relationship Id="rId87" Type="http://schemas.openxmlformats.org/officeDocument/2006/relationships/slideLayout" Target="../slideLayouts/slideLayout165.xml"/><Relationship Id="rId110" Type="http://schemas.openxmlformats.org/officeDocument/2006/relationships/slideLayout" Target="../slideLayouts/slideLayout188.xml"/><Relationship Id="rId115" Type="http://schemas.openxmlformats.org/officeDocument/2006/relationships/slideLayout" Target="../slideLayouts/slideLayout193.xml"/><Relationship Id="rId131" Type="http://schemas.openxmlformats.org/officeDocument/2006/relationships/slideLayout" Target="../slideLayouts/slideLayout209.xml"/><Relationship Id="rId136" Type="http://schemas.openxmlformats.org/officeDocument/2006/relationships/slideLayout" Target="../slideLayouts/slideLayout214.xml"/><Relationship Id="rId157" Type="http://schemas.openxmlformats.org/officeDocument/2006/relationships/slideLayout" Target="../slideLayouts/slideLayout235.xml"/><Relationship Id="rId178" Type="http://schemas.openxmlformats.org/officeDocument/2006/relationships/theme" Target="../theme/theme8.xml"/><Relationship Id="rId61" Type="http://schemas.openxmlformats.org/officeDocument/2006/relationships/slideLayout" Target="../slideLayouts/slideLayout139.xml"/><Relationship Id="rId82" Type="http://schemas.openxmlformats.org/officeDocument/2006/relationships/slideLayout" Target="../slideLayouts/slideLayout160.xml"/><Relationship Id="rId152" Type="http://schemas.openxmlformats.org/officeDocument/2006/relationships/slideLayout" Target="../slideLayouts/slideLayout230.xml"/><Relationship Id="rId173" Type="http://schemas.openxmlformats.org/officeDocument/2006/relationships/slideLayout" Target="../slideLayouts/slideLayout251.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56" Type="http://schemas.openxmlformats.org/officeDocument/2006/relationships/slideLayout" Target="../slideLayouts/slideLayout134.xml"/><Relationship Id="rId77" Type="http://schemas.openxmlformats.org/officeDocument/2006/relationships/slideLayout" Target="../slideLayouts/slideLayout155.xml"/><Relationship Id="rId100" Type="http://schemas.openxmlformats.org/officeDocument/2006/relationships/slideLayout" Target="../slideLayouts/slideLayout178.xml"/><Relationship Id="rId105" Type="http://schemas.openxmlformats.org/officeDocument/2006/relationships/slideLayout" Target="../slideLayouts/slideLayout183.xml"/><Relationship Id="rId126" Type="http://schemas.openxmlformats.org/officeDocument/2006/relationships/slideLayout" Target="../slideLayouts/slideLayout204.xml"/><Relationship Id="rId147" Type="http://schemas.openxmlformats.org/officeDocument/2006/relationships/slideLayout" Target="../slideLayouts/slideLayout225.xml"/><Relationship Id="rId168" Type="http://schemas.openxmlformats.org/officeDocument/2006/relationships/slideLayout" Target="../slideLayouts/slideLayout246.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slideLayout" Target="../slideLayouts/slideLayout150.xml"/><Relationship Id="rId93" Type="http://schemas.openxmlformats.org/officeDocument/2006/relationships/slideLayout" Target="../slideLayouts/slideLayout171.xml"/><Relationship Id="rId98" Type="http://schemas.openxmlformats.org/officeDocument/2006/relationships/slideLayout" Target="../slideLayouts/slideLayout176.xml"/><Relationship Id="rId121" Type="http://schemas.openxmlformats.org/officeDocument/2006/relationships/slideLayout" Target="../slideLayouts/slideLayout199.xml"/><Relationship Id="rId142" Type="http://schemas.openxmlformats.org/officeDocument/2006/relationships/slideLayout" Target="../slideLayouts/slideLayout220.xml"/><Relationship Id="rId163" Type="http://schemas.openxmlformats.org/officeDocument/2006/relationships/slideLayout" Target="../slideLayouts/slideLayout241.xml"/><Relationship Id="rId3" Type="http://schemas.openxmlformats.org/officeDocument/2006/relationships/slideLayout" Target="../slideLayouts/slideLayout81.xml"/><Relationship Id="rId25" Type="http://schemas.openxmlformats.org/officeDocument/2006/relationships/slideLayout" Target="../slideLayouts/slideLayout103.xml"/><Relationship Id="rId46" Type="http://schemas.openxmlformats.org/officeDocument/2006/relationships/slideLayout" Target="../slideLayouts/slideLayout124.xml"/><Relationship Id="rId67" Type="http://schemas.openxmlformats.org/officeDocument/2006/relationships/slideLayout" Target="../slideLayouts/slideLayout145.xml"/><Relationship Id="rId116" Type="http://schemas.openxmlformats.org/officeDocument/2006/relationships/slideLayout" Target="../slideLayouts/slideLayout194.xml"/><Relationship Id="rId137" Type="http://schemas.openxmlformats.org/officeDocument/2006/relationships/slideLayout" Target="../slideLayouts/slideLayout215.xml"/><Relationship Id="rId158" Type="http://schemas.openxmlformats.org/officeDocument/2006/relationships/slideLayout" Target="../slideLayouts/slideLayout236.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62" Type="http://schemas.openxmlformats.org/officeDocument/2006/relationships/slideLayout" Target="../slideLayouts/slideLayout140.xml"/><Relationship Id="rId83" Type="http://schemas.openxmlformats.org/officeDocument/2006/relationships/slideLayout" Target="../slideLayouts/slideLayout161.xml"/><Relationship Id="rId88" Type="http://schemas.openxmlformats.org/officeDocument/2006/relationships/slideLayout" Target="../slideLayouts/slideLayout166.xml"/><Relationship Id="rId111" Type="http://schemas.openxmlformats.org/officeDocument/2006/relationships/slideLayout" Target="../slideLayouts/slideLayout189.xml"/><Relationship Id="rId132" Type="http://schemas.openxmlformats.org/officeDocument/2006/relationships/slideLayout" Target="../slideLayouts/slideLayout210.xml"/><Relationship Id="rId153" Type="http://schemas.openxmlformats.org/officeDocument/2006/relationships/slideLayout" Target="../slideLayouts/slideLayout231.xml"/><Relationship Id="rId174" Type="http://schemas.openxmlformats.org/officeDocument/2006/relationships/slideLayout" Target="../slideLayouts/slideLayout252.xml"/><Relationship Id="rId15" Type="http://schemas.openxmlformats.org/officeDocument/2006/relationships/slideLayout" Target="../slideLayouts/slideLayout93.xml"/><Relationship Id="rId36" Type="http://schemas.openxmlformats.org/officeDocument/2006/relationships/slideLayout" Target="../slideLayouts/slideLayout114.xml"/><Relationship Id="rId57" Type="http://schemas.openxmlformats.org/officeDocument/2006/relationships/slideLayout" Target="../slideLayouts/slideLayout135.xml"/><Relationship Id="rId106" Type="http://schemas.openxmlformats.org/officeDocument/2006/relationships/slideLayout" Target="../slideLayouts/slideLayout184.xml"/><Relationship Id="rId127" Type="http://schemas.openxmlformats.org/officeDocument/2006/relationships/slideLayout" Target="../slideLayouts/slideLayout20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52" Type="http://schemas.openxmlformats.org/officeDocument/2006/relationships/slideLayout" Target="../slideLayouts/slideLayout130.xml"/><Relationship Id="rId73" Type="http://schemas.openxmlformats.org/officeDocument/2006/relationships/slideLayout" Target="../slideLayouts/slideLayout151.xml"/><Relationship Id="rId78" Type="http://schemas.openxmlformats.org/officeDocument/2006/relationships/slideLayout" Target="../slideLayouts/slideLayout156.xml"/><Relationship Id="rId94" Type="http://schemas.openxmlformats.org/officeDocument/2006/relationships/slideLayout" Target="../slideLayouts/slideLayout172.xml"/><Relationship Id="rId99" Type="http://schemas.openxmlformats.org/officeDocument/2006/relationships/slideLayout" Target="../slideLayouts/slideLayout177.xml"/><Relationship Id="rId101" Type="http://schemas.openxmlformats.org/officeDocument/2006/relationships/slideLayout" Target="../slideLayouts/slideLayout179.xml"/><Relationship Id="rId122" Type="http://schemas.openxmlformats.org/officeDocument/2006/relationships/slideLayout" Target="../slideLayouts/slideLayout200.xml"/><Relationship Id="rId143" Type="http://schemas.openxmlformats.org/officeDocument/2006/relationships/slideLayout" Target="../slideLayouts/slideLayout221.xml"/><Relationship Id="rId148" Type="http://schemas.openxmlformats.org/officeDocument/2006/relationships/slideLayout" Target="../slideLayouts/slideLayout226.xml"/><Relationship Id="rId164" Type="http://schemas.openxmlformats.org/officeDocument/2006/relationships/slideLayout" Target="../slideLayouts/slideLayout242.xml"/><Relationship Id="rId169" Type="http://schemas.openxmlformats.org/officeDocument/2006/relationships/slideLayout" Target="../slideLayouts/slideLayout24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26" Type="http://schemas.openxmlformats.org/officeDocument/2006/relationships/slideLayout" Target="../slideLayouts/slideLayout104.xml"/><Relationship Id="rId47" Type="http://schemas.openxmlformats.org/officeDocument/2006/relationships/slideLayout" Target="../slideLayouts/slideLayout125.xml"/><Relationship Id="rId68" Type="http://schemas.openxmlformats.org/officeDocument/2006/relationships/slideLayout" Target="../slideLayouts/slideLayout146.xml"/><Relationship Id="rId89" Type="http://schemas.openxmlformats.org/officeDocument/2006/relationships/slideLayout" Target="../slideLayouts/slideLayout167.xml"/><Relationship Id="rId112" Type="http://schemas.openxmlformats.org/officeDocument/2006/relationships/slideLayout" Target="../slideLayouts/slideLayout190.xml"/><Relationship Id="rId133" Type="http://schemas.openxmlformats.org/officeDocument/2006/relationships/slideLayout" Target="../slideLayouts/slideLayout211.xml"/><Relationship Id="rId154" Type="http://schemas.openxmlformats.org/officeDocument/2006/relationships/slideLayout" Target="../slideLayouts/slideLayout232.xml"/><Relationship Id="rId175" Type="http://schemas.openxmlformats.org/officeDocument/2006/relationships/slideLayout" Target="../slideLayouts/slideLayout253.xml"/><Relationship Id="rId16" Type="http://schemas.openxmlformats.org/officeDocument/2006/relationships/slideLayout" Target="../slideLayouts/slideLayout94.xml"/><Relationship Id="rId37" Type="http://schemas.openxmlformats.org/officeDocument/2006/relationships/slideLayout" Target="../slideLayouts/slideLayout115.xml"/><Relationship Id="rId58" Type="http://schemas.openxmlformats.org/officeDocument/2006/relationships/slideLayout" Target="../slideLayouts/slideLayout136.xml"/><Relationship Id="rId79" Type="http://schemas.openxmlformats.org/officeDocument/2006/relationships/slideLayout" Target="../slideLayouts/slideLayout157.xml"/><Relationship Id="rId102" Type="http://schemas.openxmlformats.org/officeDocument/2006/relationships/slideLayout" Target="../slideLayouts/slideLayout180.xml"/><Relationship Id="rId123" Type="http://schemas.openxmlformats.org/officeDocument/2006/relationships/slideLayout" Target="../slideLayouts/slideLayout201.xml"/><Relationship Id="rId144" Type="http://schemas.openxmlformats.org/officeDocument/2006/relationships/slideLayout" Target="../slideLayouts/slideLayout222.xml"/><Relationship Id="rId90" Type="http://schemas.openxmlformats.org/officeDocument/2006/relationships/slideLayout" Target="../slideLayouts/slideLayout168.xml"/><Relationship Id="rId165" Type="http://schemas.openxmlformats.org/officeDocument/2006/relationships/slideLayout" Target="../slideLayouts/slideLayout243.xml"/><Relationship Id="rId27" Type="http://schemas.openxmlformats.org/officeDocument/2006/relationships/slideLayout" Target="../slideLayouts/slideLayout105.xml"/><Relationship Id="rId48" Type="http://schemas.openxmlformats.org/officeDocument/2006/relationships/slideLayout" Target="../slideLayouts/slideLayout126.xml"/><Relationship Id="rId69" Type="http://schemas.openxmlformats.org/officeDocument/2006/relationships/slideLayout" Target="../slideLayouts/slideLayout147.xml"/><Relationship Id="rId113" Type="http://schemas.openxmlformats.org/officeDocument/2006/relationships/slideLayout" Target="../slideLayouts/slideLayout191.xml"/><Relationship Id="rId134" Type="http://schemas.openxmlformats.org/officeDocument/2006/relationships/slideLayout" Target="../slideLayouts/slideLayout212.xml"/><Relationship Id="rId80" Type="http://schemas.openxmlformats.org/officeDocument/2006/relationships/slideLayout" Target="../slideLayouts/slideLayout158.xml"/><Relationship Id="rId155" Type="http://schemas.openxmlformats.org/officeDocument/2006/relationships/slideLayout" Target="../slideLayouts/slideLayout233.xml"/><Relationship Id="rId176" Type="http://schemas.openxmlformats.org/officeDocument/2006/relationships/slideLayout" Target="../slideLayouts/slideLayout254.xml"/><Relationship Id="rId17" Type="http://schemas.openxmlformats.org/officeDocument/2006/relationships/slideLayout" Target="../slideLayouts/slideLayout95.xml"/><Relationship Id="rId38" Type="http://schemas.openxmlformats.org/officeDocument/2006/relationships/slideLayout" Target="../slideLayouts/slideLayout116.xml"/><Relationship Id="rId59" Type="http://schemas.openxmlformats.org/officeDocument/2006/relationships/slideLayout" Target="../slideLayouts/slideLayout137.xml"/><Relationship Id="rId103" Type="http://schemas.openxmlformats.org/officeDocument/2006/relationships/slideLayout" Target="../slideLayouts/slideLayout181.xml"/><Relationship Id="rId124" Type="http://schemas.openxmlformats.org/officeDocument/2006/relationships/slideLayout" Target="../slideLayouts/slideLayout202.xml"/><Relationship Id="rId70" Type="http://schemas.openxmlformats.org/officeDocument/2006/relationships/slideLayout" Target="../slideLayouts/slideLayout148.xml"/><Relationship Id="rId91" Type="http://schemas.openxmlformats.org/officeDocument/2006/relationships/slideLayout" Target="../slideLayouts/slideLayout169.xml"/><Relationship Id="rId145" Type="http://schemas.openxmlformats.org/officeDocument/2006/relationships/slideLayout" Target="../slideLayouts/slideLayout223.xml"/><Relationship Id="rId166" Type="http://schemas.openxmlformats.org/officeDocument/2006/relationships/slideLayout" Target="../slideLayouts/slideLayout244.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1/21/2024</a:t>
            </a:fld>
            <a:endParaRPr lang="en-US"/>
          </a:p>
        </p:txBody>
      </p:sp>
      <p:sp>
        <p:nvSpPr>
          <p:cNvPr id="5" name="Footer Placeholder 4">
            <a:extLst>
              <a:ext uri="{FF2B5EF4-FFF2-40B4-BE49-F238E27FC236}">
                <a16:creationId xmlns:a16="http://schemas.microsoft.com/office/drawing/2014/main" xmlns=""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2024/1/21</a:t>
            </a:fld>
            <a:endParaRPr lang="zh-CN" altLang="en-US"/>
          </a:p>
        </p:txBody>
      </p:sp>
      <p:sp>
        <p:nvSpPr>
          <p:cNvPr id="5" name="页脚占位符 4">
            <a:extLst>
              <a:ext uri="{FF2B5EF4-FFF2-40B4-BE49-F238E27FC236}">
                <a16:creationId xmlns:a16="http://schemas.microsoft.com/office/drawing/2014/main" xmlns=""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B5C5DF9E-B443-4704-ACE8-0BA57F1B4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59717D51-C615-47F9-B3E5-F3F82A70D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1DCDC37-0605-4047-B1F9-E3318C129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F0689-8A1A-42D1-A150-58EDB82C8DCE}" type="datetime1">
              <a:rPr lang="en-US" smtClean="0"/>
              <a:t>1/21/2024</a:t>
            </a:fld>
            <a:endParaRPr lang="vi-VN"/>
          </a:p>
        </p:txBody>
      </p:sp>
      <p:sp>
        <p:nvSpPr>
          <p:cNvPr id="5" name="Chỗ dành sẵn cho Chân trang 4">
            <a:extLst>
              <a:ext uri="{FF2B5EF4-FFF2-40B4-BE49-F238E27FC236}">
                <a16:creationId xmlns:a16="http://schemas.microsoft.com/office/drawing/2014/main" xmlns="" id="{9011143A-9563-40A1-B7A0-CB4E0E3EB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xmlns="" id="{6BB62255-4144-468D-8126-5C15D457D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30C39-C999-46B7-A5B0-FAA870CC03AD}" type="slidenum">
              <a:rPr lang="vi-VN" smtClean="0"/>
              <a:t>‹#›</a:t>
            </a:fld>
            <a:endParaRPr lang="vi-VN"/>
          </a:p>
        </p:txBody>
      </p:sp>
    </p:spTree>
    <p:extLst>
      <p:ext uri="{BB962C8B-B14F-4D97-AF65-F5344CB8AC3E}">
        <p14:creationId xmlns:p14="http://schemas.microsoft.com/office/powerpoint/2010/main" val="41699548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0D8C163-861D-40D9-B3F6-E2C6EBFA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DFC99D-CBCF-47EA-B578-6591B2F1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ABBF31-EDEF-4F9F-BA29-CE6C648A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C441826A-6913-4ACD-820A-C7B113A0A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BB920C5-2ECC-4F6C-946E-3548AA7AE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458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2024/1/21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7.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73.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80.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hyperlink" Target="https://haylamdo.com/soan-van-lop-8/vi-sao-noi-viec-chieu-doi-do-ra-doi-phan-anh-y-chi-doc-lap-tu-cuong.jsp"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emf"/><Relationship Id="rId1" Type="http://schemas.openxmlformats.org/officeDocument/2006/relationships/slideLayout" Target="../slideLayouts/slideLayout27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25.png"/><Relationship Id="rId1" Type="http://schemas.openxmlformats.org/officeDocument/2006/relationships/slideLayout" Target="../slideLayouts/slideLayout58.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272.xml"/><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06400" y="3962400"/>
            <a:ext cx="10972800" cy="1143000"/>
          </a:xfrm>
        </p:spPr>
        <p:txBody>
          <a:bodyPr/>
          <a:lstStyle/>
          <a:p>
            <a:pPr eaLnBrk="1" hangingPunct="1"/>
            <a:endParaRPr lang="en-US" smtClean="0"/>
          </a:p>
        </p:txBody>
      </p:sp>
      <p:pic>
        <p:nvPicPr>
          <p:cNvPr id="2051" name="Picture 5" descr="Nha truong_"/>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04800" y="0"/>
            <a:ext cx="1168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954246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2"/>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3"/>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4"/>
          <a:srcRect l="24178" r="27544"/>
          <a:stretch>
            <a:fillRect/>
          </a:stretch>
        </p:blipFill>
        <p:spPr bwMode="auto">
          <a:xfrm>
            <a:off x="4631372" y="201881"/>
            <a:ext cx="5391397" cy="6525494"/>
          </a:xfrm>
          <a:prstGeom prst="rect">
            <a:avLst/>
          </a:prstGeom>
          <a:ln>
            <a:noFill/>
          </a:ln>
          <a:effectLst>
            <a:softEdge rad="112500"/>
          </a:effectLst>
        </p:spPr>
      </p:pic>
      <p:sp>
        <p:nvSpPr>
          <p:cNvPr id="5" name="TextBox 4"/>
          <p:cNvSpPr txBox="1"/>
          <p:nvPr/>
        </p:nvSpPr>
        <p:spPr>
          <a:xfrm>
            <a:off x="9939648" y="1531898"/>
            <a:ext cx="22167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Lý</a:t>
            </a:r>
            <a:r>
              <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rPr>
              <a:t> </a:t>
            </a: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Công</a:t>
            </a:r>
            <a:r>
              <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rPr>
              <a:t> </a:t>
            </a: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Uẩn</a:t>
            </a:r>
            <a:endPar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F24F2085-22AE-E1A6-7E01-C3F0D64178E9}"/>
              </a:ext>
            </a:extLst>
          </p:cNvPr>
          <p:cNvGraphicFramePr>
            <a:graphicFrameLocks noGrp="1"/>
          </p:cNvGraphicFramePr>
          <p:nvPr>
            <p:extLst>
              <p:ext uri="{D42A27DB-BD31-4B8C-83A1-F6EECF244321}">
                <p14:modId xmlns:p14="http://schemas.microsoft.com/office/powerpoint/2010/main" val="1260089967"/>
              </p:ext>
            </p:extLst>
          </p:nvPr>
        </p:nvGraphicFramePr>
        <p:xfrm>
          <a:off x="3747541" y="134911"/>
          <a:ext cx="7854846" cy="6648634"/>
        </p:xfrm>
        <a:graphic>
          <a:graphicData uri="http://schemas.openxmlformats.org/drawingml/2006/table">
            <a:tbl>
              <a:tblPr firstRow="1" firstCol="1" bandRow="1"/>
              <a:tblGrid>
                <a:gridCol w="3927423">
                  <a:extLst>
                    <a:ext uri="{9D8B030D-6E8A-4147-A177-3AD203B41FA5}">
                      <a16:colId xmlns:a16="http://schemas.microsoft.com/office/drawing/2014/main" xmlns="" val="4238457004"/>
                    </a:ext>
                  </a:extLst>
                </a:gridCol>
                <a:gridCol w="3927423">
                  <a:extLst>
                    <a:ext uri="{9D8B030D-6E8A-4147-A177-3AD203B41FA5}">
                      <a16:colId xmlns:a16="http://schemas.microsoft.com/office/drawing/2014/main" xmlns="" val="2278802506"/>
                    </a:ext>
                  </a:extLst>
                </a:gridCol>
              </a:tblGrid>
              <a:tr h="1451938">
                <a:tc gridSpan="2">
                  <a:txBody>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“Chiếu dời đô” – Lý Công Uẩn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A839BB6-8B7E-4FC7-AABC-959320C07F65}"/>
              </a:ext>
            </a:extLst>
          </p:cNvPr>
          <p:cNvSpPr/>
          <p:nvPr/>
        </p:nvSpPr>
        <p:spPr>
          <a:xfrm rot="19693278">
            <a:off x="-2823653" y="639408"/>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Shape 6">
            <a:extLst>
              <a:ext uri="{FF2B5EF4-FFF2-40B4-BE49-F238E27FC236}">
                <a16:creationId xmlns:a16="http://schemas.microsoft.com/office/drawing/2014/main" xmlns="" id="{BCC039DC-AF02-4B9A-BED5-30ACB671864F}"/>
              </a:ext>
            </a:extLst>
          </p:cNvPr>
          <p:cNvSpPr/>
          <p:nvPr/>
        </p:nvSpPr>
        <p:spPr>
          <a:xfrm>
            <a:off x="2248524" y="665965"/>
            <a:ext cx="2252577" cy="1179835"/>
          </a:xfrm>
          <a:custGeom>
            <a:avLst/>
            <a:gdLst>
              <a:gd name="connsiteX0" fmla="*/ 0 w 8126134"/>
              <a:gd name="connsiteY0" fmla="*/ 170921 h 1709208"/>
              <a:gd name="connsiteX1" fmla="*/ 170921 w 8126134"/>
              <a:gd name="connsiteY1" fmla="*/ 0 h 1709208"/>
              <a:gd name="connsiteX2" fmla="*/ 7955213 w 8126134"/>
              <a:gd name="connsiteY2" fmla="*/ 0 h 1709208"/>
              <a:gd name="connsiteX3" fmla="*/ 8126134 w 8126134"/>
              <a:gd name="connsiteY3" fmla="*/ 170921 h 1709208"/>
              <a:gd name="connsiteX4" fmla="*/ 8126134 w 8126134"/>
              <a:gd name="connsiteY4" fmla="*/ 1538287 h 1709208"/>
              <a:gd name="connsiteX5" fmla="*/ 7955213 w 8126134"/>
              <a:gd name="connsiteY5" fmla="*/ 1709208 h 1709208"/>
              <a:gd name="connsiteX6" fmla="*/ 170921 w 8126134"/>
              <a:gd name="connsiteY6" fmla="*/ 1709208 h 1709208"/>
              <a:gd name="connsiteX7" fmla="*/ 0 w 8126134"/>
              <a:gd name="connsiteY7" fmla="*/ 1538287 h 1709208"/>
              <a:gd name="connsiteX8" fmla="*/ 0 w 8126134"/>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134" h="1709208">
                <a:moveTo>
                  <a:pt x="0" y="170921"/>
                </a:moveTo>
                <a:cubicBezTo>
                  <a:pt x="0" y="76524"/>
                  <a:pt x="76524" y="0"/>
                  <a:pt x="170921" y="0"/>
                </a:cubicBezTo>
                <a:lnTo>
                  <a:pt x="7955213" y="0"/>
                </a:lnTo>
                <a:cubicBezTo>
                  <a:pt x="8049610" y="0"/>
                  <a:pt x="8126134" y="76524"/>
                  <a:pt x="8126134" y="170921"/>
                </a:cubicBezTo>
                <a:lnTo>
                  <a:pt x="8126134" y="1538287"/>
                </a:lnTo>
                <a:cubicBezTo>
                  <a:pt x="8126134" y="1632684"/>
                  <a:pt x="8049610" y="1709208"/>
                  <a:pt x="7955213" y="1709208"/>
                </a:cubicBezTo>
                <a:lnTo>
                  <a:pt x="170921" y="1709208"/>
                </a:lnTo>
                <a:cubicBezTo>
                  <a:pt x="76524" y="1709208"/>
                  <a:pt x="0" y="1632684"/>
                  <a:pt x="0" y="1538287"/>
                </a:cubicBezTo>
                <a:lnTo>
                  <a:pt x="0" y="170921"/>
                </a:lnTo>
                <a:close/>
              </a:path>
            </a:pathLst>
          </a:custGeom>
          <a:solidFill>
            <a:schemeClr val="accent2">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xmlns="" id="{AF34708F-6DC5-47DF-82B0-59863F1D75BA}"/>
              </a:ext>
            </a:extLst>
          </p:cNvPr>
          <p:cNvSpPr/>
          <p:nvPr/>
        </p:nvSpPr>
        <p:spPr>
          <a:xfrm>
            <a:off x="948758" y="2240668"/>
            <a:ext cx="2599531" cy="916982"/>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6">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Shape 11">
            <a:extLst>
              <a:ext uri="{FF2B5EF4-FFF2-40B4-BE49-F238E27FC236}">
                <a16:creationId xmlns:a16="http://schemas.microsoft.com/office/drawing/2014/main" xmlns="" id="{67601D44-19FA-401A-B9AE-6B5BD6D1FD42}"/>
              </a:ext>
            </a:extLst>
          </p:cNvPr>
          <p:cNvSpPr/>
          <p:nvPr/>
        </p:nvSpPr>
        <p:spPr>
          <a:xfrm>
            <a:off x="272801" y="4481810"/>
            <a:ext cx="1950119" cy="1492543"/>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3">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xmlns="" id="{584CC698-CDB5-82D4-97F6-B917B3643AE9}"/>
              </a:ext>
            </a:extLst>
          </p:cNvPr>
          <p:cNvSpPr txBox="1"/>
          <p:nvPr/>
        </p:nvSpPr>
        <p:spPr>
          <a:xfrm>
            <a:off x="4462274" y="79043"/>
            <a:ext cx="7431320" cy="1339662"/>
          </a:xfrm>
          <a:prstGeom prst="rect">
            <a:avLst/>
          </a:prstGeom>
          <a:solidFill>
            <a:schemeClr val="accent4"/>
          </a:solidFill>
          <a:ln w="28575">
            <a:solidFill>
              <a:schemeClr val="accent1"/>
            </a:solidFill>
          </a:ln>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1010,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Uẩn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DB613985-D4D8-E813-A54B-533DB85674DD}"/>
              </a:ext>
            </a:extLst>
          </p:cNvPr>
          <p:cNvSpPr txBox="1"/>
          <p:nvPr/>
        </p:nvSpPr>
        <p:spPr>
          <a:xfrm>
            <a:off x="3785044" y="1874678"/>
            <a:ext cx="8108550" cy="2189125"/>
          </a:xfrm>
          <a:prstGeom prst="rect">
            <a:avLst/>
          </a:prstGeom>
          <a:solidFill>
            <a:schemeClr val="accent6">
              <a:lumMod val="60000"/>
              <a:lumOff val="40000"/>
            </a:schemeClr>
          </a:solidFill>
          <a:ln w="28575">
            <a:solidFill>
              <a:schemeClr val="accent2">
                <a:lumMod val="60000"/>
                <a:lumOff val="40000"/>
              </a:schemeClr>
            </a:solidFill>
          </a:ln>
        </p:spPr>
        <p:txBody>
          <a:bodyPr wrap="square">
            <a:spAutoFit/>
          </a:bodyPr>
          <a:lstStyle/>
          <a:p>
            <a:pPr algn="just">
              <a:lnSpc>
                <a:spcPct val="115000"/>
              </a:lnSpc>
              <a:spcAft>
                <a:spcPts val="800"/>
              </a:spcAft>
            </a:pP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vua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lệnh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uẩn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CB91DF75-9E7A-52D9-578D-CECC6ACA1DB4}"/>
              </a:ext>
            </a:extLst>
          </p:cNvPr>
          <p:cNvSpPr txBox="1"/>
          <p:nvPr/>
        </p:nvSpPr>
        <p:spPr>
          <a:xfrm>
            <a:off x="2274129" y="4171853"/>
            <a:ext cx="9645070" cy="2554545"/>
          </a:xfrm>
          <a:prstGeom prst="rect">
            <a:avLst/>
          </a:prstGeom>
          <a:solidFill>
            <a:schemeClr val="accent4">
              <a:lumMod val="40000"/>
              <a:lumOff val="60000"/>
            </a:schemeClr>
          </a:solidFill>
          <a:ln w="28575">
            <a:solidFill>
              <a:schemeClr val="tx1"/>
            </a:solidFill>
          </a:ln>
        </p:spPr>
        <p:txBody>
          <a:bodyPr wrap="square">
            <a:spAutoFit/>
          </a:bodyPr>
          <a:lstStyle/>
          <a:p>
            <a:pPr algn="just">
              <a:spcAft>
                <a:spcPts val="800"/>
              </a:spcAft>
            </a:pP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3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12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xmlns=""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xmlns="" id="{B443BA95-8540-45D8-BD8D-C331960A9503}"/>
              </a:ext>
            </a:extLst>
          </p:cNvPr>
          <p:cNvSpPr txBox="1"/>
          <p:nvPr/>
        </p:nvSpPr>
        <p:spPr>
          <a:xfrm>
            <a:off x="3337583" y="1434290"/>
            <a:ext cx="8088899" cy="13336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Bài tập 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xmlns=""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xmlns=""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xmlns=""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xmlns=""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xmlns="" id="{95CE739C-8000-4D11-84EC-E4BB7ED46E86}"/>
              </a:ext>
            </a:extLst>
          </p:cNvPr>
          <p:cNvSpPr txBox="1">
            <a:spLocks noChangeArrowheads="1"/>
          </p:cNvSpPr>
          <p:nvPr/>
        </p:nvSpPr>
        <p:spPr bwMode="auto">
          <a:xfrm>
            <a:off x="72616" y="2255023"/>
            <a:ext cx="2756700" cy="427651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200" dirty="0">
                <a:latin typeface="Times New Roman" panose="02020603050405020304" pitchFamily="18" charset="0"/>
                <a:cs typeface="Times New Roman" panose="02020603050405020304" pitchFamily="18" charset="0"/>
              </a:rPr>
              <a:t> </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việc</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thường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xuyên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xảy</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ra</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trong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lịch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sử</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và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đem</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lại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lợi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ích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lâu</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dài</a:t>
            </a:r>
            <a:endParaRPr lang="en-US" sz="2800" kern="100" dirty="0">
              <a:latin typeface="Times New Roman" panose="02020603050405020304" pitchFamily="18" charset="0"/>
              <a:cs typeface="Times New Roman" panose="02020603050405020304" pitchFamily="18" charset="0"/>
            </a:endParaRPr>
          </a:p>
          <a:p>
            <a:pPr>
              <a:buNone/>
            </a:pPr>
            <a:r>
              <a:rPr lang="en-US" sz="2800" kern="100" dirty="0">
                <a:latin typeface="Times New Roman" panose="02020603050405020304" pitchFamily="18" charset="0"/>
                <a:cs typeface="Times New Roman" panose="02020603050405020304" pitchFamily="18" charset="0"/>
              </a:rPr>
              <a:t>  +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Thương</a:t>
            </a:r>
            <a:r>
              <a:rPr lang="en-US" sz="2800" kern="100" dirty="0">
                <a:latin typeface="Times New Roman" panose="02020603050405020304" pitchFamily="18" charset="0"/>
                <a:cs typeface="Times New Roman" panose="02020603050405020304" pitchFamily="18" charset="0"/>
              </a:rPr>
              <a:t>: 5 </a:t>
            </a:r>
            <a:r>
              <a:rPr lang="en-US" sz="2800" kern="100" dirty="0" err="1">
                <a:latin typeface="Times New Roman" panose="02020603050405020304" pitchFamily="18" charset="0"/>
                <a:cs typeface="Times New Roman" panose="02020603050405020304" pitchFamily="18" charset="0"/>
              </a:rPr>
              <a:t>lần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endParaRPr lang="en-US" sz="2800" kern="100" dirty="0">
              <a:latin typeface="Times New Roman" panose="02020603050405020304" pitchFamily="18" charset="0"/>
              <a:cs typeface="Times New Roman" panose="02020603050405020304" pitchFamily="18" charset="0"/>
            </a:endParaRPr>
          </a:p>
          <a:p>
            <a:r>
              <a:rPr lang="en-US" sz="2800" kern="100" dirty="0">
                <a:latin typeface="Times New Roman" panose="02020603050405020304" pitchFamily="18" charset="0"/>
                <a:cs typeface="Times New Roman" panose="02020603050405020304" pitchFamily="18" charset="0"/>
              </a:rPr>
              <a:t>   +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Chu: 3 </a:t>
            </a:r>
            <a:r>
              <a:rPr lang="en-US" sz="2800" kern="100" dirty="0" err="1">
                <a:latin typeface="Times New Roman" panose="02020603050405020304" pitchFamily="18" charset="0"/>
                <a:cs typeface="Times New Roman" panose="02020603050405020304" pitchFamily="18" charset="0"/>
              </a:rPr>
              <a:t>lần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endParaRPr lang="en-US" sz="2800" kern="100" dirty="0">
              <a:latin typeface="Times New Roman" panose="02020603050405020304" pitchFamily="18" charset="0"/>
              <a:cs typeface="Times New Roman" panose="02020603050405020304" pitchFamily="18" charset="0"/>
            </a:endParaRP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xmlns="" id="{2DE2CA90-BC49-4503-91FA-6B4723317C4C}"/>
              </a:ext>
            </a:extLst>
          </p:cNvPr>
          <p:cNvSpPr txBox="1">
            <a:spLocks noChangeArrowheads="1"/>
          </p:cNvSpPr>
          <p:nvPr/>
        </p:nvSpPr>
        <p:spPr bwMode="auto">
          <a:xfrm>
            <a:off x="2927946" y="1992840"/>
            <a:ext cx="3947497" cy="468154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200" dirty="0">
                <a:latin typeface="Times New Roman" panose="02020603050405020304" pitchFamily="18" charset="0"/>
                <a:cs typeface="Times New Roman" panose="02020603050405020304" pitchFamily="18" charset="0"/>
              </a:rPr>
              <a:t> </a:t>
            </a:r>
            <a:r>
              <a:rPr lang="en-US" sz="2800" dirty="0"/>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a:t>
            </a:r>
          </a:p>
          <a:p>
            <a:pPr>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endParaRPr lang="en-US" sz="2800" dirty="0">
              <a:latin typeface="Times New Roman" panose="02020603050405020304" pitchFamily="18" charset="0"/>
              <a:cs typeface="Times New Roman" panose="02020603050405020304" pitchFamily="18" charset="0"/>
            </a:endParaRPr>
          </a:p>
          <a:p>
            <a:pPr>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endParaRPr lang="en-US" sz="2800" dirty="0">
              <a:latin typeface="Times New Roman" panose="02020603050405020304" pitchFamily="18" charset="0"/>
              <a:cs typeface="Times New Roman" panose="02020603050405020304" pitchFamily="18" charset="0"/>
            </a:endParaRPr>
          </a:p>
          <a:p>
            <a:pPr>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cháu</a:t>
            </a:r>
            <a:endParaRPr lang="en-US" sz="2800" dirty="0">
              <a:latin typeface="Times New Roman" panose="02020603050405020304" pitchFamily="18" charset="0"/>
              <a:cs typeface="Times New Roman" panose="02020603050405020304" pitchFamily="18" charset="0"/>
            </a:endParaRPr>
          </a:p>
          <a:p>
            <a:pPr>
              <a:buNone/>
            </a:pPr>
            <a:endParaRPr lang="en-US" sz="3200" dirty="0">
              <a:latin typeface="Times New Roman" panose="02020603050405020304" pitchFamily="18" charset="0"/>
              <a:cs typeface="Times New Roman" panose="02020603050405020304" pitchFamily="18" charset="0"/>
            </a:endParaRPr>
          </a:p>
        </p:txBody>
      </p:sp>
      <p:sp>
        <p:nvSpPr>
          <p:cNvPr id="63501" name="Text Box 13">
            <a:extLst>
              <a:ext uri="{FF2B5EF4-FFF2-40B4-BE49-F238E27FC236}">
                <a16:creationId xmlns:a16="http://schemas.microsoft.com/office/drawing/2014/main" xmlns="" id="{B133F944-CC70-4FE5-8731-3DB970AE3618}"/>
              </a:ext>
            </a:extLst>
          </p:cNvPr>
          <p:cNvSpPr txBox="1">
            <a:spLocks noChangeArrowheads="1"/>
          </p:cNvSpPr>
          <p:nvPr/>
        </p:nvSpPr>
        <p:spPr bwMode="auto">
          <a:xfrm>
            <a:off x="9171256" y="1992840"/>
            <a:ext cx="2893744" cy="480854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Lê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a:t>
            </a: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hao </a:t>
            </a:r>
            <a:r>
              <a:rPr lang="en-US" sz="2400" dirty="0" err="1">
                <a:latin typeface="Times New Roman" panose="02020603050405020304" pitchFamily="18" charset="0"/>
                <a:cs typeface="Times New Roman" panose="02020603050405020304" pitchFamily="18" charset="0"/>
              </a:rPr>
              <a:t>tổn</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a:t>
            </a:r>
            <a:endParaRPr lang="en-US" sz="24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xmlns="" id="{38A213FE-EED0-4BD1-8213-61F4436FC4DD}"/>
              </a:ext>
            </a:extLst>
          </p:cNvPr>
          <p:cNvSpPr txBox="1">
            <a:spLocks noChangeArrowheads="1"/>
          </p:cNvSpPr>
          <p:nvPr/>
        </p:nvSpPr>
        <p:spPr bwMode="auto">
          <a:xfrm>
            <a:off x="6974073" y="1992840"/>
            <a:ext cx="2098553" cy="4611159"/>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thịnh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Line 8">
            <a:extLst>
              <a:ext uri="{FF2B5EF4-FFF2-40B4-BE49-F238E27FC236}">
                <a16:creationId xmlns:a16="http://schemas.microsoft.com/office/drawing/2014/main" xmlns=""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xmlns="" id="{26287BE4-AEA0-42A0-B2EB-2FC5110F31B4}"/>
              </a:ext>
            </a:extLst>
          </p:cNvPr>
          <p:cNvSpPr>
            <a:spLocks noChangeShapeType="1"/>
          </p:cNvSpPr>
          <p:nvPr/>
        </p:nvSpPr>
        <p:spPr bwMode="auto">
          <a:xfrm flipH="1">
            <a:off x="3537678" y="1693385"/>
            <a:ext cx="648164" cy="6349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xmlns="" id="{46F3E8DC-F101-4C6E-B16A-54C373C0F570}"/>
              </a:ext>
            </a:extLst>
          </p:cNvPr>
          <p:cNvSpPr>
            <a:spLocks noChangeShapeType="1"/>
          </p:cNvSpPr>
          <p:nvPr/>
        </p:nvSpPr>
        <p:spPr bwMode="auto">
          <a:xfrm>
            <a:off x="6233076" y="1419867"/>
            <a:ext cx="1781275" cy="58481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Line 8">
            <a:extLst>
              <a:ext uri="{FF2B5EF4-FFF2-40B4-BE49-F238E27FC236}">
                <a16:creationId xmlns:a16="http://schemas.microsoft.com/office/drawing/2014/main" xmlns="" id="{98EF8F6B-AEAB-4552-9222-3A6E6053BFC7}"/>
              </a:ext>
            </a:extLst>
          </p:cNvPr>
          <p:cNvSpPr>
            <a:spLocks noChangeShapeType="1"/>
          </p:cNvSpPr>
          <p:nvPr/>
        </p:nvSpPr>
        <p:spPr bwMode="auto">
          <a:xfrm>
            <a:off x="7933718" y="1507341"/>
            <a:ext cx="3254269" cy="50494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xmlns="" id="{B8E3B49B-AF0F-43F4-A7C6-B180FC5F687C}"/>
              </a:ext>
            </a:extLst>
          </p:cNvPr>
          <p:cNvSpPr txBox="1">
            <a:spLocks noChangeArrowheads="1"/>
          </p:cNvSpPr>
          <p:nvPr/>
        </p:nvSpPr>
        <p:spPr bwMode="auto">
          <a:xfrm>
            <a:off x="547443" y="810591"/>
            <a:ext cx="10717968" cy="812405"/>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dời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endParaRPr lang="en-US" sz="4000"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xmlns=""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3501"/>
                                        </p:tgtEl>
                                        <p:attrNameLst>
                                          <p:attrName>style.visibility</p:attrName>
                                        </p:attrNameLst>
                                      </p:cBhvr>
                                      <p:to>
                                        <p:strVal val="visible"/>
                                      </p:to>
                                    </p:set>
                                    <p:animEffect transition="in" filter="wipe(down)">
                                      <p:cBhvr>
                                        <p:cTn id="42" dur="500"/>
                                        <p:tgtEl>
                                          <p:spTgt spid="6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1" grpId="0" animBg="1"/>
      <p:bldP spid="63502" grpId="0" animBg="1"/>
      <p:bldP spid="25" grpId="0" animBg="1"/>
      <p:bldP spid="26" grpId="0" animBg="1"/>
      <p:bldP spid="28" grpId="0" animBg="1"/>
      <p:bldP spid="29" grpId="0" animBg="1"/>
      <p:bldP spid="634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xmlns=""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xmlns=""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xmlns=""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xmlns=""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3498" name="Text Box 16">
            <a:extLst>
              <a:ext uri="{FF2B5EF4-FFF2-40B4-BE49-F238E27FC236}">
                <a16:creationId xmlns:a16="http://schemas.microsoft.com/office/drawing/2014/main" xmlns="" id="{95CE739C-8000-4D11-84EC-E4BB7ED46E86}"/>
              </a:ext>
            </a:extLst>
          </p:cNvPr>
          <p:cNvSpPr txBox="1">
            <a:spLocks noChangeArrowheads="1"/>
          </p:cNvSpPr>
          <p:nvPr/>
        </p:nvSpPr>
        <p:spPr bwMode="auto">
          <a:xfrm>
            <a:off x="72616" y="2255023"/>
            <a:ext cx="2534104" cy="2587053"/>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dirty="0"/>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Vương</a:t>
            </a:r>
            <a:endParaRPr lang="en-US" sz="2800" dirty="0">
              <a:latin typeface="Times New Roman" panose="02020603050405020304" pitchFamily="18" charset="0"/>
              <a:cs typeface="Times New Roman" panose="02020603050405020304" pitchFamily="18" charset="0"/>
            </a:endParaRPr>
          </a:p>
          <a:p>
            <a:pPr>
              <a:buNone/>
            </a:pPr>
            <a:r>
              <a:rPr lang="en-US" dirty="0"/>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499" name="Text Box 15">
            <a:extLst>
              <a:ext uri="{FF2B5EF4-FFF2-40B4-BE49-F238E27FC236}">
                <a16:creationId xmlns:a16="http://schemas.microsoft.com/office/drawing/2014/main" xmlns="" id="{2DE2CA90-BC49-4503-91FA-6B4723317C4C}"/>
              </a:ext>
            </a:extLst>
          </p:cNvPr>
          <p:cNvSpPr txBox="1">
            <a:spLocks noChangeArrowheads="1"/>
          </p:cNvSpPr>
          <p:nvPr/>
        </p:nvSpPr>
        <p:spPr bwMode="auto">
          <a:xfrm>
            <a:off x="2746367" y="2007957"/>
            <a:ext cx="3327762" cy="2819003"/>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dirty="0"/>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501" name="Text Box 13">
            <a:extLst>
              <a:ext uri="{FF2B5EF4-FFF2-40B4-BE49-F238E27FC236}">
                <a16:creationId xmlns:a16="http://schemas.microsoft.com/office/drawing/2014/main" xmlns="" id="{B133F944-CC70-4FE5-8731-3DB970AE3618}"/>
              </a:ext>
            </a:extLst>
          </p:cNvPr>
          <p:cNvSpPr txBox="1">
            <a:spLocks noChangeArrowheads="1"/>
          </p:cNvSpPr>
          <p:nvPr/>
        </p:nvSpPr>
        <p:spPr bwMode="auto">
          <a:xfrm>
            <a:off x="9575346" y="1992841"/>
            <a:ext cx="2489653" cy="284923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sp>
        <p:nvSpPr>
          <p:cNvPr id="63502" name="Text Box 12">
            <a:extLst>
              <a:ext uri="{FF2B5EF4-FFF2-40B4-BE49-F238E27FC236}">
                <a16:creationId xmlns:a16="http://schemas.microsoft.com/office/drawing/2014/main" xmlns="" id="{38A213FE-EED0-4BD1-8213-61F4436FC4DD}"/>
              </a:ext>
            </a:extLst>
          </p:cNvPr>
          <p:cNvSpPr txBox="1">
            <a:spLocks noChangeArrowheads="1"/>
          </p:cNvSpPr>
          <p:nvPr/>
        </p:nvSpPr>
        <p:spPr bwMode="auto">
          <a:xfrm>
            <a:off x="6267540" y="1992840"/>
            <a:ext cx="3069662" cy="284923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vượng</a:t>
            </a:r>
            <a:r>
              <a:rPr lang="en-US" sz="2800" dirty="0">
                <a:latin typeface="Times New Roman" panose="02020603050405020304" pitchFamily="18" charset="0"/>
                <a:cs typeface="Times New Roman" panose="02020603050405020304" pitchFamily="18" charset="0"/>
              </a:rPr>
              <a:t> </a:t>
            </a:r>
          </a:p>
        </p:txBody>
      </p:sp>
      <p:sp>
        <p:nvSpPr>
          <p:cNvPr id="25" name="Line 8">
            <a:extLst>
              <a:ext uri="{FF2B5EF4-FFF2-40B4-BE49-F238E27FC236}">
                <a16:creationId xmlns:a16="http://schemas.microsoft.com/office/drawing/2014/main" xmlns=""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xmlns="" id="{26287BE4-AEA0-42A0-B2EB-2FC5110F31B4}"/>
              </a:ext>
            </a:extLst>
          </p:cNvPr>
          <p:cNvSpPr>
            <a:spLocks noChangeShapeType="1"/>
          </p:cNvSpPr>
          <p:nvPr/>
        </p:nvSpPr>
        <p:spPr bwMode="auto">
          <a:xfrm flipH="1">
            <a:off x="3537678" y="1693385"/>
            <a:ext cx="648164" cy="6349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xmlns="" id="{46F3E8DC-F101-4C6E-B16A-54C373C0F570}"/>
              </a:ext>
            </a:extLst>
          </p:cNvPr>
          <p:cNvSpPr>
            <a:spLocks noChangeShapeType="1"/>
          </p:cNvSpPr>
          <p:nvPr/>
        </p:nvSpPr>
        <p:spPr bwMode="auto">
          <a:xfrm>
            <a:off x="6233076" y="1419867"/>
            <a:ext cx="1781275" cy="58481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Line 8">
            <a:extLst>
              <a:ext uri="{FF2B5EF4-FFF2-40B4-BE49-F238E27FC236}">
                <a16:creationId xmlns:a16="http://schemas.microsoft.com/office/drawing/2014/main" xmlns="" id="{98EF8F6B-AEAB-4552-9222-3A6E6053BFC7}"/>
              </a:ext>
            </a:extLst>
          </p:cNvPr>
          <p:cNvSpPr>
            <a:spLocks noChangeShapeType="1"/>
          </p:cNvSpPr>
          <p:nvPr/>
        </p:nvSpPr>
        <p:spPr bwMode="auto">
          <a:xfrm>
            <a:off x="7933718" y="1507341"/>
            <a:ext cx="3254269" cy="50494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xmlns="" id="{B8E3B49B-AF0F-43F4-A7C6-B180FC5F687C}"/>
              </a:ext>
            </a:extLst>
          </p:cNvPr>
          <p:cNvSpPr txBox="1">
            <a:spLocks noChangeArrowheads="1"/>
          </p:cNvSpPr>
          <p:nvPr/>
        </p:nvSpPr>
        <p:spPr bwMode="auto">
          <a:xfrm>
            <a:off x="547443" y="810591"/>
            <a:ext cx="10717968" cy="812405"/>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xmlns=""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CDA6EEB-745A-7C20-6BD7-EC2D66E9093E}"/>
              </a:ext>
            </a:extLst>
          </p:cNvPr>
          <p:cNvSpPr txBox="1"/>
          <p:nvPr/>
        </p:nvSpPr>
        <p:spPr>
          <a:xfrm>
            <a:off x="269637" y="5064456"/>
            <a:ext cx="11437681" cy="1641731"/>
          </a:xfrm>
          <a:prstGeom prst="rect">
            <a:avLst/>
          </a:prstGeom>
          <a:solidFill>
            <a:schemeClr val="accent2">
              <a:lumMod val="20000"/>
              <a:lumOff val="80000"/>
            </a:schemeClr>
          </a:solidFill>
          <a:ln w="38100">
            <a:solidFill>
              <a:schemeClr val="tx1"/>
            </a:solidFill>
          </a:ln>
        </p:spPr>
        <p:txBody>
          <a:bodyPr wrap="square">
            <a:spAutoFit/>
          </a:bodyPr>
          <a:lstStyle/>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6891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3501"/>
                                        </p:tgtEl>
                                        <p:attrNameLst>
                                          <p:attrName>style.visibility</p:attrName>
                                        </p:attrNameLst>
                                      </p:cBhvr>
                                      <p:to>
                                        <p:strVal val="visible"/>
                                      </p:to>
                                    </p:set>
                                    <p:animEffect transition="in" filter="wipe(down)">
                                      <p:cBhvr>
                                        <p:cTn id="42" dur="500"/>
                                        <p:tgtEl>
                                          <p:spTgt spid="6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1" grpId="0" animBg="1"/>
      <p:bldP spid="63502" grpId="0" animBg="1"/>
      <p:bldP spid="25" grpId="0" animBg="1"/>
      <p:bldP spid="26" grpId="0" animBg="1"/>
      <p:bldP spid="28" grpId="0" animBg="1"/>
      <p:bldP spid="29" grpId="0" animBg="1"/>
      <p:bldP spid="634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xmlns=""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xmlns=""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KHĂN TRẢI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a:extLst>
              <a:ext uri="{FF2B5EF4-FFF2-40B4-BE49-F238E27FC236}">
                <a16:creationId xmlns:a16="http://schemas.microsoft.com/office/drawing/2014/main" xmlns=""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xmlns="" id="{4C98B6A4-7033-8D9E-4AC9-11EC80C07036}"/>
              </a:ext>
            </a:extLst>
          </p:cNvPr>
          <p:cNvSpPr/>
          <p:nvPr/>
        </p:nvSpPr>
        <p:spPr>
          <a:xfrm>
            <a:off x="445542" y="2247370"/>
            <a:ext cx="4970641" cy="2554545"/>
          </a:xfrm>
          <a:prstGeom prst="rect">
            <a:avLst/>
          </a:prstGeom>
        </p:spPr>
        <p:txBody>
          <a:bodyPr wrap="square">
            <a:spAutoFit/>
          </a:bodyPr>
          <a:lstStyle/>
          <a:p>
            <a:pPr algn="just"/>
            <a:r>
              <a:rPr lang="en-US"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defRPr/>
            </a:pPr>
            <a:endParaRPr lang="en-US" sz="3200" dirty="0">
              <a:solidFill>
                <a:srgbClr val="000000"/>
              </a:solidFill>
              <a:latin typeface="#9Slide06 Thillends Small" pitchFamily="2" charset="0"/>
            </a:endParaRPr>
          </a:p>
        </p:txBody>
      </p:sp>
      <p:pic>
        <p:nvPicPr>
          <p:cNvPr id="8" name="Picture 7">
            <a:extLst>
              <a:ext uri="{FF2B5EF4-FFF2-40B4-BE49-F238E27FC236}">
                <a16:creationId xmlns:a16="http://schemas.microsoft.com/office/drawing/2014/main" xmlns="" id="{AA430276-0192-40C7-AC3C-AAA2E9813AE4}"/>
              </a:ext>
            </a:extLst>
          </p:cNvPr>
          <p:cNvPicPr>
            <a:picLocks noChangeAspect="1"/>
          </p:cNvPicPr>
          <p:nvPr/>
        </p:nvPicPr>
        <p:blipFill>
          <a:blip r:embed="rId4"/>
          <a:stretch>
            <a:fillRect/>
          </a:stretch>
        </p:blipFill>
        <p:spPr>
          <a:xfrm>
            <a:off x="5611546" y="0"/>
            <a:ext cx="6580454" cy="6858000"/>
          </a:xfrm>
          <a:prstGeom prst="rect">
            <a:avLst/>
          </a:prstGeom>
        </p:spPr>
      </p:pic>
    </p:spTree>
    <p:extLst>
      <p:ext uri="{BB962C8B-B14F-4D97-AF65-F5344CB8AC3E}">
        <p14:creationId xmlns:p14="http://schemas.microsoft.com/office/powerpoint/2010/main" val="39748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743328" y="1739374"/>
            <a:ext cx="4306390" cy="3416320"/>
          </a:xfrm>
          <a:prstGeom prst="rect">
            <a:avLst/>
          </a:prstGeom>
          <a:noFill/>
          <a:ln w="9525" algn="ctr">
            <a:noFill/>
            <a:miter lim="800000"/>
            <a:headEnd/>
            <a:tailEnd/>
          </a:ln>
          <a:effectLst/>
        </p:spPr>
        <p:txBody>
          <a:bodyPr wrap="square">
            <a:spAutoFit/>
          </a:bodyPr>
          <a:lstStyle/>
          <a:p>
            <a:r>
              <a:rPr lang="de-DE" sz="2400" b="1" i="1" dirty="0">
                <a:latin typeface="Times New Roman" panose="02020603050405020304" pitchFamily="18" charset="0"/>
                <a:cs typeface="Times New Roman" panose="02020603050405020304" pitchFamily="18" charset="0"/>
              </a:rPr>
              <a:t>1. Em có nhận xét gì về nghệ thuật đặc sắc trong bài chiếu?</a:t>
            </a:r>
            <a:endParaRPr lang="en-US" sz="2400" b="1" dirty="0">
              <a:latin typeface="Times New Roman" panose="02020603050405020304" pitchFamily="18" charset="0"/>
              <a:cs typeface="Times New Roman" panose="02020603050405020304" pitchFamily="18" charset="0"/>
            </a:endParaRPr>
          </a:p>
          <a:p>
            <a:r>
              <a:rPr lang="de-DE" sz="2400" b="1" i="1" dirty="0">
                <a:latin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lang="en-US" sz="2400" b="1" dirty="0">
              <a:latin typeface="Times New Roman" panose="02020603050405020304" pitchFamily="18" charset="0"/>
              <a:cs typeface="Times New Roman" panose="02020603050405020304" pitchFamily="18" charset="0"/>
            </a:endParaRPr>
          </a:p>
          <a:p>
            <a:r>
              <a:rPr lang="de-DE" sz="2400" b="1" i="1" dirty="0">
                <a:latin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Chiếu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đô</a:t>
            </a:r>
            <a:r>
              <a:rPr lang="en-US" sz="2400" b="1" i="1" dirty="0">
                <a:latin typeface="Times New Roman" panose="02020603050405020304" pitchFamily="18" charset="0"/>
                <a:cs typeface="Times New Roman" panose="02020603050405020304" pitchFamily="18" charset="0"/>
              </a:rPr>
              <a:t>”</a:t>
            </a:r>
            <a:r>
              <a:rPr lang="de-DE"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6096000" y="-857251"/>
            <a:ext cx="6506227" cy="8247402"/>
            <a:chOff x="6023596" y="-722078"/>
            <a:chExt cx="6506227" cy="6966656"/>
          </a:xfrm>
        </p:grpSpPr>
        <p:pic>
          <p:nvPicPr>
            <p:cNvPr id="154" name="Google Shape;154;p8"/>
            <p:cNvPicPr preferRelativeResize="0"/>
            <p:nvPr/>
          </p:nvPicPr>
          <p:blipFill rotWithShape="1">
            <a:blip r:embed="rId3">
              <a:alphaModFix/>
            </a:blip>
            <a:srcRect l="16992" t="-937" r="50159" b="17086"/>
            <a:stretch/>
          </p:blipFill>
          <p:spPr>
            <a:xfrm>
              <a:off x="6023596" y="-722078"/>
              <a:ext cx="6506227" cy="6966656"/>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712818" y="871564"/>
            <a:ext cx="7154158" cy="5624039"/>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sp>
        <p:nvSpPr>
          <p:cNvPr id="8" name="Rectangle 7"/>
          <p:cNvSpPr/>
          <p:nvPr/>
        </p:nvSpPr>
        <p:spPr>
          <a:xfrm>
            <a:off x="451515" y="1665347"/>
            <a:ext cx="5305120" cy="4638193"/>
          </a:xfrm>
          <a:prstGeom prst="rect">
            <a:avLst/>
          </a:prstGeom>
        </p:spPr>
        <p:txBody>
          <a:bodyPr wrap="square">
            <a:spAutoFit/>
          </a:bodyPr>
          <a:lstStyle/>
          <a:p>
            <a:pPr algn="just">
              <a:lnSpc>
                <a:spcPct val="115000"/>
              </a:lnSpc>
              <a:spcBef>
                <a:spcPts val="600"/>
              </a:spcBef>
              <a:spcAft>
                <a:spcPts val="600"/>
              </a:spcAft>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lang="de-DE"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là </a:t>
            </a:r>
            <a:r>
              <a:rPr lang="en-US" sz="2400" kern="1200" dirty="0" err="1">
                <a:solidFill>
                  <a:srgbClr val="000000"/>
                </a:solidFill>
                <a:effectLst/>
                <a:latin typeface="Times New Roman" panose="02020603050405020304" pitchFamily="18" charset="0"/>
                <a:cs typeface="Times New Roman" panose="02020603050405020304" pitchFamily="18" charset="0"/>
              </a:rPr>
              <a:t>áng</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văn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chính</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luận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đặc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sắc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viết</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theo</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lỗi</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biền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ngẫu</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các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vế</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đối</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nhau</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cân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xứng</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nhịp</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logic,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sp>
        <p:nvSpPr>
          <p:cNvPr id="9" name="Rectangle 8"/>
          <p:cNvSpPr/>
          <p:nvPr/>
        </p:nvSpPr>
        <p:spPr>
          <a:xfrm>
            <a:off x="6780705" y="1460955"/>
            <a:ext cx="4973856" cy="4445256"/>
          </a:xfrm>
          <a:prstGeom prst="rect">
            <a:avLst/>
          </a:prstGeom>
        </p:spPr>
        <p:txBody>
          <a:bodyPr wrap="square">
            <a:spAutoFit/>
          </a:bodyPr>
          <a:lstStyle/>
          <a:p>
            <a:pPr algn="just">
              <a:lnSpc>
                <a:spcPct val="115000"/>
              </a:lnSpc>
              <a:spcBef>
                <a:spcPts val="600"/>
              </a:spcBef>
              <a:spcAft>
                <a:spcPts val="600"/>
              </a:spcAft>
            </a:pP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90500" marR="0" lvl="0" indent="-190500" algn="just" defTabSz="914400" rtl="0" eaLnBrk="1" fontAlgn="auto" latinLnBrk="0" hangingPunct="1">
              <a:lnSpc>
                <a:spcPct val="115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xmlns="" id="{BF16FFA3-1B17-C8CD-5A66-C8B185CD0A0D}"/>
              </a:ext>
            </a:extLst>
          </p:cNvPr>
          <p:cNvSpPr>
            <a:spLocks noChangeArrowheads="1" noChangeShapeType="1" noTextEdit="1"/>
          </p:cNvSpPr>
          <p:nvPr/>
        </p:nvSpPr>
        <p:spPr bwMode="auto">
          <a:xfrm>
            <a:off x="507882" y="35732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xmlns="" id="{A55ECD52-CC2D-BCB8-EA94-AD83522AF623}"/>
              </a:ext>
            </a:extLst>
          </p:cNvPr>
          <p:cNvGrpSpPr/>
          <p:nvPr/>
        </p:nvGrpSpPr>
        <p:grpSpPr>
          <a:xfrm rot="198028">
            <a:off x="33733" y="-106866"/>
            <a:ext cx="8001285" cy="1402334"/>
            <a:chOff x="5855626" y="-119829"/>
            <a:chExt cx="5927300" cy="3556577"/>
          </a:xfrm>
        </p:grpSpPr>
        <p:sp>
          <p:nvSpPr>
            <p:cNvPr id="20" name="Rectangle 19">
              <a:extLst>
                <a:ext uri="{FF2B5EF4-FFF2-40B4-BE49-F238E27FC236}">
                  <a16:creationId xmlns:a16="http://schemas.microsoft.com/office/drawing/2014/main" xmlns=""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xmlns=""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xmlns="" id="{E931A9FE-927B-67DB-4A7A-232A4BE6A0F0}"/>
              </a:ext>
            </a:extLst>
          </p:cNvPr>
          <p:cNvSpPr txBox="1"/>
          <p:nvPr/>
        </p:nvSpPr>
        <p:spPr>
          <a:xfrm>
            <a:off x="350144" y="1290380"/>
            <a:ext cx="6575071" cy="1641731"/>
          </a:xfrm>
          <a:prstGeom prst="rect">
            <a:avLst/>
          </a:prstGeom>
          <a:solidFill>
            <a:schemeClr val="accent2">
              <a:lumMod val="20000"/>
              <a:lumOff val="80000"/>
            </a:schemeClr>
          </a:solidFill>
          <a:ln w="28575">
            <a:solidFill>
              <a:srgbClr val="92D050"/>
            </a:solidFill>
          </a:ln>
        </p:spPr>
        <p:txBody>
          <a:bodyPr wrap="square">
            <a:spAutoFit/>
          </a:bodyPr>
          <a:lstStyle/>
          <a:p>
            <a:pPr algn="just">
              <a:lnSpc>
                <a:spcPct val="115000"/>
              </a:lnSpc>
              <a:spcAft>
                <a:spcPts val="800"/>
              </a:spcAft>
            </a:pP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dời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Pngtree—chinese style paper spool title_135620.png">
            <a:extLst>
              <a:ext uri="{FF2B5EF4-FFF2-40B4-BE49-F238E27FC236}">
                <a16:creationId xmlns:a16="http://schemas.microsoft.com/office/drawing/2014/main" xmlns="" id="{6B7CB916-154A-7D84-E6D0-6EB9FB96FA88}"/>
              </a:ext>
            </a:extLst>
          </p:cNvPr>
          <p:cNvPicPr>
            <a:picLocks noChangeAspect="1"/>
          </p:cNvPicPr>
          <p:nvPr/>
        </p:nvPicPr>
        <p:blipFill>
          <a:blip r:embed="rId5"/>
          <a:srcRect l="7877" t="13731" r="7347" b="25771"/>
          <a:stretch>
            <a:fillRect/>
          </a:stretch>
        </p:blipFill>
        <p:spPr>
          <a:xfrm>
            <a:off x="6849969" y="-75435"/>
            <a:ext cx="5288742" cy="3275795"/>
          </a:xfrm>
          <a:prstGeom prst="rect">
            <a:avLst/>
          </a:prstGeom>
        </p:spPr>
      </p:pic>
      <p:sp>
        <p:nvSpPr>
          <p:cNvPr id="3" name="Rectangle 2">
            <a:extLst>
              <a:ext uri="{FF2B5EF4-FFF2-40B4-BE49-F238E27FC236}">
                <a16:creationId xmlns:a16="http://schemas.microsoft.com/office/drawing/2014/main" xmlns="" id="{7C92C535-488E-660C-14F1-17C782B768F9}"/>
              </a:ext>
            </a:extLst>
          </p:cNvPr>
          <p:cNvSpPr/>
          <p:nvPr/>
        </p:nvSpPr>
        <p:spPr>
          <a:xfrm>
            <a:off x="7420131" y="396243"/>
            <a:ext cx="4107305" cy="2062103"/>
          </a:xfrm>
          <a:prstGeom prst="rect">
            <a:avLst/>
          </a:prstGeom>
        </p:spPr>
        <p:txBody>
          <a:bodyPr wrap="square">
            <a:spAutoFit/>
          </a:bodyPr>
          <a:lstStyle/>
          <a:p>
            <a:pPr algn="just"/>
            <a:r>
              <a:rPr lang="en-US" sz="3200" b="1" i="1" dirty="0">
                <a:solidFill>
                  <a:srgbClr val="0070C0"/>
                </a:solidFill>
                <a:latin typeface="Times New Roman" pitchFamily="18" charset="0"/>
                <a:cs typeface="Times New Roman" pitchFamily="18" charset="0"/>
              </a:rPr>
              <a:t> </a:t>
            </a:r>
            <a:r>
              <a:rPr lang="vi-VN" sz="3200" b="1" i="1" dirty="0">
                <a:solidFill>
                  <a:srgbClr val="0070C0"/>
                </a:solidFill>
                <a:latin typeface="Times New Roman" pitchFamily="18" charset="0"/>
                <a:cs typeface="Times New Roman" pitchFamily="18" charset="0"/>
              </a:rPr>
              <a:t>Trẫm muốn </a:t>
            </a:r>
            <a:r>
              <a:rPr lang="en-US" sz="3200" b="1" i="1" dirty="0" err="1">
                <a:solidFill>
                  <a:srgbClr val="0070C0"/>
                </a:solidFill>
                <a:latin typeface="Times New Roman" pitchFamily="18" charset="0"/>
                <a:cs typeface="Times New Roman" pitchFamily="18" charset="0"/>
              </a:rPr>
              <a:t>dựa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vào</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sự</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thuận</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lợi</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của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đất</a:t>
            </a:r>
            <a:r>
              <a:rPr lang="vi-VN" sz="3200" b="1" i="1" dirty="0">
                <a:solidFill>
                  <a:srgbClr val="0070C0"/>
                </a:solidFill>
                <a:latin typeface="Times New Roman" pitchFamily="18" charset="0"/>
                <a:cs typeface="Times New Roman" pitchFamily="18" charset="0"/>
              </a:rPr>
              <a:t> ấy mà định </a:t>
            </a:r>
            <a:r>
              <a:rPr lang="en-US" sz="3200" b="1" i="1" dirty="0" err="1">
                <a:solidFill>
                  <a:srgbClr val="0070C0"/>
                </a:solidFill>
                <a:latin typeface="Times New Roman" pitchFamily="18" charset="0"/>
                <a:cs typeface="Times New Roman" pitchFamily="18" charset="0"/>
              </a:rPr>
              <a:t>chỗ</a:t>
            </a:r>
            <a:r>
              <a:rPr lang="vi-VN" sz="3200" b="1" i="1" dirty="0">
                <a:solidFill>
                  <a:srgbClr val="0070C0"/>
                </a:solidFill>
                <a:latin typeface="Times New Roman" pitchFamily="18" charset="0"/>
                <a:cs typeface="Times New Roman" pitchFamily="18" charset="0"/>
              </a:rPr>
              <a:t> ở, các khanh nghĩ thế nào?</a:t>
            </a:r>
            <a:endParaRPr lang="en-US" sz="3200" b="1" dirty="0">
              <a:solidFill>
                <a:srgbClr val="0070C0"/>
              </a:solidFill>
              <a:latin typeface="Times New Roman" pitchFamily="18" charset="0"/>
              <a:cs typeface="Times New Roman" pitchFamily="18" charset="0"/>
            </a:endParaRPr>
          </a:p>
        </p:txBody>
      </p:sp>
      <p:sp>
        <p:nvSpPr>
          <p:cNvPr id="4" name="Rounded Rectangle 14">
            <a:extLst>
              <a:ext uri="{FF2B5EF4-FFF2-40B4-BE49-F238E27FC236}">
                <a16:creationId xmlns:a16="http://schemas.microsoft.com/office/drawing/2014/main" xmlns="" id="{10643005-290B-9E9B-775B-C860390D6514}"/>
              </a:ext>
            </a:extLst>
          </p:cNvPr>
          <p:cNvSpPr/>
          <p:nvPr/>
        </p:nvSpPr>
        <p:spPr>
          <a:xfrm>
            <a:off x="661916" y="3431011"/>
            <a:ext cx="9846190" cy="3275796"/>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等线"/>
              <a:ea typeface="+mn-ea"/>
              <a:cs typeface="+mn-cs"/>
            </a:endParaRPr>
          </a:p>
        </p:txBody>
      </p:sp>
      <p:sp>
        <p:nvSpPr>
          <p:cNvPr id="5" name="Rectangle 4">
            <a:extLst>
              <a:ext uri="{FF2B5EF4-FFF2-40B4-BE49-F238E27FC236}">
                <a16:creationId xmlns:a16="http://schemas.microsoft.com/office/drawing/2014/main" xmlns="" id="{1CD03726-3404-7AE9-B7DA-FCB685D3D14D}"/>
              </a:ext>
            </a:extLst>
          </p:cNvPr>
          <p:cNvSpPr/>
          <p:nvPr/>
        </p:nvSpPr>
        <p:spPr>
          <a:xfrm>
            <a:off x="1181175" y="3586621"/>
            <a:ext cx="6096000" cy="553998"/>
          </a:xfrm>
          <a:prstGeom prst="rect">
            <a:avLst/>
          </a:prstGeom>
        </p:spPr>
        <p:txBody>
          <a:bodyPr>
            <a:spAutoFit/>
          </a:bodyPr>
          <a:lstStyle/>
          <a:p>
            <a:pPr algn="ctr"/>
            <a:r>
              <a:rPr lang="en-US" sz="3000" b="1" dirty="0" err="1">
                <a:solidFill>
                  <a:prstClr val="black"/>
                </a:solidFill>
                <a:latin typeface="Times New Roman" pitchFamily="18" charset="0"/>
                <a:cs typeface="Times New Roman" pitchFamily="18" charset="0"/>
              </a:rPr>
              <a:t>Kết</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thúc</a:t>
            </a:r>
            <a:r>
              <a:rPr lang="en-US" sz="3000" b="1" dirty="0">
                <a:solidFill>
                  <a:prstClr val="black"/>
                </a:solidFill>
                <a:latin typeface="Times New Roman" pitchFamily="18" charset="0"/>
                <a:cs typeface="Times New Roman" pitchFamily="18" charset="0"/>
              </a:rPr>
              <a:t> = </a:t>
            </a:r>
            <a:r>
              <a:rPr lang="en-US" sz="3000" b="1" dirty="0" err="1">
                <a:solidFill>
                  <a:prstClr val="black"/>
                </a:solidFill>
                <a:latin typeface="Times New Roman" pitchFamily="18" charset="0"/>
                <a:cs typeface="Times New Roman" pitchFamily="18" charset="0"/>
              </a:rPr>
              <a:t>câu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hỏi</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từ</a:t>
            </a:r>
            <a:endParaRPr lang="en-US" sz="3000" b="1"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D0FC9C01-62EC-9B57-0CFF-C168867BD512}"/>
              </a:ext>
            </a:extLst>
          </p:cNvPr>
          <p:cNvSpPr/>
          <p:nvPr/>
        </p:nvSpPr>
        <p:spPr>
          <a:xfrm>
            <a:off x="792512" y="4164741"/>
            <a:ext cx="9535711" cy="553998"/>
          </a:xfrm>
          <a:prstGeom prst="rect">
            <a:avLst/>
          </a:prstGeom>
        </p:spPr>
        <p:txBody>
          <a:bodyPr wrap="square">
            <a:spAutoFit/>
          </a:bodyPr>
          <a:lstStyle/>
          <a:p>
            <a:pPr algn="just">
              <a:buFontTx/>
              <a:buChar char="-"/>
            </a:pP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Vừa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là</a:t>
            </a:r>
            <a:r>
              <a:rPr lang="en-US" sz="3000" dirty="0">
                <a:solidFill>
                  <a:prstClr val="black"/>
                </a:solidFill>
                <a:latin typeface="Times New Roman" pitchFamily="18" charset="0"/>
                <a:cs typeface="Times New Roman" pitchFamily="18" charset="0"/>
              </a:rPr>
              <a:t> ban </a:t>
            </a:r>
            <a:r>
              <a:rPr lang="en-US" sz="3000" dirty="0" err="1">
                <a:solidFill>
                  <a:prstClr val="black"/>
                </a:solidFill>
                <a:latin typeface="Times New Roman" pitchFamily="18" charset="0"/>
                <a:cs typeface="Times New Roman" pitchFamily="18" charset="0"/>
              </a:rPr>
              <a:t>bố</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quyết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định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vừa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lời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phủ</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dụ</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yên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dân</a:t>
            </a:r>
            <a:endParaRPr lang="en-US" sz="3000" dirty="0">
              <a:solidFill>
                <a:prstClr val="black"/>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3D100CDC-6667-DBEB-2107-3C679DBB44F0}"/>
              </a:ext>
            </a:extLst>
          </p:cNvPr>
          <p:cNvSpPr/>
          <p:nvPr/>
        </p:nvSpPr>
        <p:spPr>
          <a:xfrm>
            <a:off x="731280" y="4863894"/>
            <a:ext cx="9776826" cy="1015663"/>
          </a:xfrm>
          <a:prstGeom prst="rect">
            <a:avLst/>
          </a:prstGeom>
        </p:spPr>
        <p:txBody>
          <a:bodyPr wrap="square">
            <a:spAutoFit/>
          </a:bodyPr>
          <a:lstStyle/>
          <a:p>
            <a:pPr algn="just">
              <a:buFontTx/>
              <a:buChar char="-"/>
            </a:pP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Mang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tính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chất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đối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thoại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trao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đổi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tạo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sự</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đồng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cảm</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giữ</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mệnh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lệnh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của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nhà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vua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với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dân</a:t>
            </a:r>
            <a:endParaRPr lang="en-US" sz="3000" dirty="0">
              <a:solidFill>
                <a:prstClr val="black"/>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xmlns="" id="{A8C33468-BA4E-F331-70F9-837BF7B28CF7}"/>
              </a:ext>
            </a:extLst>
          </p:cNvPr>
          <p:cNvSpPr/>
          <p:nvPr/>
        </p:nvSpPr>
        <p:spPr>
          <a:xfrm>
            <a:off x="3679499" y="5973430"/>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9727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Horizontal)">
                                      <p:cBhvr>
                                        <p:cTn id="19" dur="500"/>
                                        <p:tgtEl>
                                          <p:spTgt spid="3"/>
                                        </p:tgtEl>
                                      </p:cBhvr>
                                    </p:animEffect>
                                  </p:childTnLst>
                                </p:cTn>
                              </p:par>
                              <p:par>
                                <p:cTn id="20" presetID="16" presetClass="entr" presetSubtype="2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ppt_x</p:attrName>
                                        </p:attrNameLst>
                                      </p:cBhvr>
                                      <p:tavLst>
                                        <p:tav tm="0">
                                          <p:val>
                                            <p:strVal val="#ppt_x-.2"/>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ppt_x</p:attrName>
                                        </p:attrNameLst>
                                      </p:cBhvr>
                                      <p:tavLst>
                                        <p:tav tm="0">
                                          <p:val>
                                            <p:strVal val="#ppt_x-.2"/>
                                          </p:val>
                                        </p:tav>
                                        <p:tav tm="100000">
                                          <p:val>
                                            <p:strVal val="#ppt_x"/>
                                          </p:val>
                                        </p:tav>
                                      </p:tavLst>
                                    </p:anim>
                                    <p:anim calcmode="lin" valueType="num">
                                      <p:cBhvr>
                                        <p:cTn id="4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ppt_x</p:attrName>
                                        </p:attrNameLst>
                                      </p:cBhvr>
                                      <p:tavLst>
                                        <p:tav tm="0">
                                          <p:val>
                                            <p:strVal val="#ppt_x-.2"/>
                                          </p:val>
                                        </p:tav>
                                        <p:tav tm="100000">
                                          <p:val>
                                            <p:strVal val="#ppt_x"/>
                                          </p:val>
                                        </p:tav>
                                      </p:tavLst>
                                    </p:anim>
                                    <p:anim calcmode="lin" valueType="num">
                                      <p:cBhvr>
                                        <p:cTn id="4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ppt_x</p:attrName>
                                        </p:attrNameLst>
                                      </p:cBhvr>
                                      <p:tavLst>
                                        <p:tav tm="0">
                                          <p:val>
                                            <p:strVal val="#ppt_x-.2"/>
                                          </p:val>
                                        </p:tav>
                                        <p:tav tm="100000">
                                          <p:val>
                                            <p:strVal val="#ppt_x"/>
                                          </p:val>
                                        </p:tav>
                                      </p:tavLst>
                                    </p:anim>
                                    <p:anim calcmode="lin" valueType="num">
                                      <p:cBhvr>
                                        <p:cTn id="5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animBg="1"/>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xmlns="" id="{CA14F6A0-796F-031A-A1B4-2962AC3273BB}"/>
              </a:ext>
            </a:extLst>
          </p:cNvPr>
          <p:cNvGrpSpPr>
            <a:grpSpLocks/>
          </p:cNvGrpSpPr>
          <p:nvPr/>
        </p:nvGrpSpPr>
        <p:grpSpPr bwMode="auto">
          <a:xfrm>
            <a:off x="6096000" y="299804"/>
            <a:ext cx="5766215" cy="6355829"/>
            <a:chOff x="0" y="0"/>
            <a:chExt cx="1666580" cy="1570071"/>
          </a:xfrm>
        </p:grpSpPr>
        <p:sp>
          <p:nvSpPr>
            <p:cNvPr id="8" name="Freeform 93">
              <a:extLst>
                <a:ext uri="{FF2B5EF4-FFF2-40B4-BE49-F238E27FC236}">
                  <a16:creationId xmlns:a16="http://schemas.microsoft.com/office/drawing/2014/main" xmlns=""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9" name="TextBox 94">
              <a:extLst>
                <a:ext uri="{FF2B5EF4-FFF2-40B4-BE49-F238E27FC236}">
                  <a16:creationId xmlns:a16="http://schemas.microsoft.com/office/drawing/2014/main" xmlns=""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1775"/>
                </a:lnSpc>
                <a:spcBef>
                  <a:spcPct val="0"/>
                </a:spcBef>
                <a:spcAft>
                  <a:spcPct val="0"/>
                </a:spcAft>
              </a:pPr>
              <a:endParaRPr lang="en-US" altLang="en-US"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95">
            <a:extLst>
              <a:ext uri="{FF2B5EF4-FFF2-40B4-BE49-F238E27FC236}">
                <a16:creationId xmlns:a16="http://schemas.microsoft.com/office/drawing/2014/main" xmlns="" id="{8D93D77D-00F7-48D1-1CC9-840DBF260E53}"/>
              </a:ext>
            </a:extLst>
          </p:cNvPr>
          <p:cNvGrpSpPr>
            <a:grpSpLocks/>
          </p:cNvGrpSpPr>
          <p:nvPr/>
        </p:nvGrpSpPr>
        <p:grpSpPr bwMode="auto">
          <a:xfrm>
            <a:off x="329785" y="314794"/>
            <a:ext cx="5560900" cy="6355830"/>
            <a:chOff x="0" y="0"/>
            <a:chExt cx="1666580" cy="1570071"/>
          </a:xfrm>
        </p:grpSpPr>
        <p:sp>
          <p:nvSpPr>
            <p:cNvPr id="11" name="Freeform 96">
              <a:extLst>
                <a:ext uri="{FF2B5EF4-FFF2-40B4-BE49-F238E27FC236}">
                  <a16:creationId xmlns:a16="http://schemas.microsoft.com/office/drawing/2014/main" xmlns=""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12" name="TextBox 97">
              <a:extLst>
                <a:ext uri="{FF2B5EF4-FFF2-40B4-BE49-F238E27FC236}">
                  <a16:creationId xmlns:a16="http://schemas.microsoft.com/office/drawing/2014/main" xmlns=""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1775"/>
                </a:lnSpc>
                <a:spcBef>
                  <a:spcPct val="0"/>
                </a:spcBef>
                <a:spcAft>
                  <a:spcPct val="0"/>
                </a:spcAft>
              </a:pPr>
              <a:endParaRPr lang="en-US" altLang="en-US" sz="1200">
                <a:solidFill>
                  <a:prstClr val="black"/>
                </a:solidFill>
                <a:latin typeface="Times New Roman" panose="02020603050405020304" pitchFamily="18" charset="0"/>
                <a:cs typeface="Times New Roman" panose="02020603050405020304" pitchFamily="18" charset="0"/>
              </a:endParaRPr>
            </a:p>
          </p:txBody>
        </p:sp>
      </p:grpSp>
      <p:sp>
        <p:nvSpPr>
          <p:cNvPr id="13" name="TextBox 135">
            <a:extLst>
              <a:ext uri="{FF2B5EF4-FFF2-40B4-BE49-F238E27FC236}">
                <a16:creationId xmlns:a16="http://schemas.microsoft.com/office/drawing/2014/main" xmlns=""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algn="ctr" defTabSz="609630">
              <a:lnSpc>
                <a:spcPts val="7040"/>
              </a:lnSpc>
              <a:defRPr/>
            </a:pPr>
            <a:r>
              <a:rPr lang="en-US" sz="5029">
                <a:solidFill>
                  <a:srgbClr val="C46848"/>
                </a:solidFill>
                <a:latin typeface="Times New Roman" panose="02020603050405020304" pitchFamily="18" charset="0"/>
                <a:cs typeface="Times New Roman" panose="02020603050405020304" pitchFamily="18" charset="0"/>
              </a:rPr>
              <a:t>)</a:t>
            </a:r>
          </a:p>
        </p:txBody>
      </p:sp>
      <p:sp>
        <p:nvSpPr>
          <p:cNvPr id="14" name="TextBox 136">
            <a:extLst>
              <a:ext uri="{FF2B5EF4-FFF2-40B4-BE49-F238E27FC236}">
                <a16:creationId xmlns:a16="http://schemas.microsoft.com/office/drawing/2014/main" xmlns=""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5" name="TextBox 137">
            <a:extLst>
              <a:ext uri="{FF2B5EF4-FFF2-40B4-BE49-F238E27FC236}">
                <a16:creationId xmlns:a16="http://schemas.microsoft.com/office/drawing/2014/main" xmlns=""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6" name="TextBox 138">
            <a:extLst>
              <a:ext uri="{FF2B5EF4-FFF2-40B4-BE49-F238E27FC236}">
                <a16:creationId xmlns:a16="http://schemas.microsoft.com/office/drawing/2014/main" xmlns=""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7" name="TextBox 139">
            <a:extLst>
              <a:ext uri="{FF2B5EF4-FFF2-40B4-BE49-F238E27FC236}">
                <a16:creationId xmlns:a16="http://schemas.microsoft.com/office/drawing/2014/main" xmlns=""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8" name="TextBox 140">
            <a:extLst>
              <a:ext uri="{FF2B5EF4-FFF2-40B4-BE49-F238E27FC236}">
                <a16:creationId xmlns:a16="http://schemas.microsoft.com/office/drawing/2014/main" xmlns=""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9" name="Freeform 141">
            <a:extLst>
              <a:ext uri="{FF2B5EF4-FFF2-40B4-BE49-F238E27FC236}">
                <a16:creationId xmlns:a16="http://schemas.microsoft.com/office/drawing/2014/main" xmlns=""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20" name="TextBox 165">
            <a:extLst>
              <a:ext uri="{FF2B5EF4-FFF2-40B4-BE49-F238E27FC236}">
                <a16:creationId xmlns:a16="http://schemas.microsoft.com/office/drawing/2014/main" xmlns="" id="{80A8B10C-2795-6B11-C45F-7470E52307DC}"/>
              </a:ext>
            </a:extLst>
          </p:cNvPr>
          <p:cNvSpPr txBox="1">
            <a:spLocks noChangeArrowheads="1"/>
          </p:cNvSpPr>
          <p:nvPr/>
        </p:nvSpPr>
        <p:spPr bwMode="auto">
          <a:xfrm>
            <a:off x="593637" y="299804"/>
            <a:ext cx="5226242"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sz="2400" dirty="0" err="1">
                <a:solidFill>
                  <a:srgbClr val="333333"/>
                </a:solidFill>
                <a:effectLst/>
                <a:latin typeface="Times New Roman" panose="02020603050405020304" pitchFamily="18" charset="0"/>
                <a:ea typeface="Calibri" panose="020F0502020204030204" pitchFamily="34" charset="0"/>
              </a:rPr>
              <a:t>Kết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bài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Trẫm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dựa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lợi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ấy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chỗ</a:t>
            </a:r>
            <a:r>
              <a:rPr lang="en-US" sz="2400" dirty="0">
                <a:solidFill>
                  <a:srgbClr val="333333"/>
                </a:solidFill>
                <a:effectLst/>
                <a:latin typeface="Times New Roman" panose="02020603050405020304" pitchFamily="18" charset="0"/>
                <a:ea typeface="Calibri" panose="020F0502020204030204" pitchFamily="34" charset="0"/>
              </a:rPr>
              <a:t> ở. </a:t>
            </a:r>
            <a:r>
              <a:rPr lang="en-US" sz="2400" dirty="0" err="1">
                <a:solidFill>
                  <a:srgbClr val="333333"/>
                </a:solidFill>
                <a:effectLst/>
                <a:latin typeface="Times New Roman" panose="02020603050405020304" pitchFamily="18" charset="0"/>
                <a:ea typeface="Calibri" panose="020F0502020204030204" pitchFamily="34" charset="0"/>
              </a:rPr>
              <a:t>Các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nghĩ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thế</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câu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hỏi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này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vừa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nghĩa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một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mệnh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lệnh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bởi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đang</a:t>
            </a:r>
            <a:r>
              <a:rPr lang="en-US" sz="2400" dirty="0">
                <a:solidFill>
                  <a:srgbClr val="333333"/>
                </a:solidFill>
                <a:effectLst/>
                <a:latin typeface="Times New Roman" panose="02020603050405020304" pitchFamily="18" charset="0"/>
                <a:ea typeface="Calibri" panose="020F0502020204030204" pitchFamily="34" charset="0"/>
              </a:rPr>
              <a:t> ban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mang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tính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tâm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hỏi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về</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Điều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tấm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minh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Tổ</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dù</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bậc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cửu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tôn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vẫn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trọng</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kiến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gốc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quyết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Tổ</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về</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một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nước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tôi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được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thống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endParaRPr lang="en-US" altLang="en-US" sz="2400" dirty="0">
              <a:solidFill>
                <a:srgbClr val="503D36"/>
              </a:solidFill>
              <a:latin typeface="Times New Roman" panose="02020603050405020304" pitchFamily="18" charset="0"/>
              <a:cs typeface="Times New Roman" panose="02020603050405020304" pitchFamily="18" charset="0"/>
            </a:endParaRPr>
          </a:p>
        </p:txBody>
      </p:sp>
      <p:sp>
        <p:nvSpPr>
          <p:cNvPr id="21" name="TextBox 166">
            <a:extLst>
              <a:ext uri="{FF2B5EF4-FFF2-40B4-BE49-F238E27FC236}">
                <a16:creationId xmlns:a16="http://schemas.microsoft.com/office/drawing/2014/main" xmlns="" id="{3E4AC635-A0CD-9C57-BDE0-F39730CDB894}"/>
              </a:ext>
            </a:extLst>
          </p:cNvPr>
          <p:cNvSpPr txBox="1">
            <a:spLocks noChangeArrowheads="1"/>
          </p:cNvSpPr>
          <p:nvPr/>
        </p:nvSpPr>
        <p:spPr bwMode="auto">
          <a:xfrm>
            <a:off x="6293572" y="538054"/>
            <a:ext cx="5302494"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sz="2400" kern="1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Uẩn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dùng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nhiều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hướng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sắc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thuyết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phục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người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Điểm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cốt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yếu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dẫn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mà</a:t>
            </a:r>
            <a:r>
              <a:rPr lang="en-US" sz="2400" dirty="0">
                <a:solidFill>
                  <a:srgbClr val="333333"/>
                </a:solidFill>
                <a:effectLst/>
                <a:latin typeface="Times New Roman" panose="02020603050405020304" pitchFamily="18" charset="0"/>
                <a:ea typeface="Calibri" panose="020F0502020204030204" pitchFamily="34" charset="0"/>
              </a:rPr>
              <a:t> ai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thấu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mạnh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niềm</a:t>
            </a:r>
            <a:r>
              <a:rPr lang="en-US" sz="2400" dirty="0">
                <a:solidFill>
                  <a:srgbClr val="333333"/>
                </a:solidFill>
                <a:effectLst/>
                <a:latin typeface="Times New Roman" panose="02020603050405020304" pitchFamily="18" charset="0"/>
                <a:ea typeface="Calibri" panose="020F0502020204030204" pitchFamily="34" charset="0"/>
              </a:rPr>
              <a:t> tin.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ràng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chỉ</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những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lợi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Hoa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Lư</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nhấn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mạnh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việc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kinh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phù</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hợp</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nước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triển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hơn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tài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Uẩn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hiểu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nắm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vững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tâm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tư</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nguyện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vọng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bách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tính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Thế</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nói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tuy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ngắn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gọn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biểu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dương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lớn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chóng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phục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người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cuộc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chóng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cụ</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hiệu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ngay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sau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a:t>
            </a:r>
            <a:endParaRPr lang="en-US" altLang="en-US" sz="24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992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754054" y="6656"/>
            <a:ext cx="9159013" cy="584775"/>
            <a:chOff x="-178462" y="1828800"/>
            <a:chExt cx="19060588" cy="1169532"/>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09"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marL="0" marR="0" lvl="0" indent="0" algn="ctr" defTabSz="10765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1169532"/>
            </a:xfrm>
            <a:prstGeom prst="rect">
              <a:avLst/>
            </a:prstGeom>
            <a:noFill/>
          </p:spPr>
          <p:txBody>
            <a:bodyPr wrap="square" rtlCol="0">
              <a:spAutoFit/>
            </a:bodyPr>
            <a:lstStyle/>
            <a:p>
              <a:pPr marL="0" marR="0" lvl="0" indent="0" algn="l" defTabSz="10765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TỔNG KẾT</a:t>
              </a:r>
            </a:p>
          </p:txBody>
        </p:sp>
      </p:grpSp>
      <p:sp>
        <p:nvSpPr>
          <p:cNvPr id="12" name="Rectangle 11"/>
          <p:cNvSpPr/>
          <p:nvPr/>
        </p:nvSpPr>
        <p:spPr>
          <a:xfrm>
            <a:off x="79858" y="1010906"/>
            <a:ext cx="8369012" cy="2677656"/>
          </a:xfrm>
          <a:prstGeom prst="rect">
            <a:avLst/>
          </a:prstGeom>
          <a:ln w="38100">
            <a:solidFill>
              <a:schemeClr val="accent6">
                <a:lumMod val="75000"/>
              </a:schemeClr>
            </a:solidFill>
          </a:ln>
        </p:spPr>
        <p:txBody>
          <a:bodyPr wrap="square">
            <a:spAutoFit/>
          </a:bodyPr>
          <a:lstStyle/>
          <a:p>
            <a:r>
              <a:rPr lang="vi-VN" dirty="0">
                <a:solidFill>
                  <a:srgbClr val="333333"/>
                </a:solidFill>
                <a:latin typeface="Roboto" panose="02000000000000000000" pitchFamily="2" charset="0"/>
              </a:rPr>
              <a:t> </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ngẫu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nhịp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ràng</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79858" y="4162059"/>
            <a:ext cx="9134749" cy="2677656"/>
          </a:xfrm>
          <a:prstGeom prst="rect">
            <a:avLst/>
          </a:prstGeom>
          <a:ln w="38100">
            <a:solidFill>
              <a:schemeClr val="accent6">
                <a:lumMod val="75000"/>
              </a:schemeClr>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19274" y="445270"/>
            <a:ext cx="2884855" cy="584775"/>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thuật</a:t>
            </a:r>
            <a:endPar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14060" y="3632923"/>
            <a:ext cx="2884130" cy="584775"/>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 dung</a:t>
            </a:r>
          </a:p>
        </p:txBody>
      </p:sp>
      <p:pic>
        <p:nvPicPr>
          <p:cNvPr id="5" name="Picture 4">
            <a:extLst>
              <a:ext uri="{FF2B5EF4-FFF2-40B4-BE49-F238E27FC236}">
                <a16:creationId xmlns:a16="http://schemas.microsoft.com/office/drawing/2014/main" xmlns="" id="{C34D27C8-D3BE-3967-0620-C11643BCF04E}"/>
              </a:ext>
            </a:extLst>
          </p:cNvPr>
          <p:cNvPicPr>
            <a:picLocks noChangeAspect="1"/>
          </p:cNvPicPr>
          <p:nvPr/>
        </p:nvPicPr>
        <p:blipFill>
          <a:blip r:embed="rId3"/>
          <a:stretch>
            <a:fillRect/>
          </a:stretch>
        </p:blipFill>
        <p:spPr>
          <a:xfrm>
            <a:off x="5015680" y="-254833"/>
            <a:ext cx="6857046" cy="6850532"/>
          </a:xfrm>
          <a:prstGeom prst="rect">
            <a:avLst/>
          </a:prstGeom>
        </p:spPr>
      </p:pic>
    </p:spTree>
    <p:extLst>
      <p:ext uri="{BB962C8B-B14F-4D97-AF65-F5344CB8AC3E}">
        <p14:creationId xmlns:p14="http://schemas.microsoft.com/office/powerpoint/2010/main" val="20189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000"/>
                                        <p:tgtEl>
                                          <p:spTgt spid="10">
                                            <p:txEl>
                                              <p:pRg st="0" end="0"/>
                                            </p:txEl>
                                          </p:spTgt>
                                        </p:tgtEl>
                                      </p:cBhvr>
                                    </p:animEffect>
                                    <p:anim calcmode="lin" valueType="num">
                                      <p:cBhvr>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xmlns=""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xmlns="" id="{D0D3352E-DE64-4EE4-81F8-033343F4B6EA}"/>
              </a:ext>
            </a:extLst>
          </p:cNvPr>
          <p:cNvSpPr txBox="1"/>
          <p:nvPr/>
        </p:nvSpPr>
        <p:spPr>
          <a:xfrm>
            <a:off x="333991" y="2983237"/>
            <a:ext cx="11708192" cy="1569660"/>
          </a:xfrm>
          <a:prstGeom prst="rect">
            <a:avLst/>
          </a:prstGeom>
          <a:solidFill>
            <a:schemeClr val="bg1"/>
          </a:solidFill>
        </p:spPr>
        <p:txBody>
          <a:bodyPr wrap="square" rtlCol="0">
            <a:spAutoFit/>
          </a:bodyPr>
          <a:lstStyle/>
          <a:p>
            <a:r>
              <a:rPr lang="en-US" sz="3200" b="1" i="1" u="sng" dirty="0" err="1">
                <a:latin typeface="Times New Roman" panose="02020603050405020304" pitchFamily="18" charset="0"/>
                <a:cs typeface="Times New Roman" panose="02020603050405020304" pitchFamily="18" charset="0"/>
                <a:hlinkClick r:id="rId4"/>
              </a:rPr>
              <a:t>Vì</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sao</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nói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việc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Chiếu</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dời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đô</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ra</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đời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phản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ánh</a:t>
            </a:r>
            <a:r>
              <a:rPr lang="en-US" sz="3200" b="1" i="1" u="sng" dirty="0">
                <a:latin typeface="Times New Roman" panose="02020603050405020304" pitchFamily="18" charset="0"/>
                <a:cs typeface="Times New Roman" panose="02020603050405020304" pitchFamily="18" charset="0"/>
                <a:hlinkClick r:id="rId4"/>
              </a:rPr>
              <a:t> ý </a:t>
            </a:r>
            <a:r>
              <a:rPr lang="en-US" sz="3200" b="1" i="1" u="sng" dirty="0" err="1">
                <a:latin typeface="Times New Roman" panose="02020603050405020304" pitchFamily="18" charset="0"/>
                <a:cs typeface="Times New Roman" panose="02020603050405020304" pitchFamily="18" charset="0"/>
                <a:hlinkClick r:id="rId4"/>
              </a:rPr>
              <a:t>chí</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độc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lập</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tự</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cường</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và</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sự</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phát</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triển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lớn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mạnh</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của</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dân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tộc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Đại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Việt</a:t>
            </a:r>
            <a:r>
              <a:rPr lang="en-US" sz="3200" b="1" i="1" u="sng" dirty="0">
                <a:latin typeface="Times New Roman" panose="02020603050405020304" pitchFamily="18" charset="0"/>
                <a:cs typeface="Times New Roman" panose="02020603050405020304" pitchFamily="18" charset="0"/>
                <a:hlinkClick r:id="rId4"/>
              </a:rPr>
              <a:t>?</a:t>
            </a:r>
            <a:endParaRPr lang="en-US" sz="3200" dirty="0">
              <a:latin typeface="Times New Roman" panose="02020603050405020304" pitchFamily="18" charset="0"/>
              <a:cs typeface="Times New Roman" panose="02020603050405020304" pitchFamily="18" charset="0"/>
            </a:endParaRPr>
          </a:p>
          <a:p>
            <a:pPr marL="0" marR="0" lvl="0" indent="0" algn="just" defTabSz="1218565"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DCBE24E-5A37-700D-2220-6403C61791E6}"/>
              </a:ext>
            </a:extLst>
          </p:cNvPr>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4" name="图片 4">
            <a:extLst>
              <a:ext uri="{FF2B5EF4-FFF2-40B4-BE49-F238E27FC236}">
                <a16:creationId xmlns:a16="http://schemas.microsoft.com/office/drawing/2014/main" xmlns="" id="{92153ED0-50CC-B25A-7B8A-B53ED12FC3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5" name="文本框 6">
            <a:extLst>
              <a:ext uri="{FF2B5EF4-FFF2-40B4-BE49-F238E27FC236}">
                <a16:creationId xmlns:a16="http://schemas.microsoft.com/office/drawing/2014/main" xmlns="" id="{2C3BC350-2D29-0BDA-9606-D2FBD12F058B}"/>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Triều</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đình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Lí</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lớn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chấm</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dứt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nạn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phong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kiến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cát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cứ</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6" name="文本框 14">
            <a:extLst>
              <a:ext uri="{FF2B5EF4-FFF2-40B4-BE49-F238E27FC236}">
                <a16:creationId xmlns:a16="http://schemas.microsoft.com/office/drawing/2014/main" xmlns="" id="{913BF1CD-84EE-023A-FF2B-4B551126464B}"/>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01</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pic>
        <p:nvPicPr>
          <p:cNvPr id="7" name="图片 15">
            <a:extLst>
              <a:ext uri="{FF2B5EF4-FFF2-40B4-BE49-F238E27FC236}">
                <a16:creationId xmlns:a16="http://schemas.microsoft.com/office/drawing/2014/main" xmlns="" id="{9829563B-78C8-7D57-F6C5-9A80FCF85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8" name="文本框 16">
            <a:extLst>
              <a:ext uri="{FF2B5EF4-FFF2-40B4-BE49-F238E27FC236}">
                <a16:creationId xmlns:a16="http://schemas.microsoft.com/office/drawing/2014/main" xmlns="" id="{4DCA47FF-B736-1668-0F50-7FA7EC59242D}"/>
              </a:ext>
            </a:extLst>
          </p:cNvPr>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Đại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Việt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sức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ngang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hàng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với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phương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Bắc</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9" name="文本框 17">
            <a:extLst>
              <a:ext uri="{FF2B5EF4-FFF2-40B4-BE49-F238E27FC236}">
                <a16:creationId xmlns:a16="http://schemas.microsoft.com/office/drawing/2014/main" xmlns="" id="{6C7D74B3-3EF7-7396-FD57-CCD6A9BB81AD}"/>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02</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pic>
        <p:nvPicPr>
          <p:cNvPr id="10" name="图片 18">
            <a:extLst>
              <a:ext uri="{FF2B5EF4-FFF2-40B4-BE49-F238E27FC236}">
                <a16:creationId xmlns:a16="http://schemas.microsoft.com/office/drawing/2014/main" xmlns="" id="{00CBFE48-4A6E-C80F-8D1B-413CA5997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1" name="文本框 19">
            <a:extLst>
              <a:ext uri="{FF2B5EF4-FFF2-40B4-BE49-F238E27FC236}">
                <a16:creationId xmlns:a16="http://schemas.microsoft.com/office/drawing/2014/main" xmlns="" id="{6BF3CE90-E58C-C51D-89A1-BB2E6B53CFB5}"/>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Định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đô</a:t>
            </a:r>
            <a:r>
              <a:rPr lang="en-US" altLang="en-US" sz="3000" dirty="0">
                <a:solidFill>
                  <a:srgbClr val="2407D3"/>
                </a:solidFill>
                <a:latin typeface="Times New Roman" pitchFamily="18" charset="0"/>
                <a:cs typeface="Times New Roman" pitchFamily="18" charset="0"/>
              </a:rPr>
              <a:t> ở </a:t>
            </a:r>
            <a:r>
              <a:rPr lang="en-US" altLang="en-US" sz="3000" dirty="0" err="1">
                <a:solidFill>
                  <a:srgbClr val="2407D3"/>
                </a:solidFill>
                <a:latin typeface="Times New Roman" pitchFamily="18" charset="0"/>
                <a:cs typeface="Times New Roman" pitchFamily="18" charset="0"/>
              </a:rPr>
              <a:t>Thăng</a:t>
            </a:r>
            <a:r>
              <a:rPr lang="en-US" altLang="en-US" sz="3000" dirty="0">
                <a:solidFill>
                  <a:srgbClr val="2407D3"/>
                </a:solidFill>
                <a:latin typeface="Times New Roman" pitchFamily="18" charset="0"/>
                <a:cs typeface="Times New Roman" pitchFamily="18" charset="0"/>
              </a:rPr>
              <a:t> Long </a:t>
            </a:r>
            <a:r>
              <a:rPr lang="en-US" altLang="en-US" sz="3000" dirty="0" err="1">
                <a:solidFill>
                  <a:srgbClr val="2407D3"/>
                </a:solidFill>
                <a:latin typeface="Times New Roman" pitchFamily="18" charset="0"/>
                <a:cs typeface="Times New Roman" pitchFamily="18" charset="0"/>
              </a:rPr>
              <a:t>là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nguyện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vọng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của</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xây</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dựng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một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đất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nước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lập</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tự</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cường</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12" name="文本框 20">
            <a:extLst>
              <a:ext uri="{FF2B5EF4-FFF2-40B4-BE49-F238E27FC236}">
                <a16:creationId xmlns:a16="http://schemas.microsoft.com/office/drawing/2014/main" xmlns="" id="{6F5E998B-AED3-EC43-70B0-7FE690CB0936}"/>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03</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p14="http://schemas.microsoft.com/office/powerpoint/2010/main" val="14710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xmlns="" id="{0693B01A-EE0B-04BF-B74D-DEF08DDE16F5}"/>
              </a:ext>
            </a:extLst>
          </p:cNvPr>
          <p:cNvSpPr txBox="1"/>
          <p:nvPr/>
        </p:nvSpPr>
        <p:spPr>
          <a:xfrm>
            <a:off x="3580409" y="3821150"/>
            <a:ext cx="8168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ngắn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kỉ</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xmlns=""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125" descr="15">
            <a:extLst>
              <a:ext uri="{FF2B5EF4-FFF2-40B4-BE49-F238E27FC236}">
                <a16:creationId xmlns:a16="http://schemas.microsoft.com/office/drawing/2014/main" xmlns="" id="{5ED20351-DD52-45CA-9B06-5F352AF2AB50}"/>
              </a:ext>
            </a:extLst>
          </p:cNvPr>
          <p:cNvPicPr>
            <a:picLocks noChangeAspect="1"/>
          </p:cNvPicPr>
          <p:nvPr/>
        </p:nvPicPr>
        <p:blipFill>
          <a:blip r:embed="rId3"/>
          <a:stretch>
            <a:fillRect/>
          </a:stretch>
        </p:blipFill>
        <p:spPr>
          <a:xfrm>
            <a:off x="32327" y="-1"/>
            <a:ext cx="12127345" cy="6747163"/>
          </a:xfrm>
          <a:prstGeom prst="rect">
            <a:avLst/>
          </a:prstGeom>
          <a:noFill/>
          <a:ln w="9525">
            <a:noFill/>
          </a:ln>
        </p:spPr>
      </p:pic>
      <p:pic>
        <p:nvPicPr>
          <p:cNvPr id="5" name="图片 75780" descr="PPT素材-17">
            <a:extLst>
              <a:ext uri="{FF2B5EF4-FFF2-40B4-BE49-F238E27FC236}">
                <a16:creationId xmlns:a16="http://schemas.microsoft.com/office/drawing/2014/main" xmlns="" id="{391756AB-1670-4971-9670-F48BFC3A73D3}"/>
              </a:ext>
            </a:extLst>
          </p:cNvPr>
          <p:cNvPicPr>
            <a:picLocks noChangeAspect="1"/>
          </p:cNvPicPr>
          <p:nvPr/>
        </p:nvPicPr>
        <p:blipFill>
          <a:blip r:embed="rId4"/>
          <a:stretch>
            <a:fillRect/>
          </a:stretch>
        </p:blipFill>
        <p:spPr>
          <a:xfrm rot="2707345">
            <a:off x="9465507" y="181175"/>
            <a:ext cx="2426740" cy="2250945"/>
          </a:xfrm>
          <a:prstGeom prst="rect">
            <a:avLst/>
          </a:prstGeom>
          <a:noFill/>
          <a:ln w="9525">
            <a:noFill/>
          </a:ln>
        </p:spPr>
      </p:pic>
      <p:sp>
        <p:nvSpPr>
          <p:cNvPr id="2" name="Tiêu đề 1">
            <a:extLst>
              <a:ext uri="{FF2B5EF4-FFF2-40B4-BE49-F238E27FC236}">
                <a16:creationId xmlns:a16="http://schemas.microsoft.com/office/drawing/2014/main" xmlns="" id="{25ABA0A2-F0E5-4CDA-A6A7-87EFBD0B87E3}"/>
              </a:ext>
            </a:extLst>
          </p:cNvPr>
          <p:cNvSpPr>
            <a:spLocks noGrp="1"/>
          </p:cNvSpPr>
          <p:nvPr>
            <p:ph type="title"/>
          </p:nvPr>
        </p:nvSpPr>
        <p:spPr>
          <a:xfrm rot="732319">
            <a:off x="9871031" y="836819"/>
            <a:ext cx="2347933" cy="1325563"/>
          </a:xfrm>
        </p:spPr>
        <p:txBody>
          <a:bodyPr>
            <a:normAutofit/>
          </a:bodyPr>
          <a:lstStyle/>
          <a:p>
            <a:r>
              <a:rPr lang="en-US" sz="2800" b="1" dirty="0">
                <a:latin typeface="Arial" panose="020B0604020202020204" pitchFamily="34" charset="0"/>
                <a:cs typeface="Arial" panose="020B0604020202020204" pitchFamily="34" charset="0"/>
                <a:sym typeface="Arial" panose="020B0604020202020204" pitchFamily="34" charset="0"/>
              </a:rPr>
              <a:t>CHIA SẺ</a:t>
            </a:r>
            <a:endParaRPr lang="vi-VN" sz="2800" b="1" dirty="0">
              <a:latin typeface="Arial" panose="020B0604020202020204" pitchFamily="34" charset="0"/>
              <a:cs typeface="Arial" panose="020B0604020202020204" pitchFamily="34" charset="0"/>
              <a:sym typeface="Arial" panose="020B0604020202020204" pitchFamily="34" charset="0"/>
            </a:endParaRPr>
          </a:p>
        </p:txBody>
      </p:sp>
      <p:sp>
        <p:nvSpPr>
          <p:cNvPr id="3" name="Chỗ dành sẵn cho Nội dung 2">
            <a:extLst>
              <a:ext uri="{FF2B5EF4-FFF2-40B4-BE49-F238E27FC236}">
                <a16:creationId xmlns:a16="http://schemas.microsoft.com/office/drawing/2014/main" xmlns="" id="{129C6681-48D0-4DB8-950D-6DF5E1658746}"/>
              </a:ext>
            </a:extLst>
          </p:cNvPr>
          <p:cNvSpPr>
            <a:spLocks noGrp="1"/>
          </p:cNvSpPr>
          <p:nvPr>
            <p:ph idx="1"/>
          </p:nvPr>
        </p:nvSpPr>
        <p:spPr>
          <a:xfrm>
            <a:off x="1454046" y="1001640"/>
            <a:ext cx="8303397" cy="4133489"/>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 GV </a:t>
            </a:r>
            <a:r>
              <a:rPr lang="en-US" sz="3600" dirty="0" err="1">
                <a:latin typeface="Times New Roman" panose="02020603050405020304" pitchFamily="18" charset="0"/>
                <a:cs typeface="Times New Roman" panose="02020603050405020304" pitchFamily="18" charset="0"/>
              </a:rPr>
              <a:t>chiếu</a:t>
            </a:r>
            <a:r>
              <a:rPr lang="en-US" sz="3600" dirty="0">
                <a:latin typeface="Times New Roman" panose="02020603050405020304" pitchFamily="18" charset="0"/>
                <a:cs typeface="Times New Roman" panose="02020603050405020304" pitchFamily="18" charset="0"/>
              </a:rPr>
              <a:t> video: https://youtu.be/Vt3MKmcPVpY</a:t>
            </a:r>
          </a:p>
          <a:p>
            <a:pPr marL="0" marR="0" indent="0" algn="just">
              <a:lnSpc>
                <a:spcPct val="150000"/>
              </a:lnSpc>
              <a:spcBef>
                <a:spcPts val="0"/>
              </a:spcBef>
              <a:spcAft>
                <a:spcPts val="0"/>
              </a:spcAft>
              <a:buNone/>
              <a:tabLst>
                <a:tab pos="90170" algn="l"/>
                <a:tab pos="180340" algn="l"/>
                <a:tab pos="270510" algn="l"/>
              </a:tabLst>
            </a:pP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theo</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dõi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và</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nêu</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cảm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nhận</a:t>
            </a:r>
            <a:endPar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a:p>
            <a:pPr marL="0" indent="0">
              <a:buNone/>
            </a:pPr>
            <a:endParaRPr lang="vi-VN" sz="3200" b="1" i="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96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xmlns=""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xmlns=""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3" name="图片 8" descr="6e3e461d6fe4261ffac34bab182ac1ed"/>
          <p:cNvPicPr>
            <a:picLocks noChangeAspect="1"/>
          </p:cNvPicPr>
          <p:nvPr/>
        </p:nvPicPr>
        <p:blipFill>
          <a:blip r:embed="rId3"/>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Chiếu</a:t>
            </a:r>
            <a:r>
              <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dời</a:t>
            </a:r>
            <a:r>
              <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a:t>
            </a:r>
            <a:endPar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_</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Uẩn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_</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xmlns=""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chinese style paper spool title_135620.png">
            <a:extLst>
              <a:ext uri="{FF2B5EF4-FFF2-40B4-BE49-F238E27FC236}">
                <a16:creationId xmlns:a16="http://schemas.microsoft.com/office/drawing/2014/main" xmlns="" id="{BCE8B0B0-CC95-A69A-47D6-CE6D42A496C5}"/>
              </a:ext>
            </a:extLst>
          </p:cNvPr>
          <p:cNvPicPr>
            <a:picLocks noChangeAspect="1"/>
          </p:cNvPicPr>
          <p:nvPr/>
        </p:nvPicPr>
        <p:blipFill>
          <a:blip r:embed="rId2"/>
          <a:srcRect l="9050" t="14719" r="9198" b="25195"/>
          <a:stretch>
            <a:fillRect/>
          </a:stretch>
        </p:blipFill>
        <p:spPr>
          <a:xfrm>
            <a:off x="0" y="-285750"/>
            <a:ext cx="12192000" cy="7524750"/>
          </a:xfrm>
          <a:prstGeom prst="rect">
            <a:avLst/>
          </a:prstGeom>
        </p:spPr>
      </p:pic>
      <p:sp>
        <p:nvSpPr>
          <p:cNvPr id="5" name="Rectangle 4">
            <a:extLst>
              <a:ext uri="{FF2B5EF4-FFF2-40B4-BE49-F238E27FC236}">
                <a16:creationId xmlns:a16="http://schemas.microsoft.com/office/drawing/2014/main" xmlns="" id="{CF45B5E9-3A4A-A8DC-11FD-A1B8B7AEDDEC}"/>
              </a:ext>
            </a:extLst>
          </p:cNvPr>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solidFill>
                  <a:prstClr val="black"/>
                </a:solidFill>
                <a:latin typeface="Times New Roman" panose="02020603050405020304" pitchFamily="18" charset="0"/>
              </a:rPr>
              <a:t>Xưa </a:t>
            </a:r>
            <a:r>
              <a:rPr lang="vi-VN" sz="2200" i="1" dirty="0">
                <a:solidFill>
                  <a:prstClr val="black"/>
                </a:solidFill>
                <a:latin typeface="Times New Roman" panose="02020603050405020304" pitchFamily="18" charset="0"/>
                <a:hlinkClick r:id="rId3" tooltip="Nhà Thương"/>
              </a:rPr>
              <a:t>nhà Thương</a:t>
            </a:r>
            <a:r>
              <a:rPr lang="vi-VN" sz="2200" i="1" dirty="0">
                <a:solidFill>
                  <a:prstClr val="black"/>
                </a:solidFill>
                <a:latin typeface="Times New Roman" panose="02020603050405020304" pitchFamily="18" charset="0"/>
              </a:rPr>
              <a:t> đến đời </a:t>
            </a:r>
            <a:r>
              <a:rPr lang="vi-VN" sz="2200" i="1" dirty="0">
                <a:solidFill>
                  <a:prstClr val="black"/>
                </a:solidFill>
                <a:latin typeface="Times New Roman" panose="02020603050405020304" pitchFamily="18" charset="0"/>
                <a:hlinkClick r:id="rId4" tooltip="Bàn Canh"/>
              </a:rPr>
              <a:t>Bàn Canh</a:t>
            </a:r>
            <a:r>
              <a:rPr lang="vi-VN" sz="2200" i="1" dirty="0">
                <a:solidFill>
                  <a:prstClr val="black"/>
                </a:solidFill>
                <a:latin typeface="Times New Roman" panose="02020603050405020304" pitchFamily="18" charset="0"/>
              </a:rPr>
              <a:t> năm lần dời đô, </a:t>
            </a:r>
            <a:r>
              <a:rPr lang="vi-VN" sz="2200" i="1" dirty="0">
                <a:solidFill>
                  <a:prstClr val="black"/>
                </a:solidFill>
                <a:latin typeface="Times New Roman" panose="02020603050405020304" pitchFamily="18" charset="0"/>
                <a:hlinkClick r:id="rId5" tooltip="Nhà Chu"/>
              </a:rPr>
              <a:t>nhà Chu</a:t>
            </a:r>
            <a:r>
              <a:rPr lang="vi-VN" sz="2200" i="1" dirty="0">
                <a:solidFill>
                  <a:prstClr val="black"/>
                </a:solidFill>
                <a:latin typeface="Times New Roman" panose="02020603050405020304" pitchFamily="18" charset="0"/>
              </a:rPr>
              <a:t> đến đời </a:t>
            </a:r>
            <a:r>
              <a:rPr lang="vi-VN" sz="2200" i="1" dirty="0">
                <a:solidFill>
                  <a:prstClr val="black"/>
                </a:solidFill>
                <a:latin typeface="Times New Roman" panose="02020603050405020304" pitchFamily="18" charset="0"/>
                <a:hlinkClick r:id="rId6" tooltip="Chu Thành vương"/>
              </a:rPr>
              <a:t>Thành Vương</a:t>
            </a:r>
            <a:r>
              <a:rPr lang="vi-VN" sz="2200" i="1" dirty="0">
                <a:solidFill>
                  <a:prstClr val="black"/>
                </a:solidFill>
                <a:latin typeface="Times New Roman" panose="02020603050405020304" pitchFamily="18" charset="0"/>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solidFill>
                  <a:prstClr val="black"/>
                </a:solidFill>
                <a:latin typeface="Times New Roman" panose="02020603050405020304" pitchFamily="18" charset="0"/>
                <a:hlinkClick r:id="rId7" tooltip="Nhà Đinh"/>
              </a:rPr>
              <a:t>Đinh</a:t>
            </a:r>
            <a:r>
              <a:rPr lang="vi-VN" sz="2200" i="1" dirty="0">
                <a:solidFill>
                  <a:prstClr val="black"/>
                </a:solidFill>
                <a:latin typeface="Times New Roman" panose="02020603050405020304" pitchFamily="18" charset="0"/>
              </a:rPr>
              <a:t>, </a:t>
            </a:r>
            <a:r>
              <a:rPr lang="vi-VN" sz="2200" i="1" dirty="0">
                <a:solidFill>
                  <a:prstClr val="black"/>
                </a:solidFill>
                <a:latin typeface="Times New Roman" panose="02020603050405020304" pitchFamily="18" charset="0"/>
                <a:hlinkClick r:id="rId8" tooltip="Nhà Tiền Lê"/>
              </a:rPr>
              <a:t>Lê</a:t>
            </a:r>
            <a:r>
              <a:rPr lang="vi-VN" sz="2200" i="1" dirty="0">
                <a:solidFill>
                  <a:prstClr val="black"/>
                </a:solidFill>
                <a:latin typeface="Times New Roman" panose="02020603050405020304" pitchFamily="18" charset="0"/>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solidFill>
                <a:prstClr val="black"/>
              </a:solidFill>
              <a:latin typeface="等线 Light"/>
            </a:endParaRPr>
          </a:p>
          <a:p>
            <a:pPr marL="0" lvl="1" algn="just" fontAlgn="base">
              <a:spcBef>
                <a:spcPct val="0"/>
              </a:spcBef>
              <a:spcAft>
                <a:spcPct val="0"/>
              </a:spcAft>
            </a:pPr>
            <a:r>
              <a:rPr lang="en-US" sz="2200" i="1" dirty="0">
                <a:solidFill>
                  <a:prstClr val="black"/>
                </a:solidFill>
                <a:latin typeface="等线 Light"/>
              </a:rPr>
              <a:t>      </a:t>
            </a:r>
            <a:r>
              <a:rPr lang="vi-VN" sz="2200" i="1" dirty="0">
                <a:solidFill>
                  <a:prstClr val="black"/>
                </a:solidFill>
                <a:latin typeface="Times New Roman" panose="02020603050405020304" pitchFamily="18" charset="0"/>
              </a:rPr>
              <a:t>Huống chi thành </a:t>
            </a:r>
            <a:r>
              <a:rPr lang="vi-VN" sz="2200" i="1" dirty="0">
                <a:solidFill>
                  <a:prstClr val="black"/>
                </a:solidFill>
                <a:latin typeface="Times New Roman" panose="02020603050405020304" pitchFamily="18" charset="0"/>
                <a:hlinkClick r:id="rId9" tooltip="Đại La"/>
              </a:rPr>
              <a:t>Đại La</a:t>
            </a:r>
            <a:r>
              <a:rPr lang="vi-VN" sz="2200" i="1" dirty="0">
                <a:solidFill>
                  <a:prstClr val="black"/>
                </a:solidFill>
                <a:latin typeface="Times New Roman" panose="02020603050405020304" pitchFamily="18" charset="0"/>
              </a:rPr>
              <a:t>, kinh đô cũ của </a:t>
            </a:r>
            <a:r>
              <a:rPr lang="vi-VN" sz="2200" i="1" dirty="0">
                <a:solidFill>
                  <a:prstClr val="black"/>
                </a:solidFill>
                <a:latin typeface="Times New Roman" panose="02020603050405020304" pitchFamily="18" charset="0"/>
                <a:hlinkClick r:id="rId10" tooltip="Cao Biền"/>
              </a:rPr>
              <a:t>Cao Vương</a:t>
            </a:r>
            <a:r>
              <a:rPr lang="vi-VN" sz="2200" i="1" dirty="0">
                <a:solidFill>
                  <a:prstClr val="black"/>
                </a:solidFill>
                <a:latin typeface="Times New Roman" panose="02020603050405020304" pitchFamily="18" charset="0"/>
              </a:rPr>
              <a:t>, ở vào nơi trung tâm trời đất, được thế </a:t>
            </a:r>
            <a:r>
              <a:rPr lang="vi-VN" sz="2200" i="1" dirty="0">
                <a:solidFill>
                  <a:prstClr val="black"/>
                </a:solidFill>
                <a:latin typeface="Times New Roman" panose="02020603050405020304" pitchFamily="18" charset="0"/>
                <a:hlinkClick r:id="rId11" tooltip="Rồng"/>
              </a:rPr>
              <a:t>rồng</a:t>
            </a:r>
            <a:r>
              <a:rPr lang="vi-VN" sz="2200" i="1" dirty="0">
                <a:solidFill>
                  <a:prstClr val="black"/>
                </a:solidFill>
                <a:latin typeface="Times New Roman" panose="02020603050405020304" pitchFamily="18" charset="0"/>
              </a:rPr>
              <a:t> cuộn </a:t>
            </a:r>
            <a:r>
              <a:rPr lang="vi-VN" sz="2200" i="1" dirty="0">
                <a:solidFill>
                  <a:prstClr val="black"/>
                </a:solidFill>
                <a:latin typeface="Times New Roman" panose="02020603050405020304" pitchFamily="18" charset="0"/>
                <a:hlinkClick r:id="rId12" tooltip="Hổ"/>
              </a:rPr>
              <a:t>hổ</a:t>
            </a:r>
            <a:r>
              <a:rPr lang="vi-VN" sz="2200" i="1" dirty="0">
                <a:solidFill>
                  <a:prstClr val="black"/>
                </a:solidFill>
                <a:latin typeface="Times New Roman" panose="02020603050405020304" pitchFamily="18" charset="0"/>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solidFill>
                  <a:prstClr val="black"/>
                </a:solidFill>
                <a:latin typeface="Times New Roman" panose="02020603050405020304" pitchFamily="18" charset="0"/>
                <a:hlinkClick r:id="rId13" tooltip="Việt Nam"/>
              </a:rPr>
              <a:t>Việt</a:t>
            </a:r>
            <a:r>
              <a:rPr lang="vi-VN" sz="2200" i="1" dirty="0">
                <a:solidFill>
                  <a:prstClr val="black"/>
                </a:solidFill>
                <a:latin typeface="Times New Roman" panose="02020603050405020304" pitchFamily="18" charset="0"/>
              </a:rPr>
              <a:t> đó là nơi thắng địa, thực là chỗ tụ hội quan yếu của bốn phương, đúng là nơi thượng đô kinh sư mãi muôn đời.</a:t>
            </a:r>
            <a:endParaRPr lang="en-US" sz="2200" i="1" dirty="0">
              <a:solidFill>
                <a:prstClr val="black"/>
              </a:solidFill>
              <a:latin typeface="等线 Light"/>
            </a:endParaRPr>
          </a:p>
          <a:p>
            <a:pPr marL="0" lvl="1" algn="just" fontAlgn="base">
              <a:spcBef>
                <a:spcPct val="0"/>
              </a:spcBef>
              <a:spcAft>
                <a:spcPct val="0"/>
              </a:spcAft>
            </a:pPr>
            <a:r>
              <a:rPr lang="en-US" sz="2200" i="1" dirty="0">
                <a:solidFill>
                  <a:prstClr val="black"/>
                </a:solidFill>
                <a:latin typeface="等线 Light"/>
              </a:rPr>
              <a:t>    </a:t>
            </a:r>
            <a:r>
              <a:rPr lang="vi-VN" sz="2200" i="1" dirty="0">
                <a:solidFill>
                  <a:prstClr val="black"/>
                </a:solidFill>
                <a:latin typeface="Times New Roman" panose="02020603050405020304" pitchFamily="18" charset="0"/>
              </a:rPr>
              <a:t>Trẫm muốn </a:t>
            </a:r>
            <a:r>
              <a:rPr lang="en-US" sz="2200" i="1" dirty="0" err="1">
                <a:solidFill>
                  <a:prstClr val="black"/>
                </a:solidFill>
                <a:latin typeface="Times New Roman" pitchFamily="18" charset="0"/>
                <a:cs typeface="Times New Roman" pitchFamily="18" charset="0"/>
              </a:rPr>
              <a:t>dựa</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vào</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sự</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thuận</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lợi</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của</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đất</a:t>
            </a:r>
            <a:r>
              <a:rPr lang="vi-VN" sz="2200" i="1" dirty="0">
                <a:solidFill>
                  <a:prstClr val="black"/>
                </a:solidFill>
                <a:latin typeface="Times New Roman" pitchFamily="18" charset="0"/>
                <a:cs typeface="Times New Roman" pitchFamily="18" charset="0"/>
              </a:rPr>
              <a:t> </a:t>
            </a:r>
            <a:r>
              <a:rPr lang="vi-VN" sz="2200" i="1" dirty="0">
                <a:solidFill>
                  <a:prstClr val="black"/>
                </a:solidFill>
                <a:latin typeface="Times New Roman" panose="02020603050405020304" pitchFamily="18" charset="0"/>
              </a:rPr>
              <a:t>ấy mà định </a:t>
            </a:r>
            <a:r>
              <a:rPr lang="en-US" sz="2200" i="1" dirty="0" err="1">
                <a:solidFill>
                  <a:prstClr val="black"/>
                </a:solidFill>
                <a:latin typeface="Times New Roman" pitchFamily="18" charset="0"/>
                <a:cs typeface="Times New Roman" pitchFamily="18" charset="0"/>
              </a:rPr>
              <a:t>chỗ</a:t>
            </a:r>
            <a:r>
              <a:rPr lang="vi-VN" sz="2200" i="1" dirty="0">
                <a:solidFill>
                  <a:prstClr val="black"/>
                </a:solidFill>
                <a:latin typeface="Times New Roman" panose="02020603050405020304" pitchFamily="18" charset="0"/>
              </a:rPr>
              <a:t> ở, các khanh nghĩ thế nào?</a:t>
            </a:r>
            <a:endParaRPr lang="en-US" sz="2200" b="1" dirty="0">
              <a:solidFill>
                <a:srgbClr val="222222"/>
              </a:solidFill>
              <a:latin typeface="等线 Light"/>
              <a:cs typeface="Times New Roman" pitchFamily="18" charset="0"/>
            </a:endParaRPr>
          </a:p>
        </p:txBody>
      </p:sp>
    </p:spTree>
    <p:extLst>
      <p:ext uri="{BB962C8B-B14F-4D97-AF65-F5344CB8AC3E}">
        <p14:creationId xmlns:p14="http://schemas.microsoft.com/office/powerpoint/2010/main" val="28658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4" name="图片 1">
            <a:extLst>
              <a:ext uri="{FF2B5EF4-FFF2-40B4-BE49-F238E27FC236}">
                <a16:creationId xmlns:a16="http://schemas.microsoft.com/office/drawing/2014/main" xmlns="" id="{CA89A2A5-75EE-4090-8900-6F613A77D8E8}"/>
              </a:ext>
            </a:extLst>
          </p:cNvPr>
          <p:cNvPicPr>
            <a:picLocks noChangeAspect="1"/>
          </p:cNvPicPr>
          <p:nvPr/>
        </p:nvPicPr>
        <p:blipFill>
          <a:blip r:embed="rId3"/>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4"/>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汉仪白棋体简" panose="02010604000101010101" pitchFamily="2" charset="-122"/>
                <a:cs typeface="Times New Roman" pitchFamily="18" charset="0"/>
              </a:rPr>
              <a:t>1.Tác </a:t>
            </a:r>
            <a:r>
              <a:rPr kumimoji="0" lang="en-US" altLang="zh-CN" sz="3600" b="1" i="0" u="none" strike="noStrike" kern="1200" cap="none" spc="0" normalizeH="0" baseline="0" noProof="0" dirty="0" err="1">
                <a:ln>
                  <a:noFill/>
                </a:ln>
                <a:solidFill>
                  <a:srgbClr val="FF0000"/>
                </a:solidFill>
                <a:effectLst/>
                <a:uLnTx/>
                <a:uFillTx/>
                <a:latin typeface="Times New Roman" pitchFamily="18" charset="0"/>
                <a:ea typeface="汉仪白棋体简" panose="02010604000101010101" pitchFamily="2" charset="-122"/>
                <a:cs typeface="Times New Roman" pitchFamily="18" charset="0"/>
              </a:rPr>
              <a:t>giả</a:t>
            </a:r>
            <a:endParaRPr kumimoji="0" lang="zh-CN" altLang="en-US" sz="3600" b="1" i="0" u="none" strike="noStrike" kern="1200" cap="none" spc="0" normalizeH="0" baseline="0" noProof="0" dirty="0">
              <a:ln>
                <a:noFill/>
              </a:ln>
              <a:solidFill>
                <a:srgbClr val="FF0000"/>
              </a:solidFill>
              <a:effectLst/>
              <a:uLnTx/>
              <a:uFillTx/>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Uẩn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(974 – 1028)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tức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vua</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Thái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Tổ</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lên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ngôi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lấy</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hiệu</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Thuận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Thiên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pic>
        <p:nvPicPr>
          <p:cNvPr id="8" name="图片 5">
            <a:extLst>
              <a:ext uri="{FF2B5EF4-FFF2-40B4-BE49-F238E27FC236}">
                <a16:creationId xmlns:a16="http://schemas.microsoft.com/office/drawing/2014/main" xmlns="" id="{C335CBD8-0C48-4327-BDAC-5E1AAA2C0CEC}"/>
              </a:ext>
            </a:extLst>
          </p:cNvPr>
          <p:cNvPicPr>
            <a:picLocks noChangeAspect="1"/>
          </p:cNvPicPr>
          <p:nvPr/>
        </p:nvPicPr>
        <p:blipFill>
          <a:blip r:embed="rId5"/>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Quê</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Đình</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Bảng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Từ</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Sơn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Bắc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Ninh</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0" name="图片 5">
            <a:extLst>
              <a:ext uri="{FF2B5EF4-FFF2-40B4-BE49-F238E27FC236}">
                <a16:creationId xmlns:a16="http://schemas.microsoft.com/office/drawing/2014/main" xmlns="" id="{C335CBD8-0C48-4327-BDAC-5E1AAA2C0CEC}"/>
              </a:ext>
            </a:extLst>
          </p:cNvPr>
          <p:cNvPicPr>
            <a:picLocks noChangeAspect="1"/>
          </p:cNvPicPr>
          <p:nvPr/>
        </p:nvPicPr>
        <p:blipFill>
          <a:blip r:embed="rId5"/>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người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thông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minh,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ái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chí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lập</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nhiều</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chiến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2" name="图片 5">
            <a:extLst>
              <a:ext uri="{FF2B5EF4-FFF2-40B4-BE49-F238E27FC236}">
                <a16:creationId xmlns:a16="http://schemas.microsoft.com/office/drawing/2014/main" xmlns="" id="{C335CBD8-0C48-4327-BDAC-5E1AAA2C0CEC}"/>
              </a:ext>
            </a:extLst>
          </p:cNvPr>
          <p:cNvPicPr>
            <a:picLocks noChangeAspect="1"/>
          </p:cNvPicPr>
          <p:nvPr/>
        </p:nvPicPr>
        <p:blipFill>
          <a:blip r:embed="rId5"/>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1816</Words>
  <Application>Microsoft Office PowerPoint</Application>
  <PresentationFormat>Custom</PresentationFormat>
  <Paragraphs>157</Paragraphs>
  <Slides>28</Slides>
  <Notes>15</Notes>
  <HiddenSlides>0</HiddenSlides>
  <MMClips>0</MMClips>
  <ScaleCrop>false</ScaleCrop>
  <HeadingPairs>
    <vt:vector size="4" baseType="variant">
      <vt:variant>
        <vt:lpstr>Theme</vt:lpstr>
      </vt:variant>
      <vt:variant>
        <vt:i4>10</vt:i4>
      </vt:variant>
      <vt:variant>
        <vt:lpstr>Slide Titles</vt:lpstr>
      </vt:variant>
      <vt:variant>
        <vt:i4>28</vt:i4>
      </vt:variant>
    </vt:vector>
  </HeadingPairs>
  <TitlesOfParts>
    <vt:vector size="38" baseType="lpstr">
      <vt:lpstr>Office Theme</vt:lpstr>
      <vt:lpstr>1_Office 主题​​</vt:lpstr>
      <vt:lpstr>Chủ đề Office</vt:lpstr>
      <vt:lpstr>12_Office Theme</vt:lpstr>
      <vt:lpstr>4_Office Theme</vt:lpstr>
      <vt:lpstr>1_Office Theme</vt:lpstr>
      <vt:lpstr>5_Office Theme</vt:lpstr>
      <vt:lpstr>2_Office Theme</vt:lpstr>
      <vt:lpstr>2_Office 主题​​</vt:lpstr>
      <vt:lpstr>Office 主题​​</vt:lpstr>
      <vt:lpstr>PowerPoint Presentation</vt:lpstr>
      <vt:lpstr>PowerPoint Presentation</vt:lpstr>
      <vt:lpstr>CHIA SẺ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Quoc Danh Nguyen</cp:lastModifiedBy>
  <cp:revision>1</cp:revision>
  <dcterms:created xsi:type="dcterms:W3CDTF">2023-08-01T06:48:57Z</dcterms:created>
  <dcterms:modified xsi:type="dcterms:W3CDTF">2024-01-21T10:05:46Z</dcterms:modified>
</cp:coreProperties>
</file>