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4" r:id="rId2"/>
    <p:sldMasterId id="2147483676" r:id="rId3"/>
    <p:sldMasterId id="2147483688" r:id="rId4"/>
  </p:sldMasterIdLst>
  <p:notesMasterIdLst>
    <p:notesMasterId r:id="rId34"/>
  </p:notesMasterIdLst>
  <p:sldIdLst>
    <p:sldId id="299" r:id="rId5"/>
    <p:sldId id="294" r:id="rId6"/>
    <p:sldId id="258" r:id="rId7"/>
    <p:sldId id="259" r:id="rId8"/>
    <p:sldId id="260" r:id="rId9"/>
    <p:sldId id="261" r:id="rId10"/>
    <p:sldId id="262" r:id="rId11"/>
    <p:sldId id="263" r:id="rId12"/>
    <p:sldId id="298" r:id="rId13"/>
    <p:sldId id="264" r:id="rId14"/>
    <p:sldId id="265" r:id="rId15"/>
    <p:sldId id="266" r:id="rId16"/>
    <p:sldId id="267" r:id="rId17"/>
    <p:sldId id="270" r:id="rId18"/>
    <p:sldId id="271" r:id="rId19"/>
    <p:sldId id="272" r:id="rId20"/>
    <p:sldId id="273" r:id="rId21"/>
    <p:sldId id="295" r:id="rId22"/>
    <p:sldId id="279" r:id="rId23"/>
    <p:sldId id="280" r:id="rId24"/>
    <p:sldId id="281" r:id="rId25"/>
    <p:sldId id="296" r:id="rId26"/>
    <p:sldId id="283" r:id="rId27"/>
    <p:sldId id="284" r:id="rId28"/>
    <p:sldId id="288" r:id="rId29"/>
    <p:sldId id="289" r:id="rId30"/>
    <p:sldId id="297" r:id="rId31"/>
    <p:sldId id="290" r:id="rId32"/>
    <p:sldId id="291" r:id="rId33"/>
  </p:sldIdLst>
  <p:sldSz cx="9144000" cy="5145088"/>
  <p:notesSz cx="6858000" cy="9144000"/>
  <p:embeddedFontLst>
    <p:embeddedFont>
      <p:font typeface="Calibri Light" pitchFamily="34" charset="0"/>
      <p:regular r:id="rId35"/>
      <p:italic r:id="rId36"/>
    </p:embeddedFont>
    <p:embeddedFont>
      <p:font typeface="Calibri" pitchFamily="34" charset="0"/>
      <p:regular r:id="rId37"/>
      <p:bold r:id="rId38"/>
      <p:italic r:id="rId39"/>
      <p:boldItalic r:id="rId40"/>
    </p:embeddedFont>
    <p:embeddedFont>
      <p:font typeface="Erica One" charset="0"/>
      <p:regular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15:guide id="1" orient="horz" pos="1621">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5" roundtripDataSignature="AMtx7mhWboCgkT4nXOefoFmGeVBGy63PE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2C9D4DCE-4730-4DD5-81E1-E949EA677464}">
  <a:tblStyle styleId="{2C9D4DCE-4730-4DD5-81E1-E949EA677464}"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2" d="100"/>
          <a:sy n="102" d="100"/>
        </p:scale>
        <p:origin x="-456" y="-72"/>
      </p:cViewPr>
      <p:guideLst>
        <p:guide orient="horz" pos="1621"/>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5.fntdata"/><Relationship Id="rId21" Type="http://schemas.openxmlformats.org/officeDocument/2006/relationships/slide" Target="slides/slide17.xml"/><Relationship Id="rId34" Type="http://schemas.openxmlformats.org/officeDocument/2006/relationships/notesMaster" Target="notesMasters/notesMaster1.xml"/><Relationship Id="rId47"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3.fntdata"/><Relationship Id="rId40" Type="http://schemas.openxmlformats.org/officeDocument/2006/relationships/font" Target="fonts/font6.fntdata"/><Relationship Id="rId45" Type="http://customschemas.google.com/relationships/presentationmetadata" Target="meta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2.fntdata"/><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1.fntdata"/><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4.fntdata"/><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958281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 name="Google Shape;79;p3: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p12: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15: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6: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7: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p18: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8" name="Google Shape;318;p24: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9" name="Google Shape;329;p25: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2" name="Google Shape;352;p26: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0" name="Google Shape;370;p28: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5" name="Google Shape;385;p29: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4: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 name="Google Shape;88;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33: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1" name="Google Shape;411;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2" name="Google Shape;412;p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2" name="Google Shape;422;p34: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7" name="Google Shape;437;p35: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36: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3" name="Google Shape;453;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4" name="Google Shape;454;p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5: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6: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7" name="Google Shape;107;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Arial"/>
              <a:ea typeface="Arial"/>
              <a:cs typeface="Arial"/>
              <a:sym typeface="Arial"/>
            </a:endParaRPr>
          </a:p>
        </p:txBody>
      </p:sp>
      <p:sp>
        <p:nvSpPr>
          <p:cNvPr id="108" name="Google Shape;108;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6</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7: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p8: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9: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2" name="Google Shape;132;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Arial"/>
              <a:ea typeface="Arial"/>
              <a:cs typeface="Arial"/>
              <a:sym typeface="Arial"/>
            </a:endParaRPr>
          </a:p>
        </p:txBody>
      </p:sp>
      <p:sp>
        <p:nvSpPr>
          <p:cNvPr id="133" name="Google Shape;133;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10</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p10: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12</a:t>
            </a:fld>
            <a:endParaRPr sz="1200" b="0" i="0" u="none" strike="noStrike" cap="none">
              <a:solidFill>
                <a:schemeClr val="dk1"/>
              </a:solidFill>
              <a:latin typeface="Arial"/>
              <a:ea typeface="Arial"/>
              <a:cs typeface="Arial"/>
              <a:sym typeface="Arial"/>
            </a:endParaRPr>
          </a:p>
        </p:txBody>
      </p:sp>
      <p:sp>
        <p:nvSpPr>
          <p:cNvPr id="168" name="Google Shape;168;p11: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9" name="Google Shape;169;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标题幻灯片">
  <p:cSld name="标题幻灯片">
    <p:spTree>
      <p:nvGrpSpPr>
        <p:cNvPr id="1" name="Shape 13"/>
        <p:cNvGrpSpPr/>
        <p:nvPr/>
      </p:nvGrpSpPr>
      <p:grpSpPr>
        <a:xfrm>
          <a:off x="0" y="0"/>
          <a:ext cx="0" cy="0"/>
          <a:chOff x="0" y="0"/>
          <a:chExt cx="0" cy="0"/>
        </a:xfrm>
      </p:grpSpPr>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内容与标题" type="objTx">
  <p:cSld name="OBJECT_WITH_CAPTION_TEXT">
    <p:spTree>
      <p:nvGrpSpPr>
        <p:cNvPr id="1" name="Shape 44"/>
        <p:cNvGrpSpPr/>
        <p:nvPr/>
      </p:nvGrpSpPr>
      <p:grpSpPr>
        <a:xfrm>
          <a:off x="0" y="0"/>
          <a:ext cx="0" cy="0"/>
          <a:chOff x="0" y="0"/>
          <a:chExt cx="0" cy="0"/>
        </a:xfrm>
      </p:grpSpPr>
      <p:sp>
        <p:nvSpPr>
          <p:cNvPr id="45" name="Google Shape;45;p50"/>
          <p:cNvSpPr txBox="1">
            <a:spLocks noGrp="1"/>
          </p:cNvSpPr>
          <p:nvPr>
            <p:ph type="title"/>
          </p:nvPr>
        </p:nvSpPr>
        <p:spPr>
          <a:xfrm>
            <a:off x="457202" y="204852"/>
            <a:ext cx="3008313" cy="871807"/>
          </a:xfrm>
          <a:prstGeom prst="rect">
            <a:avLst/>
          </a:prstGeom>
          <a:noFill/>
          <a:ln>
            <a:noFill/>
          </a:ln>
        </p:spPr>
        <p:txBody>
          <a:bodyPr spcFirstLastPara="1" wrap="square" lIns="91409" tIns="45692" rIns="91409" bIns="45692" anchor="b" anchorCtr="0">
            <a:noAutofit/>
          </a:bodyPr>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6" name="Google Shape;46;p50"/>
          <p:cNvSpPr txBox="1">
            <a:spLocks noGrp="1"/>
          </p:cNvSpPr>
          <p:nvPr>
            <p:ph type="body" idx="1"/>
          </p:nvPr>
        </p:nvSpPr>
        <p:spPr>
          <a:xfrm>
            <a:off x="3575050" y="204851"/>
            <a:ext cx="5111750" cy="4391190"/>
          </a:xfrm>
          <a:prstGeom prst="rect">
            <a:avLst/>
          </a:prstGeom>
          <a:noFill/>
          <a:ln>
            <a:noFill/>
          </a:ln>
        </p:spPr>
        <p:txBody>
          <a:bodyPr spcFirstLastPara="1" wrap="square" lIns="91409" tIns="45692" rIns="91409" bIns="45692" anchor="t" anchorCtr="0">
            <a:noAutofit/>
          </a:bodyPr>
          <a:lstStyle>
            <a:lvl1pPr marL="457120" marR="0" lvl="0" indent="-431725"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240" marR="0" lvl="1" indent="-406329"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360" marR="0" lvl="2" indent="-380933"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480" marR="0" lvl="3" indent="-35553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5600" marR="0" lvl="4" indent="-35553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2720" marR="0" lvl="5" indent="-35553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199840" marR="0" lvl="6" indent="-35553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6960" marR="0" lvl="7" indent="-35553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080" marR="0" lvl="8" indent="-35553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7" name="Google Shape;47;p50"/>
          <p:cNvSpPr txBox="1">
            <a:spLocks noGrp="1"/>
          </p:cNvSpPr>
          <p:nvPr>
            <p:ph type="body" idx="2"/>
          </p:nvPr>
        </p:nvSpPr>
        <p:spPr>
          <a:xfrm>
            <a:off x="457202" y="1076659"/>
            <a:ext cx="3008313" cy="3519383"/>
          </a:xfrm>
          <a:prstGeom prst="rect">
            <a:avLst/>
          </a:prstGeom>
          <a:noFill/>
          <a:ln>
            <a:noFill/>
          </a:ln>
        </p:spPr>
        <p:txBody>
          <a:bodyPr spcFirstLastPara="1" wrap="square" lIns="91409" tIns="45692" rIns="91409" bIns="45692" anchor="t" anchorCtr="0">
            <a:noAutofit/>
          </a:bodyPr>
          <a:lstStyle>
            <a:lvl1pPr marL="457120" marR="0" lvl="0" indent="-22856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240" marR="0" lvl="1" indent="-22856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360" marR="0" lvl="2" indent="-22856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480" marR="0" lvl="3" indent="-22856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5600" marR="0" lvl="4" indent="-22856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2720" marR="0" lvl="5" indent="-22856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199840" marR="0" lvl="6" indent="-22856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6960" marR="0" lvl="7" indent="-22856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080" marR="0" lvl="8" indent="-22856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48" name="Google Shape;48;p50"/>
          <p:cNvSpPr txBox="1">
            <a:spLocks noGrp="1"/>
          </p:cNvSpPr>
          <p:nvPr>
            <p:ph type="dt" idx="10"/>
          </p:nvPr>
        </p:nvSpPr>
        <p:spPr>
          <a:xfrm>
            <a:off x="457200" y="4768736"/>
            <a:ext cx="2133600" cy="273928"/>
          </a:xfrm>
          <a:prstGeom prst="rect">
            <a:avLst/>
          </a:prstGeom>
          <a:noFill/>
          <a:ln>
            <a:noFill/>
          </a:ln>
        </p:spPr>
        <p:txBody>
          <a:bodyPr spcFirstLastPara="1" wrap="square" lIns="91409" tIns="45692" rIns="91409" bIns="45692"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9" name="Google Shape;49;p50"/>
          <p:cNvSpPr txBox="1">
            <a:spLocks noGrp="1"/>
          </p:cNvSpPr>
          <p:nvPr>
            <p:ph type="ftr" idx="11"/>
          </p:nvPr>
        </p:nvSpPr>
        <p:spPr>
          <a:xfrm>
            <a:off x="3124200" y="4768736"/>
            <a:ext cx="2895600" cy="273928"/>
          </a:xfrm>
          <a:prstGeom prst="rect">
            <a:avLst/>
          </a:prstGeom>
          <a:noFill/>
          <a:ln>
            <a:noFill/>
          </a:ln>
        </p:spPr>
        <p:txBody>
          <a:bodyPr spcFirstLastPara="1" wrap="square" lIns="91409" tIns="45692" rIns="91409" bIns="45692"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0" name="Google Shape;50;p50"/>
          <p:cNvSpPr txBox="1">
            <a:spLocks noGrp="1"/>
          </p:cNvSpPr>
          <p:nvPr>
            <p:ph type="sldNum" idx="12"/>
          </p:nvPr>
        </p:nvSpPr>
        <p:spPr>
          <a:xfrm>
            <a:off x="6553200" y="4768736"/>
            <a:ext cx="2133600" cy="273928"/>
          </a:xfrm>
          <a:prstGeom prst="rect">
            <a:avLst/>
          </a:prstGeom>
          <a:noFill/>
          <a:ln>
            <a:noFill/>
          </a:ln>
        </p:spPr>
        <p:txBody>
          <a:bodyPr spcFirstLastPara="1" wrap="square" lIns="91409" tIns="45692" rIns="91409" bIns="45692"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图片与标题" type="picTx">
  <p:cSld name="PICTURE_WITH_CAPTION_TEXT">
    <p:spTree>
      <p:nvGrpSpPr>
        <p:cNvPr id="1" name="Shape 51"/>
        <p:cNvGrpSpPr/>
        <p:nvPr/>
      </p:nvGrpSpPr>
      <p:grpSpPr>
        <a:xfrm>
          <a:off x="0" y="0"/>
          <a:ext cx="0" cy="0"/>
          <a:chOff x="0" y="0"/>
          <a:chExt cx="0" cy="0"/>
        </a:xfrm>
      </p:grpSpPr>
      <p:sp>
        <p:nvSpPr>
          <p:cNvPr id="52" name="Google Shape;52;p51"/>
          <p:cNvSpPr txBox="1">
            <a:spLocks noGrp="1"/>
          </p:cNvSpPr>
          <p:nvPr>
            <p:ph type="title"/>
          </p:nvPr>
        </p:nvSpPr>
        <p:spPr>
          <a:xfrm>
            <a:off x="1792288" y="3601561"/>
            <a:ext cx="5486400" cy="425185"/>
          </a:xfrm>
          <a:prstGeom prst="rect">
            <a:avLst/>
          </a:prstGeom>
          <a:noFill/>
          <a:ln>
            <a:noFill/>
          </a:ln>
        </p:spPr>
        <p:txBody>
          <a:bodyPr spcFirstLastPara="1" wrap="square" lIns="91409" tIns="45692" rIns="91409" bIns="45692" anchor="b" anchorCtr="0">
            <a:noAutofit/>
          </a:bodyPr>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3" name="Google Shape;53;p51"/>
          <p:cNvSpPr>
            <a:spLocks noGrp="1"/>
          </p:cNvSpPr>
          <p:nvPr>
            <p:ph type="pic" idx="2"/>
          </p:nvPr>
        </p:nvSpPr>
        <p:spPr>
          <a:xfrm>
            <a:off x="1792288" y="459724"/>
            <a:ext cx="5486400" cy="3087053"/>
          </a:xfrm>
          <a:prstGeom prst="rect">
            <a:avLst/>
          </a:prstGeom>
          <a:noFill/>
          <a:ln>
            <a:noFill/>
          </a:ln>
        </p:spPr>
      </p:sp>
      <p:sp>
        <p:nvSpPr>
          <p:cNvPr id="54" name="Google Shape;54;p51"/>
          <p:cNvSpPr txBox="1">
            <a:spLocks noGrp="1"/>
          </p:cNvSpPr>
          <p:nvPr>
            <p:ph type="body" idx="1"/>
          </p:nvPr>
        </p:nvSpPr>
        <p:spPr>
          <a:xfrm>
            <a:off x="1792288" y="4026746"/>
            <a:ext cx="5486400" cy="603833"/>
          </a:xfrm>
          <a:prstGeom prst="rect">
            <a:avLst/>
          </a:prstGeom>
          <a:noFill/>
          <a:ln>
            <a:noFill/>
          </a:ln>
        </p:spPr>
        <p:txBody>
          <a:bodyPr spcFirstLastPara="1" wrap="square" lIns="91409" tIns="45692" rIns="91409" bIns="45692" anchor="t" anchorCtr="0">
            <a:noAutofit/>
          </a:bodyPr>
          <a:lstStyle>
            <a:lvl1pPr marL="457120" marR="0" lvl="0" indent="-22856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240" marR="0" lvl="1" indent="-22856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360" marR="0" lvl="2" indent="-22856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480" marR="0" lvl="3" indent="-22856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5600" marR="0" lvl="4" indent="-22856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2720" marR="0" lvl="5" indent="-22856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199840" marR="0" lvl="6" indent="-22856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6960" marR="0" lvl="7" indent="-22856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080" marR="0" lvl="8" indent="-22856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5" name="Google Shape;55;p51"/>
          <p:cNvSpPr txBox="1">
            <a:spLocks noGrp="1"/>
          </p:cNvSpPr>
          <p:nvPr>
            <p:ph type="dt" idx="10"/>
          </p:nvPr>
        </p:nvSpPr>
        <p:spPr>
          <a:xfrm>
            <a:off x="457200" y="4768736"/>
            <a:ext cx="2133600" cy="273928"/>
          </a:xfrm>
          <a:prstGeom prst="rect">
            <a:avLst/>
          </a:prstGeom>
          <a:noFill/>
          <a:ln>
            <a:noFill/>
          </a:ln>
        </p:spPr>
        <p:txBody>
          <a:bodyPr spcFirstLastPara="1" wrap="square" lIns="91409" tIns="45692" rIns="91409" bIns="45692"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Google Shape;56;p51"/>
          <p:cNvSpPr txBox="1">
            <a:spLocks noGrp="1"/>
          </p:cNvSpPr>
          <p:nvPr>
            <p:ph type="ftr" idx="11"/>
          </p:nvPr>
        </p:nvSpPr>
        <p:spPr>
          <a:xfrm>
            <a:off x="3124200" y="4768736"/>
            <a:ext cx="2895600" cy="273928"/>
          </a:xfrm>
          <a:prstGeom prst="rect">
            <a:avLst/>
          </a:prstGeom>
          <a:noFill/>
          <a:ln>
            <a:noFill/>
          </a:ln>
        </p:spPr>
        <p:txBody>
          <a:bodyPr spcFirstLastPara="1" wrap="square" lIns="91409" tIns="45692" rIns="91409" bIns="45692"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51"/>
          <p:cNvSpPr txBox="1">
            <a:spLocks noGrp="1"/>
          </p:cNvSpPr>
          <p:nvPr>
            <p:ph type="sldNum" idx="12"/>
          </p:nvPr>
        </p:nvSpPr>
        <p:spPr>
          <a:xfrm>
            <a:off x="6553200" y="4768736"/>
            <a:ext cx="2133600" cy="273928"/>
          </a:xfrm>
          <a:prstGeom prst="rect">
            <a:avLst/>
          </a:prstGeom>
          <a:noFill/>
          <a:ln>
            <a:noFill/>
          </a:ln>
        </p:spPr>
        <p:txBody>
          <a:bodyPr spcFirstLastPara="1" wrap="square" lIns="91409" tIns="45692" rIns="91409" bIns="45692"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标题和竖排文字" type="vertTx">
  <p:cSld name="VERTICAL_TEXT">
    <p:spTree>
      <p:nvGrpSpPr>
        <p:cNvPr id="1" name="Shape 58"/>
        <p:cNvGrpSpPr/>
        <p:nvPr/>
      </p:nvGrpSpPr>
      <p:grpSpPr>
        <a:xfrm>
          <a:off x="0" y="0"/>
          <a:ext cx="0" cy="0"/>
          <a:chOff x="0" y="0"/>
          <a:chExt cx="0" cy="0"/>
        </a:xfrm>
      </p:grpSpPr>
      <p:sp>
        <p:nvSpPr>
          <p:cNvPr id="59" name="Google Shape;59;p52"/>
          <p:cNvSpPr txBox="1">
            <a:spLocks noGrp="1"/>
          </p:cNvSpPr>
          <p:nvPr>
            <p:ph type="title"/>
          </p:nvPr>
        </p:nvSpPr>
        <p:spPr>
          <a:xfrm>
            <a:off x="457200" y="206043"/>
            <a:ext cx="8229600" cy="857515"/>
          </a:xfrm>
          <a:prstGeom prst="rect">
            <a:avLst/>
          </a:prstGeom>
          <a:noFill/>
          <a:ln>
            <a:noFill/>
          </a:ln>
        </p:spPr>
        <p:txBody>
          <a:bodyPr spcFirstLastPara="1" wrap="square" lIns="91409" tIns="45692" rIns="91409" bIns="45692" anchor="t"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0" name="Google Shape;60;p52"/>
          <p:cNvSpPr txBox="1">
            <a:spLocks noGrp="1"/>
          </p:cNvSpPr>
          <p:nvPr>
            <p:ph type="body" idx="1"/>
          </p:nvPr>
        </p:nvSpPr>
        <p:spPr>
          <a:xfrm rot="5400000">
            <a:off x="2874241" y="-1216519"/>
            <a:ext cx="3395520" cy="8229600"/>
          </a:xfrm>
          <a:prstGeom prst="rect">
            <a:avLst/>
          </a:prstGeom>
          <a:noFill/>
          <a:ln>
            <a:noFill/>
          </a:ln>
        </p:spPr>
        <p:txBody>
          <a:bodyPr spcFirstLastPara="1" wrap="square" lIns="91409" tIns="45692" rIns="91409" bIns="45692" anchor="t" anchorCtr="0">
            <a:noAutofit/>
          </a:bodyPr>
          <a:lstStyle>
            <a:lvl1pPr marL="457120" marR="0" lvl="0" indent="-431725"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240" marR="0" lvl="1" indent="-406329"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360" marR="0" lvl="2" indent="-380933"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480" marR="0" lvl="3" indent="-35553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5600" marR="0" lvl="4" indent="-35553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2720" marR="0" lvl="5" indent="-35553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199840" marR="0" lvl="6" indent="-35553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6960" marR="0" lvl="7" indent="-35553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080" marR="0" lvl="8" indent="-35553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Google Shape;61;p52"/>
          <p:cNvSpPr txBox="1">
            <a:spLocks noGrp="1"/>
          </p:cNvSpPr>
          <p:nvPr>
            <p:ph type="dt" idx="10"/>
          </p:nvPr>
        </p:nvSpPr>
        <p:spPr>
          <a:xfrm>
            <a:off x="457200" y="4768736"/>
            <a:ext cx="2133600" cy="273928"/>
          </a:xfrm>
          <a:prstGeom prst="rect">
            <a:avLst/>
          </a:prstGeom>
          <a:noFill/>
          <a:ln>
            <a:noFill/>
          </a:ln>
        </p:spPr>
        <p:txBody>
          <a:bodyPr spcFirstLastPara="1" wrap="square" lIns="91409" tIns="45692" rIns="91409" bIns="45692"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2" name="Google Shape;62;p52"/>
          <p:cNvSpPr txBox="1">
            <a:spLocks noGrp="1"/>
          </p:cNvSpPr>
          <p:nvPr>
            <p:ph type="ftr" idx="11"/>
          </p:nvPr>
        </p:nvSpPr>
        <p:spPr>
          <a:xfrm>
            <a:off x="3124200" y="4768736"/>
            <a:ext cx="2895600" cy="273928"/>
          </a:xfrm>
          <a:prstGeom prst="rect">
            <a:avLst/>
          </a:prstGeom>
          <a:noFill/>
          <a:ln>
            <a:noFill/>
          </a:ln>
        </p:spPr>
        <p:txBody>
          <a:bodyPr spcFirstLastPara="1" wrap="square" lIns="91409" tIns="45692" rIns="91409" bIns="45692"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52"/>
          <p:cNvSpPr txBox="1">
            <a:spLocks noGrp="1"/>
          </p:cNvSpPr>
          <p:nvPr>
            <p:ph type="sldNum" idx="12"/>
          </p:nvPr>
        </p:nvSpPr>
        <p:spPr>
          <a:xfrm>
            <a:off x="6553200" y="4768736"/>
            <a:ext cx="2133600" cy="273928"/>
          </a:xfrm>
          <a:prstGeom prst="rect">
            <a:avLst/>
          </a:prstGeom>
          <a:noFill/>
          <a:ln>
            <a:noFill/>
          </a:ln>
        </p:spPr>
        <p:txBody>
          <a:bodyPr spcFirstLastPara="1" wrap="square" lIns="91409" tIns="45692" rIns="91409" bIns="45692"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垂直排列标题与文本">
  <p:cSld name="垂直排列标题与文本">
    <p:spTree>
      <p:nvGrpSpPr>
        <p:cNvPr id="1" name="Shape 64"/>
        <p:cNvGrpSpPr/>
        <p:nvPr/>
      </p:nvGrpSpPr>
      <p:grpSpPr>
        <a:xfrm>
          <a:off x="0" y="0"/>
          <a:ext cx="0" cy="0"/>
          <a:chOff x="0" y="0"/>
          <a:chExt cx="0" cy="0"/>
        </a:xfrm>
      </p:grpSpPr>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2033"/>
            <a:ext cx="6858000" cy="1791253"/>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2702363"/>
            <a:ext cx="6858000" cy="1242205"/>
          </a:xfrm>
        </p:spPr>
        <p:txBody>
          <a:bodyPr/>
          <a:lstStyle>
            <a:lvl1pPr marL="0" indent="0" algn="ctr">
              <a:buNone/>
              <a:defRPr sz="1800"/>
            </a:lvl1pPr>
            <a:lvl2pPr marL="342840" indent="0" algn="ctr">
              <a:buNone/>
              <a:defRPr sz="1500"/>
            </a:lvl2pPr>
            <a:lvl3pPr marL="685680" indent="0" algn="ctr">
              <a:buNone/>
              <a:defRPr sz="1400"/>
            </a:lvl3pPr>
            <a:lvl4pPr marL="1028520" indent="0" algn="ctr">
              <a:buNone/>
              <a:defRPr sz="1200"/>
            </a:lvl4pPr>
            <a:lvl5pPr marL="1371360" indent="0" algn="ctr">
              <a:buNone/>
              <a:defRPr sz="1200"/>
            </a:lvl5pPr>
            <a:lvl6pPr marL="1714200" indent="0" algn="ctr">
              <a:buNone/>
              <a:defRPr sz="1200"/>
            </a:lvl6pPr>
            <a:lvl7pPr marL="2057040" indent="0" algn="ctr">
              <a:buNone/>
              <a:defRPr sz="1200"/>
            </a:lvl7pPr>
            <a:lvl8pPr marL="2399880" indent="0" algn="ctr">
              <a:buNone/>
              <a:defRPr sz="1200"/>
            </a:lvl8pPr>
            <a:lvl9pPr marL="274272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037A883-0EEC-440C-B562-2FB3C8CB7763}" type="datetimeFigureOut">
              <a:rPr lang="en-US" smtClean="0">
                <a:solidFill>
                  <a:prstClr val="black">
                    <a:tint val="75000"/>
                  </a:prstClr>
                </a:solidFill>
              </a:rPr>
              <a:pPr/>
              <a:t>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9FF5AE-7BDA-4B70-A2FA-C7CFDABDD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21010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37A883-0EEC-440C-B562-2FB3C8CB7763}" type="datetimeFigureOut">
              <a:rPr lang="en-US" smtClean="0">
                <a:solidFill>
                  <a:prstClr val="black">
                    <a:tint val="75000"/>
                  </a:prstClr>
                </a:solidFill>
              </a:rPr>
              <a:pPr/>
              <a:t>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9FF5AE-7BDA-4B70-A2FA-C7CFDABDD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3638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1"/>
            <a:ext cx="7886700" cy="2140213"/>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3443160"/>
            <a:ext cx="7886700" cy="1125488"/>
          </a:xfrm>
        </p:spPr>
        <p:txBody>
          <a:bodyPr/>
          <a:lstStyle>
            <a:lvl1pPr marL="0" indent="0">
              <a:buNone/>
              <a:defRPr sz="1800">
                <a:solidFill>
                  <a:schemeClr val="tx1">
                    <a:tint val="75000"/>
                  </a:schemeClr>
                </a:solidFill>
              </a:defRPr>
            </a:lvl1pPr>
            <a:lvl2pPr marL="342840" indent="0">
              <a:buNone/>
              <a:defRPr sz="1500">
                <a:solidFill>
                  <a:schemeClr val="tx1">
                    <a:tint val="75000"/>
                  </a:schemeClr>
                </a:solidFill>
              </a:defRPr>
            </a:lvl2pPr>
            <a:lvl3pPr marL="685680" indent="0">
              <a:buNone/>
              <a:defRPr sz="1400">
                <a:solidFill>
                  <a:schemeClr val="tx1">
                    <a:tint val="75000"/>
                  </a:schemeClr>
                </a:solidFill>
              </a:defRPr>
            </a:lvl3pPr>
            <a:lvl4pPr marL="1028520" indent="0">
              <a:buNone/>
              <a:defRPr sz="1200">
                <a:solidFill>
                  <a:schemeClr val="tx1">
                    <a:tint val="75000"/>
                  </a:schemeClr>
                </a:solidFill>
              </a:defRPr>
            </a:lvl4pPr>
            <a:lvl5pPr marL="1371360" indent="0">
              <a:buNone/>
              <a:defRPr sz="1200">
                <a:solidFill>
                  <a:schemeClr val="tx1">
                    <a:tint val="75000"/>
                  </a:schemeClr>
                </a:solidFill>
              </a:defRPr>
            </a:lvl5pPr>
            <a:lvl6pPr marL="1714200" indent="0">
              <a:buNone/>
              <a:defRPr sz="1200">
                <a:solidFill>
                  <a:schemeClr val="tx1">
                    <a:tint val="75000"/>
                  </a:schemeClr>
                </a:solidFill>
              </a:defRPr>
            </a:lvl6pPr>
            <a:lvl7pPr marL="2057040" indent="0">
              <a:buNone/>
              <a:defRPr sz="1200">
                <a:solidFill>
                  <a:schemeClr val="tx1">
                    <a:tint val="75000"/>
                  </a:schemeClr>
                </a:solidFill>
              </a:defRPr>
            </a:lvl7pPr>
            <a:lvl8pPr marL="2399880" indent="0">
              <a:buNone/>
              <a:defRPr sz="1200">
                <a:solidFill>
                  <a:schemeClr val="tx1">
                    <a:tint val="75000"/>
                  </a:schemeClr>
                </a:solidFill>
              </a:defRPr>
            </a:lvl8pPr>
            <a:lvl9pPr marL="274272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037A883-0EEC-440C-B562-2FB3C8CB7763}" type="datetimeFigureOut">
              <a:rPr lang="en-US" smtClean="0">
                <a:solidFill>
                  <a:prstClr val="black">
                    <a:tint val="75000"/>
                  </a:prstClr>
                </a:solidFill>
              </a:rPr>
              <a:pPr/>
              <a:t>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9FF5AE-7BDA-4B70-A2FA-C7CFDABDD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66470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369642"/>
            <a:ext cx="3886200" cy="326451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369642"/>
            <a:ext cx="3886200" cy="326451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37A883-0EEC-440C-B562-2FB3C8CB7763}" type="datetimeFigureOut">
              <a:rPr lang="en-US" smtClean="0">
                <a:solidFill>
                  <a:prstClr val="black">
                    <a:tint val="75000"/>
                  </a:prstClr>
                </a:solidFill>
              </a:rPr>
              <a:pPr/>
              <a:t>1/21/2024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9FF5AE-7BDA-4B70-A2FA-C7CFDABDD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02450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930"/>
            <a:ext cx="7886700" cy="994479"/>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261261"/>
            <a:ext cx="3868340" cy="618125"/>
          </a:xfrm>
        </p:spPr>
        <p:txBody>
          <a:bodyPr anchor="b"/>
          <a:lstStyle>
            <a:lvl1pPr marL="0" indent="0">
              <a:buNone/>
              <a:defRPr sz="1800" b="1"/>
            </a:lvl1pPr>
            <a:lvl2pPr marL="342840" indent="0">
              <a:buNone/>
              <a:defRPr sz="1500" b="1"/>
            </a:lvl2pPr>
            <a:lvl3pPr marL="685680" indent="0">
              <a:buNone/>
              <a:defRPr sz="1400" b="1"/>
            </a:lvl3pPr>
            <a:lvl4pPr marL="1028520" indent="0">
              <a:buNone/>
              <a:defRPr sz="1200" b="1"/>
            </a:lvl4pPr>
            <a:lvl5pPr marL="1371360" indent="0">
              <a:buNone/>
              <a:defRPr sz="1200" b="1"/>
            </a:lvl5pPr>
            <a:lvl6pPr marL="1714200" indent="0">
              <a:buNone/>
              <a:defRPr sz="1200" b="1"/>
            </a:lvl6pPr>
            <a:lvl7pPr marL="2057040" indent="0">
              <a:buNone/>
              <a:defRPr sz="1200" b="1"/>
            </a:lvl7pPr>
            <a:lvl8pPr marL="2399880" indent="0">
              <a:buNone/>
              <a:defRPr sz="1200" b="1"/>
            </a:lvl8pPr>
            <a:lvl9pPr marL="274272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1879386"/>
            <a:ext cx="3868340" cy="276429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1" y="1261261"/>
            <a:ext cx="3887391" cy="618125"/>
          </a:xfrm>
        </p:spPr>
        <p:txBody>
          <a:bodyPr anchor="b"/>
          <a:lstStyle>
            <a:lvl1pPr marL="0" indent="0">
              <a:buNone/>
              <a:defRPr sz="1800" b="1"/>
            </a:lvl1pPr>
            <a:lvl2pPr marL="342840" indent="0">
              <a:buNone/>
              <a:defRPr sz="1500" b="1"/>
            </a:lvl2pPr>
            <a:lvl3pPr marL="685680" indent="0">
              <a:buNone/>
              <a:defRPr sz="1400" b="1"/>
            </a:lvl3pPr>
            <a:lvl4pPr marL="1028520" indent="0">
              <a:buNone/>
              <a:defRPr sz="1200" b="1"/>
            </a:lvl4pPr>
            <a:lvl5pPr marL="1371360" indent="0">
              <a:buNone/>
              <a:defRPr sz="1200" b="1"/>
            </a:lvl5pPr>
            <a:lvl6pPr marL="1714200" indent="0">
              <a:buNone/>
              <a:defRPr sz="1200" b="1"/>
            </a:lvl6pPr>
            <a:lvl7pPr marL="2057040" indent="0">
              <a:buNone/>
              <a:defRPr sz="1200" b="1"/>
            </a:lvl7pPr>
            <a:lvl8pPr marL="2399880" indent="0">
              <a:buNone/>
              <a:defRPr sz="1200" b="1"/>
            </a:lvl8pPr>
            <a:lvl9pPr marL="274272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1" y="1879386"/>
            <a:ext cx="3887391" cy="276429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37A883-0EEC-440C-B562-2FB3C8CB7763}" type="datetimeFigureOut">
              <a:rPr lang="en-US" smtClean="0">
                <a:solidFill>
                  <a:prstClr val="black">
                    <a:tint val="75000"/>
                  </a:prstClr>
                </a:solidFill>
              </a:rPr>
              <a:pPr/>
              <a:t>1/21/2024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9FF5AE-7BDA-4B70-A2FA-C7CFDABDD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93758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37A883-0EEC-440C-B562-2FB3C8CB7763}" type="datetimeFigureOut">
              <a:rPr lang="en-US" smtClean="0">
                <a:solidFill>
                  <a:prstClr val="black">
                    <a:tint val="75000"/>
                  </a:prstClr>
                </a:solidFill>
              </a:rPr>
              <a:pPr/>
              <a:t>1/21/2024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9FF5AE-7BDA-4B70-A2FA-C7CFDABDD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3132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标题和内容">
  <p:cSld name="标题和内容">
    <p:spTree>
      <p:nvGrpSpPr>
        <p:cNvPr id="1" name="Shape 14"/>
        <p:cNvGrpSpPr/>
        <p:nvPr/>
      </p:nvGrpSpPr>
      <p:grpSpPr>
        <a:xfrm>
          <a:off x="0" y="0"/>
          <a:ext cx="0" cy="0"/>
          <a:chOff x="0" y="0"/>
          <a:chExt cx="0" cy="0"/>
        </a:xfrm>
      </p:grpSpPr>
    </p:spTree>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37A883-0EEC-440C-B562-2FB3C8CB7763}" type="datetimeFigureOut">
              <a:rPr lang="en-US" smtClean="0">
                <a:solidFill>
                  <a:prstClr val="black">
                    <a:tint val="75000"/>
                  </a:prstClr>
                </a:solidFill>
              </a:rPr>
              <a:pPr/>
              <a:t>1/21/2024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9FF5AE-7BDA-4B70-A2FA-C7CFDABDD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52672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7"/>
            <a:ext cx="2949178" cy="1200521"/>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740799"/>
            <a:ext cx="4629150" cy="365634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1543526"/>
            <a:ext cx="2949178" cy="2859574"/>
          </a:xfrm>
        </p:spPr>
        <p:txBody>
          <a:bodyPr/>
          <a:lstStyle>
            <a:lvl1pPr marL="0" indent="0">
              <a:buNone/>
              <a:defRPr sz="1200"/>
            </a:lvl1pPr>
            <a:lvl2pPr marL="342840" indent="0">
              <a:buNone/>
              <a:defRPr sz="1100"/>
            </a:lvl2pPr>
            <a:lvl3pPr marL="685680" indent="0">
              <a:buNone/>
              <a:defRPr sz="900"/>
            </a:lvl3pPr>
            <a:lvl4pPr marL="1028520" indent="0">
              <a:buNone/>
              <a:defRPr sz="800"/>
            </a:lvl4pPr>
            <a:lvl5pPr marL="1371360" indent="0">
              <a:buNone/>
              <a:defRPr sz="800"/>
            </a:lvl5pPr>
            <a:lvl6pPr marL="1714200" indent="0">
              <a:buNone/>
              <a:defRPr sz="800"/>
            </a:lvl6pPr>
            <a:lvl7pPr marL="2057040" indent="0">
              <a:buNone/>
              <a:defRPr sz="800"/>
            </a:lvl7pPr>
            <a:lvl8pPr marL="2399880" indent="0">
              <a:buNone/>
              <a:defRPr sz="800"/>
            </a:lvl8pPr>
            <a:lvl9pPr marL="2742720" indent="0">
              <a:buNone/>
              <a:defRPr sz="800"/>
            </a:lvl9pPr>
          </a:lstStyle>
          <a:p>
            <a:pPr lvl="0"/>
            <a:r>
              <a:rPr lang="en-US" smtClean="0"/>
              <a:t>Edit Master text styles</a:t>
            </a:r>
          </a:p>
        </p:txBody>
      </p:sp>
      <p:sp>
        <p:nvSpPr>
          <p:cNvPr id="5" name="Date Placeholder 4"/>
          <p:cNvSpPr>
            <a:spLocks noGrp="1"/>
          </p:cNvSpPr>
          <p:nvPr>
            <p:ph type="dt" sz="half" idx="10"/>
          </p:nvPr>
        </p:nvSpPr>
        <p:spPr/>
        <p:txBody>
          <a:bodyPr/>
          <a:lstStyle/>
          <a:p>
            <a:fld id="{1037A883-0EEC-440C-B562-2FB3C8CB7763}" type="datetimeFigureOut">
              <a:rPr lang="en-US" smtClean="0">
                <a:solidFill>
                  <a:prstClr val="black">
                    <a:tint val="75000"/>
                  </a:prstClr>
                </a:solidFill>
              </a:rPr>
              <a:pPr/>
              <a:t>1/21/2024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9FF5AE-7BDA-4B70-A2FA-C7CFDABDD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09156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7"/>
            <a:ext cx="2949178" cy="1200521"/>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740799"/>
            <a:ext cx="4629150" cy="3656347"/>
          </a:xfrm>
        </p:spPr>
        <p:txBody>
          <a:bodyPr/>
          <a:lstStyle>
            <a:lvl1pPr marL="0" indent="0">
              <a:buNone/>
              <a:defRPr sz="2400"/>
            </a:lvl1pPr>
            <a:lvl2pPr marL="342840" indent="0">
              <a:buNone/>
              <a:defRPr sz="2100"/>
            </a:lvl2pPr>
            <a:lvl3pPr marL="685680" indent="0">
              <a:buNone/>
              <a:defRPr sz="1800"/>
            </a:lvl3pPr>
            <a:lvl4pPr marL="1028520" indent="0">
              <a:buNone/>
              <a:defRPr sz="1500"/>
            </a:lvl4pPr>
            <a:lvl5pPr marL="1371360" indent="0">
              <a:buNone/>
              <a:defRPr sz="1500"/>
            </a:lvl5pPr>
            <a:lvl6pPr marL="1714200" indent="0">
              <a:buNone/>
              <a:defRPr sz="1500"/>
            </a:lvl6pPr>
            <a:lvl7pPr marL="2057040" indent="0">
              <a:buNone/>
              <a:defRPr sz="1500"/>
            </a:lvl7pPr>
            <a:lvl8pPr marL="2399880" indent="0">
              <a:buNone/>
              <a:defRPr sz="1500"/>
            </a:lvl8pPr>
            <a:lvl9pPr marL="2742720" indent="0">
              <a:buNone/>
              <a:defRPr sz="1500"/>
            </a:lvl9pPr>
          </a:lstStyle>
          <a:p>
            <a:endParaRPr lang="en-US"/>
          </a:p>
        </p:txBody>
      </p:sp>
      <p:sp>
        <p:nvSpPr>
          <p:cNvPr id="4" name="Text Placeholder 3"/>
          <p:cNvSpPr>
            <a:spLocks noGrp="1"/>
          </p:cNvSpPr>
          <p:nvPr>
            <p:ph type="body" sz="half" idx="2"/>
          </p:nvPr>
        </p:nvSpPr>
        <p:spPr>
          <a:xfrm>
            <a:off x="629841" y="1543526"/>
            <a:ext cx="2949178" cy="2859574"/>
          </a:xfrm>
        </p:spPr>
        <p:txBody>
          <a:bodyPr/>
          <a:lstStyle>
            <a:lvl1pPr marL="0" indent="0">
              <a:buNone/>
              <a:defRPr sz="1200"/>
            </a:lvl1pPr>
            <a:lvl2pPr marL="342840" indent="0">
              <a:buNone/>
              <a:defRPr sz="1100"/>
            </a:lvl2pPr>
            <a:lvl3pPr marL="685680" indent="0">
              <a:buNone/>
              <a:defRPr sz="900"/>
            </a:lvl3pPr>
            <a:lvl4pPr marL="1028520" indent="0">
              <a:buNone/>
              <a:defRPr sz="800"/>
            </a:lvl4pPr>
            <a:lvl5pPr marL="1371360" indent="0">
              <a:buNone/>
              <a:defRPr sz="800"/>
            </a:lvl5pPr>
            <a:lvl6pPr marL="1714200" indent="0">
              <a:buNone/>
              <a:defRPr sz="800"/>
            </a:lvl6pPr>
            <a:lvl7pPr marL="2057040" indent="0">
              <a:buNone/>
              <a:defRPr sz="800"/>
            </a:lvl7pPr>
            <a:lvl8pPr marL="2399880" indent="0">
              <a:buNone/>
              <a:defRPr sz="800"/>
            </a:lvl8pPr>
            <a:lvl9pPr marL="2742720" indent="0">
              <a:buNone/>
              <a:defRPr sz="800"/>
            </a:lvl9pPr>
          </a:lstStyle>
          <a:p>
            <a:pPr lvl="0"/>
            <a:r>
              <a:rPr lang="en-US" smtClean="0"/>
              <a:t>Edit Master text styles</a:t>
            </a:r>
          </a:p>
        </p:txBody>
      </p:sp>
      <p:sp>
        <p:nvSpPr>
          <p:cNvPr id="5" name="Date Placeholder 4"/>
          <p:cNvSpPr>
            <a:spLocks noGrp="1"/>
          </p:cNvSpPr>
          <p:nvPr>
            <p:ph type="dt" sz="half" idx="10"/>
          </p:nvPr>
        </p:nvSpPr>
        <p:spPr/>
        <p:txBody>
          <a:bodyPr/>
          <a:lstStyle/>
          <a:p>
            <a:fld id="{1037A883-0EEC-440C-B562-2FB3C8CB7763}" type="datetimeFigureOut">
              <a:rPr lang="en-US" smtClean="0">
                <a:solidFill>
                  <a:prstClr val="black">
                    <a:tint val="75000"/>
                  </a:prstClr>
                </a:solidFill>
              </a:rPr>
              <a:pPr/>
              <a:t>1/21/2024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9FF5AE-7BDA-4B70-A2FA-C7CFDABDD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09163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37A883-0EEC-440C-B562-2FB3C8CB7763}" type="datetimeFigureOut">
              <a:rPr lang="en-US" smtClean="0">
                <a:solidFill>
                  <a:prstClr val="black">
                    <a:tint val="75000"/>
                  </a:prstClr>
                </a:solidFill>
              </a:rPr>
              <a:pPr/>
              <a:t>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9FF5AE-7BDA-4B70-A2FA-C7CFDABDD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4613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928"/>
            <a:ext cx="1971675" cy="436022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1" y="273928"/>
            <a:ext cx="5800725" cy="43602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37A883-0EEC-440C-B562-2FB3C8CB7763}" type="datetimeFigureOut">
              <a:rPr lang="en-US" smtClean="0">
                <a:solidFill>
                  <a:prstClr val="black">
                    <a:tint val="75000"/>
                  </a:prstClr>
                </a:solidFill>
              </a:rPr>
              <a:pPr/>
              <a:t>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9FF5AE-7BDA-4B70-A2FA-C7CFDABDD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73143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2032"/>
            <a:ext cx="6858000" cy="1791253"/>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2702363"/>
            <a:ext cx="6858000" cy="1242205"/>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037A883-0EEC-440C-B562-2FB3C8CB7763}" type="datetimeFigureOut">
              <a:rPr lang="en-US" smtClean="0">
                <a:solidFill>
                  <a:prstClr val="black">
                    <a:tint val="75000"/>
                  </a:prstClr>
                </a:solidFill>
              </a:rPr>
              <a:pPr/>
              <a:t>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9FF5AE-7BDA-4B70-A2FA-C7CFDABDD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02302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37A883-0EEC-440C-B562-2FB3C8CB7763}" type="datetimeFigureOut">
              <a:rPr lang="en-US" smtClean="0">
                <a:solidFill>
                  <a:prstClr val="black">
                    <a:tint val="75000"/>
                  </a:prstClr>
                </a:solidFill>
              </a:rPr>
              <a:pPr/>
              <a:t>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9FF5AE-7BDA-4B70-A2FA-C7CFDABDD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66851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40213"/>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3443160"/>
            <a:ext cx="7886700" cy="1125488"/>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037A883-0EEC-440C-B562-2FB3C8CB7763}" type="datetimeFigureOut">
              <a:rPr lang="en-US" smtClean="0">
                <a:solidFill>
                  <a:prstClr val="black">
                    <a:tint val="75000"/>
                  </a:prstClr>
                </a:solidFill>
              </a:rPr>
              <a:pPr/>
              <a:t>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9FF5AE-7BDA-4B70-A2FA-C7CFDABDD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99516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369642"/>
            <a:ext cx="3886200" cy="326451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369642"/>
            <a:ext cx="3886200" cy="326451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37A883-0EEC-440C-B562-2FB3C8CB7763}" type="datetimeFigureOut">
              <a:rPr lang="en-US" smtClean="0">
                <a:solidFill>
                  <a:prstClr val="black">
                    <a:tint val="75000"/>
                  </a:prstClr>
                </a:solidFill>
              </a:rPr>
              <a:pPr/>
              <a:t>1/21/2024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9FF5AE-7BDA-4B70-A2FA-C7CFDABDD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41866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929"/>
            <a:ext cx="7886700" cy="994479"/>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261261"/>
            <a:ext cx="3868340" cy="618125"/>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1879386"/>
            <a:ext cx="3868340" cy="276429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261261"/>
            <a:ext cx="3887391" cy="618125"/>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1879386"/>
            <a:ext cx="3887391" cy="276429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37A883-0EEC-440C-B562-2FB3C8CB7763}" type="datetimeFigureOut">
              <a:rPr lang="en-US" smtClean="0">
                <a:solidFill>
                  <a:prstClr val="black">
                    <a:tint val="75000"/>
                  </a:prstClr>
                </a:solidFill>
              </a:rPr>
              <a:pPr/>
              <a:t>1/21/2024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9FF5AE-7BDA-4B70-A2FA-C7CFDABDD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0190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仅标题">
  <p:cSld name="1_仅标题">
    <p:spTree>
      <p:nvGrpSpPr>
        <p:cNvPr id="1" name="Shape 15"/>
        <p:cNvGrpSpPr/>
        <p:nvPr/>
      </p:nvGrpSpPr>
      <p:grpSpPr>
        <a:xfrm>
          <a:off x="0" y="0"/>
          <a:ext cx="0" cy="0"/>
          <a:chOff x="0" y="0"/>
          <a:chExt cx="0" cy="0"/>
        </a:xfrm>
      </p:grpSpPr>
      <p:sp>
        <p:nvSpPr>
          <p:cNvPr id="16" name="Google Shape;16;p41"/>
          <p:cNvSpPr/>
          <p:nvPr/>
        </p:nvSpPr>
        <p:spPr>
          <a:xfrm>
            <a:off x="899592" y="412304"/>
            <a:ext cx="2088232" cy="864096"/>
          </a:xfrm>
          <a:prstGeom prst="rect">
            <a:avLst/>
          </a:prstGeom>
          <a:solidFill>
            <a:srgbClr val="E5F3FE"/>
          </a:solidFill>
          <a:ln w="25400" cap="flat" cmpd="sng">
            <a:solidFill>
              <a:srgbClr val="E5F3FE"/>
            </a:solidFill>
            <a:prstDash val="solid"/>
            <a:round/>
            <a:headEnd type="none" w="sm" len="sm"/>
            <a:tailEnd type="none" w="sm" len="sm"/>
          </a:ln>
        </p:spPr>
        <p:txBody>
          <a:bodyPr spcFirstLastPara="1" wrap="square" lIns="91409" tIns="45692" rIns="91409" bIns="45692"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 name="Google Shape;17;p41"/>
          <p:cNvSpPr/>
          <p:nvPr/>
        </p:nvSpPr>
        <p:spPr>
          <a:xfrm>
            <a:off x="683568" y="700336"/>
            <a:ext cx="2088232" cy="864096"/>
          </a:xfrm>
          <a:prstGeom prst="rect">
            <a:avLst/>
          </a:prstGeom>
          <a:solidFill>
            <a:srgbClr val="E5F3FE"/>
          </a:solidFill>
          <a:ln w="25400" cap="flat" cmpd="sng">
            <a:solidFill>
              <a:srgbClr val="E5F3FE"/>
            </a:solidFill>
            <a:prstDash val="solid"/>
            <a:round/>
            <a:headEnd type="none" w="sm" len="sm"/>
            <a:tailEnd type="none" w="sm" len="sm"/>
          </a:ln>
        </p:spPr>
        <p:txBody>
          <a:bodyPr spcFirstLastPara="1" wrap="square" lIns="91409" tIns="45692" rIns="91409" bIns="45692"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37A883-0EEC-440C-B562-2FB3C8CB7763}" type="datetimeFigureOut">
              <a:rPr lang="en-US" smtClean="0">
                <a:solidFill>
                  <a:prstClr val="black">
                    <a:tint val="75000"/>
                  </a:prstClr>
                </a:solidFill>
              </a:rPr>
              <a:pPr/>
              <a:t>1/21/2024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9FF5AE-7BDA-4B70-A2FA-C7CFDABDD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66786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37A883-0EEC-440C-B562-2FB3C8CB7763}" type="datetimeFigureOut">
              <a:rPr lang="en-US" smtClean="0">
                <a:solidFill>
                  <a:prstClr val="black">
                    <a:tint val="75000"/>
                  </a:prstClr>
                </a:solidFill>
              </a:rPr>
              <a:pPr/>
              <a:t>1/21/2024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9FF5AE-7BDA-4B70-A2FA-C7CFDABDD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7739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740798"/>
            <a:ext cx="4629150" cy="365634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1543526"/>
            <a:ext cx="2949178" cy="2859574"/>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smtClean="0"/>
              <a:t>Edit Master text styles</a:t>
            </a:r>
          </a:p>
        </p:txBody>
      </p:sp>
      <p:sp>
        <p:nvSpPr>
          <p:cNvPr id="5" name="Date Placeholder 4"/>
          <p:cNvSpPr>
            <a:spLocks noGrp="1"/>
          </p:cNvSpPr>
          <p:nvPr>
            <p:ph type="dt" sz="half" idx="10"/>
          </p:nvPr>
        </p:nvSpPr>
        <p:spPr/>
        <p:txBody>
          <a:bodyPr/>
          <a:lstStyle/>
          <a:p>
            <a:fld id="{1037A883-0EEC-440C-B562-2FB3C8CB7763}" type="datetimeFigureOut">
              <a:rPr lang="en-US" smtClean="0">
                <a:solidFill>
                  <a:prstClr val="black">
                    <a:tint val="75000"/>
                  </a:prstClr>
                </a:solidFill>
              </a:rPr>
              <a:pPr/>
              <a:t>1/21/2024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9FF5AE-7BDA-4B70-A2FA-C7CFDABDD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03468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740798"/>
            <a:ext cx="4629150" cy="3656347"/>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526"/>
            <a:ext cx="2949178" cy="2859574"/>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smtClean="0"/>
              <a:t>Edit Master text styles</a:t>
            </a:r>
          </a:p>
        </p:txBody>
      </p:sp>
      <p:sp>
        <p:nvSpPr>
          <p:cNvPr id="5" name="Date Placeholder 4"/>
          <p:cNvSpPr>
            <a:spLocks noGrp="1"/>
          </p:cNvSpPr>
          <p:nvPr>
            <p:ph type="dt" sz="half" idx="10"/>
          </p:nvPr>
        </p:nvSpPr>
        <p:spPr/>
        <p:txBody>
          <a:bodyPr/>
          <a:lstStyle/>
          <a:p>
            <a:fld id="{1037A883-0EEC-440C-B562-2FB3C8CB7763}" type="datetimeFigureOut">
              <a:rPr lang="en-US" smtClean="0">
                <a:solidFill>
                  <a:prstClr val="black">
                    <a:tint val="75000"/>
                  </a:prstClr>
                </a:solidFill>
              </a:rPr>
              <a:pPr/>
              <a:t>1/21/2024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9FF5AE-7BDA-4B70-A2FA-C7CFDABDD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16975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37A883-0EEC-440C-B562-2FB3C8CB7763}" type="datetimeFigureOut">
              <a:rPr lang="en-US" smtClean="0">
                <a:solidFill>
                  <a:prstClr val="black">
                    <a:tint val="75000"/>
                  </a:prstClr>
                </a:solidFill>
              </a:rPr>
              <a:pPr/>
              <a:t>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9FF5AE-7BDA-4B70-A2FA-C7CFDABDD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08777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928"/>
            <a:ext cx="1971675" cy="436022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273928"/>
            <a:ext cx="5800725" cy="43602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37A883-0EEC-440C-B562-2FB3C8CB7763}" type="datetimeFigureOut">
              <a:rPr lang="en-US" smtClean="0">
                <a:solidFill>
                  <a:prstClr val="black">
                    <a:tint val="75000"/>
                  </a:prstClr>
                </a:solidFill>
              </a:rPr>
              <a:pPr/>
              <a:t>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9FF5AE-7BDA-4B70-A2FA-C7CFDABDD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8043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2032"/>
            <a:ext cx="6858000" cy="1791253"/>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2702363"/>
            <a:ext cx="6858000" cy="1242205"/>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037A883-0EEC-440C-B562-2FB3C8CB7763}" type="datetimeFigureOut">
              <a:rPr lang="en-US" smtClean="0">
                <a:solidFill>
                  <a:prstClr val="black">
                    <a:tint val="75000"/>
                  </a:prstClr>
                </a:solidFill>
              </a:rPr>
              <a:pPr/>
              <a:t>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9FF5AE-7BDA-4B70-A2FA-C7CFDABDD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24364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37A883-0EEC-440C-B562-2FB3C8CB7763}" type="datetimeFigureOut">
              <a:rPr lang="en-US" smtClean="0">
                <a:solidFill>
                  <a:prstClr val="black">
                    <a:tint val="75000"/>
                  </a:prstClr>
                </a:solidFill>
              </a:rPr>
              <a:pPr/>
              <a:t>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9FF5AE-7BDA-4B70-A2FA-C7CFDABDD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19725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40213"/>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3443160"/>
            <a:ext cx="7886700" cy="1125488"/>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037A883-0EEC-440C-B562-2FB3C8CB7763}" type="datetimeFigureOut">
              <a:rPr lang="en-US" smtClean="0">
                <a:solidFill>
                  <a:prstClr val="black">
                    <a:tint val="75000"/>
                  </a:prstClr>
                </a:solidFill>
              </a:rPr>
              <a:pPr/>
              <a:t>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9FF5AE-7BDA-4B70-A2FA-C7CFDABDD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9567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369642"/>
            <a:ext cx="3886200" cy="326451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369642"/>
            <a:ext cx="3886200" cy="326451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37A883-0EEC-440C-B562-2FB3C8CB7763}" type="datetimeFigureOut">
              <a:rPr lang="en-US" smtClean="0">
                <a:solidFill>
                  <a:prstClr val="black">
                    <a:tint val="75000"/>
                  </a:prstClr>
                </a:solidFill>
              </a:rPr>
              <a:pPr/>
              <a:t>1/21/2024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9FF5AE-7BDA-4B70-A2FA-C7CFDABDD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7683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type="objOnly">
  <p:cSld name="OBJECT_ONLY">
    <p:spTree>
      <p:nvGrpSpPr>
        <p:cNvPr id="1" name="Shape 18"/>
        <p:cNvGrpSpPr/>
        <p:nvPr/>
      </p:nvGrpSpPr>
      <p:grpSpPr>
        <a:xfrm>
          <a:off x="0" y="0"/>
          <a:ext cx="0" cy="0"/>
          <a:chOff x="0" y="0"/>
          <a:chExt cx="0" cy="0"/>
        </a:xfrm>
      </p:grpSpPr>
      <p:sp>
        <p:nvSpPr>
          <p:cNvPr id="19" name="Google Shape;19;p42"/>
          <p:cNvSpPr txBox="1">
            <a:spLocks noGrp="1"/>
          </p:cNvSpPr>
          <p:nvPr>
            <p:ph type="body" idx="1"/>
          </p:nvPr>
        </p:nvSpPr>
        <p:spPr>
          <a:xfrm>
            <a:off x="457200" y="206043"/>
            <a:ext cx="8229600" cy="4389999"/>
          </a:xfrm>
          <a:prstGeom prst="rect">
            <a:avLst/>
          </a:prstGeom>
          <a:noFill/>
          <a:ln>
            <a:noFill/>
          </a:ln>
        </p:spPr>
        <p:txBody>
          <a:bodyPr spcFirstLastPara="1" wrap="square" lIns="91409" tIns="45692" rIns="91409" bIns="45692" anchor="t" anchorCtr="0">
            <a:noAutofit/>
          </a:bodyPr>
          <a:lstStyle>
            <a:lvl1pPr marL="457120" marR="0" lvl="0" indent="-431725"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240" marR="0" lvl="1" indent="-406329"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360" marR="0" lvl="2" indent="-380933"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480" marR="0" lvl="3" indent="-35553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5600" marR="0" lvl="4" indent="-35553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2720" marR="0" lvl="5" indent="-35553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199840" marR="0" lvl="6" indent="-35553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6960" marR="0" lvl="7" indent="-35553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080" marR="0" lvl="8" indent="-35553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 name="Google Shape;20;p42"/>
          <p:cNvSpPr txBox="1">
            <a:spLocks noGrp="1"/>
          </p:cNvSpPr>
          <p:nvPr>
            <p:ph type="dt" idx="10"/>
          </p:nvPr>
        </p:nvSpPr>
        <p:spPr>
          <a:xfrm>
            <a:off x="0" y="0"/>
            <a:ext cx="3000000" cy="3000000"/>
          </a:xfrm>
          <a:prstGeom prst="rect">
            <a:avLst/>
          </a:prstGeom>
          <a:noFill/>
          <a:ln>
            <a:noFill/>
          </a:ln>
        </p:spPr>
        <p:txBody>
          <a:bodyPr spcFirstLastPara="1" wrap="square" lIns="91409" tIns="45692" rIns="91409" bIns="45692"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 name="Google Shape;21;p42"/>
          <p:cNvSpPr txBox="1">
            <a:spLocks noGrp="1"/>
          </p:cNvSpPr>
          <p:nvPr>
            <p:ph type="ftr" idx="11"/>
          </p:nvPr>
        </p:nvSpPr>
        <p:spPr>
          <a:xfrm>
            <a:off x="0" y="0"/>
            <a:ext cx="3000000" cy="3000000"/>
          </a:xfrm>
          <a:prstGeom prst="rect">
            <a:avLst/>
          </a:prstGeom>
          <a:noFill/>
          <a:ln>
            <a:noFill/>
          </a:ln>
        </p:spPr>
        <p:txBody>
          <a:bodyPr spcFirstLastPara="1" wrap="square" lIns="91409" tIns="45692" rIns="91409" bIns="45692"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 name="Google Shape;22;p42"/>
          <p:cNvSpPr txBox="1">
            <a:spLocks noGrp="1"/>
          </p:cNvSpPr>
          <p:nvPr>
            <p:ph type="sldNum" idx="12"/>
          </p:nvPr>
        </p:nvSpPr>
        <p:spPr>
          <a:xfrm>
            <a:off x="0" y="0"/>
            <a:ext cx="3000000" cy="3000000"/>
          </a:xfrm>
          <a:prstGeom prst="rect">
            <a:avLst/>
          </a:prstGeom>
          <a:noFill/>
          <a:ln>
            <a:noFill/>
          </a:ln>
        </p:spPr>
        <p:txBody>
          <a:bodyPr spcFirstLastPara="1" wrap="square" lIns="91409" tIns="45692" rIns="91409" bIns="45692" anchor="t" anchorCtr="0">
            <a:noAutofit/>
          </a:bodyPr>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0" marR="0" lvl="1" indent="0" algn="l" rtl="0">
              <a:spcBef>
                <a:spcPts val="0"/>
              </a:spcBef>
              <a:buNone/>
              <a:defRPr sz="1800" b="0" i="0" u="none" strike="noStrike" cap="none">
                <a:solidFill>
                  <a:schemeClr val="dk1"/>
                </a:solidFill>
                <a:latin typeface="Calibri"/>
                <a:ea typeface="Calibri"/>
                <a:cs typeface="Calibri"/>
                <a:sym typeface="Calibri"/>
              </a:defRPr>
            </a:lvl2pPr>
            <a:lvl3pPr marL="0" marR="0" lvl="2" indent="0" algn="l" rtl="0">
              <a:spcBef>
                <a:spcPts val="0"/>
              </a:spcBef>
              <a:buNone/>
              <a:defRPr sz="1800" b="0" i="0" u="none" strike="noStrike" cap="none">
                <a:solidFill>
                  <a:schemeClr val="dk1"/>
                </a:solidFill>
                <a:latin typeface="Calibri"/>
                <a:ea typeface="Calibri"/>
                <a:cs typeface="Calibri"/>
                <a:sym typeface="Calibri"/>
              </a:defRPr>
            </a:lvl3pPr>
            <a:lvl4pPr marL="0" marR="0" lvl="3" indent="0" algn="l" rtl="0">
              <a:spcBef>
                <a:spcPts val="0"/>
              </a:spcBef>
              <a:buNone/>
              <a:defRPr sz="1800" b="0" i="0" u="none" strike="noStrike" cap="none">
                <a:solidFill>
                  <a:schemeClr val="dk1"/>
                </a:solidFill>
                <a:latin typeface="Calibri"/>
                <a:ea typeface="Calibri"/>
                <a:cs typeface="Calibri"/>
                <a:sym typeface="Calibri"/>
              </a:defRPr>
            </a:lvl4pPr>
            <a:lvl5pPr marL="0" marR="0" lvl="4" indent="0" algn="l" rtl="0">
              <a:spcBef>
                <a:spcPts val="0"/>
              </a:spcBef>
              <a:buNone/>
              <a:defRPr sz="1800" b="0" i="0" u="none" strike="noStrike" cap="none">
                <a:solidFill>
                  <a:schemeClr val="dk1"/>
                </a:solidFill>
                <a:latin typeface="Calibri"/>
                <a:ea typeface="Calibri"/>
                <a:cs typeface="Calibri"/>
                <a:sym typeface="Calibri"/>
              </a:defRPr>
            </a:lvl5pPr>
            <a:lvl6pPr marL="0" marR="0" lvl="5" indent="0" algn="l" rtl="0">
              <a:spcBef>
                <a:spcPts val="0"/>
              </a:spcBef>
              <a:buNone/>
              <a:defRPr sz="1800" b="0" i="0" u="none" strike="noStrike" cap="none">
                <a:solidFill>
                  <a:schemeClr val="dk1"/>
                </a:solidFill>
                <a:latin typeface="Calibri"/>
                <a:ea typeface="Calibri"/>
                <a:cs typeface="Calibri"/>
                <a:sym typeface="Calibri"/>
              </a:defRPr>
            </a:lvl6pPr>
            <a:lvl7pPr marL="0" marR="0" lvl="6" indent="0" algn="l" rtl="0">
              <a:spcBef>
                <a:spcPts val="0"/>
              </a:spcBef>
              <a:buNone/>
              <a:defRPr sz="1800" b="0" i="0" u="none" strike="noStrike" cap="none">
                <a:solidFill>
                  <a:schemeClr val="dk1"/>
                </a:solidFill>
                <a:latin typeface="Calibri"/>
                <a:ea typeface="Calibri"/>
                <a:cs typeface="Calibri"/>
                <a:sym typeface="Calibri"/>
              </a:defRPr>
            </a:lvl7pPr>
            <a:lvl8pPr marL="0" marR="0" lvl="7" indent="0" algn="l" rtl="0">
              <a:spcBef>
                <a:spcPts val="0"/>
              </a:spcBef>
              <a:buNone/>
              <a:defRPr sz="1800" b="0" i="0" u="none" strike="noStrike" cap="none">
                <a:solidFill>
                  <a:schemeClr val="dk1"/>
                </a:solidFill>
                <a:latin typeface="Calibri"/>
                <a:ea typeface="Calibri"/>
                <a:cs typeface="Calibri"/>
                <a:sym typeface="Calibri"/>
              </a:defRPr>
            </a:lvl8pPr>
            <a:lvl9pPr marL="0" marR="0" lvl="8" indent="0" algn="l" rtl="0">
              <a:spcBef>
                <a:spcPts val="0"/>
              </a:spcBef>
              <a:buNone/>
              <a:defRPr sz="1800" b="0" i="0" u="none" strike="noStrike" cap="none">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929"/>
            <a:ext cx="7886700" cy="994479"/>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261261"/>
            <a:ext cx="3868340" cy="618125"/>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1879386"/>
            <a:ext cx="3868340" cy="276429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261261"/>
            <a:ext cx="3887391" cy="618125"/>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1879386"/>
            <a:ext cx="3887391" cy="276429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37A883-0EEC-440C-B562-2FB3C8CB7763}" type="datetimeFigureOut">
              <a:rPr lang="en-US" smtClean="0">
                <a:solidFill>
                  <a:prstClr val="black">
                    <a:tint val="75000"/>
                  </a:prstClr>
                </a:solidFill>
              </a:rPr>
              <a:pPr/>
              <a:t>1/21/2024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9FF5AE-7BDA-4B70-A2FA-C7CFDABDD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75200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37A883-0EEC-440C-B562-2FB3C8CB7763}" type="datetimeFigureOut">
              <a:rPr lang="en-US" smtClean="0">
                <a:solidFill>
                  <a:prstClr val="black">
                    <a:tint val="75000"/>
                  </a:prstClr>
                </a:solidFill>
              </a:rPr>
              <a:pPr/>
              <a:t>1/21/2024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9FF5AE-7BDA-4B70-A2FA-C7CFDABDD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30130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37A883-0EEC-440C-B562-2FB3C8CB7763}" type="datetimeFigureOut">
              <a:rPr lang="en-US" smtClean="0">
                <a:solidFill>
                  <a:prstClr val="black">
                    <a:tint val="75000"/>
                  </a:prstClr>
                </a:solidFill>
              </a:rPr>
              <a:pPr/>
              <a:t>1/21/2024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9FF5AE-7BDA-4B70-A2FA-C7CFDABDD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71617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740798"/>
            <a:ext cx="4629150" cy="365634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1543526"/>
            <a:ext cx="2949178" cy="2859574"/>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smtClean="0"/>
              <a:t>Edit Master text styles</a:t>
            </a:r>
          </a:p>
        </p:txBody>
      </p:sp>
      <p:sp>
        <p:nvSpPr>
          <p:cNvPr id="5" name="Date Placeholder 4"/>
          <p:cNvSpPr>
            <a:spLocks noGrp="1"/>
          </p:cNvSpPr>
          <p:nvPr>
            <p:ph type="dt" sz="half" idx="10"/>
          </p:nvPr>
        </p:nvSpPr>
        <p:spPr/>
        <p:txBody>
          <a:bodyPr/>
          <a:lstStyle/>
          <a:p>
            <a:fld id="{1037A883-0EEC-440C-B562-2FB3C8CB7763}" type="datetimeFigureOut">
              <a:rPr lang="en-US" smtClean="0">
                <a:solidFill>
                  <a:prstClr val="black">
                    <a:tint val="75000"/>
                  </a:prstClr>
                </a:solidFill>
              </a:rPr>
              <a:pPr/>
              <a:t>1/21/2024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9FF5AE-7BDA-4B70-A2FA-C7CFDABDD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62499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740798"/>
            <a:ext cx="4629150" cy="3656347"/>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526"/>
            <a:ext cx="2949178" cy="2859574"/>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smtClean="0"/>
              <a:t>Edit Master text styles</a:t>
            </a:r>
          </a:p>
        </p:txBody>
      </p:sp>
      <p:sp>
        <p:nvSpPr>
          <p:cNvPr id="5" name="Date Placeholder 4"/>
          <p:cNvSpPr>
            <a:spLocks noGrp="1"/>
          </p:cNvSpPr>
          <p:nvPr>
            <p:ph type="dt" sz="half" idx="10"/>
          </p:nvPr>
        </p:nvSpPr>
        <p:spPr/>
        <p:txBody>
          <a:bodyPr/>
          <a:lstStyle/>
          <a:p>
            <a:fld id="{1037A883-0EEC-440C-B562-2FB3C8CB7763}" type="datetimeFigureOut">
              <a:rPr lang="en-US" smtClean="0">
                <a:solidFill>
                  <a:prstClr val="black">
                    <a:tint val="75000"/>
                  </a:prstClr>
                </a:solidFill>
              </a:rPr>
              <a:pPr/>
              <a:t>1/21/2024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9FF5AE-7BDA-4B70-A2FA-C7CFDABDD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50410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37A883-0EEC-440C-B562-2FB3C8CB7763}" type="datetimeFigureOut">
              <a:rPr lang="en-US" smtClean="0">
                <a:solidFill>
                  <a:prstClr val="black">
                    <a:tint val="75000"/>
                  </a:prstClr>
                </a:solidFill>
              </a:rPr>
              <a:pPr/>
              <a:t>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9FF5AE-7BDA-4B70-A2FA-C7CFDABDD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76776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928"/>
            <a:ext cx="1971675" cy="436022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273928"/>
            <a:ext cx="5800725" cy="43602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37A883-0EEC-440C-B562-2FB3C8CB7763}" type="datetimeFigureOut">
              <a:rPr lang="en-US" smtClean="0">
                <a:solidFill>
                  <a:prstClr val="black">
                    <a:tint val="75000"/>
                  </a:prstClr>
                </a:solidFill>
              </a:rPr>
              <a:pPr/>
              <a:t>1/21/2024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9FF5AE-7BDA-4B70-A2FA-C7CFDABDDE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8836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43"/>
          <p:cNvSpPr txBox="1">
            <a:spLocks noGrp="1"/>
          </p:cNvSpPr>
          <p:nvPr>
            <p:ph type="title"/>
          </p:nvPr>
        </p:nvSpPr>
        <p:spPr>
          <a:xfrm>
            <a:off x="0" y="0"/>
            <a:ext cx="3000000" cy="3000000"/>
          </a:xfrm>
          <a:prstGeom prst="rect">
            <a:avLst/>
          </a:prstGeom>
          <a:noFill/>
          <a:ln>
            <a:noFill/>
          </a:ln>
        </p:spPr>
        <p:txBody>
          <a:bodyPr spcFirstLastPara="1" wrap="square" lIns="91409" tIns="45692" rIns="91409" bIns="45692" anchor="t"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5" name="Google Shape;25;p43"/>
          <p:cNvSpPr txBox="1">
            <a:spLocks noGrp="1"/>
          </p:cNvSpPr>
          <p:nvPr>
            <p:ph type="body" idx="1"/>
          </p:nvPr>
        </p:nvSpPr>
        <p:spPr>
          <a:xfrm>
            <a:off x="0" y="0"/>
            <a:ext cx="3000000" cy="3000000"/>
          </a:xfrm>
          <a:prstGeom prst="rect">
            <a:avLst/>
          </a:prstGeom>
          <a:noFill/>
          <a:ln>
            <a:noFill/>
          </a:ln>
        </p:spPr>
        <p:txBody>
          <a:bodyPr spcFirstLastPara="1" wrap="square" lIns="91409" tIns="45692" rIns="91409" bIns="45692" anchor="t" anchorCtr="0">
            <a:noAutofit/>
          </a:bodyPr>
          <a:lstStyle>
            <a:lvl1pPr marL="457120" marR="0" lvl="0" indent="-431725"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240" marR="0" lvl="1" indent="-406329"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360" marR="0" lvl="2" indent="-380933"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480" marR="0" lvl="3" indent="-35553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5600" marR="0" lvl="4" indent="-35553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2720" marR="0" lvl="5" indent="-35553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199840" marR="0" lvl="6" indent="-35553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6960" marR="0" lvl="7" indent="-35553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080" marR="0" lvl="8" indent="-35553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6" name="Google Shape;26;p43"/>
          <p:cNvSpPr txBox="1">
            <a:spLocks noGrp="1"/>
          </p:cNvSpPr>
          <p:nvPr>
            <p:ph type="dt" idx="10"/>
          </p:nvPr>
        </p:nvSpPr>
        <p:spPr>
          <a:xfrm>
            <a:off x="0" y="0"/>
            <a:ext cx="3000000" cy="3000000"/>
          </a:xfrm>
          <a:prstGeom prst="rect">
            <a:avLst/>
          </a:prstGeom>
          <a:noFill/>
          <a:ln>
            <a:noFill/>
          </a:ln>
        </p:spPr>
        <p:txBody>
          <a:bodyPr spcFirstLastPara="1" wrap="square" lIns="91409" tIns="45692" rIns="91409" bIns="45692"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 name="Google Shape;27;p43"/>
          <p:cNvSpPr txBox="1">
            <a:spLocks noGrp="1"/>
          </p:cNvSpPr>
          <p:nvPr>
            <p:ph type="ftr" idx="11"/>
          </p:nvPr>
        </p:nvSpPr>
        <p:spPr>
          <a:xfrm>
            <a:off x="0" y="0"/>
            <a:ext cx="3000000" cy="3000000"/>
          </a:xfrm>
          <a:prstGeom prst="rect">
            <a:avLst/>
          </a:prstGeom>
          <a:noFill/>
          <a:ln>
            <a:noFill/>
          </a:ln>
        </p:spPr>
        <p:txBody>
          <a:bodyPr spcFirstLastPara="1" wrap="square" lIns="91409" tIns="45692" rIns="91409" bIns="45692"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 name="Google Shape;28;p43"/>
          <p:cNvSpPr txBox="1">
            <a:spLocks noGrp="1"/>
          </p:cNvSpPr>
          <p:nvPr>
            <p:ph type="sldNum" idx="12"/>
          </p:nvPr>
        </p:nvSpPr>
        <p:spPr>
          <a:xfrm>
            <a:off x="0" y="0"/>
            <a:ext cx="3000000" cy="3000000"/>
          </a:xfrm>
          <a:prstGeom prst="rect">
            <a:avLst/>
          </a:prstGeom>
          <a:noFill/>
          <a:ln>
            <a:noFill/>
          </a:ln>
        </p:spPr>
        <p:txBody>
          <a:bodyPr spcFirstLastPara="1" wrap="square" lIns="91409" tIns="45692" rIns="91409" bIns="45692" anchor="t" anchorCtr="0">
            <a:noAutofit/>
          </a:bodyPr>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0" marR="0" lvl="1" indent="0" algn="l" rtl="0">
              <a:spcBef>
                <a:spcPts val="0"/>
              </a:spcBef>
              <a:buNone/>
              <a:defRPr sz="1800" b="0" i="0" u="none" strike="noStrike" cap="none">
                <a:solidFill>
                  <a:schemeClr val="dk1"/>
                </a:solidFill>
                <a:latin typeface="Calibri"/>
                <a:ea typeface="Calibri"/>
                <a:cs typeface="Calibri"/>
                <a:sym typeface="Calibri"/>
              </a:defRPr>
            </a:lvl2pPr>
            <a:lvl3pPr marL="0" marR="0" lvl="2" indent="0" algn="l" rtl="0">
              <a:spcBef>
                <a:spcPts val="0"/>
              </a:spcBef>
              <a:buNone/>
              <a:defRPr sz="1800" b="0" i="0" u="none" strike="noStrike" cap="none">
                <a:solidFill>
                  <a:schemeClr val="dk1"/>
                </a:solidFill>
                <a:latin typeface="Calibri"/>
                <a:ea typeface="Calibri"/>
                <a:cs typeface="Calibri"/>
                <a:sym typeface="Calibri"/>
              </a:defRPr>
            </a:lvl3pPr>
            <a:lvl4pPr marL="0" marR="0" lvl="3" indent="0" algn="l" rtl="0">
              <a:spcBef>
                <a:spcPts val="0"/>
              </a:spcBef>
              <a:buNone/>
              <a:defRPr sz="1800" b="0" i="0" u="none" strike="noStrike" cap="none">
                <a:solidFill>
                  <a:schemeClr val="dk1"/>
                </a:solidFill>
                <a:latin typeface="Calibri"/>
                <a:ea typeface="Calibri"/>
                <a:cs typeface="Calibri"/>
                <a:sym typeface="Calibri"/>
              </a:defRPr>
            </a:lvl4pPr>
            <a:lvl5pPr marL="0" marR="0" lvl="4" indent="0" algn="l" rtl="0">
              <a:spcBef>
                <a:spcPts val="0"/>
              </a:spcBef>
              <a:buNone/>
              <a:defRPr sz="1800" b="0" i="0" u="none" strike="noStrike" cap="none">
                <a:solidFill>
                  <a:schemeClr val="dk1"/>
                </a:solidFill>
                <a:latin typeface="Calibri"/>
                <a:ea typeface="Calibri"/>
                <a:cs typeface="Calibri"/>
                <a:sym typeface="Calibri"/>
              </a:defRPr>
            </a:lvl5pPr>
            <a:lvl6pPr marL="0" marR="0" lvl="5" indent="0" algn="l" rtl="0">
              <a:spcBef>
                <a:spcPts val="0"/>
              </a:spcBef>
              <a:buNone/>
              <a:defRPr sz="1800" b="0" i="0" u="none" strike="noStrike" cap="none">
                <a:solidFill>
                  <a:schemeClr val="dk1"/>
                </a:solidFill>
                <a:latin typeface="Calibri"/>
                <a:ea typeface="Calibri"/>
                <a:cs typeface="Calibri"/>
                <a:sym typeface="Calibri"/>
              </a:defRPr>
            </a:lvl6pPr>
            <a:lvl7pPr marL="0" marR="0" lvl="6" indent="0" algn="l" rtl="0">
              <a:spcBef>
                <a:spcPts val="0"/>
              </a:spcBef>
              <a:buNone/>
              <a:defRPr sz="1800" b="0" i="0" u="none" strike="noStrike" cap="none">
                <a:solidFill>
                  <a:schemeClr val="dk1"/>
                </a:solidFill>
                <a:latin typeface="Calibri"/>
                <a:ea typeface="Calibri"/>
                <a:cs typeface="Calibri"/>
                <a:sym typeface="Calibri"/>
              </a:defRPr>
            </a:lvl7pPr>
            <a:lvl8pPr marL="0" marR="0" lvl="7" indent="0" algn="l" rtl="0">
              <a:spcBef>
                <a:spcPts val="0"/>
              </a:spcBef>
              <a:buNone/>
              <a:defRPr sz="1800" b="0" i="0" u="none" strike="noStrike" cap="none">
                <a:solidFill>
                  <a:schemeClr val="dk1"/>
                </a:solidFill>
                <a:latin typeface="Calibri"/>
                <a:ea typeface="Calibri"/>
                <a:cs typeface="Calibri"/>
                <a:sym typeface="Calibri"/>
              </a:defRPr>
            </a:lvl8pPr>
            <a:lvl9pPr marL="0" marR="0" lvl="8" indent="0" algn="l" rtl="0">
              <a:spcBef>
                <a:spcPts val="0"/>
              </a:spcBef>
              <a:buNone/>
              <a:defRPr sz="1800" b="0" i="0" u="none" strike="noStrike" cap="none">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节标题">
  <p:cSld name="节标题">
    <p:spTree>
      <p:nvGrpSpPr>
        <p:cNvPr id="1" name="Shape 37"/>
        <p:cNvGrpSpPr/>
        <p:nvPr/>
      </p:nvGrpSpPr>
      <p:grpSpPr>
        <a:xfrm>
          <a:off x="0" y="0"/>
          <a:ext cx="0" cy="0"/>
          <a:chOff x="0" y="0"/>
          <a:chExt cx="0" cy="0"/>
        </a:xfrm>
      </p:grpSpPr>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比较">
  <p:cSld name="比较">
    <p:spTree>
      <p:nvGrpSpPr>
        <p:cNvPr id="1" name="Shape 38"/>
        <p:cNvGrpSpPr/>
        <p:nvPr/>
      </p:nvGrpSpPr>
      <p:grpSpPr>
        <a:xfrm>
          <a:off x="0" y="0"/>
          <a:ext cx="0" cy="0"/>
          <a:chOff x="0" y="0"/>
          <a:chExt cx="0" cy="0"/>
        </a:xfrm>
      </p:grpSpPr>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仅标题">
  <p:cSld name="仅标题">
    <p:spTree>
      <p:nvGrpSpPr>
        <p:cNvPr id="1" name="Shape 39"/>
        <p:cNvGrpSpPr/>
        <p:nvPr/>
      </p:nvGrpSpPr>
      <p:grpSpPr>
        <a:xfrm>
          <a:off x="0" y="0"/>
          <a:ext cx="0" cy="0"/>
          <a:chOff x="0" y="0"/>
          <a:chExt cx="0" cy="0"/>
        </a:xfrm>
      </p:grpSpPr>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40"/>
        <p:cNvGrpSpPr/>
        <p:nvPr/>
      </p:nvGrpSpPr>
      <p:grpSpPr>
        <a:xfrm>
          <a:off x="0" y="0"/>
          <a:ext cx="0" cy="0"/>
          <a:chOff x="0" y="0"/>
          <a:chExt cx="0" cy="0"/>
        </a:xfrm>
      </p:grpSpPr>
      <p:sp>
        <p:nvSpPr>
          <p:cNvPr id="41" name="Google Shape;41;p49"/>
          <p:cNvSpPr txBox="1">
            <a:spLocks noGrp="1"/>
          </p:cNvSpPr>
          <p:nvPr>
            <p:ph type="dt" idx="10"/>
          </p:nvPr>
        </p:nvSpPr>
        <p:spPr>
          <a:xfrm>
            <a:off x="457200" y="4768736"/>
            <a:ext cx="2133600" cy="273928"/>
          </a:xfrm>
          <a:prstGeom prst="rect">
            <a:avLst/>
          </a:prstGeom>
          <a:noFill/>
          <a:ln>
            <a:noFill/>
          </a:ln>
        </p:spPr>
        <p:txBody>
          <a:bodyPr spcFirstLastPara="1" wrap="square" lIns="91409" tIns="45692" rIns="91409" bIns="45692"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2" name="Google Shape;42;p49"/>
          <p:cNvSpPr txBox="1">
            <a:spLocks noGrp="1"/>
          </p:cNvSpPr>
          <p:nvPr>
            <p:ph type="ftr" idx="11"/>
          </p:nvPr>
        </p:nvSpPr>
        <p:spPr>
          <a:xfrm>
            <a:off x="3124200" y="4768736"/>
            <a:ext cx="2895600" cy="273928"/>
          </a:xfrm>
          <a:prstGeom prst="rect">
            <a:avLst/>
          </a:prstGeom>
          <a:noFill/>
          <a:ln>
            <a:noFill/>
          </a:ln>
        </p:spPr>
        <p:txBody>
          <a:bodyPr spcFirstLastPara="1" wrap="square" lIns="91409" tIns="45692" rIns="91409" bIns="45692"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3" name="Google Shape;43;p49"/>
          <p:cNvSpPr txBox="1">
            <a:spLocks noGrp="1"/>
          </p:cNvSpPr>
          <p:nvPr>
            <p:ph type="sldNum" idx="12"/>
          </p:nvPr>
        </p:nvSpPr>
        <p:spPr>
          <a:xfrm>
            <a:off x="6553200" y="4768736"/>
            <a:ext cx="2133600" cy="273928"/>
          </a:xfrm>
          <a:prstGeom prst="rect">
            <a:avLst/>
          </a:prstGeom>
          <a:noFill/>
          <a:ln>
            <a:noFill/>
          </a:ln>
        </p:spPr>
        <p:txBody>
          <a:bodyPr spcFirstLastPara="1" wrap="square" lIns="91409" tIns="45692" rIns="91409" bIns="45692"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38" descr="卡通背景天空漫画云"/>
          <p:cNvPicPr preferRelativeResize="0"/>
          <p:nvPr/>
        </p:nvPicPr>
        <p:blipFill rotWithShape="1">
          <a:blip r:embed="rId15">
            <a:alphaModFix/>
          </a:blip>
          <a:srcRect/>
          <a:stretch/>
        </p:blipFill>
        <p:spPr>
          <a:xfrm>
            <a:off x="0" y="7764"/>
            <a:ext cx="9144000" cy="5137325"/>
          </a:xfrm>
          <a:prstGeom prst="rect">
            <a:avLst/>
          </a:prstGeom>
          <a:noFill/>
          <a:ln>
            <a:noFill/>
          </a:ln>
        </p:spPr>
      </p:pic>
      <p:sp>
        <p:nvSpPr>
          <p:cNvPr id="11" name="Google Shape;11;p38"/>
          <p:cNvSpPr/>
          <p:nvPr/>
        </p:nvSpPr>
        <p:spPr>
          <a:xfrm>
            <a:off x="827585" y="412304"/>
            <a:ext cx="2736304" cy="1224136"/>
          </a:xfrm>
          <a:prstGeom prst="rect">
            <a:avLst/>
          </a:prstGeom>
          <a:solidFill>
            <a:srgbClr val="E5F3FE"/>
          </a:solidFill>
          <a:ln w="25400" cap="flat" cmpd="sng">
            <a:solidFill>
              <a:srgbClr val="E5F3FE"/>
            </a:solidFill>
            <a:prstDash val="solid"/>
            <a:round/>
            <a:headEnd type="none" w="sm" len="sm"/>
            <a:tailEnd type="none" w="sm" len="sm"/>
          </a:ln>
        </p:spPr>
        <p:txBody>
          <a:bodyPr spcFirstLastPara="1" wrap="square" lIns="91409" tIns="45692" rIns="91409" bIns="45692"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 name="Google Shape;12;p38"/>
          <p:cNvSpPr/>
          <p:nvPr/>
        </p:nvSpPr>
        <p:spPr>
          <a:xfrm>
            <a:off x="683568" y="772344"/>
            <a:ext cx="2736304" cy="1224136"/>
          </a:xfrm>
          <a:prstGeom prst="rect">
            <a:avLst/>
          </a:prstGeom>
          <a:solidFill>
            <a:srgbClr val="E5F3FE"/>
          </a:solidFill>
          <a:ln w="25400" cap="flat" cmpd="sng">
            <a:solidFill>
              <a:srgbClr val="E5F3FE"/>
            </a:solidFill>
            <a:prstDash val="solid"/>
            <a:round/>
            <a:headEnd type="none" w="sm" len="sm"/>
            <a:tailEnd type="none" w="sm" len="sm"/>
          </a:ln>
        </p:spPr>
        <p:txBody>
          <a:bodyPr spcFirstLastPara="1" wrap="square" lIns="91409" tIns="45692" rIns="91409" bIns="45692"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Lst>
  <p:transitio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930"/>
            <a:ext cx="7886700" cy="994479"/>
          </a:xfrm>
          <a:prstGeom prst="rect">
            <a:avLst/>
          </a:prstGeom>
        </p:spPr>
        <p:txBody>
          <a:bodyPr vert="horz" lIns="68568" tIns="34284" rIns="68568" bIns="3428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69642"/>
            <a:ext cx="7886700" cy="3264511"/>
          </a:xfrm>
          <a:prstGeom prst="rect">
            <a:avLst/>
          </a:prstGeom>
        </p:spPr>
        <p:txBody>
          <a:bodyPr vert="horz" lIns="68568" tIns="34284" rIns="68568" bIns="34284"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8736"/>
            <a:ext cx="2057400" cy="273928"/>
          </a:xfrm>
          <a:prstGeom prst="rect">
            <a:avLst/>
          </a:prstGeom>
        </p:spPr>
        <p:txBody>
          <a:bodyPr vert="horz" lIns="68568" tIns="34284" rIns="68568" bIns="34284" rtlCol="0" anchor="ctr"/>
          <a:lstStyle>
            <a:lvl1pPr algn="l">
              <a:defRPr sz="900">
                <a:solidFill>
                  <a:schemeClr val="tx1">
                    <a:tint val="75000"/>
                  </a:schemeClr>
                </a:solidFill>
              </a:defRPr>
            </a:lvl1pPr>
          </a:lstStyle>
          <a:p>
            <a:pPr defTabSz="685680">
              <a:buClrTx/>
            </a:pPr>
            <a:fld id="{1037A883-0EEC-440C-B562-2FB3C8CB7763}" type="datetimeFigureOut">
              <a:rPr lang="en-US" kern="1200" smtClean="0">
                <a:solidFill>
                  <a:prstClr val="black">
                    <a:tint val="75000"/>
                  </a:prstClr>
                </a:solidFill>
                <a:latin typeface="Calibri"/>
                <a:ea typeface="+mn-ea"/>
                <a:cs typeface="+mn-cs"/>
              </a:rPr>
              <a:pPr defTabSz="685680">
                <a:buClrTx/>
              </a:pPr>
              <a:t>1/21/2024</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028950" y="4768736"/>
            <a:ext cx="3086100" cy="273928"/>
          </a:xfrm>
          <a:prstGeom prst="rect">
            <a:avLst/>
          </a:prstGeom>
        </p:spPr>
        <p:txBody>
          <a:bodyPr vert="horz" lIns="68568" tIns="34284" rIns="68568" bIns="34284" rtlCol="0" anchor="ctr"/>
          <a:lstStyle>
            <a:lvl1pPr algn="ctr">
              <a:defRPr sz="900">
                <a:solidFill>
                  <a:schemeClr val="tx1">
                    <a:tint val="75000"/>
                  </a:schemeClr>
                </a:solidFill>
              </a:defRPr>
            </a:lvl1pPr>
          </a:lstStyle>
          <a:p>
            <a:pPr defTabSz="68568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457950" y="4768736"/>
            <a:ext cx="2057400" cy="273928"/>
          </a:xfrm>
          <a:prstGeom prst="rect">
            <a:avLst/>
          </a:prstGeom>
        </p:spPr>
        <p:txBody>
          <a:bodyPr vert="horz" lIns="68568" tIns="34284" rIns="68568" bIns="34284" rtlCol="0" anchor="ctr"/>
          <a:lstStyle>
            <a:lvl1pPr algn="r">
              <a:defRPr sz="900">
                <a:solidFill>
                  <a:schemeClr val="tx1">
                    <a:tint val="75000"/>
                  </a:schemeClr>
                </a:solidFill>
              </a:defRPr>
            </a:lvl1pPr>
          </a:lstStyle>
          <a:p>
            <a:pPr defTabSz="685680">
              <a:buClrTx/>
            </a:pPr>
            <a:fld id="{FE9FF5AE-7BDA-4B70-A2FA-C7CFDABDDE04}" type="slidenum">
              <a:rPr lang="en-US" kern="1200" smtClean="0">
                <a:solidFill>
                  <a:prstClr val="black">
                    <a:tint val="75000"/>
                  </a:prstClr>
                </a:solidFill>
                <a:latin typeface="Calibri"/>
                <a:ea typeface="+mn-ea"/>
                <a:cs typeface="+mn-cs"/>
              </a:rPr>
              <a:pPr defTabSz="68568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251391883"/>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68568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20" indent="-171420" algn="l" defTabSz="68568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260" indent="-171420" algn="l" defTabSz="68568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100" indent="-171420" algn="l" defTabSz="68568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940" indent="-171420" algn="l" defTabSz="68568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780" indent="-171420" algn="l" defTabSz="68568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620" indent="-171420" algn="l" defTabSz="68568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460" indent="-171420" algn="l" defTabSz="68568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300" indent="-171420" algn="l" defTabSz="68568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140" indent="-171420" algn="l" defTabSz="68568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680" rtl="0" eaLnBrk="1" latinLnBrk="0" hangingPunct="1">
        <a:defRPr sz="1400" kern="1200">
          <a:solidFill>
            <a:schemeClr val="tx1"/>
          </a:solidFill>
          <a:latin typeface="+mn-lt"/>
          <a:ea typeface="+mn-ea"/>
          <a:cs typeface="+mn-cs"/>
        </a:defRPr>
      </a:lvl1pPr>
      <a:lvl2pPr marL="342840" algn="l" defTabSz="685680" rtl="0" eaLnBrk="1" latinLnBrk="0" hangingPunct="1">
        <a:defRPr sz="1400" kern="1200">
          <a:solidFill>
            <a:schemeClr val="tx1"/>
          </a:solidFill>
          <a:latin typeface="+mn-lt"/>
          <a:ea typeface="+mn-ea"/>
          <a:cs typeface="+mn-cs"/>
        </a:defRPr>
      </a:lvl2pPr>
      <a:lvl3pPr marL="685680" algn="l" defTabSz="685680" rtl="0" eaLnBrk="1" latinLnBrk="0" hangingPunct="1">
        <a:defRPr sz="1400" kern="1200">
          <a:solidFill>
            <a:schemeClr val="tx1"/>
          </a:solidFill>
          <a:latin typeface="+mn-lt"/>
          <a:ea typeface="+mn-ea"/>
          <a:cs typeface="+mn-cs"/>
        </a:defRPr>
      </a:lvl3pPr>
      <a:lvl4pPr marL="1028520" algn="l" defTabSz="685680" rtl="0" eaLnBrk="1" latinLnBrk="0" hangingPunct="1">
        <a:defRPr sz="1400" kern="1200">
          <a:solidFill>
            <a:schemeClr val="tx1"/>
          </a:solidFill>
          <a:latin typeface="+mn-lt"/>
          <a:ea typeface="+mn-ea"/>
          <a:cs typeface="+mn-cs"/>
        </a:defRPr>
      </a:lvl4pPr>
      <a:lvl5pPr marL="1371360" algn="l" defTabSz="685680" rtl="0" eaLnBrk="1" latinLnBrk="0" hangingPunct="1">
        <a:defRPr sz="1400" kern="1200">
          <a:solidFill>
            <a:schemeClr val="tx1"/>
          </a:solidFill>
          <a:latin typeface="+mn-lt"/>
          <a:ea typeface="+mn-ea"/>
          <a:cs typeface="+mn-cs"/>
        </a:defRPr>
      </a:lvl5pPr>
      <a:lvl6pPr marL="1714200" algn="l" defTabSz="685680" rtl="0" eaLnBrk="1" latinLnBrk="0" hangingPunct="1">
        <a:defRPr sz="1400" kern="1200">
          <a:solidFill>
            <a:schemeClr val="tx1"/>
          </a:solidFill>
          <a:latin typeface="+mn-lt"/>
          <a:ea typeface="+mn-ea"/>
          <a:cs typeface="+mn-cs"/>
        </a:defRPr>
      </a:lvl6pPr>
      <a:lvl7pPr marL="2057040" algn="l" defTabSz="685680" rtl="0" eaLnBrk="1" latinLnBrk="0" hangingPunct="1">
        <a:defRPr sz="1400" kern="1200">
          <a:solidFill>
            <a:schemeClr val="tx1"/>
          </a:solidFill>
          <a:latin typeface="+mn-lt"/>
          <a:ea typeface="+mn-ea"/>
          <a:cs typeface="+mn-cs"/>
        </a:defRPr>
      </a:lvl7pPr>
      <a:lvl8pPr marL="2399880" algn="l" defTabSz="685680" rtl="0" eaLnBrk="1" latinLnBrk="0" hangingPunct="1">
        <a:defRPr sz="1400" kern="1200">
          <a:solidFill>
            <a:schemeClr val="tx1"/>
          </a:solidFill>
          <a:latin typeface="+mn-lt"/>
          <a:ea typeface="+mn-ea"/>
          <a:cs typeface="+mn-cs"/>
        </a:defRPr>
      </a:lvl8pPr>
      <a:lvl9pPr marL="2742720" algn="l" defTabSz="685680" rtl="0" eaLnBrk="1" latinLnBrk="0" hangingPunct="1">
        <a:defRPr sz="14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929"/>
            <a:ext cx="7886700" cy="994479"/>
          </a:xfrm>
          <a:prstGeom prst="rect">
            <a:avLst/>
          </a:prstGeom>
        </p:spPr>
        <p:txBody>
          <a:bodyPr vert="horz" lIns="68580" tIns="34290" rIns="68580" bIns="3429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69642"/>
            <a:ext cx="7886700" cy="3264511"/>
          </a:xfrm>
          <a:prstGeom prst="rect">
            <a:avLst/>
          </a:prstGeom>
        </p:spPr>
        <p:txBody>
          <a:bodyPr vert="horz" lIns="68580" tIns="34290" rIns="68580" bIns="3429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8735"/>
            <a:ext cx="2057400" cy="273928"/>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buClrTx/>
              <a:buFontTx/>
              <a:buNone/>
            </a:pPr>
            <a:fld id="{1037A883-0EEC-440C-B562-2FB3C8CB7763}" type="datetimeFigureOut">
              <a:rPr lang="en-US" kern="1200" smtClean="0">
                <a:solidFill>
                  <a:prstClr val="black">
                    <a:tint val="75000"/>
                  </a:prstClr>
                </a:solidFill>
                <a:latin typeface="Calibri"/>
                <a:ea typeface="+mn-ea"/>
                <a:cs typeface="+mn-cs"/>
              </a:rPr>
              <a:pPr defTabSz="685800">
                <a:buClrTx/>
                <a:buFontTx/>
                <a:buNone/>
              </a:pPr>
              <a:t>1/21/2024</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028950" y="4768735"/>
            <a:ext cx="3086100" cy="273928"/>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buClrTx/>
              <a:buFontTx/>
              <a:buNone/>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457950" y="4768735"/>
            <a:ext cx="2057400" cy="273928"/>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buClrTx/>
              <a:buFontTx/>
              <a:buNone/>
            </a:pPr>
            <a:fld id="{FE9FF5AE-7BDA-4B70-A2FA-C7CFDABDDE04}" type="slidenum">
              <a:rPr lang="en-US" kern="1200" smtClean="0">
                <a:solidFill>
                  <a:prstClr val="black">
                    <a:tint val="75000"/>
                  </a:prstClr>
                </a:solidFill>
                <a:latin typeface="Calibri"/>
                <a:ea typeface="+mn-ea"/>
                <a:cs typeface="+mn-cs"/>
              </a:rPr>
              <a:pPr defTabSz="685800">
                <a:buClrTx/>
                <a:buFontTx/>
                <a:buNone/>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987310404"/>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929"/>
            <a:ext cx="7886700" cy="994479"/>
          </a:xfrm>
          <a:prstGeom prst="rect">
            <a:avLst/>
          </a:prstGeom>
        </p:spPr>
        <p:txBody>
          <a:bodyPr vert="horz" lIns="68580" tIns="34290" rIns="68580" bIns="3429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69642"/>
            <a:ext cx="7886700" cy="3264511"/>
          </a:xfrm>
          <a:prstGeom prst="rect">
            <a:avLst/>
          </a:prstGeom>
        </p:spPr>
        <p:txBody>
          <a:bodyPr vert="horz" lIns="68580" tIns="34290" rIns="68580" bIns="3429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8735"/>
            <a:ext cx="2057400" cy="273928"/>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buClrTx/>
              <a:buFontTx/>
              <a:buNone/>
            </a:pPr>
            <a:fld id="{1037A883-0EEC-440C-B562-2FB3C8CB7763}" type="datetimeFigureOut">
              <a:rPr lang="en-US" kern="1200" smtClean="0">
                <a:solidFill>
                  <a:prstClr val="black">
                    <a:tint val="75000"/>
                  </a:prstClr>
                </a:solidFill>
                <a:latin typeface="Calibri"/>
                <a:ea typeface="+mn-ea"/>
              </a:rPr>
              <a:pPr defTabSz="685800">
                <a:buClrTx/>
                <a:buFontTx/>
                <a:buNone/>
              </a:pPr>
              <a:t>1/21/2024</a:t>
            </a:fld>
            <a:endParaRPr lang="en-US" kern="1200">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028950" y="4768735"/>
            <a:ext cx="3086100" cy="273928"/>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buClrTx/>
              <a:buFontTx/>
              <a:buNone/>
            </a:pPr>
            <a:endParaRPr lang="en-US" kern="1200">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457950" y="4768735"/>
            <a:ext cx="2057400" cy="273928"/>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buClrTx/>
              <a:buFontTx/>
              <a:buNone/>
            </a:pPr>
            <a:fld id="{FE9FF5AE-7BDA-4B70-A2FA-C7CFDABDDE04}" type="slidenum">
              <a:rPr lang="en-US" kern="1200" smtClean="0">
                <a:solidFill>
                  <a:prstClr val="black">
                    <a:tint val="75000"/>
                  </a:prstClr>
                </a:solidFill>
                <a:latin typeface="Calibri"/>
                <a:ea typeface="+mn-ea"/>
              </a:rPr>
              <a:pPr defTabSz="685800">
                <a:buClrTx/>
                <a:buFontTx/>
                <a:buNone/>
              </a:pPr>
              <a:t>‹#›</a:t>
            </a:fld>
            <a:endParaRPr lang="en-US" kern="1200">
              <a:solidFill>
                <a:prstClr val="black">
                  <a:tint val="75000"/>
                </a:prstClr>
              </a:solidFill>
              <a:latin typeface="Calibri"/>
              <a:ea typeface="+mn-ea"/>
            </a:endParaRPr>
          </a:p>
        </p:txBody>
      </p:sp>
    </p:spTree>
    <p:extLst>
      <p:ext uri="{BB962C8B-B14F-4D97-AF65-F5344CB8AC3E}">
        <p14:creationId xmlns:p14="http://schemas.microsoft.com/office/powerpoint/2010/main" val="1197445018"/>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24.jp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5.xml"/><Relationship Id="rId4" Type="http://schemas.openxmlformats.org/officeDocument/2006/relationships/hyperlink" Target="https://youtu.be/evxxxk2Z_sI"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46.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6.jp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9.jpg"/><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304800" y="2972717"/>
            <a:ext cx="8229600" cy="857515"/>
          </a:xfrm>
        </p:spPr>
        <p:txBody>
          <a:bodyPr/>
          <a:lstStyle/>
          <a:p>
            <a:pPr eaLnBrk="1" hangingPunct="1"/>
            <a:endParaRPr lang="en-US" smtClean="0"/>
          </a:p>
        </p:txBody>
      </p:sp>
      <p:pic>
        <p:nvPicPr>
          <p:cNvPr id="2051" name="Picture 5" descr="Nha truong_"/>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28600" y="0"/>
            <a:ext cx="8763000" cy="5145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799542463"/>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9"/>
          <p:cNvSpPr txBox="1">
            <a:spLocks noGrp="1"/>
          </p:cNvSpPr>
          <p:nvPr>
            <p:ph type="body" idx="1"/>
          </p:nvPr>
        </p:nvSpPr>
        <p:spPr>
          <a:xfrm>
            <a:off x="407884" y="1204392"/>
            <a:ext cx="5076891" cy="1152128"/>
          </a:xfrm>
          <a:prstGeom prst="rect">
            <a:avLst/>
          </a:prstGeom>
          <a:noFill/>
          <a:ln>
            <a:noFill/>
          </a:ln>
        </p:spPr>
        <p:txBody>
          <a:bodyPr spcFirstLastPara="1" wrap="square" lIns="91409" tIns="45692" rIns="91409" bIns="45692" anchor="t" anchorCtr="0">
            <a:noAutofit/>
          </a:bodyPr>
          <a:lstStyle/>
          <a:p>
            <a:pPr marL="342840" indent="-342840" algn="just">
              <a:spcBef>
                <a:spcPts val="0"/>
              </a:spcBef>
              <a:buClr>
                <a:srgbClr val="0000FF"/>
              </a:buClr>
              <a:buSzPts val="2800"/>
              <a:buFont typeface="Noto Sans Symbols"/>
              <a:buChar char="❖"/>
            </a:pPr>
            <a:r>
              <a:rPr lang="en-US" sz="2800" b="1">
                <a:solidFill>
                  <a:srgbClr val="0000FF"/>
                </a:solidFill>
                <a:latin typeface="Times New Roman"/>
                <a:ea typeface="Times New Roman"/>
                <a:cs typeface="Times New Roman"/>
                <a:sym typeface="Times New Roman"/>
              </a:rPr>
              <a:t> Tên tiếng Pháp: </a:t>
            </a:r>
            <a:r>
              <a:rPr lang="en-US" sz="2800">
                <a:solidFill>
                  <a:srgbClr val="0000FF"/>
                </a:solidFill>
                <a:latin typeface="Times New Roman"/>
                <a:ea typeface="Times New Roman"/>
                <a:cs typeface="Times New Roman"/>
                <a:sym typeface="Times New Roman"/>
              </a:rPr>
              <a:t>Le Bourgeois Gentilhomme</a:t>
            </a:r>
            <a:endParaRPr sz="2800">
              <a:solidFill>
                <a:srgbClr val="FF0000"/>
              </a:solidFill>
              <a:latin typeface="Times New Roman"/>
              <a:ea typeface="Times New Roman"/>
              <a:cs typeface="Times New Roman"/>
              <a:sym typeface="Times New Roman"/>
            </a:endParaRPr>
          </a:p>
        </p:txBody>
      </p:sp>
      <p:sp>
        <p:nvSpPr>
          <p:cNvPr id="136" name="Google Shape;136;p9"/>
          <p:cNvSpPr txBox="1"/>
          <p:nvPr/>
        </p:nvSpPr>
        <p:spPr>
          <a:xfrm>
            <a:off x="1403649" y="246299"/>
            <a:ext cx="2361544" cy="584775"/>
          </a:xfrm>
          <a:prstGeom prst="rect">
            <a:avLst/>
          </a:prstGeom>
          <a:noFill/>
          <a:ln>
            <a:noFill/>
          </a:ln>
        </p:spPr>
        <p:txBody>
          <a:bodyPr spcFirstLastPara="1" wrap="square" lIns="91409" tIns="45692" rIns="91409" bIns="45692" anchor="t" anchorCtr="0">
            <a:spAutoFit/>
          </a:bodyPr>
          <a:lstStyle/>
          <a:p>
            <a:r>
              <a:rPr lang="en-US" sz="3200" b="1">
                <a:solidFill>
                  <a:srgbClr val="FF0000"/>
                </a:solidFill>
                <a:latin typeface="Times New Roman"/>
                <a:ea typeface="Times New Roman"/>
                <a:cs typeface="Times New Roman"/>
                <a:sym typeface="Times New Roman"/>
              </a:rPr>
              <a:t>2. Tác phẩm</a:t>
            </a:r>
            <a:endParaRPr sz="3200" b="1">
              <a:solidFill>
                <a:srgbClr val="FF0000"/>
              </a:solidFill>
              <a:latin typeface="Times New Roman"/>
              <a:ea typeface="Times New Roman"/>
              <a:cs typeface="Times New Roman"/>
              <a:sym typeface="Times New Roman"/>
            </a:endParaRPr>
          </a:p>
        </p:txBody>
      </p:sp>
      <p:pic>
        <p:nvPicPr>
          <p:cNvPr id="137" name="Google Shape;137;p9"/>
          <p:cNvPicPr preferRelativeResize="0"/>
          <p:nvPr/>
        </p:nvPicPr>
        <p:blipFill rotWithShape="1">
          <a:blip r:embed="rId3">
            <a:alphaModFix/>
          </a:blip>
          <a:srcRect/>
          <a:stretch/>
        </p:blipFill>
        <p:spPr>
          <a:xfrm>
            <a:off x="466453" y="200360"/>
            <a:ext cx="720080" cy="676652"/>
          </a:xfrm>
          <a:prstGeom prst="rect">
            <a:avLst/>
          </a:prstGeom>
          <a:noFill/>
          <a:ln>
            <a:noFill/>
          </a:ln>
        </p:spPr>
      </p:pic>
      <p:pic>
        <p:nvPicPr>
          <p:cNvPr id="138" name="Google Shape;138;p9" descr="bia sach"/>
          <p:cNvPicPr preferRelativeResize="0"/>
          <p:nvPr/>
        </p:nvPicPr>
        <p:blipFill rotWithShape="1">
          <a:blip r:embed="rId4">
            <a:alphaModFix/>
          </a:blip>
          <a:srcRect/>
          <a:stretch/>
        </p:blipFill>
        <p:spPr>
          <a:xfrm>
            <a:off x="6156177" y="280889"/>
            <a:ext cx="2736304" cy="4583310"/>
          </a:xfrm>
          <a:prstGeom prst="rect">
            <a:avLst/>
          </a:prstGeom>
          <a:noFill/>
          <a:ln>
            <a:noFill/>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7"/>
                                        </p:tgtEl>
                                        <p:attrNameLst>
                                          <p:attrName>style.visibility</p:attrName>
                                        </p:attrNameLst>
                                      </p:cBhvr>
                                      <p:to>
                                        <p:strVal val="visible"/>
                                      </p:to>
                                    </p:set>
                                    <p:anim calcmode="lin" valueType="num">
                                      <p:cBhvr additive="base">
                                        <p:cTn id="7" dur="500"/>
                                        <p:tgtEl>
                                          <p:spTgt spid="137"/>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136"/>
                                        </p:tgtEl>
                                        <p:attrNameLst>
                                          <p:attrName>style.visibility</p:attrName>
                                        </p:attrNameLst>
                                      </p:cBhvr>
                                      <p:to>
                                        <p:strVal val="visible"/>
                                      </p:to>
                                    </p:set>
                                    <p:anim calcmode="lin" valueType="num">
                                      <p:cBhvr additive="base">
                                        <p:cTn id="10" dur="500"/>
                                        <p:tgtEl>
                                          <p:spTgt spid="136"/>
                                        </p:tgtEl>
                                        <p:attrNameLst>
                                          <p:attrName>ppt_y</p:attrName>
                                        </p:attrNameLst>
                                      </p:cBhvr>
                                      <p:tavLst>
                                        <p:tav tm="0">
                                          <p:val>
                                            <p:strVal val="#ppt_y+1"/>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5">
                                            <p:txEl>
                                              <p:pRg st="0" end="0"/>
                                            </p:txEl>
                                          </p:spTgt>
                                        </p:tgtEl>
                                        <p:attrNameLst>
                                          <p:attrName>style.visibility</p:attrName>
                                        </p:attrNameLst>
                                      </p:cBhvr>
                                      <p:to>
                                        <p:strVal val="visible"/>
                                      </p:to>
                                    </p:set>
                                    <p:animEffect transition="in" filter="fade">
                                      <p:cBhvr>
                                        <p:cTn id="15" dur="500"/>
                                        <p:tgtEl>
                                          <p:spTgt spid="13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38"/>
                                        </p:tgtEl>
                                        <p:attrNameLst>
                                          <p:attrName>style.visibility</p:attrName>
                                        </p:attrNameLst>
                                      </p:cBhvr>
                                      <p:to>
                                        <p:strVal val="visible"/>
                                      </p:to>
                                    </p:set>
                                    <p:anim calcmode="lin" valueType="num">
                                      <p:cBhvr additive="base">
                                        <p:cTn id="20" dur="500"/>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0"/>
          <p:cNvSpPr/>
          <p:nvPr/>
        </p:nvSpPr>
        <p:spPr>
          <a:xfrm>
            <a:off x="575556" y="261785"/>
            <a:ext cx="7992888" cy="648072"/>
          </a:xfrm>
          <a:prstGeom prst="roundRect">
            <a:avLst>
              <a:gd name="adj" fmla="val 16667"/>
            </a:avLst>
          </a:prstGeom>
          <a:solidFill>
            <a:schemeClr val="lt1"/>
          </a:solidFill>
          <a:ln w="25400" cap="flat" cmpd="sng">
            <a:solidFill>
              <a:schemeClr val="accent6"/>
            </a:solidFill>
            <a:prstDash val="solid"/>
            <a:round/>
            <a:headEnd type="none" w="sm" len="sm"/>
            <a:tailEnd type="none" w="sm" len="sm"/>
          </a:ln>
        </p:spPr>
        <p:txBody>
          <a:bodyPr spcFirstLastPara="1" wrap="square" lIns="91409" tIns="45692" rIns="91409" bIns="45692" anchor="ctr" anchorCtr="0">
            <a:noAutofit/>
          </a:bodyPr>
          <a:lstStyle/>
          <a:p>
            <a:pPr algn="ctr"/>
            <a:r>
              <a:rPr lang="en-US" sz="2800" b="1">
                <a:solidFill>
                  <a:srgbClr val="FF0000"/>
                </a:solidFill>
                <a:latin typeface="Times New Roman"/>
                <a:ea typeface="Times New Roman"/>
                <a:cs typeface="Times New Roman"/>
                <a:sym typeface="Times New Roman"/>
              </a:rPr>
              <a:t>Sơ đồ bố cục hài kịch “Trưởng giả học làm sang”</a:t>
            </a:r>
            <a:endParaRPr/>
          </a:p>
        </p:txBody>
      </p:sp>
      <p:sp>
        <p:nvSpPr>
          <p:cNvPr id="144" name="Google Shape;144;p10"/>
          <p:cNvSpPr/>
          <p:nvPr/>
        </p:nvSpPr>
        <p:spPr>
          <a:xfrm>
            <a:off x="323528" y="1714952"/>
            <a:ext cx="1296144" cy="648072"/>
          </a:xfrm>
          <a:prstGeom prst="roundRect">
            <a:avLst>
              <a:gd name="adj" fmla="val 16667"/>
            </a:avLst>
          </a:prstGeom>
          <a:solidFill>
            <a:schemeClr val="lt1"/>
          </a:solidFill>
          <a:ln w="25400" cap="flat" cmpd="sng">
            <a:solidFill>
              <a:schemeClr val="accent4"/>
            </a:solidFill>
            <a:prstDash val="solid"/>
            <a:round/>
            <a:headEnd type="none" w="sm" len="sm"/>
            <a:tailEnd type="none" w="sm" len="sm"/>
          </a:ln>
        </p:spPr>
        <p:txBody>
          <a:bodyPr spcFirstLastPara="1" wrap="square" lIns="91409" tIns="45692" rIns="91409" bIns="45692" anchor="ctr" anchorCtr="0">
            <a:noAutofit/>
          </a:bodyPr>
          <a:lstStyle/>
          <a:p>
            <a:pPr algn="ctr"/>
            <a:r>
              <a:rPr lang="en-US" sz="2800" b="1">
                <a:solidFill>
                  <a:srgbClr val="00B050"/>
                </a:solidFill>
                <a:latin typeface="Times New Roman"/>
                <a:ea typeface="Times New Roman"/>
                <a:cs typeface="Times New Roman"/>
                <a:sym typeface="Times New Roman"/>
              </a:rPr>
              <a:t>Hồi 1</a:t>
            </a:r>
            <a:endParaRPr/>
          </a:p>
        </p:txBody>
      </p:sp>
      <p:sp>
        <p:nvSpPr>
          <p:cNvPr id="145" name="Google Shape;145;p10"/>
          <p:cNvSpPr/>
          <p:nvPr/>
        </p:nvSpPr>
        <p:spPr>
          <a:xfrm>
            <a:off x="2123728" y="1714952"/>
            <a:ext cx="1296144" cy="648072"/>
          </a:xfrm>
          <a:prstGeom prst="roundRect">
            <a:avLst>
              <a:gd name="adj" fmla="val 16667"/>
            </a:avLst>
          </a:prstGeom>
          <a:solidFill>
            <a:schemeClr val="lt1"/>
          </a:solidFill>
          <a:ln w="25400" cap="flat" cmpd="sng">
            <a:solidFill>
              <a:schemeClr val="accent4"/>
            </a:solidFill>
            <a:prstDash val="solid"/>
            <a:round/>
            <a:headEnd type="none" w="sm" len="sm"/>
            <a:tailEnd type="none" w="sm" len="sm"/>
          </a:ln>
        </p:spPr>
        <p:txBody>
          <a:bodyPr spcFirstLastPara="1" wrap="square" lIns="91409" tIns="45692" rIns="91409" bIns="45692" anchor="ctr" anchorCtr="0">
            <a:noAutofit/>
          </a:bodyPr>
          <a:lstStyle/>
          <a:p>
            <a:pPr algn="ctr"/>
            <a:r>
              <a:rPr lang="en-US" sz="2800" b="1">
                <a:solidFill>
                  <a:srgbClr val="00B050"/>
                </a:solidFill>
                <a:latin typeface="Times New Roman"/>
                <a:ea typeface="Times New Roman"/>
                <a:cs typeface="Times New Roman"/>
                <a:sym typeface="Times New Roman"/>
              </a:rPr>
              <a:t>Hồi 2</a:t>
            </a:r>
            <a:endParaRPr/>
          </a:p>
        </p:txBody>
      </p:sp>
      <p:sp>
        <p:nvSpPr>
          <p:cNvPr id="146" name="Google Shape;146;p10"/>
          <p:cNvSpPr/>
          <p:nvPr/>
        </p:nvSpPr>
        <p:spPr>
          <a:xfrm>
            <a:off x="3923928" y="1714952"/>
            <a:ext cx="1296144" cy="648072"/>
          </a:xfrm>
          <a:prstGeom prst="roundRect">
            <a:avLst>
              <a:gd name="adj" fmla="val 16667"/>
            </a:avLst>
          </a:prstGeom>
          <a:solidFill>
            <a:schemeClr val="lt1"/>
          </a:solidFill>
          <a:ln w="25400" cap="flat" cmpd="sng">
            <a:solidFill>
              <a:schemeClr val="accent4"/>
            </a:solidFill>
            <a:prstDash val="solid"/>
            <a:round/>
            <a:headEnd type="none" w="sm" len="sm"/>
            <a:tailEnd type="none" w="sm" len="sm"/>
          </a:ln>
        </p:spPr>
        <p:txBody>
          <a:bodyPr spcFirstLastPara="1" wrap="square" lIns="91409" tIns="45692" rIns="91409" bIns="45692" anchor="ctr" anchorCtr="0">
            <a:noAutofit/>
          </a:bodyPr>
          <a:lstStyle/>
          <a:p>
            <a:pPr algn="ctr"/>
            <a:r>
              <a:rPr lang="en-US" sz="2800" b="1">
                <a:solidFill>
                  <a:srgbClr val="00B050"/>
                </a:solidFill>
                <a:latin typeface="Times New Roman"/>
                <a:ea typeface="Times New Roman"/>
                <a:cs typeface="Times New Roman"/>
                <a:sym typeface="Times New Roman"/>
              </a:rPr>
              <a:t>Hồi 3</a:t>
            </a:r>
            <a:endParaRPr/>
          </a:p>
        </p:txBody>
      </p:sp>
      <p:sp>
        <p:nvSpPr>
          <p:cNvPr id="147" name="Google Shape;147;p10"/>
          <p:cNvSpPr/>
          <p:nvPr/>
        </p:nvSpPr>
        <p:spPr>
          <a:xfrm>
            <a:off x="5652120" y="1714952"/>
            <a:ext cx="1296144" cy="648072"/>
          </a:xfrm>
          <a:prstGeom prst="roundRect">
            <a:avLst>
              <a:gd name="adj" fmla="val 16667"/>
            </a:avLst>
          </a:prstGeom>
          <a:solidFill>
            <a:schemeClr val="lt1"/>
          </a:solidFill>
          <a:ln w="25400" cap="flat" cmpd="sng">
            <a:solidFill>
              <a:schemeClr val="accent4"/>
            </a:solidFill>
            <a:prstDash val="solid"/>
            <a:round/>
            <a:headEnd type="none" w="sm" len="sm"/>
            <a:tailEnd type="none" w="sm" len="sm"/>
          </a:ln>
        </p:spPr>
        <p:txBody>
          <a:bodyPr spcFirstLastPara="1" wrap="square" lIns="91409" tIns="45692" rIns="91409" bIns="45692" anchor="ctr" anchorCtr="0">
            <a:noAutofit/>
          </a:bodyPr>
          <a:lstStyle/>
          <a:p>
            <a:pPr algn="ctr"/>
            <a:r>
              <a:rPr lang="en-US" sz="2800" b="1">
                <a:solidFill>
                  <a:srgbClr val="00B050"/>
                </a:solidFill>
                <a:latin typeface="Times New Roman"/>
                <a:ea typeface="Times New Roman"/>
                <a:cs typeface="Times New Roman"/>
                <a:sym typeface="Times New Roman"/>
              </a:rPr>
              <a:t>Hồi 4</a:t>
            </a:r>
            <a:endParaRPr/>
          </a:p>
        </p:txBody>
      </p:sp>
      <p:sp>
        <p:nvSpPr>
          <p:cNvPr id="148" name="Google Shape;148;p10"/>
          <p:cNvSpPr/>
          <p:nvPr/>
        </p:nvSpPr>
        <p:spPr>
          <a:xfrm>
            <a:off x="7452320" y="1714952"/>
            <a:ext cx="1296144" cy="648072"/>
          </a:xfrm>
          <a:prstGeom prst="roundRect">
            <a:avLst>
              <a:gd name="adj" fmla="val 16667"/>
            </a:avLst>
          </a:prstGeom>
          <a:solidFill>
            <a:schemeClr val="lt1"/>
          </a:solidFill>
          <a:ln w="25400" cap="flat" cmpd="sng">
            <a:solidFill>
              <a:schemeClr val="accent4"/>
            </a:solidFill>
            <a:prstDash val="solid"/>
            <a:round/>
            <a:headEnd type="none" w="sm" len="sm"/>
            <a:tailEnd type="none" w="sm" len="sm"/>
          </a:ln>
        </p:spPr>
        <p:txBody>
          <a:bodyPr spcFirstLastPara="1" wrap="square" lIns="91409" tIns="45692" rIns="91409" bIns="45692" anchor="ctr" anchorCtr="0">
            <a:noAutofit/>
          </a:bodyPr>
          <a:lstStyle/>
          <a:p>
            <a:pPr algn="ctr"/>
            <a:r>
              <a:rPr lang="en-US" sz="2800" b="1">
                <a:solidFill>
                  <a:srgbClr val="00B050"/>
                </a:solidFill>
                <a:latin typeface="Times New Roman"/>
                <a:ea typeface="Times New Roman"/>
                <a:cs typeface="Times New Roman"/>
                <a:sym typeface="Times New Roman"/>
              </a:rPr>
              <a:t>Hồi 5</a:t>
            </a:r>
            <a:endParaRPr/>
          </a:p>
        </p:txBody>
      </p:sp>
      <p:cxnSp>
        <p:nvCxnSpPr>
          <p:cNvPr id="149" name="Google Shape;149;p10"/>
          <p:cNvCxnSpPr>
            <a:stCxn id="143" idx="2"/>
            <a:endCxn id="144" idx="0"/>
          </p:cNvCxnSpPr>
          <p:nvPr/>
        </p:nvCxnSpPr>
        <p:spPr>
          <a:xfrm flipH="1">
            <a:off x="971700" y="909857"/>
            <a:ext cx="3600300" cy="805200"/>
          </a:xfrm>
          <a:prstGeom prst="straightConnector1">
            <a:avLst/>
          </a:prstGeom>
          <a:noFill/>
          <a:ln w="28575" cap="flat" cmpd="sng">
            <a:solidFill>
              <a:srgbClr val="97B853"/>
            </a:solidFill>
            <a:prstDash val="solid"/>
            <a:round/>
            <a:headEnd type="none" w="sm" len="sm"/>
            <a:tailEnd type="triangle" w="med" len="med"/>
          </a:ln>
        </p:spPr>
      </p:cxnSp>
      <p:cxnSp>
        <p:nvCxnSpPr>
          <p:cNvPr id="150" name="Google Shape;150;p10"/>
          <p:cNvCxnSpPr>
            <a:stCxn id="143" idx="2"/>
            <a:endCxn id="145" idx="0"/>
          </p:cNvCxnSpPr>
          <p:nvPr/>
        </p:nvCxnSpPr>
        <p:spPr>
          <a:xfrm flipH="1">
            <a:off x="2771700" y="909857"/>
            <a:ext cx="1800300" cy="805200"/>
          </a:xfrm>
          <a:prstGeom prst="straightConnector1">
            <a:avLst/>
          </a:prstGeom>
          <a:noFill/>
          <a:ln w="28575" cap="flat" cmpd="sng">
            <a:solidFill>
              <a:srgbClr val="97B853"/>
            </a:solidFill>
            <a:prstDash val="solid"/>
            <a:round/>
            <a:headEnd type="none" w="sm" len="sm"/>
            <a:tailEnd type="triangle" w="med" len="med"/>
          </a:ln>
        </p:spPr>
      </p:cxnSp>
      <p:cxnSp>
        <p:nvCxnSpPr>
          <p:cNvPr id="151" name="Google Shape;151;p10"/>
          <p:cNvCxnSpPr>
            <a:stCxn id="143" idx="2"/>
            <a:endCxn id="146" idx="0"/>
          </p:cNvCxnSpPr>
          <p:nvPr/>
        </p:nvCxnSpPr>
        <p:spPr>
          <a:xfrm>
            <a:off x="4572000" y="909857"/>
            <a:ext cx="0" cy="805200"/>
          </a:xfrm>
          <a:prstGeom prst="straightConnector1">
            <a:avLst/>
          </a:prstGeom>
          <a:noFill/>
          <a:ln w="28575" cap="flat" cmpd="sng">
            <a:solidFill>
              <a:srgbClr val="97B853"/>
            </a:solidFill>
            <a:prstDash val="solid"/>
            <a:round/>
            <a:headEnd type="none" w="sm" len="sm"/>
            <a:tailEnd type="triangle" w="med" len="med"/>
          </a:ln>
        </p:spPr>
      </p:cxnSp>
      <p:cxnSp>
        <p:nvCxnSpPr>
          <p:cNvPr id="152" name="Google Shape;152;p10"/>
          <p:cNvCxnSpPr>
            <a:stCxn id="143" idx="2"/>
            <a:endCxn id="147" idx="0"/>
          </p:cNvCxnSpPr>
          <p:nvPr/>
        </p:nvCxnSpPr>
        <p:spPr>
          <a:xfrm>
            <a:off x="4572000" y="909857"/>
            <a:ext cx="1728300" cy="805200"/>
          </a:xfrm>
          <a:prstGeom prst="straightConnector1">
            <a:avLst/>
          </a:prstGeom>
          <a:noFill/>
          <a:ln w="28575" cap="flat" cmpd="sng">
            <a:solidFill>
              <a:srgbClr val="97B853"/>
            </a:solidFill>
            <a:prstDash val="solid"/>
            <a:round/>
            <a:headEnd type="none" w="sm" len="sm"/>
            <a:tailEnd type="triangle" w="med" len="med"/>
          </a:ln>
        </p:spPr>
      </p:cxnSp>
      <p:cxnSp>
        <p:nvCxnSpPr>
          <p:cNvPr id="153" name="Google Shape;153;p10"/>
          <p:cNvCxnSpPr>
            <a:stCxn id="143" idx="2"/>
            <a:endCxn id="148" idx="0"/>
          </p:cNvCxnSpPr>
          <p:nvPr/>
        </p:nvCxnSpPr>
        <p:spPr>
          <a:xfrm>
            <a:off x="4572000" y="909857"/>
            <a:ext cx="3528300" cy="805200"/>
          </a:xfrm>
          <a:prstGeom prst="straightConnector1">
            <a:avLst/>
          </a:prstGeom>
          <a:noFill/>
          <a:ln w="28575" cap="flat" cmpd="sng">
            <a:solidFill>
              <a:srgbClr val="97B853"/>
            </a:solidFill>
            <a:prstDash val="solid"/>
            <a:round/>
            <a:headEnd type="none" w="sm" len="sm"/>
            <a:tailEnd type="triangle" w="med" len="med"/>
          </a:ln>
        </p:spPr>
      </p:cxnSp>
      <p:sp>
        <p:nvSpPr>
          <p:cNvPr id="154" name="Google Shape;154;p10"/>
          <p:cNvSpPr/>
          <p:nvPr/>
        </p:nvSpPr>
        <p:spPr>
          <a:xfrm>
            <a:off x="323528" y="3233624"/>
            <a:ext cx="864096" cy="851088"/>
          </a:xfrm>
          <a:prstGeom prst="roundRect">
            <a:avLst>
              <a:gd name="adj" fmla="val 16667"/>
            </a:avLst>
          </a:prstGeom>
          <a:solidFill>
            <a:schemeClr val="lt1"/>
          </a:solidFill>
          <a:ln w="25400" cap="flat" cmpd="sng">
            <a:solidFill>
              <a:schemeClr val="accent4"/>
            </a:solidFill>
            <a:prstDash val="solid"/>
            <a:round/>
            <a:headEnd type="none" w="sm" len="sm"/>
            <a:tailEnd type="none" w="sm" len="sm"/>
          </a:ln>
        </p:spPr>
        <p:txBody>
          <a:bodyPr spcFirstLastPara="1" wrap="square" lIns="91409" tIns="45692" rIns="91409" bIns="45692" anchor="ctr" anchorCtr="0">
            <a:noAutofit/>
          </a:bodyPr>
          <a:lstStyle/>
          <a:p>
            <a:pPr algn="ctr"/>
            <a:r>
              <a:rPr lang="en-US" sz="2600">
                <a:solidFill>
                  <a:srgbClr val="0070C0"/>
                </a:solidFill>
                <a:latin typeface="Times New Roman"/>
                <a:ea typeface="Times New Roman"/>
                <a:cs typeface="Times New Roman"/>
                <a:sym typeface="Times New Roman"/>
              </a:rPr>
              <a:t>Lớp 1</a:t>
            </a:r>
            <a:endParaRPr/>
          </a:p>
        </p:txBody>
      </p:sp>
      <p:sp>
        <p:nvSpPr>
          <p:cNvPr id="155" name="Google Shape;155;p10"/>
          <p:cNvSpPr/>
          <p:nvPr/>
        </p:nvSpPr>
        <p:spPr>
          <a:xfrm>
            <a:off x="1331640" y="3233624"/>
            <a:ext cx="864096" cy="851088"/>
          </a:xfrm>
          <a:prstGeom prst="roundRect">
            <a:avLst>
              <a:gd name="adj" fmla="val 16667"/>
            </a:avLst>
          </a:prstGeom>
          <a:solidFill>
            <a:schemeClr val="lt1"/>
          </a:solidFill>
          <a:ln w="25400" cap="flat" cmpd="sng">
            <a:solidFill>
              <a:schemeClr val="accent4"/>
            </a:solidFill>
            <a:prstDash val="solid"/>
            <a:round/>
            <a:headEnd type="none" w="sm" len="sm"/>
            <a:tailEnd type="none" w="sm" len="sm"/>
          </a:ln>
        </p:spPr>
        <p:txBody>
          <a:bodyPr spcFirstLastPara="1" wrap="square" lIns="91409" tIns="45692" rIns="91409" bIns="45692" anchor="ctr" anchorCtr="0">
            <a:noAutofit/>
          </a:bodyPr>
          <a:lstStyle/>
          <a:p>
            <a:pPr algn="ctr"/>
            <a:r>
              <a:rPr lang="en-US" sz="2600">
                <a:solidFill>
                  <a:srgbClr val="0070C0"/>
                </a:solidFill>
                <a:latin typeface="Times New Roman"/>
                <a:ea typeface="Times New Roman"/>
                <a:cs typeface="Times New Roman"/>
                <a:sym typeface="Times New Roman"/>
              </a:rPr>
              <a:t>Lớp 2</a:t>
            </a:r>
            <a:endParaRPr/>
          </a:p>
        </p:txBody>
      </p:sp>
      <p:sp>
        <p:nvSpPr>
          <p:cNvPr id="156" name="Google Shape;156;p10"/>
          <p:cNvSpPr/>
          <p:nvPr/>
        </p:nvSpPr>
        <p:spPr>
          <a:xfrm>
            <a:off x="2339752" y="3233624"/>
            <a:ext cx="864096" cy="851088"/>
          </a:xfrm>
          <a:prstGeom prst="roundRect">
            <a:avLst>
              <a:gd name="adj" fmla="val 16667"/>
            </a:avLst>
          </a:prstGeom>
          <a:solidFill>
            <a:schemeClr val="lt1"/>
          </a:solidFill>
          <a:ln w="25400" cap="flat" cmpd="sng">
            <a:solidFill>
              <a:schemeClr val="accent4"/>
            </a:solidFill>
            <a:prstDash val="solid"/>
            <a:round/>
            <a:headEnd type="none" w="sm" len="sm"/>
            <a:tailEnd type="none" w="sm" len="sm"/>
          </a:ln>
        </p:spPr>
        <p:txBody>
          <a:bodyPr spcFirstLastPara="1" wrap="square" lIns="91409" tIns="45692" rIns="91409" bIns="45692" anchor="ctr" anchorCtr="0">
            <a:noAutofit/>
          </a:bodyPr>
          <a:lstStyle/>
          <a:p>
            <a:pPr algn="ctr"/>
            <a:r>
              <a:rPr lang="en-US" sz="2600">
                <a:solidFill>
                  <a:srgbClr val="0070C0"/>
                </a:solidFill>
                <a:latin typeface="Times New Roman"/>
                <a:ea typeface="Times New Roman"/>
                <a:cs typeface="Times New Roman"/>
                <a:sym typeface="Times New Roman"/>
              </a:rPr>
              <a:t>Lớp 3</a:t>
            </a:r>
            <a:endParaRPr/>
          </a:p>
        </p:txBody>
      </p:sp>
      <p:sp>
        <p:nvSpPr>
          <p:cNvPr id="157" name="Google Shape;157;p10"/>
          <p:cNvSpPr/>
          <p:nvPr/>
        </p:nvSpPr>
        <p:spPr>
          <a:xfrm>
            <a:off x="3347864" y="3233624"/>
            <a:ext cx="864096" cy="851088"/>
          </a:xfrm>
          <a:prstGeom prst="roundRect">
            <a:avLst>
              <a:gd name="adj" fmla="val 16667"/>
            </a:avLst>
          </a:prstGeom>
          <a:solidFill>
            <a:schemeClr val="lt1"/>
          </a:solidFill>
          <a:ln w="25400" cap="flat" cmpd="sng">
            <a:solidFill>
              <a:schemeClr val="accent4"/>
            </a:solidFill>
            <a:prstDash val="solid"/>
            <a:round/>
            <a:headEnd type="none" w="sm" len="sm"/>
            <a:tailEnd type="none" w="sm" len="sm"/>
          </a:ln>
        </p:spPr>
        <p:txBody>
          <a:bodyPr spcFirstLastPara="1" wrap="square" lIns="91409" tIns="45692" rIns="91409" bIns="45692" anchor="ctr" anchorCtr="0">
            <a:noAutofit/>
          </a:bodyPr>
          <a:lstStyle/>
          <a:p>
            <a:pPr algn="ctr"/>
            <a:r>
              <a:rPr lang="en-US" sz="2600">
                <a:solidFill>
                  <a:srgbClr val="0070C0"/>
                </a:solidFill>
                <a:latin typeface="Times New Roman"/>
                <a:ea typeface="Times New Roman"/>
                <a:cs typeface="Times New Roman"/>
                <a:sym typeface="Times New Roman"/>
              </a:rPr>
              <a:t>Lớp 4</a:t>
            </a:r>
            <a:endParaRPr/>
          </a:p>
        </p:txBody>
      </p:sp>
      <p:sp>
        <p:nvSpPr>
          <p:cNvPr id="158" name="Google Shape;158;p10"/>
          <p:cNvSpPr/>
          <p:nvPr/>
        </p:nvSpPr>
        <p:spPr>
          <a:xfrm>
            <a:off x="4355976" y="3233624"/>
            <a:ext cx="864096" cy="851088"/>
          </a:xfrm>
          <a:prstGeom prst="roundRect">
            <a:avLst>
              <a:gd name="adj" fmla="val 16667"/>
            </a:avLst>
          </a:prstGeom>
          <a:solidFill>
            <a:srgbClr val="FDD9D9"/>
          </a:solidFill>
          <a:ln w="25400" cap="flat" cmpd="sng">
            <a:solidFill>
              <a:schemeClr val="accent4"/>
            </a:solidFill>
            <a:prstDash val="solid"/>
            <a:round/>
            <a:headEnd type="none" w="sm" len="sm"/>
            <a:tailEnd type="none" w="sm" len="sm"/>
          </a:ln>
        </p:spPr>
        <p:txBody>
          <a:bodyPr spcFirstLastPara="1" wrap="square" lIns="91409" tIns="45692" rIns="91409" bIns="45692" anchor="ctr" anchorCtr="0">
            <a:noAutofit/>
          </a:bodyPr>
          <a:lstStyle/>
          <a:p>
            <a:pPr algn="ctr"/>
            <a:r>
              <a:rPr lang="en-US" sz="2600">
                <a:solidFill>
                  <a:srgbClr val="0070C0"/>
                </a:solidFill>
                <a:latin typeface="Times New Roman"/>
                <a:ea typeface="Times New Roman"/>
                <a:cs typeface="Times New Roman"/>
                <a:sym typeface="Times New Roman"/>
              </a:rPr>
              <a:t>Lớp 5</a:t>
            </a:r>
            <a:endParaRPr/>
          </a:p>
        </p:txBody>
      </p:sp>
      <p:cxnSp>
        <p:nvCxnSpPr>
          <p:cNvPr id="159" name="Google Shape;159;p10"/>
          <p:cNvCxnSpPr>
            <a:stCxn id="145" idx="2"/>
            <a:endCxn id="154" idx="0"/>
          </p:cNvCxnSpPr>
          <p:nvPr/>
        </p:nvCxnSpPr>
        <p:spPr>
          <a:xfrm flipH="1">
            <a:off x="755500" y="2363024"/>
            <a:ext cx="2016300" cy="870600"/>
          </a:xfrm>
          <a:prstGeom prst="straightConnector1">
            <a:avLst/>
          </a:prstGeom>
          <a:noFill/>
          <a:ln w="28575" cap="flat" cmpd="sng">
            <a:solidFill>
              <a:srgbClr val="0070C0"/>
            </a:solidFill>
            <a:prstDash val="solid"/>
            <a:round/>
            <a:headEnd type="none" w="sm" len="sm"/>
            <a:tailEnd type="triangle" w="med" len="med"/>
          </a:ln>
        </p:spPr>
      </p:cxnSp>
      <p:cxnSp>
        <p:nvCxnSpPr>
          <p:cNvPr id="160" name="Google Shape;160;p10"/>
          <p:cNvCxnSpPr>
            <a:stCxn id="145" idx="2"/>
            <a:endCxn id="155" idx="0"/>
          </p:cNvCxnSpPr>
          <p:nvPr/>
        </p:nvCxnSpPr>
        <p:spPr>
          <a:xfrm flipH="1">
            <a:off x="1763800" y="2363024"/>
            <a:ext cx="1008000" cy="870600"/>
          </a:xfrm>
          <a:prstGeom prst="straightConnector1">
            <a:avLst/>
          </a:prstGeom>
          <a:noFill/>
          <a:ln w="28575" cap="flat" cmpd="sng">
            <a:solidFill>
              <a:srgbClr val="0070C0"/>
            </a:solidFill>
            <a:prstDash val="solid"/>
            <a:round/>
            <a:headEnd type="none" w="sm" len="sm"/>
            <a:tailEnd type="triangle" w="med" len="med"/>
          </a:ln>
        </p:spPr>
      </p:cxnSp>
      <p:cxnSp>
        <p:nvCxnSpPr>
          <p:cNvPr id="161" name="Google Shape;161;p10"/>
          <p:cNvCxnSpPr>
            <a:stCxn id="145" idx="2"/>
            <a:endCxn id="156" idx="0"/>
          </p:cNvCxnSpPr>
          <p:nvPr/>
        </p:nvCxnSpPr>
        <p:spPr>
          <a:xfrm>
            <a:off x="2771800" y="2363024"/>
            <a:ext cx="0" cy="870600"/>
          </a:xfrm>
          <a:prstGeom prst="straightConnector1">
            <a:avLst/>
          </a:prstGeom>
          <a:noFill/>
          <a:ln w="28575" cap="flat" cmpd="sng">
            <a:solidFill>
              <a:srgbClr val="0070C0"/>
            </a:solidFill>
            <a:prstDash val="solid"/>
            <a:round/>
            <a:headEnd type="none" w="sm" len="sm"/>
            <a:tailEnd type="triangle" w="med" len="med"/>
          </a:ln>
        </p:spPr>
      </p:cxnSp>
      <p:cxnSp>
        <p:nvCxnSpPr>
          <p:cNvPr id="162" name="Google Shape;162;p10"/>
          <p:cNvCxnSpPr>
            <a:stCxn id="145" idx="2"/>
            <a:endCxn id="157" idx="0"/>
          </p:cNvCxnSpPr>
          <p:nvPr/>
        </p:nvCxnSpPr>
        <p:spPr>
          <a:xfrm>
            <a:off x="2771800" y="2363024"/>
            <a:ext cx="1008000" cy="870600"/>
          </a:xfrm>
          <a:prstGeom prst="straightConnector1">
            <a:avLst/>
          </a:prstGeom>
          <a:noFill/>
          <a:ln w="28575" cap="flat" cmpd="sng">
            <a:solidFill>
              <a:srgbClr val="0070C0"/>
            </a:solidFill>
            <a:prstDash val="solid"/>
            <a:round/>
            <a:headEnd type="none" w="sm" len="sm"/>
            <a:tailEnd type="triangle" w="med" len="med"/>
          </a:ln>
        </p:spPr>
      </p:cxnSp>
      <p:cxnSp>
        <p:nvCxnSpPr>
          <p:cNvPr id="163" name="Google Shape;163;p10"/>
          <p:cNvCxnSpPr>
            <a:stCxn id="145" idx="2"/>
            <a:endCxn id="158" idx="0"/>
          </p:cNvCxnSpPr>
          <p:nvPr/>
        </p:nvCxnSpPr>
        <p:spPr>
          <a:xfrm>
            <a:off x="2771800" y="2363024"/>
            <a:ext cx="2016300" cy="870600"/>
          </a:xfrm>
          <a:prstGeom prst="straightConnector1">
            <a:avLst/>
          </a:prstGeom>
          <a:noFill/>
          <a:ln w="28575" cap="flat" cmpd="sng">
            <a:solidFill>
              <a:srgbClr val="0070C0"/>
            </a:solidFill>
            <a:prstDash val="solid"/>
            <a:round/>
            <a:headEnd type="none" w="sm" len="sm"/>
            <a:tailEnd type="triangle" w="med" len="med"/>
          </a:ln>
        </p:spPr>
      </p:cxnSp>
      <p:sp>
        <p:nvSpPr>
          <p:cNvPr id="164" name="Google Shape;164;p10"/>
          <p:cNvSpPr/>
          <p:nvPr/>
        </p:nvSpPr>
        <p:spPr>
          <a:xfrm>
            <a:off x="6190900" y="3462888"/>
            <a:ext cx="2522841" cy="1230640"/>
          </a:xfrm>
          <a:prstGeom prst="ellipse">
            <a:avLst/>
          </a:prstGeom>
          <a:solidFill>
            <a:srgbClr val="FDD9D9"/>
          </a:solidFill>
          <a:ln w="25400" cap="flat" cmpd="sng">
            <a:solidFill>
              <a:srgbClr val="395E89"/>
            </a:solidFill>
            <a:prstDash val="solid"/>
            <a:round/>
            <a:headEnd type="none" w="sm" len="sm"/>
            <a:tailEnd type="none" w="sm" len="sm"/>
          </a:ln>
        </p:spPr>
        <p:txBody>
          <a:bodyPr spcFirstLastPara="1" wrap="square" lIns="91409" tIns="45692" rIns="91409" bIns="45692" anchor="ctr" anchorCtr="0">
            <a:noAutofit/>
          </a:bodyPr>
          <a:lstStyle/>
          <a:p>
            <a:pPr algn="ctr"/>
            <a:r>
              <a:rPr lang="en-US" sz="2100" b="1" dirty="0">
                <a:solidFill>
                  <a:srgbClr val="0070C0"/>
                </a:solidFill>
                <a:latin typeface="Calibri"/>
                <a:ea typeface="Calibri"/>
                <a:cs typeface="Calibri"/>
                <a:sym typeface="Calibri"/>
              </a:rPr>
              <a:t>“ </a:t>
            </a:r>
            <a:r>
              <a:rPr lang="en-US" sz="2100" b="1" dirty="0" err="1">
                <a:solidFill>
                  <a:srgbClr val="0070C0"/>
                </a:solidFill>
                <a:latin typeface="Calibri"/>
                <a:ea typeface="Calibri"/>
                <a:cs typeface="Calibri"/>
                <a:sym typeface="Calibri"/>
              </a:rPr>
              <a:t>Ông</a:t>
            </a:r>
            <a:r>
              <a:rPr lang="en-US" sz="2100" b="1" dirty="0">
                <a:solidFill>
                  <a:srgbClr val="0070C0"/>
                </a:solidFill>
                <a:latin typeface="Calibri"/>
                <a:ea typeface="Calibri"/>
                <a:cs typeface="Calibri"/>
                <a:sym typeface="Calibri"/>
              </a:rPr>
              <a:t> </a:t>
            </a:r>
            <a:r>
              <a:rPr lang="en-US" sz="2100" b="1" dirty="0" err="1">
                <a:solidFill>
                  <a:srgbClr val="0070C0"/>
                </a:solidFill>
                <a:latin typeface="Calibri"/>
                <a:ea typeface="Calibri"/>
                <a:cs typeface="Calibri"/>
                <a:sym typeface="Calibri"/>
              </a:rPr>
              <a:t>Giuốc</a:t>
            </a:r>
            <a:r>
              <a:rPr lang="en-US" sz="2100" b="1" dirty="0">
                <a:solidFill>
                  <a:srgbClr val="0070C0"/>
                </a:solidFill>
                <a:latin typeface="Calibri"/>
                <a:ea typeface="Calibri"/>
                <a:cs typeface="Calibri"/>
                <a:sym typeface="Calibri"/>
              </a:rPr>
              <a:t> - </a:t>
            </a:r>
            <a:r>
              <a:rPr lang="en-US" sz="2100" b="1" dirty="0" err="1">
                <a:solidFill>
                  <a:srgbClr val="0070C0"/>
                </a:solidFill>
                <a:latin typeface="Calibri"/>
                <a:ea typeface="Calibri"/>
                <a:cs typeface="Calibri"/>
                <a:sym typeface="Calibri"/>
              </a:rPr>
              <a:t>đanh</a:t>
            </a:r>
            <a:r>
              <a:rPr lang="en-US" sz="2100" b="1" dirty="0">
                <a:solidFill>
                  <a:srgbClr val="0070C0"/>
                </a:solidFill>
                <a:latin typeface="Calibri"/>
                <a:ea typeface="Calibri"/>
                <a:cs typeface="Calibri"/>
                <a:sym typeface="Calibri"/>
              </a:rPr>
              <a:t> </a:t>
            </a:r>
            <a:r>
              <a:rPr lang="en-US" sz="2100" b="1" dirty="0" err="1">
                <a:solidFill>
                  <a:srgbClr val="0070C0"/>
                </a:solidFill>
                <a:latin typeface="Calibri"/>
                <a:ea typeface="Calibri"/>
                <a:cs typeface="Calibri"/>
                <a:sym typeface="Calibri"/>
              </a:rPr>
              <a:t>mặc</a:t>
            </a:r>
            <a:r>
              <a:rPr lang="en-US" sz="2100" b="1" dirty="0">
                <a:solidFill>
                  <a:srgbClr val="0070C0"/>
                </a:solidFill>
                <a:latin typeface="Calibri"/>
                <a:ea typeface="Calibri"/>
                <a:cs typeface="Calibri"/>
                <a:sym typeface="Calibri"/>
              </a:rPr>
              <a:t> </a:t>
            </a:r>
            <a:r>
              <a:rPr lang="en-US" sz="2100" b="1" dirty="0" err="1">
                <a:solidFill>
                  <a:srgbClr val="0070C0"/>
                </a:solidFill>
                <a:latin typeface="Calibri"/>
                <a:ea typeface="Calibri"/>
                <a:cs typeface="Calibri"/>
                <a:sym typeface="Calibri"/>
              </a:rPr>
              <a:t>lễ</a:t>
            </a:r>
            <a:r>
              <a:rPr lang="en-US" sz="2100" b="1" dirty="0">
                <a:solidFill>
                  <a:srgbClr val="0070C0"/>
                </a:solidFill>
                <a:latin typeface="Calibri"/>
                <a:ea typeface="Calibri"/>
                <a:cs typeface="Calibri"/>
                <a:sym typeface="Calibri"/>
              </a:rPr>
              <a:t> </a:t>
            </a:r>
            <a:r>
              <a:rPr lang="en-US" sz="2100" b="1" dirty="0" err="1">
                <a:solidFill>
                  <a:srgbClr val="0070C0"/>
                </a:solidFill>
                <a:latin typeface="Calibri"/>
                <a:ea typeface="Calibri"/>
                <a:cs typeface="Calibri"/>
                <a:sym typeface="Calibri"/>
              </a:rPr>
              <a:t>phục</a:t>
            </a:r>
            <a:r>
              <a:rPr lang="en-US" sz="2100" b="1" dirty="0">
                <a:solidFill>
                  <a:srgbClr val="0070C0"/>
                </a:solidFill>
                <a:latin typeface="Calibri"/>
                <a:ea typeface="Calibri"/>
                <a:cs typeface="Calibri"/>
                <a:sym typeface="Calibri"/>
              </a:rPr>
              <a:t>.” </a:t>
            </a:r>
            <a:endParaRPr sz="2100" b="1" dirty="0">
              <a:solidFill>
                <a:srgbClr val="0070C0"/>
              </a:solidFill>
              <a:latin typeface="Calibri"/>
              <a:ea typeface="Calibri"/>
              <a:cs typeface="Calibri"/>
              <a:sym typeface="Calibri"/>
            </a:endParaRPr>
          </a:p>
        </p:txBody>
      </p:sp>
      <p:pic>
        <p:nvPicPr>
          <p:cNvPr id="165" name="Google Shape;165;p10"/>
          <p:cNvPicPr preferRelativeResize="0"/>
          <p:nvPr/>
        </p:nvPicPr>
        <p:blipFill rotWithShape="1">
          <a:blip r:embed="rId3">
            <a:alphaModFix/>
          </a:blip>
          <a:srcRect/>
          <a:stretch/>
        </p:blipFill>
        <p:spPr>
          <a:xfrm>
            <a:off x="5364088" y="3339235"/>
            <a:ext cx="864096" cy="671072"/>
          </a:xfrm>
          <a:prstGeom prst="rect">
            <a:avLst/>
          </a:prstGeom>
          <a:noFill/>
          <a:ln>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
                                        </p:tgtEl>
                                        <p:attrNameLst>
                                          <p:attrName>style.visibility</p:attrName>
                                        </p:attrNameLst>
                                      </p:cBhvr>
                                      <p:to>
                                        <p:strVal val="visible"/>
                                      </p:to>
                                    </p:set>
                                    <p:animEffect transition="in" filter="fade">
                                      <p:cBhvr>
                                        <p:cTn id="7" dur="500"/>
                                        <p:tgtEl>
                                          <p:spTgt spid="1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9"/>
                                        </p:tgtEl>
                                        <p:attrNameLst>
                                          <p:attrName>style.visibility</p:attrName>
                                        </p:attrNameLst>
                                      </p:cBhvr>
                                      <p:to>
                                        <p:strVal val="visible"/>
                                      </p:to>
                                    </p:set>
                                    <p:animEffect transition="in" filter="fade">
                                      <p:cBhvr>
                                        <p:cTn id="12" dur="500"/>
                                        <p:tgtEl>
                                          <p:spTgt spid="149"/>
                                        </p:tgtEl>
                                      </p:cBhvr>
                                    </p:animEffect>
                                  </p:childTnLst>
                                </p:cTn>
                              </p:par>
                              <p:par>
                                <p:cTn id="13" presetID="10" presetClass="entr" presetSubtype="0" fill="hold" nodeType="withEffect">
                                  <p:stCondLst>
                                    <p:cond delay="0"/>
                                  </p:stCondLst>
                                  <p:childTnLst>
                                    <p:set>
                                      <p:cBhvr>
                                        <p:cTn id="14" dur="1" fill="hold">
                                          <p:stCondLst>
                                            <p:cond delay="0"/>
                                          </p:stCondLst>
                                        </p:cTn>
                                        <p:tgtEl>
                                          <p:spTgt spid="144"/>
                                        </p:tgtEl>
                                        <p:attrNameLst>
                                          <p:attrName>style.visibility</p:attrName>
                                        </p:attrNameLst>
                                      </p:cBhvr>
                                      <p:to>
                                        <p:strVal val="visible"/>
                                      </p:to>
                                    </p:set>
                                    <p:animEffect transition="in" filter="fade">
                                      <p:cBhvr>
                                        <p:cTn id="15" dur="500"/>
                                        <p:tgtEl>
                                          <p:spTgt spid="144"/>
                                        </p:tgtEl>
                                      </p:cBhvr>
                                    </p:animEffect>
                                  </p:childTnLst>
                                </p:cTn>
                              </p:par>
                              <p:par>
                                <p:cTn id="16" presetID="10" presetClass="entr" presetSubtype="0" fill="hold" nodeType="withEffect">
                                  <p:stCondLst>
                                    <p:cond delay="0"/>
                                  </p:stCondLst>
                                  <p:childTnLst>
                                    <p:set>
                                      <p:cBhvr>
                                        <p:cTn id="17" dur="1" fill="hold">
                                          <p:stCondLst>
                                            <p:cond delay="0"/>
                                          </p:stCondLst>
                                        </p:cTn>
                                        <p:tgtEl>
                                          <p:spTgt spid="150"/>
                                        </p:tgtEl>
                                        <p:attrNameLst>
                                          <p:attrName>style.visibility</p:attrName>
                                        </p:attrNameLst>
                                      </p:cBhvr>
                                      <p:to>
                                        <p:strVal val="visible"/>
                                      </p:to>
                                    </p:set>
                                    <p:animEffect transition="in" filter="fade">
                                      <p:cBhvr>
                                        <p:cTn id="18" dur="500"/>
                                        <p:tgtEl>
                                          <p:spTgt spid="150"/>
                                        </p:tgtEl>
                                      </p:cBhvr>
                                    </p:animEffect>
                                  </p:childTnLst>
                                </p:cTn>
                              </p:par>
                              <p:par>
                                <p:cTn id="19" presetID="10" presetClass="entr" presetSubtype="0" fill="hold" nodeType="withEffect">
                                  <p:stCondLst>
                                    <p:cond delay="0"/>
                                  </p:stCondLst>
                                  <p:childTnLst>
                                    <p:set>
                                      <p:cBhvr>
                                        <p:cTn id="20" dur="1" fill="hold">
                                          <p:stCondLst>
                                            <p:cond delay="0"/>
                                          </p:stCondLst>
                                        </p:cTn>
                                        <p:tgtEl>
                                          <p:spTgt spid="145"/>
                                        </p:tgtEl>
                                        <p:attrNameLst>
                                          <p:attrName>style.visibility</p:attrName>
                                        </p:attrNameLst>
                                      </p:cBhvr>
                                      <p:to>
                                        <p:strVal val="visible"/>
                                      </p:to>
                                    </p:set>
                                    <p:animEffect transition="in" filter="fade">
                                      <p:cBhvr>
                                        <p:cTn id="21" dur="500"/>
                                        <p:tgtEl>
                                          <p:spTgt spid="145"/>
                                        </p:tgtEl>
                                      </p:cBhvr>
                                    </p:animEffect>
                                  </p:childTnLst>
                                </p:cTn>
                              </p:par>
                              <p:par>
                                <p:cTn id="22" presetID="10" presetClass="entr" presetSubtype="0" fill="hold" nodeType="withEffect">
                                  <p:stCondLst>
                                    <p:cond delay="0"/>
                                  </p:stCondLst>
                                  <p:childTnLst>
                                    <p:set>
                                      <p:cBhvr>
                                        <p:cTn id="23" dur="1" fill="hold">
                                          <p:stCondLst>
                                            <p:cond delay="0"/>
                                          </p:stCondLst>
                                        </p:cTn>
                                        <p:tgtEl>
                                          <p:spTgt spid="151"/>
                                        </p:tgtEl>
                                        <p:attrNameLst>
                                          <p:attrName>style.visibility</p:attrName>
                                        </p:attrNameLst>
                                      </p:cBhvr>
                                      <p:to>
                                        <p:strVal val="visible"/>
                                      </p:to>
                                    </p:set>
                                    <p:animEffect transition="in" filter="fade">
                                      <p:cBhvr>
                                        <p:cTn id="24" dur="500"/>
                                        <p:tgtEl>
                                          <p:spTgt spid="151"/>
                                        </p:tgtEl>
                                      </p:cBhvr>
                                    </p:animEffect>
                                  </p:childTnLst>
                                </p:cTn>
                              </p:par>
                              <p:par>
                                <p:cTn id="25" presetID="10" presetClass="entr" presetSubtype="0" fill="hold" nodeType="withEffect">
                                  <p:stCondLst>
                                    <p:cond delay="0"/>
                                  </p:stCondLst>
                                  <p:childTnLst>
                                    <p:set>
                                      <p:cBhvr>
                                        <p:cTn id="26" dur="1" fill="hold">
                                          <p:stCondLst>
                                            <p:cond delay="0"/>
                                          </p:stCondLst>
                                        </p:cTn>
                                        <p:tgtEl>
                                          <p:spTgt spid="146"/>
                                        </p:tgtEl>
                                        <p:attrNameLst>
                                          <p:attrName>style.visibility</p:attrName>
                                        </p:attrNameLst>
                                      </p:cBhvr>
                                      <p:to>
                                        <p:strVal val="visible"/>
                                      </p:to>
                                    </p:set>
                                    <p:animEffect transition="in" filter="fade">
                                      <p:cBhvr>
                                        <p:cTn id="27" dur="500"/>
                                        <p:tgtEl>
                                          <p:spTgt spid="146"/>
                                        </p:tgtEl>
                                      </p:cBhvr>
                                    </p:animEffect>
                                  </p:childTnLst>
                                </p:cTn>
                              </p:par>
                              <p:par>
                                <p:cTn id="28" presetID="10" presetClass="entr" presetSubtype="0" fill="hold" nodeType="withEffect">
                                  <p:stCondLst>
                                    <p:cond delay="0"/>
                                  </p:stCondLst>
                                  <p:childTnLst>
                                    <p:set>
                                      <p:cBhvr>
                                        <p:cTn id="29" dur="1" fill="hold">
                                          <p:stCondLst>
                                            <p:cond delay="0"/>
                                          </p:stCondLst>
                                        </p:cTn>
                                        <p:tgtEl>
                                          <p:spTgt spid="152"/>
                                        </p:tgtEl>
                                        <p:attrNameLst>
                                          <p:attrName>style.visibility</p:attrName>
                                        </p:attrNameLst>
                                      </p:cBhvr>
                                      <p:to>
                                        <p:strVal val="visible"/>
                                      </p:to>
                                    </p:set>
                                    <p:animEffect transition="in" filter="fade">
                                      <p:cBhvr>
                                        <p:cTn id="30" dur="500"/>
                                        <p:tgtEl>
                                          <p:spTgt spid="152"/>
                                        </p:tgtEl>
                                      </p:cBhvr>
                                    </p:animEffect>
                                  </p:childTnLst>
                                </p:cTn>
                              </p:par>
                              <p:par>
                                <p:cTn id="31" presetID="10" presetClass="entr" presetSubtype="0" fill="hold" nodeType="withEffect">
                                  <p:stCondLst>
                                    <p:cond delay="0"/>
                                  </p:stCondLst>
                                  <p:childTnLst>
                                    <p:set>
                                      <p:cBhvr>
                                        <p:cTn id="32" dur="1" fill="hold">
                                          <p:stCondLst>
                                            <p:cond delay="0"/>
                                          </p:stCondLst>
                                        </p:cTn>
                                        <p:tgtEl>
                                          <p:spTgt spid="147"/>
                                        </p:tgtEl>
                                        <p:attrNameLst>
                                          <p:attrName>style.visibility</p:attrName>
                                        </p:attrNameLst>
                                      </p:cBhvr>
                                      <p:to>
                                        <p:strVal val="visible"/>
                                      </p:to>
                                    </p:set>
                                    <p:animEffect transition="in" filter="fade">
                                      <p:cBhvr>
                                        <p:cTn id="33" dur="500"/>
                                        <p:tgtEl>
                                          <p:spTgt spid="147"/>
                                        </p:tgtEl>
                                      </p:cBhvr>
                                    </p:animEffect>
                                  </p:childTnLst>
                                </p:cTn>
                              </p:par>
                              <p:par>
                                <p:cTn id="34" presetID="10" presetClass="entr" presetSubtype="0" fill="hold" nodeType="withEffect">
                                  <p:stCondLst>
                                    <p:cond delay="0"/>
                                  </p:stCondLst>
                                  <p:childTnLst>
                                    <p:set>
                                      <p:cBhvr>
                                        <p:cTn id="35" dur="1" fill="hold">
                                          <p:stCondLst>
                                            <p:cond delay="0"/>
                                          </p:stCondLst>
                                        </p:cTn>
                                        <p:tgtEl>
                                          <p:spTgt spid="153"/>
                                        </p:tgtEl>
                                        <p:attrNameLst>
                                          <p:attrName>style.visibility</p:attrName>
                                        </p:attrNameLst>
                                      </p:cBhvr>
                                      <p:to>
                                        <p:strVal val="visible"/>
                                      </p:to>
                                    </p:set>
                                    <p:animEffect transition="in" filter="fade">
                                      <p:cBhvr>
                                        <p:cTn id="36" dur="500"/>
                                        <p:tgtEl>
                                          <p:spTgt spid="153"/>
                                        </p:tgtEl>
                                      </p:cBhvr>
                                    </p:animEffect>
                                  </p:childTnLst>
                                </p:cTn>
                              </p:par>
                              <p:par>
                                <p:cTn id="37" presetID="10" presetClass="entr" presetSubtype="0" fill="hold" nodeType="withEffect">
                                  <p:stCondLst>
                                    <p:cond delay="0"/>
                                  </p:stCondLst>
                                  <p:childTnLst>
                                    <p:set>
                                      <p:cBhvr>
                                        <p:cTn id="38" dur="1" fill="hold">
                                          <p:stCondLst>
                                            <p:cond delay="0"/>
                                          </p:stCondLst>
                                        </p:cTn>
                                        <p:tgtEl>
                                          <p:spTgt spid="148"/>
                                        </p:tgtEl>
                                        <p:attrNameLst>
                                          <p:attrName>style.visibility</p:attrName>
                                        </p:attrNameLst>
                                      </p:cBhvr>
                                      <p:to>
                                        <p:strVal val="visible"/>
                                      </p:to>
                                    </p:set>
                                    <p:animEffect transition="in" filter="fade">
                                      <p:cBhvr>
                                        <p:cTn id="39" dur="500"/>
                                        <p:tgtEl>
                                          <p:spTgt spid="14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59"/>
                                        </p:tgtEl>
                                        <p:attrNameLst>
                                          <p:attrName>style.visibility</p:attrName>
                                        </p:attrNameLst>
                                      </p:cBhvr>
                                      <p:to>
                                        <p:strVal val="visible"/>
                                      </p:to>
                                    </p:set>
                                    <p:animEffect transition="in" filter="fade">
                                      <p:cBhvr>
                                        <p:cTn id="44" dur="500"/>
                                        <p:tgtEl>
                                          <p:spTgt spid="159"/>
                                        </p:tgtEl>
                                      </p:cBhvr>
                                    </p:animEffect>
                                  </p:childTnLst>
                                </p:cTn>
                              </p:par>
                              <p:par>
                                <p:cTn id="45" presetID="10" presetClass="entr" presetSubtype="0" fill="hold" nodeType="withEffect">
                                  <p:stCondLst>
                                    <p:cond delay="0"/>
                                  </p:stCondLst>
                                  <p:childTnLst>
                                    <p:set>
                                      <p:cBhvr>
                                        <p:cTn id="46" dur="1" fill="hold">
                                          <p:stCondLst>
                                            <p:cond delay="0"/>
                                          </p:stCondLst>
                                        </p:cTn>
                                        <p:tgtEl>
                                          <p:spTgt spid="154"/>
                                        </p:tgtEl>
                                        <p:attrNameLst>
                                          <p:attrName>style.visibility</p:attrName>
                                        </p:attrNameLst>
                                      </p:cBhvr>
                                      <p:to>
                                        <p:strVal val="visible"/>
                                      </p:to>
                                    </p:set>
                                    <p:animEffect transition="in" filter="fade">
                                      <p:cBhvr>
                                        <p:cTn id="47" dur="500"/>
                                        <p:tgtEl>
                                          <p:spTgt spid="154"/>
                                        </p:tgtEl>
                                      </p:cBhvr>
                                    </p:animEffect>
                                  </p:childTnLst>
                                </p:cTn>
                              </p:par>
                              <p:par>
                                <p:cTn id="48" presetID="10" presetClass="entr" presetSubtype="0" fill="hold" nodeType="withEffect">
                                  <p:stCondLst>
                                    <p:cond delay="0"/>
                                  </p:stCondLst>
                                  <p:childTnLst>
                                    <p:set>
                                      <p:cBhvr>
                                        <p:cTn id="49" dur="1" fill="hold">
                                          <p:stCondLst>
                                            <p:cond delay="0"/>
                                          </p:stCondLst>
                                        </p:cTn>
                                        <p:tgtEl>
                                          <p:spTgt spid="160"/>
                                        </p:tgtEl>
                                        <p:attrNameLst>
                                          <p:attrName>style.visibility</p:attrName>
                                        </p:attrNameLst>
                                      </p:cBhvr>
                                      <p:to>
                                        <p:strVal val="visible"/>
                                      </p:to>
                                    </p:set>
                                    <p:animEffect transition="in" filter="fade">
                                      <p:cBhvr>
                                        <p:cTn id="50" dur="500"/>
                                        <p:tgtEl>
                                          <p:spTgt spid="160"/>
                                        </p:tgtEl>
                                      </p:cBhvr>
                                    </p:animEffect>
                                  </p:childTnLst>
                                </p:cTn>
                              </p:par>
                              <p:par>
                                <p:cTn id="51" presetID="10" presetClass="entr" presetSubtype="0" fill="hold" nodeType="withEffect">
                                  <p:stCondLst>
                                    <p:cond delay="0"/>
                                  </p:stCondLst>
                                  <p:childTnLst>
                                    <p:set>
                                      <p:cBhvr>
                                        <p:cTn id="52" dur="1" fill="hold">
                                          <p:stCondLst>
                                            <p:cond delay="0"/>
                                          </p:stCondLst>
                                        </p:cTn>
                                        <p:tgtEl>
                                          <p:spTgt spid="155"/>
                                        </p:tgtEl>
                                        <p:attrNameLst>
                                          <p:attrName>style.visibility</p:attrName>
                                        </p:attrNameLst>
                                      </p:cBhvr>
                                      <p:to>
                                        <p:strVal val="visible"/>
                                      </p:to>
                                    </p:set>
                                    <p:animEffect transition="in" filter="fade">
                                      <p:cBhvr>
                                        <p:cTn id="53" dur="500"/>
                                        <p:tgtEl>
                                          <p:spTgt spid="155"/>
                                        </p:tgtEl>
                                      </p:cBhvr>
                                    </p:animEffect>
                                  </p:childTnLst>
                                </p:cTn>
                              </p:par>
                              <p:par>
                                <p:cTn id="54" presetID="10" presetClass="entr" presetSubtype="0" fill="hold" nodeType="with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fade">
                                      <p:cBhvr>
                                        <p:cTn id="56" dur="500"/>
                                        <p:tgtEl>
                                          <p:spTgt spid="161"/>
                                        </p:tgtEl>
                                      </p:cBhvr>
                                    </p:animEffect>
                                  </p:childTnLst>
                                </p:cTn>
                              </p:par>
                              <p:par>
                                <p:cTn id="57" presetID="10" presetClass="entr" presetSubtype="0" fill="hold" nodeType="withEffect">
                                  <p:stCondLst>
                                    <p:cond delay="0"/>
                                  </p:stCondLst>
                                  <p:childTnLst>
                                    <p:set>
                                      <p:cBhvr>
                                        <p:cTn id="58" dur="1" fill="hold">
                                          <p:stCondLst>
                                            <p:cond delay="0"/>
                                          </p:stCondLst>
                                        </p:cTn>
                                        <p:tgtEl>
                                          <p:spTgt spid="156"/>
                                        </p:tgtEl>
                                        <p:attrNameLst>
                                          <p:attrName>style.visibility</p:attrName>
                                        </p:attrNameLst>
                                      </p:cBhvr>
                                      <p:to>
                                        <p:strVal val="visible"/>
                                      </p:to>
                                    </p:set>
                                    <p:animEffect transition="in" filter="fade">
                                      <p:cBhvr>
                                        <p:cTn id="59" dur="500"/>
                                        <p:tgtEl>
                                          <p:spTgt spid="156"/>
                                        </p:tgtEl>
                                      </p:cBhvr>
                                    </p:animEffect>
                                  </p:childTnLst>
                                </p:cTn>
                              </p:par>
                              <p:par>
                                <p:cTn id="60" presetID="10" presetClass="entr" presetSubtype="0" fill="hold" nodeType="withEffect">
                                  <p:stCondLst>
                                    <p:cond delay="0"/>
                                  </p:stCondLst>
                                  <p:childTnLst>
                                    <p:set>
                                      <p:cBhvr>
                                        <p:cTn id="61" dur="1" fill="hold">
                                          <p:stCondLst>
                                            <p:cond delay="0"/>
                                          </p:stCondLst>
                                        </p:cTn>
                                        <p:tgtEl>
                                          <p:spTgt spid="162"/>
                                        </p:tgtEl>
                                        <p:attrNameLst>
                                          <p:attrName>style.visibility</p:attrName>
                                        </p:attrNameLst>
                                      </p:cBhvr>
                                      <p:to>
                                        <p:strVal val="visible"/>
                                      </p:to>
                                    </p:set>
                                    <p:animEffect transition="in" filter="fade">
                                      <p:cBhvr>
                                        <p:cTn id="62" dur="500"/>
                                        <p:tgtEl>
                                          <p:spTgt spid="162"/>
                                        </p:tgtEl>
                                      </p:cBhvr>
                                    </p:animEffect>
                                  </p:childTnLst>
                                </p:cTn>
                              </p:par>
                              <p:par>
                                <p:cTn id="63" presetID="10" presetClass="entr" presetSubtype="0" fill="hold" nodeType="withEffect">
                                  <p:stCondLst>
                                    <p:cond delay="0"/>
                                  </p:stCondLst>
                                  <p:childTnLst>
                                    <p:set>
                                      <p:cBhvr>
                                        <p:cTn id="64" dur="1" fill="hold">
                                          <p:stCondLst>
                                            <p:cond delay="0"/>
                                          </p:stCondLst>
                                        </p:cTn>
                                        <p:tgtEl>
                                          <p:spTgt spid="157"/>
                                        </p:tgtEl>
                                        <p:attrNameLst>
                                          <p:attrName>style.visibility</p:attrName>
                                        </p:attrNameLst>
                                      </p:cBhvr>
                                      <p:to>
                                        <p:strVal val="visible"/>
                                      </p:to>
                                    </p:set>
                                    <p:animEffect transition="in" filter="fade">
                                      <p:cBhvr>
                                        <p:cTn id="65" dur="500"/>
                                        <p:tgtEl>
                                          <p:spTgt spid="157"/>
                                        </p:tgtEl>
                                      </p:cBhvr>
                                    </p:animEffect>
                                  </p:childTnLst>
                                </p:cTn>
                              </p:par>
                              <p:par>
                                <p:cTn id="66" presetID="10" presetClass="entr" presetSubtype="0" fill="hold" nodeType="withEffect">
                                  <p:stCondLst>
                                    <p:cond delay="0"/>
                                  </p:stCondLst>
                                  <p:childTnLst>
                                    <p:set>
                                      <p:cBhvr>
                                        <p:cTn id="67" dur="1" fill="hold">
                                          <p:stCondLst>
                                            <p:cond delay="0"/>
                                          </p:stCondLst>
                                        </p:cTn>
                                        <p:tgtEl>
                                          <p:spTgt spid="163"/>
                                        </p:tgtEl>
                                        <p:attrNameLst>
                                          <p:attrName>style.visibility</p:attrName>
                                        </p:attrNameLst>
                                      </p:cBhvr>
                                      <p:to>
                                        <p:strVal val="visible"/>
                                      </p:to>
                                    </p:set>
                                    <p:animEffect transition="in" filter="fade">
                                      <p:cBhvr>
                                        <p:cTn id="68" dur="500"/>
                                        <p:tgtEl>
                                          <p:spTgt spid="163"/>
                                        </p:tgtEl>
                                      </p:cBhvr>
                                    </p:animEffect>
                                  </p:childTnLst>
                                </p:cTn>
                              </p:par>
                              <p:par>
                                <p:cTn id="69" presetID="10" presetClass="entr" presetSubtype="0" fill="hold" nodeType="withEffect">
                                  <p:stCondLst>
                                    <p:cond delay="0"/>
                                  </p:stCondLst>
                                  <p:childTnLst>
                                    <p:set>
                                      <p:cBhvr>
                                        <p:cTn id="70" dur="1" fill="hold">
                                          <p:stCondLst>
                                            <p:cond delay="0"/>
                                          </p:stCondLst>
                                        </p:cTn>
                                        <p:tgtEl>
                                          <p:spTgt spid="158"/>
                                        </p:tgtEl>
                                        <p:attrNameLst>
                                          <p:attrName>style.visibility</p:attrName>
                                        </p:attrNameLst>
                                      </p:cBhvr>
                                      <p:to>
                                        <p:strVal val="visible"/>
                                      </p:to>
                                    </p:set>
                                    <p:animEffect transition="in" filter="fade">
                                      <p:cBhvr>
                                        <p:cTn id="71" dur="500"/>
                                        <p:tgtEl>
                                          <p:spTgt spid="158"/>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165"/>
                                        </p:tgtEl>
                                        <p:attrNameLst>
                                          <p:attrName>style.visibility</p:attrName>
                                        </p:attrNameLst>
                                      </p:cBhvr>
                                      <p:to>
                                        <p:strVal val="visible"/>
                                      </p:to>
                                    </p:set>
                                    <p:animEffect transition="in" filter="fade">
                                      <p:cBhvr>
                                        <p:cTn id="76" dur="500"/>
                                        <p:tgtEl>
                                          <p:spTgt spid="165"/>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164"/>
                                        </p:tgtEl>
                                        <p:attrNameLst>
                                          <p:attrName>style.visibility</p:attrName>
                                        </p:attrNameLst>
                                      </p:cBhvr>
                                      <p:to>
                                        <p:strVal val="visible"/>
                                      </p:to>
                                    </p:set>
                                    <p:animEffect transition="in" filter="fade">
                                      <p:cBhvr>
                                        <p:cTn id="81" dur="1000"/>
                                        <p:tgtEl>
                                          <p:spTgt spid="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1"/>
          <p:cNvSpPr txBox="1"/>
          <p:nvPr/>
        </p:nvSpPr>
        <p:spPr>
          <a:xfrm>
            <a:off x="0" y="187570"/>
            <a:ext cx="9108504" cy="584775"/>
          </a:xfrm>
          <a:prstGeom prst="rect">
            <a:avLst/>
          </a:prstGeom>
          <a:noFill/>
          <a:ln>
            <a:noFill/>
          </a:ln>
        </p:spPr>
        <p:txBody>
          <a:bodyPr spcFirstLastPara="1" wrap="square" lIns="91409" tIns="45692" rIns="91409" bIns="45692" anchor="t" anchorCtr="0">
            <a:spAutoFit/>
          </a:bodyPr>
          <a:lstStyle/>
          <a:p>
            <a:pPr algn="ctr"/>
            <a:r>
              <a:rPr lang="en-US" sz="3200" b="1">
                <a:solidFill>
                  <a:srgbClr val="FF3399"/>
                </a:solidFill>
                <a:latin typeface="Times New Roman"/>
                <a:ea typeface="Times New Roman"/>
                <a:cs typeface="Times New Roman"/>
                <a:sym typeface="Times New Roman"/>
              </a:rPr>
              <a:t>Tóm tắt vở hài kịch </a:t>
            </a:r>
            <a:r>
              <a:rPr lang="en-US" sz="3200" b="1" i="1">
                <a:solidFill>
                  <a:srgbClr val="0070C0"/>
                </a:solidFill>
                <a:latin typeface="Times New Roman"/>
                <a:ea typeface="Times New Roman"/>
                <a:cs typeface="Times New Roman"/>
                <a:sym typeface="Times New Roman"/>
              </a:rPr>
              <a:t>Trưởng giả học làm sang</a:t>
            </a:r>
            <a:endParaRPr sz="2000" i="1">
              <a:solidFill>
                <a:srgbClr val="0000FF"/>
              </a:solidFill>
              <a:latin typeface="Times New Roman"/>
              <a:ea typeface="Times New Roman"/>
              <a:cs typeface="Times New Roman"/>
              <a:sym typeface="Times New Roman"/>
            </a:endParaRPr>
          </a:p>
        </p:txBody>
      </p:sp>
      <p:sp>
        <p:nvSpPr>
          <p:cNvPr id="172" name="Google Shape;172;p11"/>
          <p:cNvSpPr txBox="1"/>
          <p:nvPr/>
        </p:nvSpPr>
        <p:spPr>
          <a:xfrm>
            <a:off x="35496" y="1009268"/>
            <a:ext cx="9073008" cy="3939540"/>
          </a:xfrm>
          <a:prstGeom prst="rect">
            <a:avLst/>
          </a:prstGeom>
          <a:noFill/>
          <a:ln>
            <a:noFill/>
          </a:ln>
        </p:spPr>
        <p:txBody>
          <a:bodyPr spcFirstLastPara="1" wrap="square" lIns="91409" tIns="45692" rIns="91409" bIns="45692" anchor="t" anchorCtr="0">
            <a:spAutoFit/>
          </a:bodyPr>
          <a:lstStyle/>
          <a:p>
            <a:pPr algn="just"/>
            <a:r>
              <a:rPr lang="en-US" sz="2500">
                <a:solidFill>
                  <a:schemeClr val="dk1"/>
                </a:solidFill>
                <a:latin typeface="Times New Roman"/>
                <a:ea typeface="Times New Roman"/>
                <a:cs typeface="Times New Roman"/>
                <a:sym typeface="Times New Roman"/>
              </a:rPr>
              <a:t>Vở kịch gồm 5 hồi có xen những màn ca vũ nên gọi là khúc hài kịch. Ông Giuốc-đanh – nhân vật chính – tuổi ngoài 40, là 1 người giàu có nhờ bố mẹ ngày trước làm nghề buôn dạ nên muốn trở thành nhà quý tộc, bước chân vào giới thượng lưu. Tuy dốt nát những ông muốn học đòi những người cao sang nên thuê thầy về dạy đủ tất cả các môn âm nhạc, kiếm thuật, triết lí và tìm cách thay đổi cả lối ăn mặc. Ông ngớ ngẩn để cho bọn họ lừa bịp dễ dàng. Ông từ chối gả con gái Luyxin cho Clê-ông chỉ vì chàng không phải quý tộc. Cuối cùng, nhờ mưu mẹo của đầy tớ Cô-vi-ên, Clê-ông cải trang làm hoàng tử Thổ Nhĩ Kì đến hỏi cưới và được ông chấp nhận ngay. </a:t>
            </a:r>
            <a:endParaRPr sz="2500" i="1">
              <a:solidFill>
                <a:srgbClr val="0000FF"/>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1">
                                            <p:txEl>
                                              <p:pRg st="0" end="0"/>
                                            </p:txEl>
                                          </p:spTgt>
                                        </p:tgtEl>
                                        <p:attrNameLst>
                                          <p:attrName>style.visibility</p:attrName>
                                        </p:attrNameLst>
                                      </p:cBhvr>
                                      <p:to>
                                        <p:strVal val="visible"/>
                                      </p:to>
                                    </p:set>
                                    <p:animEffect transition="in" filter="fade">
                                      <p:cBhvr>
                                        <p:cTn id="7" dur="80"/>
                                        <p:tgtEl>
                                          <p:spTgt spid="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2">
                                            <p:txEl>
                                              <p:pRg st="0" end="0"/>
                                            </p:txEl>
                                          </p:spTgt>
                                        </p:tgtEl>
                                        <p:attrNameLst>
                                          <p:attrName>style.visibility</p:attrName>
                                        </p:attrNameLst>
                                      </p:cBhvr>
                                      <p:to>
                                        <p:strVal val="visible"/>
                                      </p:to>
                                    </p:set>
                                    <p:animEffect transition="in" filter="fade">
                                      <p:cBhvr>
                                        <p:cTn id="12" dur="5000"/>
                                        <p:tgtEl>
                                          <p:spTgt spid="17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7" name="Google Shape;177;p12" descr="kich kem mua"/>
          <p:cNvPicPr preferRelativeResize="0"/>
          <p:nvPr/>
        </p:nvPicPr>
        <p:blipFill rotWithShape="1">
          <a:blip r:embed="rId3">
            <a:alphaModFix/>
          </a:blip>
          <a:srcRect/>
          <a:stretch/>
        </p:blipFill>
        <p:spPr>
          <a:xfrm>
            <a:off x="611560" y="52264"/>
            <a:ext cx="3744416" cy="2482711"/>
          </a:xfrm>
          <a:prstGeom prst="rect">
            <a:avLst/>
          </a:prstGeom>
          <a:noFill/>
          <a:ln>
            <a:noFill/>
          </a:ln>
        </p:spPr>
      </p:pic>
      <p:pic>
        <p:nvPicPr>
          <p:cNvPr id="178" name="Google Shape;178;p12" descr="trang phuc"/>
          <p:cNvPicPr preferRelativeResize="0"/>
          <p:nvPr/>
        </p:nvPicPr>
        <p:blipFill rotWithShape="1">
          <a:blip r:embed="rId4">
            <a:alphaModFix/>
          </a:blip>
          <a:srcRect/>
          <a:stretch/>
        </p:blipFill>
        <p:spPr>
          <a:xfrm>
            <a:off x="3779912" y="2700963"/>
            <a:ext cx="3538845" cy="2376765"/>
          </a:xfrm>
          <a:prstGeom prst="rect">
            <a:avLst/>
          </a:prstGeom>
          <a:noFill/>
          <a:ln>
            <a:noFill/>
          </a:ln>
        </p:spPr>
      </p:pic>
      <p:pic>
        <p:nvPicPr>
          <p:cNvPr id="179" name="Google Shape;179;p12" descr="trang phuc thoi do"/>
          <p:cNvPicPr preferRelativeResize="0"/>
          <p:nvPr/>
        </p:nvPicPr>
        <p:blipFill rotWithShape="1">
          <a:blip r:embed="rId5">
            <a:alphaModFix/>
          </a:blip>
          <a:srcRect/>
          <a:stretch/>
        </p:blipFill>
        <p:spPr>
          <a:xfrm>
            <a:off x="4860033" y="52264"/>
            <a:ext cx="3744416" cy="2482626"/>
          </a:xfrm>
          <a:prstGeom prst="rect">
            <a:avLst/>
          </a:prstGeom>
          <a:noFill/>
          <a:ln>
            <a:noFill/>
          </a:ln>
        </p:spPr>
      </p:pic>
      <p:sp>
        <p:nvSpPr>
          <p:cNvPr id="180" name="Google Shape;180;p12"/>
          <p:cNvSpPr/>
          <p:nvPr/>
        </p:nvSpPr>
        <p:spPr>
          <a:xfrm>
            <a:off x="583636" y="3076600"/>
            <a:ext cx="2232248" cy="1754326"/>
          </a:xfrm>
          <a:prstGeom prst="rect">
            <a:avLst/>
          </a:prstGeom>
          <a:noFill/>
          <a:ln>
            <a:noFill/>
          </a:ln>
        </p:spPr>
        <p:txBody>
          <a:bodyPr spcFirstLastPara="1" wrap="square" lIns="91409" tIns="45692" rIns="91409" bIns="45692" anchor="t" anchorCtr="0">
            <a:spAutoFit/>
          </a:bodyPr>
          <a:lstStyle/>
          <a:p>
            <a:pPr algn="ctr"/>
            <a:r>
              <a:rPr lang="en-US" sz="3600" b="1">
                <a:solidFill>
                  <a:schemeClr val="dk1"/>
                </a:solidFill>
                <a:latin typeface="Times New Roman"/>
                <a:ea typeface="Times New Roman"/>
                <a:cs typeface="Times New Roman"/>
                <a:sym typeface="Times New Roman"/>
              </a:rPr>
              <a:t>Những màn kịch xen ca vũ </a:t>
            </a:r>
            <a:endParaRPr sz="3600" b="1">
              <a:solidFill>
                <a:schemeClr val="dk1"/>
              </a:solidFill>
              <a:latin typeface="Calibri"/>
              <a:ea typeface="Calibri"/>
              <a:cs typeface="Calibri"/>
              <a:sym typeface="Calibri"/>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7"/>
                                        </p:tgtEl>
                                        <p:attrNameLst>
                                          <p:attrName>style.visibility</p:attrName>
                                        </p:attrNameLst>
                                      </p:cBhvr>
                                      <p:to>
                                        <p:strVal val="visible"/>
                                      </p:to>
                                    </p:set>
                                    <p:animEffect transition="in" filter="fade">
                                      <p:cBhvr>
                                        <p:cTn id="7" dur="500"/>
                                        <p:tgtEl>
                                          <p:spTgt spid="17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9"/>
                                        </p:tgtEl>
                                        <p:attrNameLst>
                                          <p:attrName>style.visibility</p:attrName>
                                        </p:attrNameLst>
                                      </p:cBhvr>
                                      <p:to>
                                        <p:strVal val="visible"/>
                                      </p:to>
                                    </p:set>
                                    <p:animEffect transition="in" filter="fade">
                                      <p:cBhvr>
                                        <p:cTn id="12" dur="500"/>
                                        <p:tgtEl>
                                          <p:spTgt spid="17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8"/>
                                        </p:tgtEl>
                                        <p:attrNameLst>
                                          <p:attrName>style.visibility</p:attrName>
                                        </p:attrNameLst>
                                      </p:cBhvr>
                                      <p:to>
                                        <p:strVal val="visible"/>
                                      </p:to>
                                    </p:set>
                                    <p:animEffect transition="in" filter="fade">
                                      <p:cBhvr>
                                        <p:cTn id="17"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98" name="Google Shape;198;p15" descr="Káº¿t quáº£ hÃ¬nh áº£nh cho ÃNG GIUá»C-ÄANH Máº¶C Lá» PHá»¤C"/>
          <p:cNvPicPr preferRelativeResize="0"/>
          <p:nvPr/>
        </p:nvPicPr>
        <p:blipFill rotWithShape="1">
          <a:blip r:embed="rId3">
            <a:alphaModFix/>
          </a:blip>
          <a:srcRect/>
          <a:stretch/>
        </p:blipFill>
        <p:spPr>
          <a:xfrm>
            <a:off x="0" y="-2522"/>
            <a:ext cx="9144000" cy="5147610"/>
          </a:xfrm>
          <a:prstGeom prst="rect">
            <a:avLst/>
          </a:prstGeom>
          <a:noFill/>
          <a:ln>
            <a:noFill/>
          </a:ln>
        </p:spPr>
      </p:pic>
      <p:sp>
        <p:nvSpPr>
          <p:cNvPr id="199" name="Google Shape;199;p15"/>
          <p:cNvSpPr txBox="1"/>
          <p:nvPr/>
        </p:nvSpPr>
        <p:spPr>
          <a:xfrm>
            <a:off x="1043608" y="268289"/>
            <a:ext cx="5946626" cy="1323439"/>
          </a:xfrm>
          <a:prstGeom prst="rect">
            <a:avLst/>
          </a:prstGeom>
          <a:noFill/>
          <a:ln>
            <a:noFill/>
          </a:ln>
        </p:spPr>
        <p:txBody>
          <a:bodyPr spcFirstLastPara="1" wrap="square" lIns="91409" tIns="45692" rIns="91409" bIns="45692" anchor="t" anchorCtr="0">
            <a:spAutoFit/>
          </a:bodyPr>
          <a:lstStyle/>
          <a:p>
            <a:pPr algn="ctr"/>
            <a:r>
              <a:rPr lang="en-US" sz="4000" b="1">
                <a:solidFill>
                  <a:schemeClr val="lt1"/>
                </a:solidFill>
                <a:latin typeface="Times New Roman"/>
                <a:ea typeface="Times New Roman"/>
                <a:cs typeface="Times New Roman"/>
                <a:sym typeface="Times New Roman"/>
              </a:rPr>
              <a:t>ÔNG GIUỐC-ĐANH MẶC LỄ PHỤC</a:t>
            </a:r>
            <a:endParaRPr/>
          </a:p>
        </p:txBody>
      </p:sp>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grpSp>
        <p:nvGrpSpPr>
          <p:cNvPr id="205" name="Google Shape;205;p16"/>
          <p:cNvGrpSpPr/>
          <p:nvPr/>
        </p:nvGrpSpPr>
        <p:grpSpPr>
          <a:xfrm>
            <a:off x="179512" y="1866458"/>
            <a:ext cx="2880320" cy="1743142"/>
            <a:chOff x="2744356" y="1370813"/>
            <a:chExt cx="3498285" cy="2059634"/>
          </a:xfrm>
        </p:grpSpPr>
        <p:pic>
          <p:nvPicPr>
            <p:cNvPr id="206" name="Google Shape;206;p16"/>
            <p:cNvPicPr preferRelativeResize="0"/>
            <p:nvPr/>
          </p:nvPicPr>
          <p:blipFill rotWithShape="1">
            <a:blip r:embed="rId3">
              <a:alphaModFix/>
            </a:blip>
            <a:srcRect/>
            <a:stretch/>
          </p:blipFill>
          <p:spPr>
            <a:xfrm>
              <a:off x="2744356" y="1370813"/>
              <a:ext cx="1888000" cy="2059634"/>
            </a:xfrm>
            <a:prstGeom prst="rect">
              <a:avLst/>
            </a:prstGeom>
            <a:noFill/>
            <a:ln>
              <a:noFill/>
            </a:ln>
          </p:spPr>
        </p:pic>
        <p:pic>
          <p:nvPicPr>
            <p:cNvPr id="207" name="Google Shape;207;p16"/>
            <p:cNvPicPr preferRelativeResize="0"/>
            <p:nvPr/>
          </p:nvPicPr>
          <p:blipFill rotWithShape="1">
            <a:blip r:embed="rId3">
              <a:alphaModFix/>
            </a:blip>
            <a:srcRect/>
            <a:stretch/>
          </p:blipFill>
          <p:spPr>
            <a:xfrm>
              <a:off x="4354641" y="1370813"/>
              <a:ext cx="1888000" cy="2059634"/>
            </a:xfrm>
            <a:prstGeom prst="rect">
              <a:avLst/>
            </a:prstGeom>
            <a:noFill/>
            <a:ln>
              <a:noFill/>
            </a:ln>
          </p:spPr>
        </p:pic>
        <p:sp>
          <p:nvSpPr>
            <p:cNvPr id="208" name="Google Shape;208;p16"/>
            <p:cNvSpPr/>
            <p:nvPr/>
          </p:nvSpPr>
          <p:spPr>
            <a:xfrm>
              <a:off x="3061478" y="1774158"/>
              <a:ext cx="2808485" cy="727315"/>
            </a:xfrm>
            <a:prstGeom prst="rect">
              <a:avLst/>
            </a:prstGeom>
            <a:noFill/>
            <a:ln>
              <a:noFill/>
            </a:ln>
          </p:spPr>
          <p:txBody>
            <a:bodyPr spcFirstLastPara="1" wrap="square" lIns="0" tIns="0" rIns="0" bIns="0" anchor="t" anchorCtr="0">
              <a:spAutoFit/>
            </a:bodyPr>
            <a:lstStyle/>
            <a:p>
              <a:pPr algn="ctr"/>
              <a:r>
                <a:rPr lang="en-US" sz="4000" b="1">
                  <a:solidFill>
                    <a:schemeClr val="accent3"/>
                  </a:solidFill>
                  <a:latin typeface="Times New Roman"/>
                  <a:ea typeface="Times New Roman"/>
                  <a:cs typeface="Times New Roman"/>
                  <a:sym typeface="Times New Roman"/>
                </a:rPr>
                <a:t>Bố     cục</a:t>
              </a:r>
              <a:endParaRPr sz="4000" b="1">
                <a:solidFill>
                  <a:schemeClr val="accent3"/>
                </a:solidFill>
                <a:latin typeface="Times New Roman"/>
                <a:ea typeface="Times New Roman"/>
                <a:cs typeface="Times New Roman"/>
                <a:sym typeface="Times New Roman"/>
              </a:endParaRPr>
            </a:p>
          </p:txBody>
        </p:sp>
      </p:grpSp>
      <p:sp>
        <p:nvSpPr>
          <p:cNvPr id="209" name="Google Shape;209;p16"/>
          <p:cNvSpPr/>
          <p:nvPr/>
        </p:nvSpPr>
        <p:spPr>
          <a:xfrm>
            <a:off x="3707905" y="340296"/>
            <a:ext cx="4824536" cy="2088232"/>
          </a:xfrm>
          <a:prstGeom prst="cloud">
            <a:avLst/>
          </a:prstGeom>
          <a:solidFill>
            <a:schemeClr val="lt1"/>
          </a:solidFill>
          <a:ln w="25400" cap="flat" cmpd="sng">
            <a:solidFill>
              <a:schemeClr val="accent6"/>
            </a:solidFill>
            <a:prstDash val="solid"/>
            <a:round/>
            <a:headEnd type="none" w="sm" len="sm"/>
            <a:tailEnd type="none" w="sm" len="sm"/>
          </a:ln>
        </p:spPr>
        <p:txBody>
          <a:bodyPr spcFirstLastPara="1" wrap="square" lIns="91409" tIns="45692" rIns="91409" bIns="45692" anchor="ctr" anchorCtr="0">
            <a:noAutofit/>
          </a:bodyPr>
          <a:lstStyle/>
          <a:p>
            <a:pPr algn="ctr"/>
            <a:endParaRPr sz="3200" i="1">
              <a:solidFill>
                <a:srgbClr val="0000FF"/>
              </a:solidFill>
              <a:latin typeface="Times New Roman"/>
              <a:ea typeface="Times New Roman"/>
              <a:cs typeface="Times New Roman"/>
              <a:sym typeface="Times New Roman"/>
            </a:endParaRPr>
          </a:p>
        </p:txBody>
      </p:sp>
      <p:sp>
        <p:nvSpPr>
          <p:cNvPr id="210" name="Google Shape;210;p16"/>
          <p:cNvSpPr/>
          <p:nvPr/>
        </p:nvSpPr>
        <p:spPr>
          <a:xfrm>
            <a:off x="4355977" y="844352"/>
            <a:ext cx="3672407" cy="1077161"/>
          </a:xfrm>
          <a:prstGeom prst="rect">
            <a:avLst/>
          </a:prstGeom>
          <a:noFill/>
          <a:ln>
            <a:noFill/>
          </a:ln>
        </p:spPr>
        <p:txBody>
          <a:bodyPr spcFirstLastPara="1" wrap="square" lIns="91409" tIns="45692" rIns="91409" bIns="45692" anchor="t" anchorCtr="0">
            <a:spAutoFit/>
          </a:bodyPr>
          <a:lstStyle/>
          <a:p>
            <a:pPr algn="ctr"/>
            <a:r>
              <a:rPr lang="en-US" sz="3200" b="1" i="1" u="sng">
                <a:solidFill>
                  <a:srgbClr val="0000FF"/>
                </a:solidFill>
                <a:latin typeface="Times New Roman"/>
                <a:ea typeface="Times New Roman"/>
                <a:cs typeface="Times New Roman"/>
                <a:sym typeface="Times New Roman"/>
              </a:rPr>
              <a:t>Cảnh 1: </a:t>
            </a:r>
            <a:r>
              <a:rPr lang="en-US" sz="3200" i="1">
                <a:solidFill>
                  <a:srgbClr val="0000FF"/>
                </a:solidFill>
                <a:latin typeface="Times New Roman"/>
                <a:ea typeface="Times New Roman"/>
                <a:cs typeface="Times New Roman"/>
                <a:sym typeface="Times New Roman"/>
              </a:rPr>
              <a:t>Ông Giuốc-đanh và bác phó may</a:t>
            </a:r>
            <a:endParaRPr/>
          </a:p>
        </p:txBody>
      </p:sp>
      <p:sp>
        <p:nvSpPr>
          <p:cNvPr id="211" name="Google Shape;211;p16"/>
          <p:cNvSpPr/>
          <p:nvPr/>
        </p:nvSpPr>
        <p:spPr>
          <a:xfrm>
            <a:off x="3707905" y="2716560"/>
            <a:ext cx="4824536" cy="2088232"/>
          </a:xfrm>
          <a:prstGeom prst="cloud">
            <a:avLst/>
          </a:prstGeom>
          <a:solidFill>
            <a:schemeClr val="lt1"/>
          </a:solidFill>
          <a:ln w="25400" cap="flat" cmpd="sng">
            <a:solidFill>
              <a:schemeClr val="accent6"/>
            </a:solidFill>
            <a:prstDash val="solid"/>
            <a:round/>
            <a:headEnd type="none" w="sm" len="sm"/>
            <a:tailEnd type="none" w="sm" len="sm"/>
          </a:ln>
        </p:spPr>
        <p:txBody>
          <a:bodyPr spcFirstLastPara="1" wrap="square" lIns="91409" tIns="45692" rIns="91409" bIns="45692" anchor="ctr" anchorCtr="0">
            <a:noAutofit/>
          </a:bodyPr>
          <a:lstStyle/>
          <a:p>
            <a:pPr algn="ctr"/>
            <a:endParaRPr sz="3200" i="1">
              <a:solidFill>
                <a:srgbClr val="0000FF"/>
              </a:solidFill>
              <a:latin typeface="Times New Roman"/>
              <a:ea typeface="Times New Roman"/>
              <a:cs typeface="Times New Roman"/>
              <a:sym typeface="Times New Roman"/>
            </a:endParaRPr>
          </a:p>
        </p:txBody>
      </p:sp>
      <p:sp>
        <p:nvSpPr>
          <p:cNvPr id="212" name="Google Shape;212;p16"/>
          <p:cNvSpPr/>
          <p:nvPr/>
        </p:nvSpPr>
        <p:spPr>
          <a:xfrm>
            <a:off x="4211961" y="2975846"/>
            <a:ext cx="3672407" cy="1077178"/>
          </a:xfrm>
          <a:prstGeom prst="rect">
            <a:avLst/>
          </a:prstGeom>
          <a:noFill/>
          <a:ln>
            <a:noFill/>
          </a:ln>
        </p:spPr>
        <p:txBody>
          <a:bodyPr spcFirstLastPara="1" wrap="square" lIns="91409" tIns="45692" rIns="91409" bIns="45692" anchor="t" anchorCtr="0">
            <a:spAutoFit/>
          </a:bodyPr>
          <a:lstStyle/>
          <a:p>
            <a:pPr algn="ctr"/>
            <a:r>
              <a:rPr lang="en-US" sz="3200" b="1" i="1" u="sng" dirty="0" err="1">
                <a:solidFill>
                  <a:srgbClr val="0000FF"/>
                </a:solidFill>
                <a:latin typeface="Times New Roman"/>
                <a:ea typeface="Times New Roman"/>
                <a:cs typeface="Times New Roman"/>
                <a:sym typeface="Times New Roman"/>
              </a:rPr>
              <a:t>Cảnh</a:t>
            </a:r>
            <a:r>
              <a:rPr lang="en-US" sz="3200" b="1" i="1" u="sng" dirty="0">
                <a:solidFill>
                  <a:srgbClr val="0000FF"/>
                </a:solidFill>
                <a:latin typeface="Times New Roman"/>
                <a:ea typeface="Times New Roman"/>
                <a:cs typeface="Times New Roman"/>
                <a:sym typeface="Times New Roman"/>
              </a:rPr>
              <a:t> 2: </a:t>
            </a:r>
            <a:r>
              <a:rPr lang="en-US" sz="3200" i="1" dirty="0" err="1">
                <a:solidFill>
                  <a:srgbClr val="0000FF"/>
                </a:solidFill>
                <a:latin typeface="Times New Roman"/>
                <a:ea typeface="Times New Roman"/>
                <a:cs typeface="Times New Roman"/>
                <a:sym typeface="Times New Roman"/>
              </a:rPr>
              <a:t>Ông</a:t>
            </a:r>
            <a:r>
              <a:rPr lang="en-US" sz="3200" i="1" dirty="0">
                <a:solidFill>
                  <a:srgbClr val="0000FF"/>
                </a:solidFill>
                <a:latin typeface="Times New Roman"/>
                <a:ea typeface="Times New Roman"/>
                <a:cs typeface="Times New Roman"/>
                <a:sym typeface="Times New Roman"/>
              </a:rPr>
              <a:t> </a:t>
            </a:r>
            <a:r>
              <a:rPr lang="en-US" sz="3200" i="1" dirty="0" err="1">
                <a:solidFill>
                  <a:srgbClr val="0000FF"/>
                </a:solidFill>
                <a:latin typeface="Times New Roman"/>
                <a:ea typeface="Times New Roman"/>
                <a:cs typeface="Times New Roman"/>
                <a:sym typeface="Times New Roman"/>
              </a:rPr>
              <a:t>Giuốc-đanh</a:t>
            </a:r>
            <a:r>
              <a:rPr lang="en-US" sz="3200" i="1" dirty="0">
                <a:solidFill>
                  <a:srgbClr val="0000FF"/>
                </a:solidFill>
                <a:latin typeface="Times New Roman"/>
                <a:ea typeface="Times New Roman"/>
                <a:cs typeface="Times New Roman"/>
                <a:sym typeface="Times New Roman"/>
              </a:rPr>
              <a:t> </a:t>
            </a:r>
            <a:r>
              <a:rPr lang="en-US" sz="3200" i="1" dirty="0" err="1">
                <a:solidFill>
                  <a:srgbClr val="0000FF"/>
                </a:solidFill>
                <a:latin typeface="Times New Roman"/>
                <a:ea typeface="Times New Roman"/>
                <a:cs typeface="Times New Roman"/>
                <a:sym typeface="Times New Roman"/>
              </a:rPr>
              <a:t>và</a:t>
            </a:r>
            <a:r>
              <a:rPr lang="en-US" sz="3200" i="1" dirty="0">
                <a:solidFill>
                  <a:srgbClr val="0000FF"/>
                </a:solidFill>
                <a:latin typeface="Times New Roman"/>
                <a:ea typeface="Times New Roman"/>
                <a:cs typeface="Times New Roman"/>
                <a:sym typeface="Times New Roman"/>
              </a:rPr>
              <a:t> 4 </a:t>
            </a:r>
            <a:r>
              <a:rPr lang="en-US" sz="3200" i="1" dirty="0" err="1">
                <a:solidFill>
                  <a:srgbClr val="0000FF"/>
                </a:solidFill>
                <a:latin typeface="Times New Roman"/>
                <a:ea typeface="Times New Roman"/>
                <a:cs typeface="Times New Roman"/>
                <a:sym typeface="Times New Roman"/>
              </a:rPr>
              <a:t>thợ</a:t>
            </a:r>
            <a:r>
              <a:rPr lang="en-US" sz="3200" i="1" dirty="0">
                <a:solidFill>
                  <a:srgbClr val="0000FF"/>
                </a:solidFill>
                <a:latin typeface="Times New Roman"/>
                <a:ea typeface="Times New Roman"/>
                <a:cs typeface="Times New Roman"/>
                <a:sym typeface="Times New Roman"/>
              </a:rPr>
              <a:t> </a:t>
            </a:r>
            <a:r>
              <a:rPr lang="en-US" sz="3200" i="1" dirty="0" err="1">
                <a:solidFill>
                  <a:srgbClr val="0000FF"/>
                </a:solidFill>
                <a:latin typeface="Times New Roman"/>
                <a:ea typeface="Times New Roman"/>
                <a:cs typeface="Times New Roman"/>
                <a:sym typeface="Times New Roman"/>
              </a:rPr>
              <a:t>phụ</a:t>
            </a:r>
            <a:endParaRPr sz="3200" i="1" dirty="0">
              <a:solidFill>
                <a:srgbClr val="0000FF"/>
              </a:solidFill>
              <a:latin typeface="Times New Roman"/>
              <a:ea typeface="Times New Roman"/>
              <a:cs typeface="Times New Roman"/>
              <a:sym typeface="Times New Roman"/>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5"/>
                                        </p:tgtEl>
                                        <p:attrNameLst>
                                          <p:attrName>style.visibility</p:attrName>
                                        </p:attrNameLst>
                                      </p:cBhvr>
                                      <p:to>
                                        <p:strVal val="visible"/>
                                      </p:to>
                                    </p:set>
                                    <p:animEffect transition="in" filter="fade">
                                      <p:cBhvr>
                                        <p:cTn id="7" dur="1000"/>
                                        <p:tgtEl>
                                          <p:spTgt spid="20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9"/>
                                        </p:tgtEl>
                                        <p:attrNameLst>
                                          <p:attrName>style.visibility</p:attrName>
                                        </p:attrNameLst>
                                      </p:cBhvr>
                                      <p:to>
                                        <p:strVal val="visible"/>
                                      </p:to>
                                    </p:set>
                                    <p:animEffect transition="in" filter="fade">
                                      <p:cBhvr>
                                        <p:cTn id="12" dur="1000"/>
                                        <p:tgtEl>
                                          <p:spTgt spid="209"/>
                                        </p:tgtEl>
                                      </p:cBhvr>
                                    </p:animEffect>
                                  </p:childTnLst>
                                </p:cTn>
                              </p:par>
                              <p:par>
                                <p:cTn id="13" presetID="10" presetClass="entr" presetSubtype="0" fill="hold" nodeType="withEffect">
                                  <p:stCondLst>
                                    <p:cond delay="0"/>
                                  </p:stCondLst>
                                  <p:childTnLst>
                                    <p:set>
                                      <p:cBhvr>
                                        <p:cTn id="14" dur="1" fill="hold">
                                          <p:stCondLst>
                                            <p:cond delay="0"/>
                                          </p:stCondLst>
                                        </p:cTn>
                                        <p:tgtEl>
                                          <p:spTgt spid="210"/>
                                        </p:tgtEl>
                                        <p:attrNameLst>
                                          <p:attrName>style.visibility</p:attrName>
                                        </p:attrNameLst>
                                      </p:cBhvr>
                                      <p:to>
                                        <p:strVal val="visible"/>
                                      </p:to>
                                    </p:set>
                                    <p:animEffect transition="in" filter="fade">
                                      <p:cBhvr>
                                        <p:cTn id="15" dur="1000"/>
                                        <p:tgtEl>
                                          <p:spTgt spid="2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11"/>
                                        </p:tgtEl>
                                        <p:attrNameLst>
                                          <p:attrName>style.visibility</p:attrName>
                                        </p:attrNameLst>
                                      </p:cBhvr>
                                      <p:to>
                                        <p:strVal val="visible"/>
                                      </p:to>
                                    </p:set>
                                    <p:animEffect transition="in" filter="fade">
                                      <p:cBhvr>
                                        <p:cTn id="20" dur="1000"/>
                                        <p:tgtEl>
                                          <p:spTgt spid="211"/>
                                        </p:tgtEl>
                                      </p:cBhvr>
                                    </p:animEffect>
                                  </p:childTnLst>
                                </p:cTn>
                              </p:par>
                              <p:par>
                                <p:cTn id="21" presetID="10" presetClass="entr" presetSubtype="0" fill="hold" nodeType="withEffect">
                                  <p:stCondLst>
                                    <p:cond delay="0"/>
                                  </p:stCondLst>
                                  <p:childTnLst>
                                    <p:set>
                                      <p:cBhvr>
                                        <p:cTn id="22" dur="1" fill="hold">
                                          <p:stCondLst>
                                            <p:cond delay="0"/>
                                          </p:stCondLst>
                                        </p:cTn>
                                        <p:tgtEl>
                                          <p:spTgt spid="212"/>
                                        </p:tgtEl>
                                        <p:attrNameLst>
                                          <p:attrName>style.visibility</p:attrName>
                                        </p:attrNameLst>
                                      </p:cBhvr>
                                      <p:to>
                                        <p:strVal val="visible"/>
                                      </p:to>
                                    </p:set>
                                    <p:animEffect transition="in" filter="fade">
                                      <p:cBhvr>
                                        <p:cTn id="23" dur="1000"/>
                                        <p:tgtEl>
                                          <p:spTgt spid="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Google Shape;218;p17" descr="卡通背景天空漫画云"/>
          <p:cNvPicPr preferRelativeResize="0"/>
          <p:nvPr/>
        </p:nvPicPr>
        <p:blipFill rotWithShape="1">
          <a:blip r:embed="rId3">
            <a:alphaModFix/>
          </a:blip>
          <a:srcRect/>
          <a:stretch/>
        </p:blipFill>
        <p:spPr>
          <a:xfrm>
            <a:off x="0" y="7764"/>
            <a:ext cx="9144000" cy="5137325"/>
          </a:xfrm>
          <a:prstGeom prst="rect">
            <a:avLst/>
          </a:prstGeom>
          <a:noFill/>
          <a:ln>
            <a:noFill/>
          </a:ln>
        </p:spPr>
      </p:pic>
      <p:pic>
        <p:nvPicPr>
          <p:cNvPr id="219" name="Google Shape;219;p17"/>
          <p:cNvPicPr preferRelativeResize="0"/>
          <p:nvPr/>
        </p:nvPicPr>
        <p:blipFill rotWithShape="1">
          <a:blip r:embed="rId4">
            <a:alphaModFix/>
          </a:blip>
          <a:srcRect/>
          <a:stretch/>
        </p:blipFill>
        <p:spPr>
          <a:xfrm>
            <a:off x="1612206" y="484313"/>
            <a:ext cx="6200154" cy="3497415"/>
          </a:xfrm>
          <a:prstGeom prst="rect">
            <a:avLst/>
          </a:prstGeom>
          <a:noFill/>
          <a:ln>
            <a:noFill/>
          </a:ln>
        </p:spPr>
      </p:pic>
      <p:pic>
        <p:nvPicPr>
          <p:cNvPr id="220" name="Google Shape;220;p17"/>
          <p:cNvPicPr preferRelativeResize="0"/>
          <p:nvPr/>
        </p:nvPicPr>
        <p:blipFill rotWithShape="1">
          <a:blip r:embed="rId5">
            <a:alphaModFix/>
          </a:blip>
          <a:srcRect/>
          <a:stretch/>
        </p:blipFill>
        <p:spPr>
          <a:xfrm>
            <a:off x="6948265" y="2671688"/>
            <a:ext cx="1973213" cy="2473400"/>
          </a:xfrm>
          <a:prstGeom prst="rect">
            <a:avLst/>
          </a:prstGeom>
          <a:noFill/>
          <a:ln>
            <a:noFill/>
          </a:ln>
        </p:spPr>
      </p:pic>
      <p:pic>
        <p:nvPicPr>
          <p:cNvPr id="221" name="Google Shape;221;p17"/>
          <p:cNvPicPr preferRelativeResize="0"/>
          <p:nvPr/>
        </p:nvPicPr>
        <p:blipFill rotWithShape="1">
          <a:blip r:embed="rId6">
            <a:alphaModFix/>
          </a:blip>
          <a:srcRect/>
          <a:stretch/>
        </p:blipFill>
        <p:spPr>
          <a:xfrm>
            <a:off x="93" y="3796680"/>
            <a:ext cx="9143908" cy="1576832"/>
          </a:xfrm>
          <a:prstGeom prst="rect">
            <a:avLst/>
          </a:prstGeom>
          <a:noFill/>
          <a:ln>
            <a:noFill/>
          </a:ln>
        </p:spPr>
      </p:pic>
      <p:pic>
        <p:nvPicPr>
          <p:cNvPr id="222" name="Google Shape;222;p17"/>
          <p:cNvPicPr preferRelativeResize="0"/>
          <p:nvPr/>
        </p:nvPicPr>
        <p:blipFill rotWithShape="1">
          <a:blip r:embed="rId7">
            <a:alphaModFix/>
          </a:blip>
          <a:srcRect/>
          <a:stretch/>
        </p:blipFill>
        <p:spPr>
          <a:xfrm>
            <a:off x="467545" y="2284512"/>
            <a:ext cx="1165508" cy="1795870"/>
          </a:xfrm>
          <a:prstGeom prst="rect">
            <a:avLst/>
          </a:prstGeom>
          <a:noFill/>
          <a:ln>
            <a:noFill/>
          </a:ln>
        </p:spPr>
      </p:pic>
      <p:sp>
        <p:nvSpPr>
          <p:cNvPr id="223" name="Google Shape;223;p17"/>
          <p:cNvSpPr txBox="1"/>
          <p:nvPr/>
        </p:nvSpPr>
        <p:spPr>
          <a:xfrm>
            <a:off x="2896858" y="1594046"/>
            <a:ext cx="3600400" cy="1446550"/>
          </a:xfrm>
          <a:prstGeom prst="rect">
            <a:avLst/>
          </a:prstGeom>
          <a:noFill/>
          <a:ln>
            <a:noFill/>
          </a:ln>
        </p:spPr>
        <p:txBody>
          <a:bodyPr spcFirstLastPara="1" wrap="square" lIns="91409" tIns="45692" rIns="91409" bIns="45692" anchor="t" anchorCtr="0">
            <a:spAutoFit/>
          </a:bodyPr>
          <a:lstStyle/>
          <a:p>
            <a:pPr algn="ctr"/>
            <a:r>
              <a:rPr lang="en-US" sz="4400" b="1">
                <a:solidFill>
                  <a:srgbClr val="FE2A3D"/>
                </a:solidFill>
                <a:latin typeface="Times New Roman"/>
                <a:ea typeface="Times New Roman"/>
                <a:cs typeface="Times New Roman"/>
                <a:sym typeface="Times New Roman"/>
              </a:rPr>
              <a:t>II. Đọc hiểu văn bản</a:t>
            </a:r>
            <a:endParaRPr sz="4400" b="1">
              <a:solidFill>
                <a:srgbClr val="FE2A3D"/>
              </a:solidFill>
              <a:latin typeface="Times New Roman"/>
              <a:ea typeface="Times New Roman"/>
              <a:cs typeface="Times New Roman"/>
              <a:sym typeface="Times New Roman"/>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21"/>
                                        </p:tgtEl>
                                        <p:attrNameLst>
                                          <p:attrName>style.visibility</p:attrName>
                                        </p:attrNameLst>
                                      </p:cBhvr>
                                      <p:to>
                                        <p:strVal val="visible"/>
                                      </p:to>
                                    </p:set>
                                    <p:anim calcmode="lin" valueType="num">
                                      <p:cBhvr additive="base">
                                        <p:cTn id="7" dur="500"/>
                                        <p:tgtEl>
                                          <p:spTgt spid="221"/>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20"/>
                                        </p:tgtEl>
                                        <p:attrNameLst>
                                          <p:attrName>style.visibility</p:attrName>
                                        </p:attrNameLst>
                                      </p:cBhvr>
                                      <p:to>
                                        <p:strVal val="visible"/>
                                      </p:to>
                                    </p:set>
                                    <p:anim calcmode="lin" valueType="num">
                                      <p:cBhvr additive="base">
                                        <p:cTn id="11" dur="500"/>
                                        <p:tgtEl>
                                          <p:spTgt spid="220"/>
                                        </p:tgtEl>
                                        <p:attrNameLst>
                                          <p:attrName>ppt_y</p:attrName>
                                        </p:attrNameLst>
                                      </p:cBhvr>
                                      <p:tavLst>
                                        <p:tav tm="0">
                                          <p:val>
                                            <p:strVal val="#ppt_y+1"/>
                                          </p:val>
                                        </p:tav>
                                        <p:tav tm="100000">
                                          <p:val>
                                            <p:strVal val="#ppt_y"/>
                                          </p:val>
                                        </p:tav>
                                      </p:tavLst>
                                    </p:anim>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22"/>
                                        </p:tgtEl>
                                        <p:attrNameLst>
                                          <p:attrName>style.visibility</p:attrName>
                                        </p:attrNameLst>
                                      </p:cBhvr>
                                      <p:to>
                                        <p:strVal val="visible"/>
                                      </p:to>
                                    </p:set>
                                    <p:animEffect transition="in" filter="fade">
                                      <p:cBhvr>
                                        <p:cTn id="15" dur="1000"/>
                                        <p:tgtEl>
                                          <p:spTgt spid="22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19"/>
                                        </p:tgtEl>
                                        <p:attrNameLst>
                                          <p:attrName>style.visibility</p:attrName>
                                        </p:attrNameLst>
                                      </p:cBhvr>
                                      <p:to>
                                        <p:strVal val="visible"/>
                                      </p:to>
                                    </p:set>
                                    <p:animEffect transition="in" filter="fade">
                                      <p:cBhvr>
                                        <p:cTn id="20" dur="2000"/>
                                        <p:tgtEl>
                                          <p:spTgt spid="219"/>
                                        </p:tgtEl>
                                      </p:cBhvr>
                                    </p:animEffect>
                                  </p:childTnLst>
                                </p:cTn>
                              </p:par>
                              <p:par>
                                <p:cTn id="21" presetID="10" presetClass="entr" presetSubtype="0" fill="hold" nodeType="withEffect">
                                  <p:stCondLst>
                                    <p:cond delay="0"/>
                                  </p:stCondLst>
                                  <p:childTnLst>
                                    <p:set>
                                      <p:cBhvr>
                                        <p:cTn id="22" dur="1" fill="hold">
                                          <p:stCondLst>
                                            <p:cond delay="0"/>
                                          </p:stCondLst>
                                        </p:cTn>
                                        <p:tgtEl>
                                          <p:spTgt spid="223"/>
                                        </p:tgtEl>
                                        <p:attrNameLst>
                                          <p:attrName>style.visibility</p:attrName>
                                        </p:attrNameLst>
                                      </p:cBhvr>
                                      <p:to>
                                        <p:strVal val="visible"/>
                                      </p:to>
                                    </p:set>
                                    <p:animEffect transition="in" filter="fade">
                                      <p:cBhvr>
                                        <p:cTn id="23" dur="2000"/>
                                        <p:tgtEl>
                                          <p:spTgt spid="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228" name="Google Shape;228;p18" descr="Káº¿t quáº£ hÃ¬nh áº£nh cho Ã´ng giuá»c Äanh vÃ  bÃ¡c phÃ³ may"/>
          <p:cNvPicPr preferRelativeResize="0"/>
          <p:nvPr/>
        </p:nvPicPr>
        <p:blipFill rotWithShape="1">
          <a:blip r:embed="rId3">
            <a:alphaModFix/>
          </a:blip>
          <a:srcRect l="12974"/>
          <a:stretch/>
        </p:blipFill>
        <p:spPr>
          <a:xfrm>
            <a:off x="4246300" y="-451792"/>
            <a:ext cx="6302364" cy="6048672"/>
          </a:xfrm>
          <a:prstGeom prst="ellipse">
            <a:avLst/>
          </a:prstGeom>
          <a:noFill/>
          <a:ln w="190500" cap="rnd" cmpd="sng">
            <a:solidFill>
              <a:srgbClr val="C8C6BD"/>
            </a:solidFill>
            <a:prstDash val="solid"/>
            <a:round/>
            <a:headEnd type="none" w="sm" len="sm"/>
            <a:tailEnd type="none" w="sm" len="sm"/>
          </a:ln>
          <a:effectLst>
            <a:outerShdw blurRad="127000" algn="bl" rotWithShape="0">
              <a:srgbClr val="000000"/>
            </a:outerShdw>
          </a:effectLst>
        </p:spPr>
      </p:pic>
      <p:sp>
        <p:nvSpPr>
          <p:cNvPr id="229" name="Google Shape;229;p18"/>
          <p:cNvSpPr txBox="1"/>
          <p:nvPr/>
        </p:nvSpPr>
        <p:spPr>
          <a:xfrm flipH="1">
            <a:off x="395536" y="1109732"/>
            <a:ext cx="3456384" cy="3046948"/>
          </a:xfrm>
          <a:prstGeom prst="rect">
            <a:avLst/>
          </a:prstGeom>
          <a:noFill/>
          <a:ln>
            <a:noFill/>
          </a:ln>
        </p:spPr>
        <p:txBody>
          <a:bodyPr spcFirstLastPara="1" wrap="square" lIns="91409" tIns="45692" rIns="91409" bIns="45692" anchor="t" anchorCtr="0">
            <a:spAutoFit/>
          </a:bodyPr>
          <a:lstStyle/>
          <a:p>
            <a:pPr algn="ctr"/>
            <a:r>
              <a:rPr lang="en-US" sz="4800" b="1" dirty="0">
                <a:solidFill>
                  <a:srgbClr val="FF0000"/>
                </a:solidFill>
                <a:latin typeface="Times New Roman"/>
                <a:ea typeface="Times New Roman"/>
                <a:cs typeface="Times New Roman"/>
                <a:sym typeface="Times New Roman"/>
              </a:rPr>
              <a:t>1. </a:t>
            </a:r>
            <a:r>
              <a:rPr lang="en-US" sz="4800" b="1" dirty="0" err="1">
                <a:solidFill>
                  <a:srgbClr val="FF0000"/>
                </a:solidFill>
                <a:latin typeface="Times New Roman"/>
                <a:ea typeface="Times New Roman"/>
                <a:cs typeface="Times New Roman"/>
                <a:sym typeface="Times New Roman"/>
              </a:rPr>
              <a:t>Ông</a:t>
            </a:r>
            <a:r>
              <a:rPr lang="en-US" sz="4800" b="1" dirty="0">
                <a:solidFill>
                  <a:srgbClr val="FF0000"/>
                </a:solidFill>
                <a:latin typeface="Times New Roman"/>
                <a:ea typeface="Times New Roman"/>
                <a:cs typeface="Times New Roman"/>
                <a:sym typeface="Times New Roman"/>
              </a:rPr>
              <a:t> </a:t>
            </a:r>
            <a:r>
              <a:rPr lang="en-US" sz="4800" b="1" dirty="0" err="1">
                <a:solidFill>
                  <a:srgbClr val="FF0000"/>
                </a:solidFill>
                <a:latin typeface="Times New Roman"/>
                <a:ea typeface="Times New Roman"/>
                <a:cs typeface="Times New Roman"/>
                <a:sym typeface="Times New Roman"/>
              </a:rPr>
              <a:t>Giuốc-đanh</a:t>
            </a:r>
            <a:r>
              <a:rPr lang="en-US" sz="4800" b="1" dirty="0">
                <a:solidFill>
                  <a:srgbClr val="FF0000"/>
                </a:solidFill>
                <a:latin typeface="Times New Roman"/>
                <a:ea typeface="Times New Roman"/>
                <a:cs typeface="Times New Roman"/>
                <a:sym typeface="Times New Roman"/>
              </a:rPr>
              <a:t> </a:t>
            </a:r>
            <a:r>
              <a:rPr lang="en-US" sz="4800" b="1" dirty="0" err="1">
                <a:solidFill>
                  <a:srgbClr val="FF0000"/>
                </a:solidFill>
                <a:latin typeface="Times New Roman"/>
                <a:ea typeface="Times New Roman"/>
                <a:cs typeface="Times New Roman"/>
                <a:sym typeface="Times New Roman"/>
              </a:rPr>
              <a:t>trước</a:t>
            </a:r>
            <a:r>
              <a:rPr lang="en-US" sz="4800" b="1" dirty="0">
                <a:solidFill>
                  <a:srgbClr val="FF0000"/>
                </a:solidFill>
                <a:latin typeface="Times New Roman"/>
                <a:ea typeface="Times New Roman"/>
                <a:cs typeface="Times New Roman"/>
                <a:sym typeface="Times New Roman"/>
              </a:rPr>
              <a:t> </a:t>
            </a:r>
            <a:r>
              <a:rPr lang="en-US" sz="4800" b="1" dirty="0" err="1">
                <a:solidFill>
                  <a:srgbClr val="FF0000"/>
                </a:solidFill>
                <a:latin typeface="Times New Roman"/>
                <a:ea typeface="Times New Roman"/>
                <a:cs typeface="Times New Roman"/>
                <a:sym typeface="Times New Roman"/>
              </a:rPr>
              <a:t>khi</a:t>
            </a:r>
            <a:r>
              <a:rPr lang="en-US" sz="4800" b="1" dirty="0">
                <a:solidFill>
                  <a:srgbClr val="FF0000"/>
                </a:solidFill>
                <a:latin typeface="Times New Roman"/>
                <a:ea typeface="Times New Roman"/>
                <a:cs typeface="Times New Roman"/>
                <a:sym typeface="Times New Roman"/>
              </a:rPr>
              <a:t> </a:t>
            </a:r>
            <a:r>
              <a:rPr lang="en-US" sz="4800" b="1" dirty="0" err="1">
                <a:solidFill>
                  <a:srgbClr val="FF0000"/>
                </a:solidFill>
                <a:latin typeface="Times New Roman"/>
                <a:ea typeface="Times New Roman"/>
                <a:cs typeface="Times New Roman"/>
                <a:sym typeface="Times New Roman"/>
              </a:rPr>
              <a:t>mặc</a:t>
            </a:r>
            <a:r>
              <a:rPr lang="en-US" sz="4800" b="1" dirty="0">
                <a:solidFill>
                  <a:srgbClr val="FF0000"/>
                </a:solidFill>
                <a:latin typeface="Times New Roman"/>
                <a:ea typeface="Times New Roman"/>
                <a:cs typeface="Times New Roman"/>
                <a:sym typeface="Times New Roman"/>
              </a:rPr>
              <a:t> </a:t>
            </a:r>
            <a:r>
              <a:rPr lang="en-US" sz="4800" b="1" dirty="0" err="1">
                <a:solidFill>
                  <a:srgbClr val="FF0000"/>
                </a:solidFill>
                <a:latin typeface="Times New Roman"/>
                <a:ea typeface="Times New Roman"/>
                <a:cs typeface="Times New Roman"/>
                <a:sym typeface="Times New Roman"/>
              </a:rPr>
              <a:t>lễ</a:t>
            </a:r>
            <a:r>
              <a:rPr lang="en-US" sz="4800" b="1" dirty="0">
                <a:solidFill>
                  <a:srgbClr val="FF0000"/>
                </a:solidFill>
                <a:latin typeface="Times New Roman"/>
                <a:ea typeface="Times New Roman"/>
                <a:cs typeface="Times New Roman"/>
                <a:sym typeface="Times New Roman"/>
              </a:rPr>
              <a:t> </a:t>
            </a:r>
            <a:r>
              <a:rPr lang="en-US" sz="4800" b="1" dirty="0" err="1">
                <a:solidFill>
                  <a:srgbClr val="FF0000"/>
                </a:solidFill>
                <a:latin typeface="Times New Roman"/>
                <a:ea typeface="Times New Roman"/>
                <a:cs typeface="Times New Roman"/>
                <a:sym typeface="Times New Roman"/>
              </a:rPr>
              <a:t>phục</a:t>
            </a:r>
            <a:endParaRPr dirty="0"/>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8"/>
                                        </p:tgtEl>
                                        <p:attrNameLst>
                                          <p:attrName>style.visibility</p:attrName>
                                        </p:attrNameLst>
                                      </p:cBhvr>
                                      <p:to>
                                        <p:strVal val="visible"/>
                                      </p:to>
                                    </p:set>
                                    <p:animEffect transition="in" filter="fade">
                                      <p:cBhvr>
                                        <p:cTn id="7" dur="2000"/>
                                        <p:tgtEl>
                                          <p:spTgt spid="2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9"/>
                                        </p:tgtEl>
                                        <p:attrNameLst>
                                          <p:attrName>style.visibility</p:attrName>
                                        </p:attrNameLst>
                                      </p:cBhvr>
                                      <p:to>
                                        <p:strVal val="visible"/>
                                      </p:to>
                                    </p:set>
                                    <p:animEffect transition="in" filter="fade">
                                      <p:cBhvr>
                                        <p:cTn id="12" dur="500"/>
                                        <p:tgtEl>
                                          <p:spTgt spid="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146145829"/>
              </p:ext>
            </p:extLst>
          </p:nvPr>
        </p:nvGraphicFramePr>
        <p:xfrm>
          <a:off x="342901" y="202285"/>
          <a:ext cx="8361484" cy="4274382"/>
        </p:xfrm>
        <a:graphic>
          <a:graphicData uri="http://schemas.openxmlformats.org/drawingml/2006/table">
            <a:tbl>
              <a:tblPr firstRow="1" bandRow="1">
                <a:tableStyleId>{5C22544A-7EE6-4342-B048-85BDC9FD1C3A}</a:tableStyleId>
              </a:tblPr>
              <a:tblGrid>
                <a:gridCol w="4180742"/>
                <a:gridCol w="4180742"/>
              </a:tblGrid>
              <a:tr h="712397">
                <a:tc gridSpan="2">
                  <a:txBody>
                    <a:bodyPr/>
                    <a:lstStyle/>
                    <a:p>
                      <a:pPr algn="ctr"/>
                      <a:r>
                        <a:rPr lang="en-US" sz="2100" dirty="0" smtClean="0"/>
                        <a:t>ÔNG</a:t>
                      </a:r>
                      <a:r>
                        <a:rPr lang="en-US" sz="2100" baseline="0" dirty="0" smtClean="0"/>
                        <a:t> GIUỐC-ĐANH TRƯỚC KHI  MẶC LỄ PHỤC</a:t>
                      </a:r>
                      <a:endParaRPr lang="en-US" sz="2100" dirty="0"/>
                    </a:p>
                  </a:txBody>
                  <a:tcPr marL="68580" marR="68580" marT="34301" marB="34301"/>
                </a:tc>
                <a:tc hMerge="1">
                  <a:txBody>
                    <a:bodyPr/>
                    <a:lstStyle/>
                    <a:p>
                      <a:endParaRPr lang="en-US" dirty="0"/>
                    </a:p>
                  </a:txBody>
                  <a:tcPr/>
                </a:tc>
              </a:tr>
              <a:tr h="712397">
                <a:tc>
                  <a:txBody>
                    <a:bodyPr/>
                    <a:lstStyle/>
                    <a:p>
                      <a:r>
                        <a:rPr lang="en-US" sz="2100" dirty="0" err="1" smtClean="0"/>
                        <a:t>Thái</a:t>
                      </a:r>
                      <a:r>
                        <a:rPr lang="en-US" sz="2100" baseline="0" dirty="0" smtClean="0"/>
                        <a:t> </a:t>
                      </a:r>
                      <a:r>
                        <a:rPr lang="en-US" sz="2100" baseline="0" dirty="0" err="1" smtClean="0"/>
                        <a:t>độ</a:t>
                      </a:r>
                      <a:r>
                        <a:rPr lang="en-US" sz="2100" baseline="0" dirty="0" smtClean="0"/>
                        <a:t> </a:t>
                      </a:r>
                      <a:r>
                        <a:rPr lang="en-US" sz="2100" baseline="0" dirty="0" err="1" smtClean="0"/>
                        <a:t>lúc</a:t>
                      </a:r>
                      <a:r>
                        <a:rPr lang="en-US" sz="2100" baseline="0" dirty="0" smtClean="0"/>
                        <a:t> </a:t>
                      </a:r>
                      <a:r>
                        <a:rPr lang="en-US" sz="2100" baseline="0" dirty="0" err="1" smtClean="0"/>
                        <a:t>đầu</a:t>
                      </a:r>
                      <a:endParaRPr lang="en-US" sz="2100" dirty="0"/>
                    </a:p>
                  </a:txBody>
                  <a:tcPr marL="68580" marR="68580" marT="34301" marB="34301"/>
                </a:tc>
                <a:tc>
                  <a:txBody>
                    <a:bodyPr/>
                    <a:lstStyle/>
                    <a:p>
                      <a:endParaRPr lang="en-US" sz="1100"/>
                    </a:p>
                  </a:txBody>
                  <a:tcPr marL="68580" marR="68580" marT="34301" marB="34301"/>
                </a:tc>
              </a:tr>
              <a:tr h="712397">
                <a:tc>
                  <a:txBody>
                    <a:bodyPr/>
                    <a:lstStyle/>
                    <a:p>
                      <a:r>
                        <a:rPr lang="en-US" sz="2100" dirty="0" err="1" smtClean="0"/>
                        <a:t>Thái</a:t>
                      </a:r>
                      <a:r>
                        <a:rPr lang="en-US" sz="2100" baseline="0" dirty="0" smtClean="0"/>
                        <a:t> </a:t>
                      </a:r>
                      <a:r>
                        <a:rPr lang="en-US" sz="2100" baseline="0" dirty="0" err="1" smtClean="0"/>
                        <a:t>độ</a:t>
                      </a:r>
                      <a:r>
                        <a:rPr lang="en-US" sz="2100" baseline="0" dirty="0" smtClean="0"/>
                        <a:t> </a:t>
                      </a:r>
                      <a:r>
                        <a:rPr lang="en-US" sz="2100" baseline="0" dirty="0" err="1" smtClean="0"/>
                        <a:t>về</a:t>
                      </a:r>
                      <a:r>
                        <a:rPr lang="en-US" sz="2100" baseline="0" dirty="0" smtClean="0"/>
                        <a:t> </a:t>
                      </a:r>
                      <a:r>
                        <a:rPr lang="en-US" sz="2100" baseline="0" dirty="0" err="1" smtClean="0"/>
                        <a:t>sau</a:t>
                      </a:r>
                      <a:endParaRPr lang="en-US" sz="2100" dirty="0"/>
                    </a:p>
                  </a:txBody>
                  <a:tcPr marL="68580" marR="68580" marT="34301" marB="34301"/>
                </a:tc>
                <a:tc>
                  <a:txBody>
                    <a:bodyPr/>
                    <a:lstStyle/>
                    <a:p>
                      <a:endParaRPr lang="en-US" sz="1100"/>
                    </a:p>
                  </a:txBody>
                  <a:tcPr marL="68580" marR="68580" marT="34301" marB="34301"/>
                </a:tc>
              </a:tr>
              <a:tr h="712397">
                <a:tc>
                  <a:txBody>
                    <a:bodyPr/>
                    <a:lstStyle/>
                    <a:p>
                      <a:r>
                        <a:rPr lang="en-US" sz="2100" dirty="0" err="1" smtClean="0"/>
                        <a:t>Nguyên</a:t>
                      </a:r>
                      <a:r>
                        <a:rPr lang="en-US" sz="2100" baseline="0" dirty="0" smtClean="0"/>
                        <a:t> </a:t>
                      </a:r>
                      <a:r>
                        <a:rPr lang="en-US" sz="2100" baseline="0" dirty="0" err="1" smtClean="0"/>
                        <a:t>nhân</a:t>
                      </a:r>
                      <a:r>
                        <a:rPr lang="en-US" sz="2100" baseline="0" dirty="0" smtClean="0"/>
                        <a:t> </a:t>
                      </a:r>
                      <a:r>
                        <a:rPr lang="en-US" sz="2100" baseline="0" dirty="0" err="1" smtClean="0"/>
                        <a:t>thay</a:t>
                      </a:r>
                      <a:r>
                        <a:rPr lang="en-US" sz="2100" baseline="0" dirty="0" smtClean="0"/>
                        <a:t> </a:t>
                      </a:r>
                      <a:r>
                        <a:rPr lang="en-US" sz="2100" baseline="0" dirty="0" err="1" smtClean="0"/>
                        <a:t>đổi</a:t>
                      </a:r>
                      <a:endParaRPr lang="en-US" sz="2100" dirty="0"/>
                    </a:p>
                  </a:txBody>
                  <a:tcPr marL="68580" marR="68580" marT="34301" marB="34301"/>
                </a:tc>
                <a:tc>
                  <a:txBody>
                    <a:bodyPr/>
                    <a:lstStyle/>
                    <a:p>
                      <a:endParaRPr lang="en-US" sz="1100" dirty="0"/>
                    </a:p>
                  </a:txBody>
                  <a:tcPr marL="68580" marR="68580" marT="34301" marB="34301"/>
                </a:tc>
              </a:tr>
              <a:tr h="712397">
                <a:tc>
                  <a:txBody>
                    <a:bodyPr/>
                    <a:lstStyle/>
                    <a:p>
                      <a:r>
                        <a:rPr lang="en-US" sz="2100" dirty="0" err="1" smtClean="0"/>
                        <a:t>Mâu</a:t>
                      </a:r>
                      <a:r>
                        <a:rPr lang="en-US" sz="2100" baseline="0" dirty="0" smtClean="0"/>
                        <a:t> </a:t>
                      </a:r>
                      <a:r>
                        <a:rPr lang="en-US" sz="2100" baseline="0" dirty="0" err="1" smtClean="0"/>
                        <a:t>thuẫn</a:t>
                      </a:r>
                      <a:r>
                        <a:rPr lang="en-US" sz="2100" baseline="0" dirty="0" smtClean="0"/>
                        <a:t> </a:t>
                      </a:r>
                      <a:r>
                        <a:rPr lang="en-US" sz="2100" baseline="0" dirty="0" err="1" smtClean="0"/>
                        <a:t>gây</a:t>
                      </a:r>
                      <a:r>
                        <a:rPr lang="en-US" sz="2100" baseline="0" dirty="0" smtClean="0"/>
                        <a:t> </a:t>
                      </a:r>
                      <a:r>
                        <a:rPr lang="en-US" sz="2100" baseline="0" dirty="0" err="1" smtClean="0"/>
                        <a:t>cười</a:t>
                      </a:r>
                      <a:endParaRPr lang="en-US" sz="2100" dirty="0"/>
                    </a:p>
                  </a:txBody>
                  <a:tcPr marL="68580" marR="68580" marT="34301" marB="34301"/>
                </a:tc>
                <a:tc>
                  <a:txBody>
                    <a:bodyPr/>
                    <a:lstStyle/>
                    <a:p>
                      <a:endParaRPr lang="en-US" sz="1100"/>
                    </a:p>
                  </a:txBody>
                  <a:tcPr marL="68580" marR="68580" marT="34301" marB="34301"/>
                </a:tc>
              </a:tr>
              <a:tr h="712397">
                <a:tc>
                  <a:txBody>
                    <a:bodyPr/>
                    <a:lstStyle/>
                    <a:p>
                      <a:r>
                        <a:rPr lang="en-US" sz="2100" dirty="0" err="1" smtClean="0"/>
                        <a:t>Đánh</a:t>
                      </a:r>
                      <a:r>
                        <a:rPr lang="en-US" sz="2100" baseline="0" dirty="0" smtClean="0"/>
                        <a:t> </a:t>
                      </a:r>
                      <a:r>
                        <a:rPr lang="en-US" sz="2100" baseline="0" dirty="0" err="1" smtClean="0"/>
                        <a:t>giá</a:t>
                      </a:r>
                      <a:r>
                        <a:rPr lang="en-US" sz="2100" baseline="0" dirty="0" smtClean="0"/>
                        <a:t> </a:t>
                      </a:r>
                      <a:r>
                        <a:rPr lang="en-US" sz="2100" baseline="0" dirty="0" err="1" smtClean="0"/>
                        <a:t>về</a:t>
                      </a:r>
                      <a:r>
                        <a:rPr lang="en-US" sz="2100" baseline="0" dirty="0" smtClean="0"/>
                        <a:t> </a:t>
                      </a:r>
                      <a:r>
                        <a:rPr lang="en-US" sz="2100" baseline="0" dirty="0" err="1" smtClean="0"/>
                        <a:t>nhân</a:t>
                      </a:r>
                      <a:r>
                        <a:rPr lang="en-US" sz="2100" baseline="0" dirty="0" smtClean="0"/>
                        <a:t> </a:t>
                      </a:r>
                      <a:r>
                        <a:rPr lang="en-US" sz="2100" baseline="0" dirty="0" err="1" smtClean="0"/>
                        <a:t>vật</a:t>
                      </a:r>
                      <a:endParaRPr lang="en-US" sz="2100" dirty="0"/>
                    </a:p>
                  </a:txBody>
                  <a:tcPr marL="68580" marR="68580" marT="34301" marB="34301"/>
                </a:tc>
                <a:tc>
                  <a:txBody>
                    <a:bodyPr/>
                    <a:lstStyle/>
                    <a:p>
                      <a:endParaRPr lang="en-US" sz="1100" dirty="0"/>
                    </a:p>
                  </a:txBody>
                  <a:tcPr marL="68580" marR="68580" marT="34301" marB="34301"/>
                </a:tc>
              </a:tr>
            </a:tbl>
          </a:graphicData>
        </a:graphic>
      </p:graphicFrame>
    </p:spTree>
    <p:extLst>
      <p:ext uri="{BB962C8B-B14F-4D97-AF65-F5344CB8AC3E}">
        <p14:creationId xmlns:p14="http://schemas.microsoft.com/office/powerpoint/2010/main" val="39546673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pic>
        <p:nvPicPr>
          <p:cNvPr id="320" name="Google Shape;320;p24" descr="Káº¿t quáº£ hÃ¬nh áº£nh cho Ã´ng giuá»c Äanh vÃ  bÃ¡c phÃ³ may"/>
          <p:cNvPicPr preferRelativeResize="0"/>
          <p:nvPr/>
        </p:nvPicPr>
        <p:blipFill rotWithShape="1">
          <a:blip r:embed="rId3">
            <a:alphaModFix/>
          </a:blip>
          <a:srcRect l="12974" r="8834"/>
          <a:stretch/>
        </p:blipFill>
        <p:spPr>
          <a:xfrm>
            <a:off x="2987825" y="1348408"/>
            <a:ext cx="3168352" cy="3384376"/>
          </a:xfrm>
          <a:prstGeom prst="ellipse">
            <a:avLst/>
          </a:prstGeom>
          <a:noFill/>
          <a:ln w="190500" cap="rnd" cmpd="sng">
            <a:solidFill>
              <a:srgbClr val="C8C6BD"/>
            </a:solidFill>
            <a:prstDash val="solid"/>
            <a:round/>
            <a:headEnd type="none" w="sm" len="sm"/>
            <a:tailEnd type="none" w="sm" len="sm"/>
          </a:ln>
          <a:effectLst>
            <a:outerShdw blurRad="127000" algn="bl" rotWithShape="0">
              <a:srgbClr val="000000"/>
            </a:outerShdw>
          </a:effectLst>
        </p:spPr>
      </p:pic>
      <p:sp>
        <p:nvSpPr>
          <p:cNvPr id="321" name="Google Shape;321;p24"/>
          <p:cNvSpPr/>
          <p:nvPr/>
        </p:nvSpPr>
        <p:spPr>
          <a:xfrm>
            <a:off x="611561" y="340296"/>
            <a:ext cx="1656184" cy="1512168"/>
          </a:xfrm>
          <a:prstGeom prst="ellipse">
            <a:avLst/>
          </a:prstGeom>
          <a:solidFill>
            <a:schemeClr val="lt1"/>
          </a:solidFill>
          <a:ln w="25400" cap="flat" cmpd="sng">
            <a:solidFill>
              <a:schemeClr val="accent3"/>
            </a:solidFill>
            <a:prstDash val="solid"/>
            <a:round/>
            <a:headEnd type="none" w="sm" len="sm"/>
            <a:tailEnd type="none" w="sm" len="sm"/>
          </a:ln>
        </p:spPr>
        <p:txBody>
          <a:bodyPr spcFirstLastPara="1" wrap="square" lIns="91409" tIns="45692" rIns="91409" bIns="45692" anchor="ctr" anchorCtr="0">
            <a:noAutofit/>
          </a:bodyPr>
          <a:lstStyle/>
          <a:p>
            <a:pPr algn="ctr"/>
            <a:r>
              <a:rPr lang="en-US" sz="2800">
                <a:solidFill>
                  <a:srgbClr val="FF0000"/>
                </a:solidFill>
                <a:latin typeface="Times New Roman"/>
                <a:ea typeface="Times New Roman"/>
                <a:cs typeface="Times New Roman"/>
                <a:sym typeface="Times New Roman"/>
              </a:rPr>
              <a:t>Bác phó may</a:t>
            </a:r>
            <a:endParaRPr sz="2800">
              <a:solidFill>
                <a:srgbClr val="FF0000"/>
              </a:solidFill>
              <a:latin typeface="Times New Roman"/>
              <a:ea typeface="Times New Roman"/>
              <a:cs typeface="Times New Roman"/>
              <a:sym typeface="Times New Roman"/>
            </a:endParaRPr>
          </a:p>
        </p:txBody>
      </p:sp>
      <p:sp>
        <p:nvSpPr>
          <p:cNvPr id="322" name="Google Shape;322;p24"/>
          <p:cNvSpPr/>
          <p:nvPr/>
        </p:nvSpPr>
        <p:spPr>
          <a:xfrm>
            <a:off x="6804249" y="340296"/>
            <a:ext cx="1656184" cy="1512168"/>
          </a:xfrm>
          <a:prstGeom prst="ellipse">
            <a:avLst/>
          </a:prstGeom>
          <a:solidFill>
            <a:schemeClr val="lt1"/>
          </a:solidFill>
          <a:ln w="25400" cap="flat" cmpd="sng">
            <a:solidFill>
              <a:schemeClr val="accent3"/>
            </a:solidFill>
            <a:prstDash val="solid"/>
            <a:round/>
            <a:headEnd type="none" w="sm" len="sm"/>
            <a:tailEnd type="none" w="sm" len="sm"/>
          </a:ln>
        </p:spPr>
        <p:txBody>
          <a:bodyPr spcFirstLastPara="1" wrap="square" lIns="91409" tIns="45692" rIns="91409" bIns="45692" anchor="ctr" anchorCtr="0">
            <a:noAutofit/>
          </a:bodyPr>
          <a:lstStyle/>
          <a:p>
            <a:pPr algn="ctr"/>
            <a:r>
              <a:rPr lang="en-US" sz="2800">
                <a:solidFill>
                  <a:srgbClr val="FF0000"/>
                </a:solidFill>
                <a:latin typeface="Times New Roman"/>
                <a:ea typeface="Times New Roman"/>
                <a:cs typeface="Times New Roman"/>
                <a:sym typeface="Times New Roman"/>
              </a:rPr>
              <a:t>Ông Giuốc- đanh</a:t>
            </a:r>
            <a:endParaRPr sz="2800">
              <a:solidFill>
                <a:srgbClr val="FF0000"/>
              </a:solidFill>
              <a:latin typeface="Times New Roman"/>
              <a:ea typeface="Times New Roman"/>
              <a:cs typeface="Times New Roman"/>
              <a:sym typeface="Times New Roman"/>
            </a:endParaRPr>
          </a:p>
        </p:txBody>
      </p:sp>
      <p:sp>
        <p:nvSpPr>
          <p:cNvPr id="323" name="Google Shape;323;p24"/>
          <p:cNvSpPr/>
          <p:nvPr/>
        </p:nvSpPr>
        <p:spPr>
          <a:xfrm>
            <a:off x="1187624" y="2212504"/>
            <a:ext cx="432048" cy="504056"/>
          </a:xfrm>
          <a:prstGeom prst="downArrow">
            <a:avLst>
              <a:gd name="adj1" fmla="val 50000"/>
              <a:gd name="adj2" fmla="val 50000"/>
            </a:avLst>
          </a:prstGeom>
          <a:solidFill>
            <a:schemeClr val="lt1"/>
          </a:solidFill>
          <a:ln w="25400" cap="flat" cmpd="sng">
            <a:solidFill>
              <a:schemeClr val="accent5"/>
            </a:solidFill>
            <a:prstDash val="solid"/>
            <a:round/>
            <a:headEnd type="none" w="sm" len="sm"/>
            <a:tailEnd type="none" w="sm" len="sm"/>
          </a:ln>
        </p:spPr>
        <p:txBody>
          <a:bodyPr spcFirstLastPara="1" wrap="square" lIns="91409" tIns="45692" rIns="91409" bIns="45692" anchor="ctr" anchorCtr="0">
            <a:noAutofit/>
          </a:bodyPr>
          <a:lstStyle/>
          <a:p>
            <a:pPr algn="ctr"/>
            <a:endParaRPr sz="1800">
              <a:solidFill>
                <a:schemeClr val="dk1"/>
              </a:solidFill>
              <a:latin typeface="Calibri"/>
              <a:ea typeface="Calibri"/>
              <a:cs typeface="Calibri"/>
              <a:sym typeface="Calibri"/>
            </a:endParaRPr>
          </a:p>
        </p:txBody>
      </p:sp>
      <p:sp>
        <p:nvSpPr>
          <p:cNvPr id="324" name="Google Shape;324;p24"/>
          <p:cNvSpPr/>
          <p:nvPr/>
        </p:nvSpPr>
        <p:spPr>
          <a:xfrm>
            <a:off x="7454462" y="2212504"/>
            <a:ext cx="432048" cy="504056"/>
          </a:xfrm>
          <a:prstGeom prst="downArrow">
            <a:avLst>
              <a:gd name="adj1" fmla="val 50000"/>
              <a:gd name="adj2" fmla="val 50000"/>
            </a:avLst>
          </a:prstGeom>
          <a:solidFill>
            <a:schemeClr val="lt1"/>
          </a:solidFill>
          <a:ln w="25400" cap="flat" cmpd="sng">
            <a:solidFill>
              <a:schemeClr val="accent5"/>
            </a:solidFill>
            <a:prstDash val="solid"/>
            <a:round/>
            <a:headEnd type="none" w="sm" len="sm"/>
            <a:tailEnd type="none" w="sm" len="sm"/>
          </a:ln>
        </p:spPr>
        <p:txBody>
          <a:bodyPr spcFirstLastPara="1" wrap="square" lIns="91409" tIns="45692" rIns="91409" bIns="45692" anchor="ctr" anchorCtr="0">
            <a:noAutofit/>
          </a:bodyPr>
          <a:lstStyle/>
          <a:p>
            <a:pPr algn="ctr"/>
            <a:endParaRPr sz="1800">
              <a:solidFill>
                <a:schemeClr val="dk1"/>
              </a:solidFill>
              <a:latin typeface="Calibri"/>
              <a:ea typeface="Calibri"/>
              <a:cs typeface="Calibri"/>
              <a:sym typeface="Calibri"/>
            </a:endParaRPr>
          </a:p>
        </p:txBody>
      </p:sp>
      <p:sp>
        <p:nvSpPr>
          <p:cNvPr id="325" name="Google Shape;325;p24"/>
          <p:cNvSpPr/>
          <p:nvPr/>
        </p:nvSpPr>
        <p:spPr>
          <a:xfrm>
            <a:off x="6732240" y="3220616"/>
            <a:ext cx="1872208" cy="1512168"/>
          </a:xfrm>
          <a:prstGeom prst="roundRect">
            <a:avLst>
              <a:gd name="adj" fmla="val 16667"/>
            </a:avLst>
          </a:prstGeom>
          <a:solidFill>
            <a:schemeClr val="lt1"/>
          </a:solidFill>
          <a:ln w="25400" cap="flat" cmpd="sng">
            <a:solidFill>
              <a:schemeClr val="accent4"/>
            </a:solidFill>
            <a:prstDash val="solid"/>
            <a:round/>
            <a:headEnd type="none" w="sm" len="sm"/>
            <a:tailEnd type="none" w="sm" len="sm"/>
          </a:ln>
        </p:spPr>
        <p:txBody>
          <a:bodyPr spcFirstLastPara="1" wrap="square" lIns="91409" tIns="45692" rIns="91409" bIns="45692" anchor="ctr" anchorCtr="0">
            <a:noAutofit/>
          </a:bodyPr>
          <a:lstStyle/>
          <a:p>
            <a:pPr algn="ctr"/>
            <a:r>
              <a:rPr lang="en-US" sz="2800">
                <a:solidFill>
                  <a:srgbClr val="0000FF"/>
                </a:solidFill>
                <a:latin typeface="Times New Roman"/>
                <a:ea typeface="Times New Roman"/>
                <a:cs typeface="Times New Roman"/>
                <a:sym typeface="Times New Roman"/>
              </a:rPr>
              <a:t>Mê muội, ngu dốt, ngớ ngẩn</a:t>
            </a:r>
            <a:endParaRPr sz="2800">
              <a:solidFill>
                <a:schemeClr val="dk1"/>
              </a:solidFill>
              <a:latin typeface="Times New Roman"/>
              <a:ea typeface="Times New Roman"/>
              <a:cs typeface="Times New Roman"/>
              <a:sym typeface="Times New Roman"/>
            </a:endParaRPr>
          </a:p>
        </p:txBody>
      </p:sp>
      <p:sp>
        <p:nvSpPr>
          <p:cNvPr id="326" name="Google Shape;326;p24"/>
          <p:cNvSpPr/>
          <p:nvPr/>
        </p:nvSpPr>
        <p:spPr>
          <a:xfrm>
            <a:off x="519611" y="3220616"/>
            <a:ext cx="1872208" cy="1512168"/>
          </a:xfrm>
          <a:prstGeom prst="roundRect">
            <a:avLst>
              <a:gd name="adj" fmla="val 16667"/>
            </a:avLst>
          </a:prstGeom>
          <a:solidFill>
            <a:schemeClr val="lt1"/>
          </a:solidFill>
          <a:ln w="25400" cap="flat" cmpd="sng">
            <a:solidFill>
              <a:schemeClr val="accent4"/>
            </a:solidFill>
            <a:prstDash val="solid"/>
            <a:round/>
            <a:headEnd type="none" w="sm" len="sm"/>
            <a:tailEnd type="none" w="sm" len="sm"/>
          </a:ln>
        </p:spPr>
        <p:txBody>
          <a:bodyPr spcFirstLastPara="1" wrap="square" lIns="91409" tIns="45692" rIns="91409" bIns="45692" anchor="ctr" anchorCtr="0">
            <a:noAutofit/>
          </a:bodyPr>
          <a:lstStyle/>
          <a:p>
            <a:pPr algn="ctr"/>
            <a:r>
              <a:rPr lang="en-US" sz="2800">
                <a:solidFill>
                  <a:srgbClr val="0000FF"/>
                </a:solidFill>
                <a:latin typeface="Times New Roman"/>
                <a:ea typeface="Times New Roman"/>
                <a:cs typeface="Times New Roman"/>
                <a:sym typeface="Times New Roman"/>
              </a:rPr>
              <a:t>Láu cá, lừa bịp</a:t>
            </a:r>
            <a:endParaRPr sz="2800">
              <a:solidFill>
                <a:schemeClr val="dk1"/>
              </a:solidFill>
              <a:latin typeface="Times New Roman"/>
              <a:ea typeface="Times New Roman"/>
              <a:cs typeface="Times New Roman"/>
              <a:sym typeface="Times New Roman"/>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0"/>
                                        </p:tgtEl>
                                        <p:attrNameLst>
                                          <p:attrName>style.visibility</p:attrName>
                                        </p:attrNameLst>
                                      </p:cBhvr>
                                      <p:to>
                                        <p:strVal val="visible"/>
                                      </p:to>
                                    </p:set>
                                    <p:animEffect transition="in" filter="fade">
                                      <p:cBhvr>
                                        <p:cTn id="7" dur="2000"/>
                                        <p:tgtEl>
                                          <p:spTgt spid="3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2"/>
                                        </p:tgtEl>
                                        <p:attrNameLst>
                                          <p:attrName>style.visibility</p:attrName>
                                        </p:attrNameLst>
                                      </p:cBhvr>
                                      <p:to>
                                        <p:strVal val="visible"/>
                                      </p:to>
                                    </p:set>
                                    <p:animEffect transition="in" filter="fade">
                                      <p:cBhvr>
                                        <p:cTn id="12" dur="2000"/>
                                        <p:tgtEl>
                                          <p:spTgt spid="3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4"/>
                                        </p:tgtEl>
                                        <p:attrNameLst>
                                          <p:attrName>style.visibility</p:attrName>
                                        </p:attrNameLst>
                                      </p:cBhvr>
                                      <p:to>
                                        <p:strVal val="visible"/>
                                      </p:to>
                                    </p:set>
                                    <p:animEffect transition="in" filter="fade">
                                      <p:cBhvr>
                                        <p:cTn id="17" dur="500"/>
                                        <p:tgtEl>
                                          <p:spTgt spid="3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5"/>
                                        </p:tgtEl>
                                        <p:attrNameLst>
                                          <p:attrName>style.visibility</p:attrName>
                                        </p:attrNameLst>
                                      </p:cBhvr>
                                      <p:to>
                                        <p:strVal val="visible"/>
                                      </p:to>
                                    </p:set>
                                    <p:animEffect transition="in" filter="fade">
                                      <p:cBhvr>
                                        <p:cTn id="22" dur="500"/>
                                        <p:tgtEl>
                                          <p:spTgt spid="3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21"/>
                                        </p:tgtEl>
                                        <p:attrNameLst>
                                          <p:attrName>style.visibility</p:attrName>
                                        </p:attrNameLst>
                                      </p:cBhvr>
                                      <p:to>
                                        <p:strVal val="visible"/>
                                      </p:to>
                                    </p:set>
                                    <p:animEffect transition="in" filter="fade">
                                      <p:cBhvr>
                                        <p:cTn id="27" dur="2000"/>
                                        <p:tgtEl>
                                          <p:spTgt spid="32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23"/>
                                        </p:tgtEl>
                                        <p:attrNameLst>
                                          <p:attrName>style.visibility</p:attrName>
                                        </p:attrNameLst>
                                      </p:cBhvr>
                                      <p:to>
                                        <p:strVal val="visible"/>
                                      </p:to>
                                    </p:set>
                                    <p:animEffect transition="in" filter="fade">
                                      <p:cBhvr>
                                        <p:cTn id="32" dur="500"/>
                                        <p:tgtEl>
                                          <p:spTgt spid="32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26"/>
                                        </p:tgtEl>
                                        <p:attrNameLst>
                                          <p:attrName>style.visibility</p:attrName>
                                        </p:attrNameLst>
                                      </p:cBhvr>
                                      <p:to>
                                        <p:strVal val="visible"/>
                                      </p:to>
                                    </p:set>
                                    <p:animEffect transition="in" filter="fade">
                                      <p:cBhvr>
                                        <p:cTn id="37" dur="500"/>
                                        <p:tgtEl>
                                          <p:spTgt spid="3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171450" y="627059"/>
            <a:ext cx="8754666" cy="4239339"/>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68556" tIns="34278" rIns="68556" bIns="34278" rtlCol="0" anchor="ctr"/>
          <a:lstStyle/>
          <a:p>
            <a:pPr algn="ctr" defTabSz="685560">
              <a:buClrTx/>
              <a:defRPr/>
            </a:pPr>
            <a:endParaRPr lang="en-US" kern="1200">
              <a:solidFill>
                <a:prstClr val="black"/>
              </a:solidFill>
            </a:endParaRPr>
          </a:p>
        </p:txBody>
      </p:sp>
      <p:sp>
        <p:nvSpPr>
          <p:cNvPr id="26" name="Rounded Rectangle 25"/>
          <p:cNvSpPr/>
          <p:nvPr/>
        </p:nvSpPr>
        <p:spPr>
          <a:xfrm>
            <a:off x="1221582" y="21437"/>
            <a:ext cx="6868716" cy="546666"/>
          </a:xfrm>
          <a:prstGeom prst="roundRect">
            <a:avLst>
              <a:gd name="adj" fmla="val 5000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56" tIns="34278" rIns="68556" bIns="34278" rtlCol="0" anchor="ctr"/>
          <a:lstStyle/>
          <a:p>
            <a:pPr algn="ctr" defTabSz="685560">
              <a:lnSpc>
                <a:spcPct val="115000"/>
              </a:lnSpc>
              <a:buClrTx/>
              <a:tabLst>
                <a:tab pos="771255" algn="l"/>
              </a:tabLst>
            </a:pPr>
            <a:r>
              <a:rPr lang="en-US" sz="1800" b="1" kern="1200" dirty="0">
                <a:solidFill>
                  <a:prstClr val="white"/>
                </a:solidFill>
                <a:latin typeface="Times New Roman" panose="02020603050405020304" pitchFamily="18" charset="0"/>
                <a:ea typeface="Times New Roman" panose="02020603050405020304" pitchFamily="18" charset="0"/>
              </a:rPr>
              <a:t>THỰC HÀNH ĐỌC HIỂU</a:t>
            </a:r>
            <a:endParaRPr lang="en-US" sz="1500" kern="1200" dirty="0">
              <a:solidFill>
                <a:prstClr val="white"/>
              </a:solidFill>
              <a:latin typeface="Times New Roman" panose="02020603050405020304" pitchFamily="18" charset="0"/>
              <a:ea typeface="Times New Roman" panose="02020603050405020304" pitchFamily="18" charset="0"/>
            </a:endParaRPr>
          </a:p>
          <a:p>
            <a:pPr algn="ctr" defTabSz="685560">
              <a:buClrTx/>
            </a:pPr>
            <a:r>
              <a:rPr lang="en-US" sz="1800" b="1" kern="1200" dirty="0">
                <a:solidFill>
                  <a:prstClr val="white"/>
                </a:solidFill>
                <a:latin typeface="Times New Roman" panose="02020603050405020304" pitchFamily="18" charset="0"/>
              </a:rPr>
              <a:t>ÔNG GIUỐC-ĐANH MẶC LỄ PHỤC</a:t>
            </a:r>
            <a:endParaRPr lang="en-US" sz="1800" kern="1200" dirty="0">
              <a:solidFill>
                <a:prstClr val="white"/>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3156655" y="568103"/>
            <a:ext cx="2821169" cy="411158"/>
          </a:xfrm>
          <a:prstGeom prst="rect">
            <a:avLst/>
          </a:prstGeom>
        </p:spPr>
      </p:pic>
      <p:sp>
        <p:nvSpPr>
          <p:cNvPr id="7" name="Rectangle 6"/>
          <p:cNvSpPr/>
          <p:nvPr/>
        </p:nvSpPr>
        <p:spPr>
          <a:xfrm>
            <a:off x="3892609" y="519092"/>
            <a:ext cx="1358786" cy="441026"/>
          </a:xfrm>
          <a:prstGeom prst="rect">
            <a:avLst/>
          </a:prstGeom>
        </p:spPr>
        <p:txBody>
          <a:bodyPr wrap="none" lIns="68556" tIns="34278" rIns="68556" bIns="34278">
            <a:spAutoFit/>
          </a:bodyPr>
          <a:lstStyle/>
          <a:p>
            <a:pPr algn="ctr" defTabSz="685560">
              <a:lnSpc>
                <a:spcPct val="115000"/>
              </a:lnSpc>
              <a:buClrTx/>
            </a:pPr>
            <a:r>
              <a:rPr lang="pt-BR" sz="2100" b="1" kern="1200" dirty="0">
                <a:solidFill>
                  <a:srgbClr val="7030A0"/>
                </a:solidFill>
                <a:latin typeface="Times New Roman" panose="02020603050405020304" pitchFamily="18" charset="0"/>
                <a:ea typeface="Times New Roman" panose="02020603050405020304" pitchFamily="18" charset="0"/>
                <a:cs typeface="+mn-cs"/>
              </a:rPr>
              <a:t>Khởi động</a:t>
            </a:r>
            <a:endParaRPr lang="en-US" sz="2100" kern="1200" dirty="0">
              <a:solidFill>
                <a:prstClr val="black"/>
              </a:solidFill>
              <a:latin typeface="Times New Roman" panose="02020603050405020304" pitchFamily="18" charset="0"/>
              <a:ea typeface="Times New Roman" panose="02020603050405020304" pitchFamily="18" charset="0"/>
              <a:cs typeface="+mn-cs"/>
            </a:endParaRPr>
          </a:p>
        </p:txBody>
      </p:sp>
      <p:pic>
        <p:nvPicPr>
          <p:cNvPr id="10" name="Picture 9"/>
          <p:cNvPicPr>
            <a:picLocks noChangeAspect="1"/>
          </p:cNvPicPr>
          <p:nvPr/>
        </p:nvPicPr>
        <p:blipFill>
          <a:blip r:embed="rId3"/>
          <a:stretch>
            <a:fillRect/>
          </a:stretch>
        </p:blipFill>
        <p:spPr>
          <a:xfrm>
            <a:off x="2193131" y="1118525"/>
            <a:ext cx="2730561" cy="2074071"/>
          </a:xfrm>
          <a:prstGeom prst="rect">
            <a:avLst/>
          </a:prstGeom>
        </p:spPr>
      </p:pic>
      <p:sp>
        <p:nvSpPr>
          <p:cNvPr id="14" name="Rectangle 13"/>
          <p:cNvSpPr/>
          <p:nvPr/>
        </p:nvSpPr>
        <p:spPr>
          <a:xfrm>
            <a:off x="610791" y="2095025"/>
            <a:ext cx="1372444" cy="808163"/>
          </a:xfrm>
          <a:prstGeom prst="rect">
            <a:avLst/>
          </a:prstGeom>
          <a:noFill/>
        </p:spPr>
        <p:txBody>
          <a:bodyPr wrap="none" lIns="68556" tIns="34278" rIns="68556" bIns="34278">
            <a:spAutoFit/>
          </a:bodyPr>
          <a:lstStyle/>
          <a:p>
            <a:pPr algn="ctr" defTabSz="685560">
              <a:buClrTx/>
            </a:pPr>
            <a:r>
              <a:rPr lang="en-US" sz="2400" b="1" kern="1200" dirty="0">
                <a:ln w="22225">
                  <a:solidFill>
                    <a:srgbClr val="ED7D31"/>
                  </a:solidFill>
                  <a:prstDash val="solid"/>
                </a:ln>
                <a:solidFill>
                  <a:srgbClr val="ED7D31">
                    <a:lumMod val="40000"/>
                    <a:lumOff val="60000"/>
                  </a:srgbClr>
                </a:solidFill>
                <a:latin typeface="Calibri"/>
                <a:ea typeface="+mn-ea"/>
                <a:cs typeface="+mn-cs"/>
              </a:rPr>
              <a:t>VIDEO</a:t>
            </a:r>
          </a:p>
          <a:p>
            <a:pPr algn="ctr" defTabSz="685560">
              <a:buClrTx/>
            </a:pPr>
            <a:r>
              <a:rPr lang="en-US" sz="2400" b="1" kern="1200" dirty="0">
                <a:ln w="22225">
                  <a:solidFill>
                    <a:srgbClr val="ED7D31"/>
                  </a:solidFill>
                  <a:prstDash val="solid"/>
                </a:ln>
                <a:solidFill>
                  <a:srgbClr val="ED7D31">
                    <a:lumMod val="40000"/>
                    <a:lumOff val="60000"/>
                  </a:srgbClr>
                </a:solidFill>
                <a:latin typeface="Calibri"/>
                <a:ea typeface="+mn-ea"/>
                <a:cs typeface="+mn-cs"/>
              </a:rPr>
              <a:t>YOUTUBE</a:t>
            </a:r>
          </a:p>
        </p:txBody>
      </p:sp>
      <p:sp>
        <p:nvSpPr>
          <p:cNvPr id="16" name="Rectangle 15"/>
          <p:cNvSpPr/>
          <p:nvPr/>
        </p:nvSpPr>
        <p:spPr>
          <a:xfrm>
            <a:off x="5442439" y="1091408"/>
            <a:ext cx="2940536" cy="1927426"/>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wrap="square" lIns="68556" tIns="34278" rIns="68556" bIns="34278">
            <a:spAutoFit/>
          </a:bodyPr>
          <a:lstStyle/>
          <a:p>
            <a:pPr algn="just" defTabSz="685560">
              <a:lnSpc>
                <a:spcPct val="115000"/>
              </a:lnSpc>
              <a:spcBef>
                <a:spcPts val="450"/>
              </a:spcBef>
              <a:buClrTx/>
              <a:tabLst>
                <a:tab pos="67604" algn="l"/>
                <a:tab pos="135207" algn="l"/>
                <a:tab pos="202811" algn="l"/>
              </a:tabLst>
            </a:pPr>
            <a:r>
              <a:rPr lang="vi-VN" sz="2100" kern="1200" dirty="0">
                <a:solidFill>
                  <a:srgbClr val="202122"/>
                </a:solidFill>
                <a:latin typeface="Times New Roman"/>
                <a:ea typeface="Times New Roman"/>
              </a:rPr>
              <a:t>Theo em, tại sao khi xem đoạn video này, em lại bật cười? Em cười ai? Cười điều gì ở nhân vật này?</a:t>
            </a:r>
            <a:endParaRPr lang="en-US" sz="2100" kern="1200" dirty="0">
              <a:solidFill>
                <a:prstClr val="black"/>
              </a:solidFill>
              <a:latin typeface="Times New Roman" panose="02020603050405020304" pitchFamily="18" charset="0"/>
              <a:ea typeface="Times New Roman" panose="02020603050405020304" pitchFamily="18" charset="0"/>
            </a:endParaRPr>
          </a:p>
        </p:txBody>
      </p:sp>
      <p:sp>
        <p:nvSpPr>
          <p:cNvPr id="3" name="Rectangle 2"/>
          <p:cNvSpPr/>
          <p:nvPr/>
        </p:nvSpPr>
        <p:spPr>
          <a:xfrm>
            <a:off x="2193131" y="3753257"/>
            <a:ext cx="5781492" cy="484898"/>
          </a:xfrm>
          <a:prstGeom prst="rect">
            <a:avLst/>
          </a:prstGeom>
        </p:spPr>
        <p:txBody>
          <a:bodyPr wrap="square" lIns="68556" tIns="34278" rIns="68556" bIns="34278">
            <a:spAutoFit/>
          </a:bodyPr>
          <a:lstStyle/>
          <a:p>
            <a:pPr defTabSz="685560">
              <a:buClrTx/>
            </a:pPr>
            <a:r>
              <a:rPr lang="vi-VN" sz="2700" b="1" u="sng" kern="1200" dirty="0">
                <a:solidFill>
                  <a:srgbClr val="0000FF"/>
                </a:solidFill>
                <a:latin typeface="Times New Roman"/>
                <a:ea typeface="Times New Roman"/>
                <a:cs typeface="Times New Roman"/>
                <a:hlinkClick r:id="rId4"/>
              </a:rPr>
              <a:t>https://youtu.be/evxxxk2Z_sI</a:t>
            </a:r>
            <a:endParaRPr lang="en-US" sz="2700" kern="1200" dirty="0">
              <a:solidFill>
                <a:prstClr val="black"/>
              </a:solidFill>
              <a:latin typeface="Calibri"/>
              <a:ea typeface="+mn-ea"/>
              <a:cs typeface="+mn-cs"/>
            </a:endParaRPr>
          </a:p>
        </p:txBody>
      </p:sp>
    </p:spTree>
    <p:extLst>
      <p:ext uri="{BB962C8B-B14F-4D97-AF65-F5344CB8AC3E}">
        <p14:creationId xmlns:p14="http://schemas.microsoft.com/office/powerpoint/2010/main" val="3577765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grpSp>
        <p:nvGrpSpPr>
          <p:cNvPr id="331" name="Google Shape;331;p25"/>
          <p:cNvGrpSpPr/>
          <p:nvPr/>
        </p:nvGrpSpPr>
        <p:grpSpPr>
          <a:xfrm>
            <a:off x="-185112" y="394062"/>
            <a:ext cx="3753647" cy="4362226"/>
            <a:chOff x="-931626" y="34182"/>
            <a:chExt cx="6271202" cy="6510197"/>
          </a:xfrm>
        </p:grpSpPr>
        <p:pic>
          <p:nvPicPr>
            <p:cNvPr id="332" name="Google Shape;332;p25"/>
            <p:cNvPicPr preferRelativeResize="0"/>
            <p:nvPr/>
          </p:nvPicPr>
          <p:blipFill rotWithShape="1">
            <a:blip r:embed="rId3">
              <a:alphaModFix/>
            </a:blip>
            <a:srcRect/>
            <a:stretch/>
          </p:blipFill>
          <p:spPr>
            <a:xfrm rot="-3434881">
              <a:off x="-618408" y="3066073"/>
              <a:ext cx="2942875" cy="2350960"/>
            </a:xfrm>
            <a:prstGeom prst="rect">
              <a:avLst/>
            </a:prstGeom>
            <a:noFill/>
            <a:ln>
              <a:noFill/>
            </a:ln>
          </p:spPr>
        </p:pic>
        <p:grpSp>
          <p:nvGrpSpPr>
            <p:cNvPr id="333" name="Google Shape;333;p25"/>
            <p:cNvGrpSpPr/>
            <p:nvPr/>
          </p:nvGrpSpPr>
          <p:grpSpPr>
            <a:xfrm>
              <a:off x="-237410" y="34182"/>
              <a:ext cx="5576986" cy="6510197"/>
              <a:chOff x="-237410" y="34182"/>
              <a:chExt cx="5576986" cy="6510197"/>
            </a:xfrm>
          </p:grpSpPr>
          <p:pic>
            <p:nvPicPr>
              <p:cNvPr id="334" name="Google Shape;334;p25"/>
              <p:cNvPicPr preferRelativeResize="0"/>
              <p:nvPr/>
            </p:nvPicPr>
            <p:blipFill rotWithShape="1">
              <a:blip r:embed="rId4">
                <a:alphaModFix/>
              </a:blip>
              <a:srcRect/>
              <a:stretch/>
            </p:blipFill>
            <p:spPr>
              <a:xfrm rot="-5400000">
                <a:off x="1947025" y="4583954"/>
                <a:ext cx="1837411" cy="1743573"/>
              </a:xfrm>
              <a:prstGeom prst="rect">
                <a:avLst/>
              </a:prstGeom>
              <a:noFill/>
              <a:ln>
                <a:noFill/>
              </a:ln>
            </p:spPr>
          </p:pic>
          <p:pic>
            <p:nvPicPr>
              <p:cNvPr id="335" name="Google Shape;335;p25"/>
              <p:cNvPicPr preferRelativeResize="0"/>
              <p:nvPr/>
            </p:nvPicPr>
            <p:blipFill rotWithShape="1">
              <a:blip r:embed="rId5">
                <a:alphaModFix/>
              </a:blip>
              <a:srcRect/>
              <a:stretch/>
            </p:blipFill>
            <p:spPr>
              <a:xfrm>
                <a:off x="1522969" y="3163758"/>
                <a:ext cx="2660207" cy="3345543"/>
              </a:xfrm>
              <a:prstGeom prst="rect">
                <a:avLst/>
              </a:prstGeom>
              <a:noFill/>
              <a:ln>
                <a:noFill/>
              </a:ln>
            </p:spPr>
          </p:pic>
          <p:pic>
            <p:nvPicPr>
              <p:cNvPr id="336" name="Google Shape;336;p25"/>
              <p:cNvPicPr preferRelativeResize="0"/>
              <p:nvPr/>
            </p:nvPicPr>
            <p:blipFill rotWithShape="1">
              <a:blip r:embed="rId6">
                <a:alphaModFix/>
              </a:blip>
              <a:srcRect/>
              <a:stretch/>
            </p:blipFill>
            <p:spPr>
              <a:xfrm rot="3549833">
                <a:off x="2491839" y="2556761"/>
                <a:ext cx="2350495" cy="1865085"/>
              </a:xfrm>
              <a:prstGeom prst="rect">
                <a:avLst/>
              </a:prstGeom>
              <a:noFill/>
              <a:ln>
                <a:noFill/>
              </a:ln>
            </p:spPr>
          </p:pic>
          <p:pic>
            <p:nvPicPr>
              <p:cNvPr id="337" name="Google Shape;337;p25"/>
              <p:cNvPicPr preferRelativeResize="0"/>
              <p:nvPr/>
            </p:nvPicPr>
            <p:blipFill rotWithShape="1">
              <a:blip r:embed="rId7">
                <a:alphaModFix/>
              </a:blip>
              <a:srcRect/>
              <a:stretch/>
            </p:blipFill>
            <p:spPr>
              <a:xfrm rot="861528">
                <a:off x="2114473" y="366144"/>
                <a:ext cx="2976732" cy="2378007"/>
              </a:xfrm>
              <a:prstGeom prst="rect">
                <a:avLst/>
              </a:prstGeom>
              <a:noFill/>
              <a:ln>
                <a:noFill/>
              </a:ln>
            </p:spPr>
          </p:pic>
          <p:pic>
            <p:nvPicPr>
              <p:cNvPr id="338" name="Google Shape;338;p25"/>
              <p:cNvPicPr preferRelativeResize="0"/>
              <p:nvPr/>
            </p:nvPicPr>
            <p:blipFill rotWithShape="1">
              <a:blip r:embed="rId8">
                <a:alphaModFix/>
              </a:blip>
              <a:srcRect/>
              <a:stretch/>
            </p:blipFill>
            <p:spPr>
              <a:xfrm>
                <a:off x="541366" y="244975"/>
                <a:ext cx="2031433" cy="2673808"/>
              </a:xfrm>
              <a:prstGeom prst="rect">
                <a:avLst/>
              </a:prstGeom>
              <a:noFill/>
              <a:ln>
                <a:noFill/>
              </a:ln>
            </p:spPr>
          </p:pic>
          <p:pic>
            <p:nvPicPr>
              <p:cNvPr id="339" name="Google Shape;339;p25"/>
              <p:cNvPicPr preferRelativeResize="0"/>
              <p:nvPr/>
            </p:nvPicPr>
            <p:blipFill rotWithShape="1">
              <a:blip r:embed="rId9">
                <a:alphaModFix/>
              </a:blip>
              <a:srcRect/>
              <a:stretch/>
            </p:blipFill>
            <p:spPr>
              <a:xfrm rot="-6284801">
                <a:off x="390854" y="3108774"/>
                <a:ext cx="2765153" cy="3345543"/>
              </a:xfrm>
              <a:prstGeom prst="rect">
                <a:avLst/>
              </a:prstGeom>
              <a:noFill/>
              <a:ln>
                <a:noFill/>
              </a:ln>
            </p:spPr>
          </p:pic>
          <p:pic>
            <p:nvPicPr>
              <p:cNvPr id="340" name="Google Shape;340;p25"/>
              <p:cNvPicPr preferRelativeResize="0"/>
              <p:nvPr/>
            </p:nvPicPr>
            <p:blipFill rotWithShape="1">
              <a:blip r:embed="rId4">
                <a:alphaModFix/>
              </a:blip>
              <a:srcRect/>
              <a:stretch/>
            </p:blipFill>
            <p:spPr>
              <a:xfrm rot="7200000">
                <a:off x="2745222" y="1976022"/>
                <a:ext cx="1837411" cy="1743573"/>
              </a:xfrm>
              <a:prstGeom prst="rect">
                <a:avLst/>
              </a:prstGeom>
              <a:noFill/>
              <a:ln>
                <a:noFill/>
              </a:ln>
            </p:spPr>
          </p:pic>
          <p:pic>
            <p:nvPicPr>
              <p:cNvPr id="341" name="Google Shape;341;p25"/>
              <p:cNvPicPr preferRelativeResize="0"/>
              <p:nvPr/>
            </p:nvPicPr>
            <p:blipFill rotWithShape="1">
              <a:blip r:embed="rId10">
                <a:alphaModFix/>
              </a:blip>
              <a:srcRect/>
              <a:stretch/>
            </p:blipFill>
            <p:spPr>
              <a:xfrm rot="2589177">
                <a:off x="2482345" y="3694120"/>
                <a:ext cx="2455705" cy="1598734"/>
              </a:xfrm>
              <a:prstGeom prst="rect">
                <a:avLst/>
              </a:prstGeom>
              <a:noFill/>
              <a:ln>
                <a:noFill/>
              </a:ln>
            </p:spPr>
          </p:pic>
          <p:pic>
            <p:nvPicPr>
              <p:cNvPr id="342" name="Google Shape;342;p25"/>
              <p:cNvPicPr preferRelativeResize="0"/>
              <p:nvPr/>
            </p:nvPicPr>
            <p:blipFill rotWithShape="1">
              <a:blip r:embed="rId11">
                <a:alphaModFix/>
              </a:blip>
              <a:srcRect/>
              <a:stretch/>
            </p:blipFill>
            <p:spPr>
              <a:xfrm rot="-5400000">
                <a:off x="-611981" y="1331738"/>
                <a:ext cx="3724570" cy="2975429"/>
              </a:xfrm>
              <a:prstGeom prst="rect">
                <a:avLst/>
              </a:prstGeom>
              <a:noFill/>
              <a:ln>
                <a:noFill/>
              </a:ln>
            </p:spPr>
          </p:pic>
          <p:pic>
            <p:nvPicPr>
              <p:cNvPr id="343" name="Google Shape;343;p25"/>
              <p:cNvPicPr preferRelativeResize="0"/>
              <p:nvPr/>
            </p:nvPicPr>
            <p:blipFill rotWithShape="1">
              <a:blip r:embed="rId12">
                <a:alphaModFix/>
              </a:blip>
              <a:srcRect/>
              <a:stretch/>
            </p:blipFill>
            <p:spPr>
              <a:xfrm rot="-6089816">
                <a:off x="1097483" y="597357"/>
                <a:ext cx="2455705" cy="1598734"/>
              </a:xfrm>
              <a:prstGeom prst="rect">
                <a:avLst/>
              </a:prstGeom>
              <a:noFill/>
              <a:ln>
                <a:noFill/>
              </a:ln>
            </p:spPr>
          </p:pic>
          <p:sp>
            <p:nvSpPr>
              <p:cNvPr id="344" name="Google Shape;344;p25"/>
              <p:cNvSpPr/>
              <p:nvPr/>
            </p:nvSpPr>
            <p:spPr>
              <a:xfrm>
                <a:off x="1226671" y="1660073"/>
                <a:ext cx="2290125" cy="3818638"/>
              </a:xfrm>
              <a:prstGeom prst="rect">
                <a:avLst/>
              </a:prstGeom>
              <a:solidFill>
                <a:schemeClr val="lt1"/>
              </a:solidFill>
              <a:ln>
                <a:noFill/>
              </a:ln>
              <a:effectLst>
                <a:outerShdw blurRad="127000" sx="104000" sy="104000" algn="ctr" rotWithShape="0">
                  <a:srgbClr val="000000">
                    <a:alpha val="33725"/>
                  </a:srgbClr>
                </a:outerShdw>
              </a:effectLst>
            </p:spPr>
            <p:txBody>
              <a:bodyPr spcFirstLastPara="1" wrap="square" lIns="91425" tIns="45700" rIns="91425" bIns="45700" anchor="ctr" anchorCtr="0">
                <a:noAutofit/>
              </a:bodyPr>
              <a:lstStyle/>
              <a:p>
                <a:pPr algn="ctr"/>
                <a:endParaRPr sz="4000">
                  <a:solidFill>
                    <a:schemeClr val="lt1"/>
                  </a:solidFill>
                  <a:latin typeface="Times New Roman"/>
                  <a:ea typeface="Times New Roman"/>
                  <a:cs typeface="Times New Roman"/>
                  <a:sym typeface="Times New Roman"/>
                </a:endParaRPr>
              </a:p>
            </p:txBody>
          </p:sp>
        </p:grpSp>
      </p:grpSp>
      <p:sp>
        <p:nvSpPr>
          <p:cNvPr id="345" name="Google Shape;345;p25"/>
          <p:cNvSpPr/>
          <p:nvPr/>
        </p:nvSpPr>
        <p:spPr>
          <a:xfrm>
            <a:off x="1106744" y="1564434"/>
            <a:ext cx="1370764" cy="2678426"/>
          </a:xfrm>
          <a:prstGeom prst="rect">
            <a:avLst/>
          </a:prstGeom>
          <a:noFill/>
          <a:ln>
            <a:noFill/>
          </a:ln>
        </p:spPr>
        <p:txBody>
          <a:bodyPr spcFirstLastPara="1" wrap="square" lIns="91409" tIns="45692" rIns="91409" bIns="45692" anchor="t" anchorCtr="0">
            <a:spAutoFit/>
          </a:bodyPr>
          <a:lstStyle/>
          <a:p>
            <a:pPr algn="ctr"/>
            <a:r>
              <a:rPr lang="en-US" sz="2400" b="1" i="1">
                <a:solidFill>
                  <a:srgbClr val="FF0000"/>
                </a:solidFill>
                <a:latin typeface="Times New Roman"/>
                <a:ea typeface="Times New Roman"/>
                <a:cs typeface="Times New Roman"/>
                <a:sym typeface="Times New Roman"/>
              </a:rPr>
              <a:t>Yếu tố hài được xây dựng trên cơ sở “Cái trái tự nhiên”</a:t>
            </a:r>
            <a:endParaRPr/>
          </a:p>
        </p:txBody>
      </p:sp>
      <p:pic>
        <p:nvPicPr>
          <p:cNvPr id="346" name="Google Shape;346;p25"/>
          <p:cNvPicPr preferRelativeResize="0"/>
          <p:nvPr/>
        </p:nvPicPr>
        <p:blipFill rotWithShape="1">
          <a:blip r:embed="rId13">
            <a:alphaModFix/>
          </a:blip>
          <a:srcRect/>
          <a:stretch/>
        </p:blipFill>
        <p:spPr>
          <a:xfrm rot="-8100000">
            <a:off x="3596654" y="1553334"/>
            <a:ext cx="698279" cy="662617"/>
          </a:xfrm>
          <a:prstGeom prst="rect">
            <a:avLst/>
          </a:prstGeom>
          <a:noFill/>
          <a:ln>
            <a:noFill/>
          </a:ln>
        </p:spPr>
      </p:pic>
      <p:sp>
        <p:nvSpPr>
          <p:cNvPr id="347" name="Google Shape;347;p25"/>
          <p:cNvSpPr txBox="1"/>
          <p:nvPr/>
        </p:nvSpPr>
        <p:spPr>
          <a:xfrm>
            <a:off x="4471177" y="968764"/>
            <a:ext cx="4305026" cy="1650906"/>
          </a:xfrm>
          <a:prstGeom prst="rect">
            <a:avLst/>
          </a:prstGeom>
          <a:noFill/>
          <a:ln>
            <a:noFill/>
          </a:ln>
        </p:spPr>
        <p:txBody>
          <a:bodyPr spcFirstLastPara="1" wrap="square" lIns="91409" tIns="45692" rIns="91409" bIns="45692" anchor="t" anchorCtr="0">
            <a:spAutoFit/>
          </a:bodyPr>
          <a:lstStyle/>
          <a:p>
            <a:pPr algn="just">
              <a:buClr>
                <a:srgbClr val="00B050"/>
              </a:buClr>
              <a:buSzPts val="2000"/>
            </a:pPr>
            <a:r>
              <a:rPr lang="en-US" sz="2000" b="1" i="1">
                <a:solidFill>
                  <a:srgbClr val="00B050"/>
                </a:solidFill>
                <a:latin typeface="Times New Roman"/>
                <a:ea typeface="Times New Roman"/>
                <a:cs typeface="Times New Roman"/>
                <a:sym typeface="Times New Roman"/>
              </a:rPr>
              <a:t>Một gã tài sản giàu có liên tiếp bị bác phó may “xỏ mũi”: </a:t>
            </a:r>
            <a:r>
              <a:rPr lang="en-US" sz="2000" i="1">
                <a:solidFill>
                  <a:schemeClr val="dk1"/>
                </a:solidFill>
                <a:latin typeface="Times New Roman"/>
                <a:ea typeface="Times New Roman"/>
                <a:cs typeface="Times New Roman"/>
                <a:sym typeface="Times New Roman"/>
              </a:rPr>
              <a:t>Đôi giày và đôi tất cỡ nhỏ (bớt tiền); áo hoa may ngược (may hỏng); bớt vải may áo trước mặt ông ta</a:t>
            </a:r>
            <a:endParaRPr sz="2000" i="1">
              <a:solidFill>
                <a:schemeClr val="dk1"/>
              </a:solidFill>
              <a:latin typeface="Times New Roman"/>
              <a:ea typeface="Times New Roman"/>
              <a:cs typeface="Times New Roman"/>
              <a:sym typeface="Times New Roman"/>
            </a:endParaRPr>
          </a:p>
        </p:txBody>
      </p:sp>
      <p:pic>
        <p:nvPicPr>
          <p:cNvPr id="348" name="Google Shape;348;p25"/>
          <p:cNvPicPr preferRelativeResize="0"/>
          <p:nvPr/>
        </p:nvPicPr>
        <p:blipFill rotWithShape="1">
          <a:blip r:embed="rId13">
            <a:alphaModFix/>
          </a:blip>
          <a:srcRect/>
          <a:stretch/>
        </p:blipFill>
        <p:spPr>
          <a:xfrm rot="-8100000">
            <a:off x="3724827" y="3442466"/>
            <a:ext cx="698279" cy="662617"/>
          </a:xfrm>
          <a:prstGeom prst="rect">
            <a:avLst/>
          </a:prstGeom>
          <a:noFill/>
          <a:ln>
            <a:noFill/>
          </a:ln>
        </p:spPr>
      </p:pic>
      <p:sp>
        <p:nvSpPr>
          <p:cNvPr id="349" name="Google Shape;349;p25"/>
          <p:cNvSpPr txBox="1"/>
          <p:nvPr/>
        </p:nvSpPr>
        <p:spPr>
          <a:xfrm>
            <a:off x="4498561" y="3322713"/>
            <a:ext cx="4305026" cy="1027465"/>
          </a:xfrm>
          <a:prstGeom prst="rect">
            <a:avLst/>
          </a:prstGeom>
          <a:noFill/>
          <a:ln>
            <a:noFill/>
          </a:ln>
        </p:spPr>
        <p:txBody>
          <a:bodyPr spcFirstLastPara="1" wrap="square" lIns="91409" tIns="45692" rIns="91409" bIns="45692" anchor="t" anchorCtr="0">
            <a:spAutoFit/>
          </a:bodyPr>
          <a:lstStyle/>
          <a:p>
            <a:pPr algn="just">
              <a:buClr>
                <a:srgbClr val="00B050"/>
              </a:buClr>
              <a:buSzPts val="2000"/>
            </a:pPr>
            <a:r>
              <a:rPr lang="en-US" sz="2000" b="1" i="1">
                <a:solidFill>
                  <a:srgbClr val="00B050"/>
                </a:solidFill>
                <a:latin typeface="Times New Roman"/>
                <a:ea typeface="Times New Roman"/>
                <a:cs typeface="Times New Roman"/>
                <a:sym typeface="Times New Roman"/>
              </a:rPr>
              <a:t>Bản chất là trưởng giả ngu dốt nhưng cố tình muốn trở thành tầng lớp quý tộc</a:t>
            </a:r>
            <a:endParaRPr sz="2000" i="1">
              <a:solidFill>
                <a:schemeClr val="dk1"/>
              </a:solidFill>
              <a:latin typeface="Times New Roman"/>
              <a:ea typeface="Times New Roman"/>
              <a:cs typeface="Times New Roman"/>
              <a:sym typeface="Times New Roman"/>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31"/>
                                        </p:tgtEl>
                                        <p:attrNameLst>
                                          <p:attrName>style.visibility</p:attrName>
                                        </p:attrNameLst>
                                      </p:cBhvr>
                                      <p:to>
                                        <p:strVal val="visible"/>
                                      </p:to>
                                    </p:set>
                                    <p:anim calcmode="lin" valueType="num">
                                      <p:cBhvr additive="base">
                                        <p:cTn id="7" dur="500"/>
                                        <p:tgtEl>
                                          <p:spTgt spid="331"/>
                                        </p:tgtEl>
                                        <p:attrNameLst>
                                          <p:attrName>ppt_w</p:attrName>
                                        </p:attrNameLst>
                                      </p:cBhvr>
                                      <p:tavLst>
                                        <p:tav tm="0">
                                          <p:val>
                                            <p:strVal val="0"/>
                                          </p:val>
                                        </p:tav>
                                        <p:tav tm="100000">
                                          <p:val>
                                            <p:strVal val="#ppt_w"/>
                                          </p:val>
                                        </p:tav>
                                      </p:tavLst>
                                    </p:anim>
                                    <p:anim calcmode="lin" valueType="num">
                                      <p:cBhvr additive="base">
                                        <p:cTn id="8" dur="500"/>
                                        <p:tgtEl>
                                          <p:spTgt spid="331"/>
                                        </p:tgtEl>
                                        <p:attrNameLst>
                                          <p:attrName>ppt_h</p:attrName>
                                        </p:attrNameLst>
                                      </p:cBhvr>
                                      <p:tavLst>
                                        <p:tav tm="0">
                                          <p:val>
                                            <p:strVal val="0"/>
                                          </p:val>
                                        </p:tav>
                                        <p:tav tm="100000">
                                          <p:val>
                                            <p:strVal val="#ppt_h"/>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345"/>
                                        </p:tgtEl>
                                        <p:attrNameLst>
                                          <p:attrName>style.visibility</p:attrName>
                                        </p:attrNameLst>
                                      </p:cBhvr>
                                      <p:to>
                                        <p:strVal val="visible"/>
                                      </p:to>
                                    </p:set>
                                    <p:anim calcmode="lin" valueType="num">
                                      <p:cBhvr additive="base">
                                        <p:cTn id="12" dur="500"/>
                                        <p:tgtEl>
                                          <p:spTgt spid="345"/>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6"/>
                                        </p:tgtEl>
                                        <p:attrNameLst>
                                          <p:attrName>style.visibility</p:attrName>
                                        </p:attrNameLst>
                                      </p:cBhvr>
                                      <p:to>
                                        <p:strVal val="visible"/>
                                      </p:to>
                                    </p:set>
                                    <p:animEffect transition="in" filter="fade">
                                      <p:cBhvr>
                                        <p:cTn id="17" dur="500"/>
                                        <p:tgtEl>
                                          <p:spTgt spid="346"/>
                                        </p:tgtEl>
                                      </p:cBhvr>
                                    </p:animEffect>
                                  </p:childTnLst>
                                </p:cTn>
                              </p:par>
                              <p:par>
                                <p:cTn id="18" presetID="10" presetClass="entr" presetSubtype="0" fill="hold" nodeType="withEffect">
                                  <p:stCondLst>
                                    <p:cond delay="0"/>
                                  </p:stCondLst>
                                  <p:childTnLst>
                                    <p:set>
                                      <p:cBhvr>
                                        <p:cTn id="19" dur="1" fill="hold">
                                          <p:stCondLst>
                                            <p:cond delay="0"/>
                                          </p:stCondLst>
                                        </p:cTn>
                                        <p:tgtEl>
                                          <p:spTgt spid="347"/>
                                        </p:tgtEl>
                                        <p:attrNameLst>
                                          <p:attrName>style.visibility</p:attrName>
                                        </p:attrNameLst>
                                      </p:cBhvr>
                                      <p:to>
                                        <p:strVal val="visible"/>
                                      </p:to>
                                    </p:set>
                                    <p:animEffect transition="in" filter="fade">
                                      <p:cBhvr>
                                        <p:cTn id="20" dur="500"/>
                                        <p:tgtEl>
                                          <p:spTgt spid="34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48"/>
                                        </p:tgtEl>
                                        <p:attrNameLst>
                                          <p:attrName>style.visibility</p:attrName>
                                        </p:attrNameLst>
                                      </p:cBhvr>
                                      <p:to>
                                        <p:strVal val="visible"/>
                                      </p:to>
                                    </p:set>
                                    <p:animEffect transition="in" filter="fade">
                                      <p:cBhvr>
                                        <p:cTn id="25" dur="500"/>
                                        <p:tgtEl>
                                          <p:spTgt spid="348"/>
                                        </p:tgtEl>
                                      </p:cBhvr>
                                    </p:animEffect>
                                  </p:childTnLst>
                                </p:cTn>
                              </p:par>
                              <p:par>
                                <p:cTn id="26" presetID="10" presetClass="entr" presetSubtype="0" fill="hold" nodeType="withEffect">
                                  <p:stCondLst>
                                    <p:cond delay="0"/>
                                  </p:stCondLst>
                                  <p:childTnLst>
                                    <p:set>
                                      <p:cBhvr>
                                        <p:cTn id="27" dur="1" fill="hold">
                                          <p:stCondLst>
                                            <p:cond delay="0"/>
                                          </p:stCondLst>
                                        </p:cTn>
                                        <p:tgtEl>
                                          <p:spTgt spid="349"/>
                                        </p:tgtEl>
                                        <p:attrNameLst>
                                          <p:attrName>style.visibility</p:attrName>
                                        </p:attrNameLst>
                                      </p:cBhvr>
                                      <p:to>
                                        <p:strVal val="visible"/>
                                      </p:to>
                                    </p:set>
                                    <p:animEffect transition="in" filter="fade">
                                      <p:cBhvr>
                                        <p:cTn id="28" dur="500"/>
                                        <p:tgtEl>
                                          <p:spTgt spid="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26"/>
          <p:cNvSpPr txBox="1"/>
          <p:nvPr/>
        </p:nvSpPr>
        <p:spPr>
          <a:xfrm flipH="1">
            <a:off x="107504" y="4156721"/>
            <a:ext cx="8856984" cy="769441"/>
          </a:xfrm>
          <a:prstGeom prst="rect">
            <a:avLst/>
          </a:prstGeom>
          <a:noFill/>
          <a:ln>
            <a:noFill/>
          </a:ln>
        </p:spPr>
        <p:txBody>
          <a:bodyPr spcFirstLastPara="1" wrap="square" lIns="91409" tIns="45692" rIns="91409" bIns="45692" anchor="t" anchorCtr="0">
            <a:spAutoFit/>
          </a:bodyPr>
          <a:lstStyle/>
          <a:p>
            <a:pPr algn="ctr"/>
            <a:r>
              <a:rPr lang="en-US" sz="4400" b="1">
                <a:solidFill>
                  <a:srgbClr val="FF0000"/>
                </a:solidFill>
                <a:latin typeface="Times New Roman"/>
                <a:ea typeface="Times New Roman"/>
                <a:cs typeface="Times New Roman"/>
                <a:sym typeface="Times New Roman"/>
              </a:rPr>
              <a:t>2. Ông Giuốc-đanh và tốp thợ phụ</a:t>
            </a:r>
            <a:endParaRPr sz="4400" b="1">
              <a:solidFill>
                <a:srgbClr val="FF0000"/>
              </a:solidFill>
              <a:latin typeface="Times New Roman"/>
              <a:ea typeface="Times New Roman"/>
              <a:cs typeface="Times New Roman"/>
              <a:sym typeface="Times New Roman"/>
            </a:endParaRPr>
          </a:p>
        </p:txBody>
      </p:sp>
      <p:pic>
        <p:nvPicPr>
          <p:cNvPr id="355" name="Google Shape;355;p26"/>
          <p:cNvPicPr preferRelativeResize="0"/>
          <p:nvPr/>
        </p:nvPicPr>
        <p:blipFill rotWithShape="1">
          <a:blip r:embed="rId3">
            <a:alphaModFix/>
          </a:blip>
          <a:srcRect b="20616"/>
          <a:stretch/>
        </p:blipFill>
        <p:spPr>
          <a:xfrm>
            <a:off x="0" y="1589"/>
            <a:ext cx="9144000" cy="4083124"/>
          </a:xfrm>
          <a:prstGeom prst="rect">
            <a:avLst/>
          </a:prstGeom>
          <a:noFill/>
          <a:ln>
            <a:noFill/>
          </a:ln>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4"/>
                                        </p:tgtEl>
                                        <p:attrNameLst>
                                          <p:attrName>style.visibility</p:attrName>
                                        </p:attrNameLst>
                                      </p:cBhvr>
                                      <p:to>
                                        <p:strVal val="visible"/>
                                      </p:to>
                                    </p:set>
                                    <p:animEffect transition="in" filter="fade">
                                      <p:cBhvr>
                                        <p:cTn id="7" dur="500"/>
                                        <p:tgtEl>
                                          <p:spTgt spid="3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5"/>
                                        </p:tgtEl>
                                        <p:attrNameLst>
                                          <p:attrName>style.visibility</p:attrName>
                                        </p:attrNameLst>
                                      </p:cBhvr>
                                      <p:to>
                                        <p:strVal val="visible"/>
                                      </p:to>
                                    </p:set>
                                    <p:animEffect transition="in" filter="fade">
                                      <p:cBhvr>
                                        <p:cTn id="12" dur="2000"/>
                                        <p:tgtEl>
                                          <p:spTgt spid="3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951258501"/>
              </p:ext>
            </p:extLst>
          </p:nvPr>
        </p:nvGraphicFramePr>
        <p:xfrm>
          <a:off x="342901" y="202285"/>
          <a:ext cx="8361484" cy="4274382"/>
        </p:xfrm>
        <a:graphic>
          <a:graphicData uri="http://schemas.openxmlformats.org/drawingml/2006/table">
            <a:tbl>
              <a:tblPr firstRow="1" bandRow="1">
                <a:tableStyleId>{5C22544A-7EE6-4342-B048-85BDC9FD1C3A}</a:tableStyleId>
              </a:tblPr>
              <a:tblGrid>
                <a:gridCol w="4180742"/>
                <a:gridCol w="4180742"/>
              </a:tblGrid>
              <a:tr h="712397">
                <a:tc gridSpan="2">
                  <a:txBody>
                    <a:bodyPr/>
                    <a:lstStyle/>
                    <a:p>
                      <a:pPr algn="ctr"/>
                      <a:r>
                        <a:rPr lang="en-US" sz="2100" dirty="0" smtClean="0"/>
                        <a:t>ÔNG</a:t>
                      </a:r>
                      <a:r>
                        <a:rPr lang="en-US" sz="2100" baseline="0" dirty="0" smtClean="0"/>
                        <a:t> GIUỐC-ĐANH SAU KHI  MẶC LỄ PHỤC</a:t>
                      </a:r>
                      <a:endParaRPr lang="en-US" sz="2100" dirty="0"/>
                    </a:p>
                  </a:txBody>
                  <a:tcPr marL="68580" marR="68580" marT="34301" marB="34301"/>
                </a:tc>
                <a:tc hMerge="1">
                  <a:txBody>
                    <a:bodyPr/>
                    <a:lstStyle/>
                    <a:p>
                      <a:endParaRPr lang="en-US" dirty="0"/>
                    </a:p>
                  </a:txBody>
                  <a:tcPr/>
                </a:tc>
              </a:tr>
              <a:tr h="712397">
                <a:tc>
                  <a:txBody>
                    <a:bodyPr/>
                    <a:lstStyle/>
                    <a:p>
                      <a:r>
                        <a:rPr lang="en-US" sz="2800" dirty="0" err="1" smtClean="0">
                          <a:latin typeface="Times New Roman" pitchFamily="18" charset="0"/>
                          <a:cs typeface="Times New Roman" pitchFamily="18" charset="0"/>
                        </a:rPr>
                        <a:t>Thợ</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phụ</a:t>
                      </a:r>
                      <a:endParaRPr lang="en-US" sz="2800" dirty="0">
                        <a:latin typeface="Times New Roman" pitchFamily="18" charset="0"/>
                        <a:cs typeface="Times New Roman" pitchFamily="18" charset="0"/>
                      </a:endParaRPr>
                    </a:p>
                  </a:txBody>
                  <a:tcPr marL="68580" marR="68580" marT="34301" marB="34301"/>
                </a:tc>
                <a:tc>
                  <a:txBody>
                    <a:bodyPr/>
                    <a:lstStyle/>
                    <a:p>
                      <a:r>
                        <a:rPr lang="en-US" sz="2800" dirty="0" err="1" smtClean="0">
                          <a:latin typeface="Times New Roman" pitchFamily="18" charset="0"/>
                          <a:cs typeface="Times New Roman" pitchFamily="18" charset="0"/>
                        </a:rPr>
                        <a:t>Thái</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độ</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Giuốc-đanh</a:t>
                      </a:r>
                      <a:endParaRPr lang="en-US" sz="2800" dirty="0">
                        <a:latin typeface="Times New Roman" pitchFamily="18" charset="0"/>
                        <a:cs typeface="Times New Roman" pitchFamily="18" charset="0"/>
                      </a:endParaRPr>
                    </a:p>
                  </a:txBody>
                  <a:tcPr marL="68580" marR="68580" marT="34301" marB="34301"/>
                </a:tc>
              </a:tr>
              <a:tr h="712397">
                <a:tc>
                  <a:txBody>
                    <a:bodyPr/>
                    <a:lstStyle/>
                    <a:p>
                      <a:r>
                        <a:rPr lang="en-US" sz="2800" dirty="0" err="1" smtClean="0">
                          <a:latin typeface="Times New Roman" pitchFamily="18" charset="0"/>
                          <a:cs typeface="Times New Roman" pitchFamily="18" charset="0"/>
                        </a:rPr>
                        <a:t>Bẩm</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ông</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lớn</a:t>
                      </a:r>
                      <a:endParaRPr lang="en-US" sz="2800" dirty="0">
                        <a:latin typeface="Times New Roman" pitchFamily="18" charset="0"/>
                        <a:cs typeface="Times New Roman" pitchFamily="18" charset="0"/>
                      </a:endParaRPr>
                    </a:p>
                  </a:txBody>
                  <a:tcPr marL="68580" marR="68580" marT="34301" marB="34301"/>
                </a:tc>
                <a:tc>
                  <a:txBody>
                    <a:bodyPr/>
                    <a:lstStyle/>
                    <a:p>
                      <a:endParaRPr lang="en-US" sz="2800" dirty="0">
                        <a:latin typeface="Times New Roman" pitchFamily="18" charset="0"/>
                        <a:cs typeface="Times New Roman" pitchFamily="18" charset="0"/>
                      </a:endParaRPr>
                    </a:p>
                  </a:txBody>
                  <a:tcPr marL="68580" marR="68580" marT="34301" marB="34301"/>
                </a:tc>
              </a:tr>
              <a:tr h="712397">
                <a:tc>
                  <a:txBody>
                    <a:bodyPr/>
                    <a:lstStyle/>
                    <a:p>
                      <a:r>
                        <a:rPr lang="en-US" sz="2800" dirty="0" err="1" smtClean="0">
                          <a:latin typeface="Times New Roman" pitchFamily="18" charset="0"/>
                          <a:cs typeface="Times New Roman" pitchFamily="18" charset="0"/>
                        </a:rPr>
                        <a:t>Bẩm</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cụ</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lớn</a:t>
                      </a:r>
                      <a:endParaRPr lang="en-US" sz="2800" dirty="0">
                        <a:latin typeface="Times New Roman" pitchFamily="18" charset="0"/>
                        <a:cs typeface="Times New Roman" pitchFamily="18" charset="0"/>
                      </a:endParaRPr>
                    </a:p>
                  </a:txBody>
                  <a:tcPr marL="68580" marR="68580" marT="34301" marB="34301"/>
                </a:tc>
                <a:tc>
                  <a:txBody>
                    <a:bodyPr/>
                    <a:lstStyle/>
                    <a:p>
                      <a:endParaRPr lang="en-US" sz="2800" dirty="0">
                        <a:latin typeface="Times New Roman" pitchFamily="18" charset="0"/>
                        <a:cs typeface="Times New Roman" pitchFamily="18" charset="0"/>
                      </a:endParaRPr>
                    </a:p>
                  </a:txBody>
                  <a:tcPr marL="68580" marR="68580" marT="34301" marB="34301"/>
                </a:tc>
              </a:tr>
              <a:tr h="712397">
                <a:tc>
                  <a:txBody>
                    <a:bodyPr/>
                    <a:lstStyle/>
                    <a:p>
                      <a:r>
                        <a:rPr lang="en-US" sz="2800" dirty="0" err="1" smtClean="0">
                          <a:latin typeface="Times New Roman" pitchFamily="18" charset="0"/>
                          <a:cs typeface="Times New Roman" pitchFamily="18" charset="0"/>
                        </a:rPr>
                        <a:t>Bẩm</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đức</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ông</a:t>
                      </a:r>
                      <a:endParaRPr lang="en-US" sz="2800" dirty="0">
                        <a:latin typeface="Times New Roman" pitchFamily="18" charset="0"/>
                        <a:cs typeface="Times New Roman" pitchFamily="18" charset="0"/>
                      </a:endParaRPr>
                    </a:p>
                  </a:txBody>
                  <a:tcPr marL="68580" marR="68580" marT="34301" marB="34301"/>
                </a:tc>
                <a:tc>
                  <a:txBody>
                    <a:bodyPr/>
                    <a:lstStyle/>
                    <a:p>
                      <a:endParaRPr lang="en-US" sz="2800" dirty="0">
                        <a:latin typeface="Times New Roman" pitchFamily="18" charset="0"/>
                        <a:cs typeface="Times New Roman" pitchFamily="18" charset="0"/>
                      </a:endParaRPr>
                    </a:p>
                  </a:txBody>
                  <a:tcPr marL="68580" marR="68580" marT="34301" marB="34301"/>
                </a:tc>
              </a:tr>
              <a:tr h="712397">
                <a:tc gridSpan="2">
                  <a:txBody>
                    <a:bodyPr/>
                    <a:lstStyle/>
                    <a:p>
                      <a:r>
                        <a:rPr lang="en-US" sz="2800" dirty="0" smtClean="0">
                          <a:latin typeface="Times New Roman" pitchFamily="18" charset="0"/>
                          <a:cs typeface="Times New Roman" pitchFamily="18" charset="0"/>
                        </a:rPr>
                        <a:t>ĐÁNH</a:t>
                      </a:r>
                      <a:r>
                        <a:rPr lang="en-US" sz="2800" baseline="0" dirty="0" smtClean="0">
                          <a:latin typeface="Times New Roman" pitchFamily="18" charset="0"/>
                          <a:cs typeface="Times New Roman" pitchFamily="18" charset="0"/>
                        </a:rPr>
                        <a:t> GIÁ VỀ GIUỐC-ĐANH</a:t>
                      </a:r>
                      <a:endParaRPr lang="en-US" sz="2800" dirty="0">
                        <a:latin typeface="Times New Roman" pitchFamily="18" charset="0"/>
                        <a:cs typeface="Times New Roman" pitchFamily="18" charset="0"/>
                      </a:endParaRPr>
                    </a:p>
                  </a:txBody>
                  <a:tcPr marL="68580" marR="68580" marT="34301" marB="34301"/>
                </a:tc>
                <a:tc hMerge="1">
                  <a:txBody>
                    <a:bodyPr/>
                    <a:lstStyle/>
                    <a:p>
                      <a:endParaRPr lang="en-US" sz="1100" dirty="0"/>
                    </a:p>
                  </a:txBody>
                  <a:tcPr marL="68580" marR="68580" marT="34301" marB="34301"/>
                </a:tc>
              </a:tr>
            </a:tbl>
          </a:graphicData>
        </a:graphic>
      </p:graphicFrame>
    </p:spTree>
    <p:extLst>
      <p:ext uri="{BB962C8B-B14F-4D97-AF65-F5344CB8AC3E}">
        <p14:creationId xmlns:p14="http://schemas.microsoft.com/office/powerpoint/2010/main" val="21547788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graphicFrame>
        <p:nvGraphicFramePr>
          <p:cNvPr id="372" name="Google Shape;372;p28"/>
          <p:cNvGraphicFramePr/>
          <p:nvPr>
            <p:extLst>
              <p:ext uri="{D42A27DB-BD31-4B8C-83A1-F6EECF244321}">
                <p14:modId xmlns:p14="http://schemas.microsoft.com/office/powerpoint/2010/main" val="3691644722"/>
              </p:ext>
            </p:extLst>
          </p:nvPr>
        </p:nvGraphicFramePr>
        <p:xfrm>
          <a:off x="611560" y="527720"/>
          <a:ext cx="7920900" cy="3218939"/>
        </p:xfrm>
        <a:graphic>
          <a:graphicData uri="http://schemas.openxmlformats.org/drawingml/2006/table">
            <a:tbl>
              <a:tblPr firstRow="1" bandRow="1">
                <a:noFill/>
                <a:tableStyleId>{2C9D4DCE-4730-4DD5-81E1-E949EA677464}</a:tableStyleId>
              </a:tblPr>
              <a:tblGrid>
                <a:gridCol w="3960450"/>
                <a:gridCol w="3960450"/>
              </a:tblGrid>
              <a:tr h="519225">
                <a:tc>
                  <a:txBody>
                    <a:bodyPr/>
                    <a:lstStyle/>
                    <a:p>
                      <a:pPr marL="0" marR="0" lvl="0" indent="0" algn="ctr" rtl="0">
                        <a:lnSpc>
                          <a:spcPct val="100000"/>
                        </a:lnSpc>
                        <a:spcBef>
                          <a:spcPts val="0"/>
                        </a:spcBef>
                        <a:spcAft>
                          <a:spcPts val="0"/>
                        </a:spcAft>
                        <a:buClr>
                          <a:schemeClr val="dk1"/>
                        </a:buClr>
                        <a:buSzPts val="2400"/>
                        <a:buFont typeface="Times New Roman"/>
                        <a:buNone/>
                      </a:pPr>
                      <a:r>
                        <a:rPr lang="en-US" sz="2400" b="1" i="0" u="none" dirty="0" err="1">
                          <a:solidFill>
                            <a:schemeClr val="dk1"/>
                          </a:solidFill>
                          <a:latin typeface="Times New Roman"/>
                          <a:ea typeface="Times New Roman"/>
                          <a:cs typeface="Times New Roman"/>
                          <a:sym typeface="Times New Roman"/>
                        </a:rPr>
                        <a:t>Thợ</a:t>
                      </a:r>
                      <a:r>
                        <a:rPr lang="en-US" sz="2400" b="1" i="0" u="none" dirty="0">
                          <a:solidFill>
                            <a:schemeClr val="dk1"/>
                          </a:solidFill>
                          <a:latin typeface="Times New Roman"/>
                          <a:ea typeface="Times New Roman"/>
                          <a:cs typeface="Times New Roman"/>
                          <a:sym typeface="Times New Roman"/>
                        </a:rPr>
                        <a:t> </a:t>
                      </a:r>
                      <a:r>
                        <a:rPr lang="en-US" sz="2400" b="1" i="0" u="none" dirty="0" err="1">
                          <a:solidFill>
                            <a:schemeClr val="dk1"/>
                          </a:solidFill>
                          <a:latin typeface="Times New Roman"/>
                          <a:ea typeface="Times New Roman"/>
                          <a:cs typeface="Times New Roman"/>
                          <a:sym typeface="Times New Roman"/>
                        </a:rPr>
                        <a:t>phụ</a:t>
                      </a:r>
                      <a:endParaRPr sz="2400" b="1" i="0" u="none" dirty="0">
                        <a:solidFill>
                          <a:schemeClr val="dk1"/>
                        </a:solidFill>
                        <a:latin typeface="Times New Roman"/>
                        <a:ea typeface="Times New Roman"/>
                        <a:cs typeface="Times New Roman"/>
                        <a:sym typeface="Times New Roman"/>
                      </a:endParaRPr>
                    </a:p>
                  </a:txBody>
                  <a:tcPr marL="91450" marR="91450" marT="45725" marB="45725">
                    <a:solidFill>
                      <a:srgbClr val="B6DDE7"/>
                    </a:solidFill>
                  </a:tcPr>
                </a:tc>
                <a:tc>
                  <a:txBody>
                    <a:bodyPr/>
                    <a:lstStyle/>
                    <a:p>
                      <a:pPr marL="0" marR="0" lvl="0" indent="0" algn="ctr" rtl="0">
                        <a:lnSpc>
                          <a:spcPct val="100000"/>
                        </a:lnSpc>
                        <a:spcBef>
                          <a:spcPts val="0"/>
                        </a:spcBef>
                        <a:spcAft>
                          <a:spcPts val="0"/>
                        </a:spcAft>
                        <a:buClr>
                          <a:schemeClr val="dk1"/>
                        </a:buClr>
                        <a:buSzPts val="2400"/>
                        <a:buFont typeface="Times New Roman"/>
                        <a:buNone/>
                      </a:pPr>
                      <a:r>
                        <a:rPr lang="en-US" sz="2400" b="1" i="0" u="none" dirty="0" err="1">
                          <a:solidFill>
                            <a:schemeClr val="dk1"/>
                          </a:solidFill>
                          <a:latin typeface="Times New Roman"/>
                          <a:ea typeface="Times New Roman"/>
                          <a:cs typeface="Times New Roman"/>
                          <a:sym typeface="Times New Roman"/>
                        </a:rPr>
                        <a:t>Ông</a:t>
                      </a:r>
                      <a:r>
                        <a:rPr lang="en-US" sz="2400" b="1" i="0" u="none" dirty="0">
                          <a:solidFill>
                            <a:schemeClr val="dk1"/>
                          </a:solidFill>
                          <a:latin typeface="Times New Roman"/>
                          <a:ea typeface="Times New Roman"/>
                          <a:cs typeface="Times New Roman"/>
                          <a:sym typeface="Times New Roman"/>
                        </a:rPr>
                        <a:t> </a:t>
                      </a:r>
                      <a:r>
                        <a:rPr lang="en-US" sz="2400" b="1" i="0" u="none" dirty="0" err="1">
                          <a:solidFill>
                            <a:schemeClr val="dk1"/>
                          </a:solidFill>
                          <a:latin typeface="Times New Roman"/>
                          <a:ea typeface="Times New Roman"/>
                          <a:cs typeface="Times New Roman"/>
                          <a:sym typeface="Times New Roman"/>
                        </a:rPr>
                        <a:t>Giuốc-đanh</a:t>
                      </a:r>
                      <a:endParaRPr sz="2400" b="1" i="0" u="none" dirty="0">
                        <a:solidFill>
                          <a:schemeClr val="dk1"/>
                        </a:solidFill>
                        <a:latin typeface="Times New Roman"/>
                        <a:ea typeface="Times New Roman"/>
                        <a:cs typeface="Times New Roman"/>
                        <a:sym typeface="Times New Roman"/>
                      </a:endParaRPr>
                    </a:p>
                  </a:txBody>
                  <a:tcPr marL="91450" marR="91450" marT="45725" marB="45725">
                    <a:solidFill>
                      <a:srgbClr val="B6DDE7"/>
                    </a:solidFill>
                  </a:tcPr>
                </a:tc>
              </a:tr>
              <a:tr h="632900">
                <a:tc>
                  <a:txBody>
                    <a:bodyPr/>
                    <a:lstStyle/>
                    <a:p>
                      <a:pPr marL="0" marR="0" lvl="0" indent="0" algn="l" rtl="0">
                        <a:spcBef>
                          <a:spcPts val="0"/>
                        </a:spcBef>
                        <a:spcAft>
                          <a:spcPts val="0"/>
                        </a:spcAft>
                        <a:buNone/>
                      </a:pPr>
                      <a:endParaRPr sz="1800"/>
                    </a:p>
                  </a:txBody>
                  <a:tcPr marL="91450" marR="91450" marT="45725" marB="45725">
                    <a:solidFill>
                      <a:srgbClr val="DAEEF3"/>
                    </a:solidFill>
                  </a:tcPr>
                </a:tc>
                <a:tc>
                  <a:txBody>
                    <a:bodyPr/>
                    <a:lstStyle/>
                    <a:p>
                      <a:pPr marL="0" marR="0" lvl="0" indent="0" algn="l" rtl="0">
                        <a:spcBef>
                          <a:spcPts val="0"/>
                        </a:spcBef>
                        <a:spcAft>
                          <a:spcPts val="0"/>
                        </a:spcAft>
                        <a:buNone/>
                      </a:pPr>
                      <a:endParaRPr sz="1800"/>
                    </a:p>
                  </a:txBody>
                  <a:tcPr marL="91450" marR="91450" marT="45725" marB="45725">
                    <a:solidFill>
                      <a:srgbClr val="DAEEF3"/>
                    </a:solidFill>
                  </a:tcPr>
                </a:tc>
              </a:tr>
              <a:tr h="576075">
                <a:tc>
                  <a:txBody>
                    <a:bodyPr/>
                    <a:lstStyle/>
                    <a:p>
                      <a:pPr marL="0" marR="0" lvl="0" indent="0" algn="l" rtl="0">
                        <a:spcBef>
                          <a:spcPts val="0"/>
                        </a:spcBef>
                        <a:spcAft>
                          <a:spcPts val="0"/>
                        </a:spcAft>
                        <a:buNone/>
                      </a:pPr>
                      <a:endParaRPr sz="1800"/>
                    </a:p>
                  </a:txBody>
                  <a:tcPr marL="91450" marR="91450" marT="45725" marB="45725">
                    <a:solidFill>
                      <a:srgbClr val="DAEEF3"/>
                    </a:solidFill>
                  </a:tcPr>
                </a:tc>
                <a:tc>
                  <a:txBody>
                    <a:bodyPr/>
                    <a:lstStyle/>
                    <a:p>
                      <a:pPr marL="0" marR="0" lvl="0" indent="0" algn="l" rtl="0">
                        <a:spcBef>
                          <a:spcPts val="0"/>
                        </a:spcBef>
                        <a:spcAft>
                          <a:spcPts val="0"/>
                        </a:spcAft>
                        <a:buNone/>
                      </a:pPr>
                      <a:endParaRPr sz="1800"/>
                    </a:p>
                  </a:txBody>
                  <a:tcPr marL="91450" marR="91450" marT="45725" marB="45725">
                    <a:solidFill>
                      <a:srgbClr val="DAEEF3"/>
                    </a:solidFill>
                  </a:tcPr>
                </a:tc>
              </a:tr>
              <a:tr h="576075">
                <a:tc>
                  <a:txBody>
                    <a:bodyPr/>
                    <a:lstStyle/>
                    <a:p>
                      <a:pPr marL="0" marR="0" lvl="0" indent="0" algn="l" rtl="0">
                        <a:spcBef>
                          <a:spcPts val="0"/>
                        </a:spcBef>
                        <a:spcAft>
                          <a:spcPts val="0"/>
                        </a:spcAft>
                        <a:buNone/>
                      </a:pPr>
                      <a:endParaRPr sz="1800"/>
                    </a:p>
                  </a:txBody>
                  <a:tcPr marL="91450" marR="91450" marT="45725" marB="45725">
                    <a:solidFill>
                      <a:srgbClr val="DAEEF3"/>
                    </a:solidFill>
                  </a:tcPr>
                </a:tc>
                <a:tc>
                  <a:txBody>
                    <a:bodyPr/>
                    <a:lstStyle/>
                    <a:p>
                      <a:pPr marL="0" marR="0" lvl="0" indent="0" algn="l" rtl="0">
                        <a:spcBef>
                          <a:spcPts val="0"/>
                        </a:spcBef>
                        <a:spcAft>
                          <a:spcPts val="0"/>
                        </a:spcAft>
                        <a:buNone/>
                      </a:pPr>
                      <a:endParaRPr sz="1800"/>
                    </a:p>
                  </a:txBody>
                  <a:tcPr marL="91450" marR="91450" marT="45725" marB="45725">
                    <a:solidFill>
                      <a:srgbClr val="DAEEF3"/>
                    </a:solidFill>
                  </a:tcPr>
                </a:tc>
              </a:tr>
              <a:tr h="914664">
                <a:tc gridSpan="2">
                  <a:txBody>
                    <a:bodyPr/>
                    <a:lstStyle/>
                    <a:p>
                      <a:pPr marL="0" marR="0" lvl="0" indent="0" algn="l" rtl="0">
                        <a:spcBef>
                          <a:spcPts val="0"/>
                        </a:spcBef>
                        <a:spcAft>
                          <a:spcPts val="0"/>
                        </a:spcAft>
                        <a:buNone/>
                      </a:pPr>
                      <a:endParaRPr sz="2800" dirty="0"/>
                    </a:p>
                    <a:p>
                      <a:pPr marL="0" marR="0" lvl="0" indent="0" algn="l" rtl="0">
                        <a:spcBef>
                          <a:spcPts val="0"/>
                        </a:spcBef>
                        <a:spcAft>
                          <a:spcPts val="0"/>
                        </a:spcAft>
                        <a:buNone/>
                      </a:pPr>
                      <a:endParaRPr sz="2400" dirty="0"/>
                    </a:p>
                    <a:p>
                      <a:pPr marL="0" marR="0" lvl="0" indent="0" algn="l" rtl="0">
                        <a:spcBef>
                          <a:spcPts val="0"/>
                        </a:spcBef>
                        <a:spcAft>
                          <a:spcPts val="0"/>
                        </a:spcAft>
                        <a:buNone/>
                      </a:pPr>
                      <a:endParaRPr sz="200" dirty="0"/>
                    </a:p>
                  </a:txBody>
                  <a:tcPr marL="91450" marR="91450" marT="45725" marB="45725">
                    <a:solidFill>
                      <a:srgbClr val="DAEEF3"/>
                    </a:solidFill>
                  </a:tcPr>
                </a:tc>
                <a:tc hMerge="1">
                  <a:txBody>
                    <a:bodyPr/>
                    <a:lstStyle/>
                    <a:p>
                      <a:endParaRPr lang="en-US"/>
                    </a:p>
                  </a:txBody>
                  <a:tcPr/>
                </a:tc>
              </a:tr>
            </a:tbl>
          </a:graphicData>
        </a:graphic>
      </p:graphicFrame>
      <p:sp>
        <p:nvSpPr>
          <p:cNvPr id="373" name="Google Shape;373;p28"/>
          <p:cNvSpPr txBox="1"/>
          <p:nvPr/>
        </p:nvSpPr>
        <p:spPr>
          <a:xfrm>
            <a:off x="1619673" y="1175207"/>
            <a:ext cx="2016224" cy="461665"/>
          </a:xfrm>
          <a:prstGeom prst="rect">
            <a:avLst/>
          </a:prstGeom>
          <a:noFill/>
          <a:ln>
            <a:noFill/>
          </a:ln>
        </p:spPr>
        <p:txBody>
          <a:bodyPr spcFirstLastPara="1" wrap="square" lIns="91409" tIns="45692" rIns="91409" bIns="45692" anchor="t" anchorCtr="0">
            <a:spAutoFit/>
          </a:bodyPr>
          <a:lstStyle/>
          <a:p>
            <a:r>
              <a:rPr lang="en-US" sz="2400">
                <a:solidFill>
                  <a:srgbClr val="0000FF"/>
                </a:solidFill>
                <a:latin typeface="Times New Roman"/>
                <a:ea typeface="Times New Roman"/>
                <a:cs typeface="Times New Roman"/>
                <a:sym typeface="Times New Roman"/>
              </a:rPr>
              <a:t>Bẩm ông lớn</a:t>
            </a:r>
            <a:endParaRPr sz="2400">
              <a:solidFill>
                <a:srgbClr val="0000FF"/>
              </a:solidFill>
              <a:latin typeface="Times New Roman"/>
              <a:ea typeface="Times New Roman"/>
              <a:cs typeface="Times New Roman"/>
              <a:sym typeface="Times New Roman"/>
            </a:endParaRPr>
          </a:p>
        </p:txBody>
      </p:sp>
      <p:sp>
        <p:nvSpPr>
          <p:cNvPr id="374" name="Google Shape;374;p28"/>
          <p:cNvSpPr txBox="1"/>
          <p:nvPr/>
        </p:nvSpPr>
        <p:spPr>
          <a:xfrm>
            <a:off x="1619673" y="1744741"/>
            <a:ext cx="2088232" cy="461665"/>
          </a:xfrm>
          <a:prstGeom prst="rect">
            <a:avLst/>
          </a:prstGeom>
          <a:noFill/>
          <a:ln>
            <a:noFill/>
          </a:ln>
        </p:spPr>
        <p:txBody>
          <a:bodyPr spcFirstLastPara="1" wrap="square" lIns="91409" tIns="45692" rIns="91409" bIns="45692" anchor="t" anchorCtr="0">
            <a:spAutoFit/>
          </a:bodyPr>
          <a:lstStyle/>
          <a:p>
            <a:r>
              <a:rPr lang="en-US" sz="2400">
                <a:solidFill>
                  <a:srgbClr val="0000FF"/>
                </a:solidFill>
                <a:latin typeface="Times New Roman"/>
                <a:ea typeface="Times New Roman"/>
                <a:cs typeface="Times New Roman"/>
                <a:sym typeface="Times New Roman"/>
              </a:rPr>
              <a:t>Bẩm cụ lớn</a:t>
            </a:r>
            <a:endParaRPr sz="2400">
              <a:solidFill>
                <a:srgbClr val="0000FF"/>
              </a:solidFill>
              <a:latin typeface="Times New Roman"/>
              <a:ea typeface="Times New Roman"/>
              <a:cs typeface="Times New Roman"/>
              <a:sym typeface="Times New Roman"/>
            </a:endParaRPr>
          </a:p>
        </p:txBody>
      </p:sp>
      <p:sp>
        <p:nvSpPr>
          <p:cNvPr id="375" name="Google Shape;375;p28"/>
          <p:cNvSpPr txBox="1"/>
          <p:nvPr/>
        </p:nvSpPr>
        <p:spPr>
          <a:xfrm>
            <a:off x="1619673" y="2331158"/>
            <a:ext cx="2088232" cy="461665"/>
          </a:xfrm>
          <a:prstGeom prst="rect">
            <a:avLst/>
          </a:prstGeom>
          <a:noFill/>
          <a:ln>
            <a:noFill/>
          </a:ln>
        </p:spPr>
        <p:txBody>
          <a:bodyPr spcFirstLastPara="1" wrap="square" lIns="91409" tIns="45692" rIns="91409" bIns="45692" anchor="t" anchorCtr="0">
            <a:spAutoFit/>
          </a:bodyPr>
          <a:lstStyle/>
          <a:p>
            <a:r>
              <a:rPr lang="en-US" sz="2400">
                <a:solidFill>
                  <a:srgbClr val="0000FF"/>
                </a:solidFill>
                <a:latin typeface="Times New Roman"/>
                <a:ea typeface="Times New Roman"/>
                <a:cs typeface="Times New Roman"/>
                <a:sym typeface="Times New Roman"/>
              </a:rPr>
              <a:t>Bẩm đức ông</a:t>
            </a:r>
            <a:endParaRPr sz="2400">
              <a:solidFill>
                <a:srgbClr val="0000FF"/>
              </a:solidFill>
              <a:latin typeface="Times New Roman"/>
              <a:ea typeface="Times New Roman"/>
              <a:cs typeface="Times New Roman"/>
              <a:sym typeface="Times New Roman"/>
            </a:endParaRPr>
          </a:p>
        </p:txBody>
      </p:sp>
      <p:sp>
        <p:nvSpPr>
          <p:cNvPr id="377" name="Google Shape;377;p28"/>
          <p:cNvSpPr txBox="1"/>
          <p:nvPr/>
        </p:nvSpPr>
        <p:spPr>
          <a:xfrm>
            <a:off x="5324237" y="1175207"/>
            <a:ext cx="3258555" cy="461665"/>
          </a:xfrm>
          <a:prstGeom prst="rect">
            <a:avLst/>
          </a:prstGeom>
          <a:noFill/>
          <a:ln>
            <a:noFill/>
          </a:ln>
        </p:spPr>
        <p:txBody>
          <a:bodyPr spcFirstLastPara="1" wrap="square" lIns="91409" tIns="45692" rIns="91409" bIns="45692" anchor="t" anchorCtr="0">
            <a:spAutoFit/>
          </a:bodyPr>
          <a:lstStyle/>
          <a:p>
            <a:r>
              <a:rPr lang="en-US" sz="2400">
                <a:solidFill>
                  <a:srgbClr val="0000FF"/>
                </a:solidFill>
                <a:latin typeface="Times New Roman"/>
                <a:ea typeface="Times New Roman"/>
                <a:cs typeface="Times New Roman"/>
                <a:sym typeface="Times New Roman"/>
              </a:rPr>
              <a:t>Thưởng tiền…</a:t>
            </a:r>
            <a:endParaRPr/>
          </a:p>
        </p:txBody>
      </p:sp>
      <p:sp>
        <p:nvSpPr>
          <p:cNvPr id="378" name="Google Shape;378;p28"/>
          <p:cNvSpPr txBox="1"/>
          <p:nvPr/>
        </p:nvSpPr>
        <p:spPr>
          <a:xfrm>
            <a:off x="5273885" y="1731527"/>
            <a:ext cx="3258555" cy="461665"/>
          </a:xfrm>
          <a:prstGeom prst="rect">
            <a:avLst/>
          </a:prstGeom>
          <a:noFill/>
          <a:ln>
            <a:noFill/>
          </a:ln>
        </p:spPr>
        <p:txBody>
          <a:bodyPr spcFirstLastPara="1" wrap="square" lIns="91409" tIns="45692" rIns="91409" bIns="45692" anchor="t" anchorCtr="0">
            <a:spAutoFit/>
          </a:bodyPr>
          <a:lstStyle/>
          <a:p>
            <a:r>
              <a:rPr lang="en-US" sz="2400">
                <a:solidFill>
                  <a:srgbClr val="0000FF"/>
                </a:solidFill>
                <a:latin typeface="Times New Roman"/>
                <a:ea typeface="Times New Roman"/>
                <a:cs typeface="Times New Roman"/>
                <a:sym typeface="Times New Roman"/>
              </a:rPr>
              <a:t>Lại thưởng tiền…</a:t>
            </a:r>
            <a:endParaRPr/>
          </a:p>
        </p:txBody>
      </p:sp>
      <p:sp>
        <p:nvSpPr>
          <p:cNvPr id="379" name="Google Shape;379;p28"/>
          <p:cNvSpPr txBox="1"/>
          <p:nvPr/>
        </p:nvSpPr>
        <p:spPr>
          <a:xfrm>
            <a:off x="5148065" y="2327921"/>
            <a:ext cx="3258555" cy="461665"/>
          </a:xfrm>
          <a:prstGeom prst="rect">
            <a:avLst/>
          </a:prstGeom>
          <a:noFill/>
          <a:ln>
            <a:noFill/>
          </a:ln>
        </p:spPr>
        <p:txBody>
          <a:bodyPr spcFirstLastPara="1" wrap="square" lIns="91409" tIns="45692" rIns="91409" bIns="45692" anchor="t" anchorCtr="0">
            <a:spAutoFit/>
          </a:bodyPr>
          <a:lstStyle/>
          <a:p>
            <a:r>
              <a:rPr lang="en-US" sz="2400">
                <a:solidFill>
                  <a:srgbClr val="0000FF"/>
                </a:solidFill>
                <a:latin typeface="Times New Roman"/>
                <a:ea typeface="Times New Roman"/>
                <a:cs typeface="Times New Roman"/>
                <a:sym typeface="Times New Roman"/>
              </a:rPr>
              <a:t>Đây nữa, thưởng tiếp</a:t>
            </a:r>
            <a:endParaRPr sz="2400">
              <a:solidFill>
                <a:srgbClr val="0000FF"/>
              </a:solidFill>
              <a:latin typeface="Times New Roman"/>
              <a:ea typeface="Times New Roman"/>
              <a:cs typeface="Times New Roman"/>
              <a:sym typeface="Times New Roman"/>
            </a:endParaRPr>
          </a:p>
        </p:txBody>
      </p:sp>
      <p:sp>
        <p:nvSpPr>
          <p:cNvPr id="382" name="Google Shape;382;p28"/>
          <p:cNvSpPr/>
          <p:nvPr/>
        </p:nvSpPr>
        <p:spPr>
          <a:xfrm>
            <a:off x="643811" y="3017977"/>
            <a:ext cx="7888629" cy="715746"/>
          </a:xfrm>
          <a:prstGeom prst="rect">
            <a:avLst/>
          </a:prstGeom>
          <a:noFill/>
          <a:ln>
            <a:noFill/>
          </a:ln>
        </p:spPr>
        <p:txBody>
          <a:bodyPr spcFirstLastPara="1" wrap="square" lIns="91409" tIns="45692" rIns="91409" bIns="45692" anchor="t" anchorCtr="0">
            <a:spAutoFit/>
          </a:bodyPr>
          <a:lstStyle/>
          <a:p>
            <a:pPr algn="ctr">
              <a:buClr>
                <a:srgbClr val="0000FF"/>
              </a:buClr>
              <a:buSzPts val="2000"/>
            </a:pPr>
            <a:r>
              <a:rPr lang="en-US" sz="2000" b="1" dirty="0" err="1">
                <a:solidFill>
                  <a:srgbClr val="0000FF"/>
                </a:solidFill>
                <a:latin typeface="Times New Roman"/>
                <a:ea typeface="Times New Roman"/>
                <a:cs typeface="Times New Roman"/>
                <a:sym typeface="Times New Roman"/>
              </a:rPr>
              <a:t>Ông</a:t>
            </a:r>
            <a:r>
              <a:rPr lang="en-US" sz="2000" b="1" dirty="0">
                <a:solidFill>
                  <a:srgbClr val="0000FF"/>
                </a:solidFill>
                <a:latin typeface="Times New Roman"/>
                <a:ea typeface="Times New Roman"/>
                <a:cs typeface="Times New Roman"/>
                <a:sym typeface="Times New Roman"/>
              </a:rPr>
              <a:t> </a:t>
            </a:r>
            <a:r>
              <a:rPr lang="en-US" sz="2000" b="1" dirty="0" err="1">
                <a:solidFill>
                  <a:srgbClr val="0000FF"/>
                </a:solidFill>
                <a:latin typeface="Times New Roman"/>
                <a:ea typeface="Times New Roman"/>
                <a:cs typeface="Times New Roman"/>
                <a:sym typeface="Times New Roman"/>
              </a:rPr>
              <a:t>Giuốc-Đanh</a:t>
            </a:r>
            <a:r>
              <a:rPr lang="en-US" sz="2000" b="1" dirty="0">
                <a:solidFill>
                  <a:srgbClr val="0000FF"/>
                </a:solidFill>
                <a:latin typeface="Times New Roman"/>
                <a:ea typeface="Times New Roman"/>
                <a:cs typeface="Times New Roman"/>
                <a:sym typeface="Times New Roman"/>
              </a:rPr>
              <a:t> </a:t>
            </a:r>
            <a:r>
              <a:rPr lang="en-US" sz="2000" b="1" dirty="0" err="1">
                <a:solidFill>
                  <a:srgbClr val="0000FF"/>
                </a:solidFill>
                <a:latin typeface="Times New Roman"/>
                <a:ea typeface="Times New Roman"/>
                <a:cs typeface="Times New Roman"/>
                <a:sym typeface="Times New Roman"/>
              </a:rPr>
              <a:t>mặc</a:t>
            </a:r>
            <a:r>
              <a:rPr lang="en-US" sz="2000" b="1" dirty="0">
                <a:solidFill>
                  <a:srgbClr val="0000FF"/>
                </a:solidFill>
                <a:latin typeface="Times New Roman"/>
                <a:ea typeface="Times New Roman"/>
                <a:cs typeface="Times New Roman"/>
                <a:sym typeface="Times New Roman"/>
              </a:rPr>
              <a:t> </a:t>
            </a:r>
            <a:r>
              <a:rPr lang="en-US" sz="2000" b="1" dirty="0" err="1">
                <a:solidFill>
                  <a:srgbClr val="0000FF"/>
                </a:solidFill>
                <a:latin typeface="Times New Roman"/>
                <a:ea typeface="Times New Roman"/>
                <a:cs typeface="Times New Roman"/>
                <a:sym typeface="Times New Roman"/>
              </a:rPr>
              <a:t>dù</a:t>
            </a:r>
            <a:r>
              <a:rPr lang="en-US" sz="2000" b="1" dirty="0">
                <a:solidFill>
                  <a:srgbClr val="0000FF"/>
                </a:solidFill>
                <a:latin typeface="Times New Roman"/>
                <a:ea typeface="Times New Roman"/>
                <a:cs typeface="Times New Roman"/>
                <a:sym typeface="Times New Roman"/>
              </a:rPr>
              <a:t> </a:t>
            </a:r>
            <a:r>
              <a:rPr lang="en-US" sz="2000" b="1" dirty="0" err="1">
                <a:solidFill>
                  <a:srgbClr val="0000FF"/>
                </a:solidFill>
                <a:latin typeface="Times New Roman"/>
                <a:ea typeface="Times New Roman"/>
                <a:cs typeface="Times New Roman"/>
                <a:sym typeface="Times New Roman"/>
              </a:rPr>
              <a:t>tiếc</a:t>
            </a:r>
            <a:r>
              <a:rPr lang="en-US" sz="2000" b="1" dirty="0">
                <a:solidFill>
                  <a:srgbClr val="0000FF"/>
                </a:solidFill>
                <a:latin typeface="Times New Roman"/>
                <a:ea typeface="Times New Roman"/>
                <a:cs typeface="Times New Roman"/>
                <a:sym typeface="Times New Roman"/>
              </a:rPr>
              <a:t> </a:t>
            </a:r>
            <a:r>
              <a:rPr lang="en-US" sz="2000" b="1" dirty="0" err="1">
                <a:solidFill>
                  <a:srgbClr val="0000FF"/>
                </a:solidFill>
                <a:latin typeface="Times New Roman"/>
                <a:ea typeface="Times New Roman"/>
                <a:cs typeface="Times New Roman"/>
                <a:sym typeface="Times New Roman"/>
              </a:rPr>
              <a:t>tiền</a:t>
            </a:r>
            <a:r>
              <a:rPr lang="en-US" sz="2000" b="1" dirty="0">
                <a:solidFill>
                  <a:srgbClr val="0000FF"/>
                </a:solidFill>
                <a:latin typeface="Times New Roman"/>
                <a:ea typeface="Times New Roman"/>
                <a:cs typeface="Times New Roman"/>
                <a:sym typeface="Times New Roman"/>
              </a:rPr>
              <a:t> </a:t>
            </a:r>
            <a:r>
              <a:rPr lang="en-US" sz="2000" b="1" dirty="0" err="1">
                <a:solidFill>
                  <a:srgbClr val="0000FF"/>
                </a:solidFill>
                <a:latin typeface="Times New Roman"/>
                <a:ea typeface="Times New Roman"/>
                <a:cs typeface="Times New Roman"/>
                <a:sym typeface="Times New Roman"/>
              </a:rPr>
              <a:t>nhưng</a:t>
            </a:r>
            <a:r>
              <a:rPr lang="en-US" sz="2000" b="1" dirty="0">
                <a:solidFill>
                  <a:srgbClr val="0000FF"/>
                </a:solidFill>
                <a:latin typeface="Times New Roman"/>
                <a:ea typeface="Times New Roman"/>
                <a:cs typeface="Times New Roman"/>
                <a:sym typeface="Times New Roman"/>
              </a:rPr>
              <a:t> </a:t>
            </a:r>
            <a:r>
              <a:rPr lang="en-US" sz="2000" b="1" dirty="0" err="1">
                <a:solidFill>
                  <a:srgbClr val="0000FF"/>
                </a:solidFill>
                <a:latin typeface="Times New Roman"/>
                <a:ea typeface="Times New Roman"/>
                <a:cs typeface="Times New Roman"/>
                <a:sym typeface="Times New Roman"/>
              </a:rPr>
              <a:t>tính</a:t>
            </a:r>
            <a:r>
              <a:rPr lang="en-US" sz="2000" b="1" dirty="0">
                <a:solidFill>
                  <a:srgbClr val="0000FF"/>
                </a:solidFill>
                <a:latin typeface="Times New Roman"/>
                <a:ea typeface="Times New Roman"/>
                <a:cs typeface="Times New Roman"/>
                <a:sym typeface="Times New Roman"/>
              </a:rPr>
              <a:t> </a:t>
            </a:r>
            <a:r>
              <a:rPr lang="en-US" sz="2000" b="1" dirty="0" err="1">
                <a:solidFill>
                  <a:srgbClr val="0000FF"/>
                </a:solidFill>
                <a:latin typeface="Times New Roman"/>
                <a:ea typeface="Times New Roman"/>
                <a:cs typeface="Times New Roman"/>
                <a:sym typeface="Times New Roman"/>
              </a:rPr>
              <a:t>cách</a:t>
            </a:r>
            <a:r>
              <a:rPr lang="en-US" sz="2000" b="1" dirty="0">
                <a:solidFill>
                  <a:srgbClr val="0000FF"/>
                </a:solidFill>
                <a:latin typeface="Times New Roman"/>
                <a:ea typeface="Times New Roman"/>
                <a:cs typeface="Times New Roman"/>
                <a:sym typeface="Times New Roman"/>
              </a:rPr>
              <a:t> </a:t>
            </a:r>
            <a:r>
              <a:rPr lang="en-US" sz="2000" b="1" dirty="0" err="1">
                <a:solidFill>
                  <a:srgbClr val="0000FF"/>
                </a:solidFill>
                <a:latin typeface="Times New Roman"/>
                <a:ea typeface="Times New Roman"/>
                <a:cs typeface="Times New Roman"/>
                <a:sym typeface="Times New Roman"/>
              </a:rPr>
              <a:t>học</a:t>
            </a:r>
            <a:r>
              <a:rPr lang="en-US" sz="2000" b="1" dirty="0">
                <a:solidFill>
                  <a:srgbClr val="0000FF"/>
                </a:solidFill>
                <a:latin typeface="Times New Roman"/>
                <a:ea typeface="Times New Roman"/>
                <a:cs typeface="Times New Roman"/>
                <a:sym typeface="Times New Roman"/>
              </a:rPr>
              <a:t> </a:t>
            </a:r>
            <a:r>
              <a:rPr lang="en-US" sz="2000" b="1" dirty="0" err="1">
                <a:solidFill>
                  <a:srgbClr val="0000FF"/>
                </a:solidFill>
                <a:latin typeface="Times New Roman"/>
                <a:ea typeface="Times New Roman"/>
                <a:cs typeface="Times New Roman"/>
                <a:sym typeface="Times New Roman"/>
              </a:rPr>
              <a:t>đòi</a:t>
            </a:r>
            <a:r>
              <a:rPr lang="en-US" sz="2000" b="1" dirty="0">
                <a:solidFill>
                  <a:srgbClr val="0000FF"/>
                </a:solidFill>
                <a:latin typeface="Times New Roman"/>
                <a:ea typeface="Times New Roman"/>
                <a:cs typeface="Times New Roman"/>
                <a:sym typeface="Times New Roman"/>
              </a:rPr>
              <a:t> </a:t>
            </a:r>
            <a:r>
              <a:rPr lang="en-US" sz="2000" b="1" dirty="0" err="1">
                <a:solidFill>
                  <a:srgbClr val="0000FF"/>
                </a:solidFill>
                <a:latin typeface="Times New Roman"/>
                <a:ea typeface="Times New Roman"/>
                <a:cs typeface="Times New Roman"/>
                <a:sym typeface="Times New Roman"/>
              </a:rPr>
              <a:t>làm</a:t>
            </a:r>
            <a:r>
              <a:rPr lang="en-US" sz="2000" b="1" dirty="0">
                <a:solidFill>
                  <a:srgbClr val="0000FF"/>
                </a:solidFill>
                <a:latin typeface="Times New Roman"/>
                <a:ea typeface="Times New Roman"/>
                <a:cs typeface="Times New Roman"/>
                <a:sym typeface="Times New Roman"/>
              </a:rPr>
              <a:t> sang </a:t>
            </a:r>
            <a:r>
              <a:rPr lang="en-US" sz="2000" b="1" dirty="0" err="1">
                <a:solidFill>
                  <a:srgbClr val="0000FF"/>
                </a:solidFill>
                <a:latin typeface="Times New Roman"/>
                <a:ea typeface="Times New Roman"/>
                <a:cs typeface="Times New Roman"/>
                <a:sym typeface="Times New Roman"/>
              </a:rPr>
              <a:t>vẫn</a:t>
            </a:r>
            <a:r>
              <a:rPr lang="en-US" sz="2000" b="1" dirty="0">
                <a:solidFill>
                  <a:srgbClr val="0000FF"/>
                </a:solidFill>
                <a:latin typeface="Times New Roman"/>
                <a:ea typeface="Times New Roman"/>
                <a:cs typeface="Times New Roman"/>
                <a:sym typeface="Times New Roman"/>
              </a:rPr>
              <a:t> </a:t>
            </a:r>
            <a:r>
              <a:rPr lang="en-US" sz="2000" b="1" dirty="0" err="1">
                <a:solidFill>
                  <a:srgbClr val="0000FF"/>
                </a:solidFill>
                <a:latin typeface="Times New Roman"/>
                <a:ea typeface="Times New Roman"/>
                <a:cs typeface="Times New Roman"/>
                <a:sym typeface="Times New Roman"/>
              </a:rPr>
              <a:t>còn</a:t>
            </a:r>
            <a:r>
              <a:rPr lang="en-US" sz="2000" b="1" dirty="0">
                <a:solidFill>
                  <a:srgbClr val="0000FF"/>
                </a:solidFill>
                <a:latin typeface="Times New Roman"/>
                <a:ea typeface="Times New Roman"/>
                <a:cs typeface="Times New Roman"/>
                <a:sym typeface="Times New Roman"/>
              </a:rPr>
              <a:t> </a:t>
            </a:r>
            <a:r>
              <a:rPr lang="en-US" sz="2000" b="1" dirty="0" err="1">
                <a:solidFill>
                  <a:srgbClr val="0000FF"/>
                </a:solidFill>
                <a:latin typeface="Times New Roman"/>
                <a:ea typeface="Times New Roman"/>
                <a:cs typeface="Times New Roman"/>
                <a:sym typeface="Times New Roman"/>
              </a:rPr>
              <a:t>mãnh</a:t>
            </a:r>
            <a:r>
              <a:rPr lang="en-US" sz="2000" b="1" dirty="0">
                <a:solidFill>
                  <a:srgbClr val="0000FF"/>
                </a:solidFill>
                <a:latin typeface="Times New Roman"/>
                <a:ea typeface="Times New Roman"/>
                <a:cs typeface="Times New Roman"/>
                <a:sym typeface="Times New Roman"/>
              </a:rPr>
              <a:t> </a:t>
            </a:r>
            <a:r>
              <a:rPr lang="en-US" sz="2000" b="1" dirty="0" err="1">
                <a:solidFill>
                  <a:srgbClr val="0000FF"/>
                </a:solidFill>
                <a:latin typeface="Times New Roman"/>
                <a:ea typeface="Times New Roman"/>
                <a:cs typeface="Times New Roman"/>
                <a:sym typeface="Times New Roman"/>
              </a:rPr>
              <a:t>liệt</a:t>
            </a:r>
            <a:r>
              <a:rPr lang="en-US" sz="2000" b="1" dirty="0">
                <a:solidFill>
                  <a:srgbClr val="0000FF"/>
                </a:solidFill>
                <a:latin typeface="Times New Roman"/>
                <a:ea typeface="Times New Roman"/>
                <a:cs typeface="Times New Roman"/>
                <a:sym typeface="Times New Roman"/>
              </a:rPr>
              <a:t> </a:t>
            </a:r>
            <a:r>
              <a:rPr lang="en-US" sz="2000" b="1" dirty="0" err="1">
                <a:solidFill>
                  <a:srgbClr val="0000FF"/>
                </a:solidFill>
                <a:latin typeface="Times New Roman"/>
                <a:ea typeface="Times New Roman"/>
                <a:cs typeface="Times New Roman"/>
                <a:sym typeface="Times New Roman"/>
              </a:rPr>
              <a:t>lắm</a:t>
            </a:r>
            <a:r>
              <a:rPr lang="en-US" sz="2000" b="1" dirty="0">
                <a:solidFill>
                  <a:srgbClr val="0000FF"/>
                </a:solidFill>
                <a:latin typeface="Times New Roman"/>
                <a:ea typeface="Times New Roman"/>
                <a:cs typeface="Times New Roman"/>
                <a:sym typeface="Times New Roman"/>
              </a:rPr>
              <a:t>. </a:t>
            </a:r>
            <a:r>
              <a:rPr lang="en-US" sz="2000" b="1" dirty="0" err="1">
                <a:solidFill>
                  <a:srgbClr val="0000FF"/>
                </a:solidFill>
                <a:latin typeface="Times New Roman"/>
                <a:ea typeface="Times New Roman"/>
                <a:cs typeface="Times New Roman"/>
                <a:sym typeface="Times New Roman"/>
              </a:rPr>
              <a:t>Ông</a:t>
            </a:r>
            <a:r>
              <a:rPr lang="en-US" sz="2000" b="1" dirty="0">
                <a:solidFill>
                  <a:srgbClr val="0000FF"/>
                </a:solidFill>
                <a:latin typeface="Times New Roman"/>
                <a:ea typeface="Times New Roman"/>
                <a:cs typeface="Times New Roman"/>
                <a:sym typeface="Times New Roman"/>
              </a:rPr>
              <a:t> </a:t>
            </a:r>
            <a:r>
              <a:rPr lang="en-US" sz="2000" b="1" dirty="0" err="1">
                <a:solidFill>
                  <a:srgbClr val="0000FF"/>
                </a:solidFill>
                <a:latin typeface="Times New Roman"/>
                <a:ea typeface="Times New Roman"/>
                <a:cs typeface="Times New Roman"/>
                <a:sym typeface="Times New Roman"/>
              </a:rPr>
              <a:t>sẵn</a:t>
            </a:r>
            <a:r>
              <a:rPr lang="en-US" sz="2000" b="1" dirty="0">
                <a:solidFill>
                  <a:srgbClr val="0000FF"/>
                </a:solidFill>
                <a:latin typeface="Times New Roman"/>
                <a:ea typeface="Times New Roman"/>
                <a:cs typeface="Times New Roman"/>
                <a:sym typeface="Times New Roman"/>
              </a:rPr>
              <a:t> </a:t>
            </a:r>
            <a:r>
              <a:rPr lang="en-US" sz="2000" b="1" dirty="0" err="1">
                <a:solidFill>
                  <a:srgbClr val="0000FF"/>
                </a:solidFill>
                <a:latin typeface="Times New Roman"/>
                <a:ea typeface="Times New Roman"/>
                <a:cs typeface="Times New Roman"/>
                <a:sym typeface="Times New Roman"/>
              </a:rPr>
              <a:t>sàng</a:t>
            </a:r>
            <a:r>
              <a:rPr lang="en-US" sz="2000" b="1" dirty="0">
                <a:solidFill>
                  <a:srgbClr val="0000FF"/>
                </a:solidFill>
                <a:latin typeface="Times New Roman"/>
                <a:ea typeface="Times New Roman"/>
                <a:cs typeface="Times New Roman"/>
                <a:sym typeface="Times New Roman"/>
              </a:rPr>
              <a:t> </a:t>
            </a:r>
            <a:r>
              <a:rPr lang="en-US" sz="2000" b="1" dirty="0" err="1">
                <a:solidFill>
                  <a:srgbClr val="0000FF"/>
                </a:solidFill>
                <a:latin typeface="Times New Roman"/>
                <a:ea typeface="Times New Roman"/>
                <a:cs typeface="Times New Roman"/>
                <a:sym typeface="Times New Roman"/>
              </a:rPr>
              <a:t>cho</a:t>
            </a:r>
            <a:r>
              <a:rPr lang="en-US" sz="2000" b="1" dirty="0">
                <a:solidFill>
                  <a:srgbClr val="0000FF"/>
                </a:solidFill>
                <a:latin typeface="Times New Roman"/>
                <a:ea typeface="Times New Roman"/>
                <a:cs typeface="Times New Roman"/>
                <a:sym typeface="Times New Roman"/>
              </a:rPr>
              <a:t> </a:t>
            </a:r>
            <a:r>
              <a:rPr lang="en-US" sz="2000" b="1" dirty="0" err="1">
                <a:solidFill>
                  <a:srgbClr val="0000FF"/>
                </a:solidFill>
                <a:latin typeface="Times New Roman"/>
                <a:ea typeface="Times New Roman"/>
                <a:cs typeface="Times New Roman"/>
                <a:sym typeface="Times New Roman"/>
              </a:rPr>
              <a:t>hết</a:t>
            </a:r>
            <a:r>
              <a:rPr lang="en-US" sz="2000" b="1" dirty="0">
                <a:solidFill>
                  <a:srgbClr val="0000FF"/>
                </a:solidFill>
                <a:latin typeface="Times New Roman"/>
                <a:ea typeface="Times New Roman"/>
                <a:cs typeface="Times New Roman"/>
                <a:sym typeface="Times New Roman"/>
              </a:rPr>
              <a:t> </a:t>
            </a:r>
            <a:r>
              <a:rPr lang="en-US" sz="2000" b="1" dirty="0" err="1">
                <a:solidFill>
                  <a:srgbClr val="0000FF"/>
                </a:solidFill>
                <a:latin typeface="Times New Roman"/>
                <a:ea typeface="Times New Roman"/>
                <a:cs typeface="Times New Roman"/>
                <a:sym typeface="Times New Roman"/>
              </a:rPr>
              <a:t>tiền</a:t>
            </a:r>
            <a:r>
              <a:rPr lang="en-US" sz="2000" b="1" dirty="0">
                <a:solidFill>
                  <a:srgbClr val="0000FF"/>
                </a:solidFill>
                <a:latin typeface="Times New Roman"/>
                <a:ea typeface="Times New Roman"/>
                <a:cs typeface="Times New Roman"/>
                <a:sym typeface="Times New Roman"/>
              </a:rPr>
              <a:t> </a:t>
            </a:r>
            <a:r>
              <a:rPr lang="en-US" sz="2000" b="1" dirty="0" err="1">
                <a:solidFill>
                  <a:srgbClr val="0000FF"/>
                </a:solidFill>
                <a:latin typeface="Times New Roman"/>
                <a:ea typeface="Times New Roman"/>
                <a:cs typeface="Times New Roman"/>
                <a:sym typeface="Times New Roman"/>
              </a:rPr>
              <a:t>để</a:t>
            </a:r>
            <a:r>
              <a:rPr lang="en-US" sz="2000" b="1" dirty="0">
                <a:solidFill>
                  <a:srgbClr val="0000FF"/>
                </a:solidFill>
                <a:latin typeface="Times New Roman"/>
                <a:ea typeface="Times New Roman"/>
                <a:cs typeface="Times New Roman"/>
                <a:sym typeface="Times New Roman"/>
              </a:rPr>
              <a:t> </a:t>
            </a:r>
            <a:r>
              <a:rPr lang="en-US" sz="2000" b="1" dirty="0" err="1">
                <a:solidFill>
                  <a:srgbClr val="0000FF"/>
                </a:solidFill>
                <a:latin typeface="Times New Roman"/>
                <a:ea typeface="Times New Roman"/>
                <a:cs typeface="Times New Roman"/>
                <a:sym typeface="Times New Roman"/>
              </a:rPr>
              <a:t>được</a:t>
            </a:r>
            <a:r>
              <a:rPr lang="en-US" sz="2000" b="1" dirty="0">
                <a:solidFill>
                  <a:srgbClr val="0000FF"/>
                </a:solidFill>
                <a:latin typeface="Times New Roman"/>
                <a:ea typeface="Times New Roman"/>
                <a:cs typeface="Times New Roman"/>
                <a:sym typeface="Times New Roman"/>
              </a:rPr>
              <a:t> </a:t>
            </a:r>
            <a:r>
              <a:rPr lang="en-US" sz="2000" b="1" dirty="0" err="1">
                <a:solidFill>
                  <a:srgbClr val="0000FF"/>
                </a:solidFill>
                <a:latin typeface="Times New Roman"/>
                <a:ea typeface="Times New Roman"/>
                <a:cs typeface="Times New Roman"/>
                <a:sym typeface="Times New Roman"/>
              </a:rPr>
              <a:t>làm</a:t>
            </a:r>
            <a:r>
              <a:rPr lang="en-US" sz="2000" b="1" dirty="0">
                <a:solidFill>
                  <a:srgbClr val="0000FF"/>
                </a:solidFill>
                <a:latin typeface="Times New Roman"/>
                <a:ea typeface="Times New Roman"/>
                <a:cs typeface="Times New Roman"/>
                <a:sym typeface="Times New Roman"/>
              </a:rPr>
              <a:t> sang.</a:t>
            </a:r>
            <a:endParaRPr sz="2000" b="1" dirty="0">
              <a:solidFill>
                <a:srgbClr val="0000FF"/>
              </a:solidFill>
              <a:latin typeface="Times New Roman"/>
              <a:ea typeface="Times New Roman"/>
              <a:cs typeface="Times New Roman"/>
              <a:sym typeface="Times New Roman"/>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2"/>
                                        </p:tgtEl>
                                        <p:attrNameLst>
                                          <p:attrName>style.visibility</p:attrName>
                                        </p:attrNameLst>
                                      </p:cBhvr>
                                      <p:to>
                                        <p:strVal val="visible"/>
                                      </p:to>
                                    </p:set>
                                    <p:animEffect transition="in" filter="fade">
                                      <p:cBhvr>
                                        <p:cTn id="7" dur="500"/>
                                        <p:tgtEl>
                                          <p:spTgt spid="37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3"/>
                                        </p:tgtEl>
                                        <p:attrNameLst>
                                          <p:attrName>style.visibility</p:attrName>
                                        </p:attrNameLst>
                                      </p:cBhvr>
                                      <p:to>
                                        <p:strVal val="visible"/>
                                      </p:to>
                                    </p:set>
                                    <p:animEffect transition="in" filter="fade">
                                      <p:cBhvr>
                                        <p:cTn id="12" dur="1000"/>
                                        <p:tgtEl>
                                          <p:spTgt spid="37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77"/>
                                        </p:tgtEl>
                                        <p:attrNameLst>
                                          <p:attrName>style.visibility</p:attrName>
                                        </p:attrNameLst>
                                      </p:cBhvr>
                                      <p:to>
                                        <p:strVal val="visible"/>
                                      </p:to>
                                    </p:set>
                                    <p:animEffect transition="in" filter="fade">
                                      <p:cBhvr>
                                        <p:cTn id="17" dur="1000"/>
                                        <p:tgtEl>
                                          <p:spTgt spid="37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74"/>
                                        </p:tgtEl>
                                        <p:attrNameLst>
                                          <p:attrName>style.visibility</p:attrName>
                                        </p:attrNameLst>
                                      </p:cBhvr>
                                      <p:to>
                                        <p:strVal val="visible"/>
                                      </p:to>
                                    </p:set>
                                    <p:animEffect transition="in" filter="fade">
                                      <p:cBhvr>
                                        <p:cTn id="22" dur="1000"/>
                                        <p:tgtEl>
                                          <p:spTgt spid="37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78"/>
                                        </p:tgtEl>
                                        <p:attrNameLst>
                                          <p:attrName>style.visibility</p:attrName>
                                        </p:attrNameLst>
                                      </p:cBhvr>
                                      <p:to>
                                        <p:strVal val="visible"/>
                                      </p:to>
                                    </p:set>
                                    <p:animEffect transition="in" filter="fade">
                                      <p:cBhvr>
                                        <p:cTn id="27" dur="1000"/>
                                        <p:tgtEl>
                                          <p:spTgt spid="378"/>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75"/>
                                        </p:tgtEl>
                                        <p:attrNameLst>
                                          <p:attrName>style.visibility</p:attrName>
                                        </p:attrNameLst>
                                      </p:cBhvr>
                                      <p:to>
                                        <p:strVal val="visible"/>
                                      </p:to>
                                    </p:set>
                                    <p:anim calcmode="lin" valueType="num">
                                      <p:cBhvr additive="base">
                                        <p:cTn id="32" dur="500"/>
                                        <p:tgtEl>
                                          <p:spTgt spid="375"/>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79"/>
                                        </p:tgtEl>
                                        <p:attrNameLst>
                                          <p:attrName>style.visibility</p:attrName>
                                        </p:attrNameLst>
                                      </p:cBhvr>
                                      <p:to>
                                        <p:strVal val="visible"/>
                                      </p:to>
                                    </p:set>
                                    <p:animEffect transition="in" filter="fade">
                                      <p:cBhvr>
                                        <p:cTn id="37" dur="1000"/>
                                        <p:tgtEl>
                                          <p:spTgt spid="3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pic>
        <p:nvPicPr>
          <p:cNvPr id="387" name="Google Shape;387;p29" descr="bia sach"/>
          <p:cNvPicPr preferRelativeResize="0"/>
          <p:nvPr/>
        </p:nvPicPr>
        <p:blipFill rotWithShape="1">
          <a:blip r:embed="rId3">
            <a:alphaModFix/>
          </a:blip>
          <a:srcRect l="13889" b="9247"/>
          <a:stretch/>
        </p:blipFill>
        <p:spPr>
          <a:xfrm>
            <a:off x="6084169" y="221832"/>
            <a:ext cx="2880320" cy="4726977"/>
          </a:xfrm>
          <a:prstGeom prst="ellipse">
            <a:avLst/>
          </a:prstGeom>
          <a:noFill/>
          <a:ln>
            <a:noFill/>
          </a:ln>
        </p:spPr>
      </p:pic>
      <p:sp>
        <p:nvSpPr>
          <p:cNvPr id="388" name="Google Shape;388;p29"/>
          <p:cNvSpPr/>
          <p:nvPr/>
        </p:nvSpPr>
        <p:spPr>
          <a:xfrm>
            <a:off x="144017" y="393140"/>
            <a:ext cx="6012160" cy="523220"/>
          </a:xfrm>
          <a:prstGeom prst="rect">
            <a:avLst/>
          </a:prstGeom>
          <a:noFill/>
          <a:ln>
            <a:noFill/>
          </a:ln>
        </p:spPr>
        <p:txBody>
          <a:bodyPr spcFirstLastPara="1" wrap="square" lIns="91409" tIns="45692" rIns="91409" bIns="45692" anchor="t" anchorCtr="0">
            <a:spAutoFit/>
          </a:bodyPr>
          <a:lstStyle/>
          <a:p>
            <a:pPr algn="ctr">
              <a:buClr>
                <a:srgbClr val="FF0000"/>
              </a:buClr>
              <a:buSzPts val="2800"/>
            </a:pPr>
            <a:r>
              <a:rPr lang="en-US" sz="2800" b="1" u="sng" dirty="0" smtClean="0">
                <a:solidFill>
                  <a:srgbClr val="FF0000"/>
                </a:solidFill>
                <a:latin typeface="Times New Roman"/>
                <a:ea typeface="Times New Roman"/>
                <a:cs typeface="Times New Roman"/>
                <a:sym typeface="Times New Roman"/>
              </a:rPr>
              <a:t> </a:t>
            </a:r>
            <a:r>
              <a:rPr lang="en-US" sz="2800" b="1" u="sng" dirty="0" err="1">
                <a:solidFill>
                  <a:srgbClr val="FF0000"/>
                </a:solidFill>
                <a:latin typeface="Times New Roman"/>
                <a:ea typeface="Times New Roman"/>
                <a:cs typeface="Times New Roman"/>
                <a:sym typeface="Times New Roman"/>
              </a:rPr>
              <a:t>Ông</a:t>
            </a:r>
            <a:r>
              <a:rPr lang="en-US" sz="2800" b="1" u="sng" dirty="0">
                <a:solidFill>
                  <a:srgbClr val="FF0000"/>
                </a:solidFill>
                <a:latin typeface="Times New Roman"/>
                <a:ea typeface="Times New Roman"/>
                <a:cs typeface="Times New Roman"/>
                <a:sym typeface="Times New Roman"/>
              </a:rPr>
              <a:t> </a:t>
            </a:r>
            <a:r>
              <a:rPr lang="en-US" sz="2800" b="1" u="sng" dirty="0" err="1">
                <a:solidFill>
                  <a:srgbClr val="FF0000"/>
                </a:solidFill>
                <a:latin typeface="Times New Roman"/>
                <a:ea typeface="Times New Roman"/>
                <a:cs typeface="Times New Roman"/>
                <a:sym typeface="Times New Roman"/>
              </a:rPr>
              <a:t>Giuốc-Đanh</a:t>
            </a:r>
            <a:r>
              <a:rPr lang="en-US" sz="2800" b="1" u="sng" dirty="0">
                <a:solidFill>
                  <a:srgbClr val="FF0000"/>
                </a:solidFill>
                <a:latin typeface="Times New Roman"/>
                <a:ea typeface="Times New Roman"/>
                <a:cs typeface="Times New Roman"/>
                <a:sym typeface="Times New Roman"/>
              </a:rPr>
              <a:t> - </a:t>
            </a:r>
            <a:r>
              <a:rPr lang="en-US" sz="2800" b="1" u="sng" dirty="0" err="1">
                <a:solidFill>
                  <a:srgbClr val="FF0000"/>
                </a:solidFill>
                <a:latin typeface="Times New Roman"/>
                <a:ea typeface="Times New Roman"/>
                <a:cs typeface="Times New Roman"/>
                <a:sym typeface="Times New Roman"/>
              </a:rPr>
              <a:t>nhân</a:t>
            </a:r>
            <a:r>
              <a:rPr lang="en-US" sz="2800" b="1" u="sng" dirty="0">
                <a:solidFill>
                  <a:srgbClr val="FF0000"/>
                </a:solidFill>
                <a:latin typeface="Times New Roman"/>
                <a:ea typeface="Times New Roman"/>
                <a:cs typeface="Times New Roman"/>
                <a:sym typeface="Times New Roman"/>
              </a:rPr>
              <a:t> </a:t>
            </a:r>
            <a:r>
              <a:rPr lang="en-US" sz="2800" b="1" u="sng" dirty="0" err="1">
                <a:solidFill>
                  <a:srgbClr val="FF0000"/>
                </a:solidFill>
                <a:latin typeface="Times New Roman"/>
                <a:ea typeface="Times New Roman"/>
                <a:cs typeface="Times New Roman"/>
                <a:sym typeface="Times New Roman"/>
              </a:rPr>
              <a:t>vật</a:t>
            </a:r>
            <a:r>
              <a:rPr lang="en-US" sz="2800" b="1" u="sng" dirty="0">
                <a:solidFill>
                  <a:srgbClr val="FF0000"/>
                </a:solidFill>
                <a:latin typeface="Times New Roman"/>
                <a:ea typeface="Times New Roman"/>
                <a:cs typeface="Times New Roman"/>
                <a:sym typeface="Times New Roman"/>
              </a:rPr>
              <a:t> </a:t>
            </a:r>
            <a:r>
              <a:rPr lang="en-US" sz="2800" b="1" u="sng" dirty="0" err="1" smtClean="0">
                <a:solidFill>
                  <a:srgbClr val="FF0000"/>
                </a:solidFill>
                <a:latin typeface="Times New Roman"/>
                <a:ea typeface="Times New Roman"/>
                <a:cs typeface="Times New Roman"/>
                <a:sym typeface="Times New Roman"/>
              </a:rPr>
              <a:t>hài</a:t>
            </a:r>
            <a:r>
              <a:rPr lang="en-US" sz="2800" b="1" u="sng" dirty="0" smtClean="0">
                <a:solidFill>
                  <a:srgbClr val="FF0000"/>
                </a:solidFill>
                <a:latin typeface="Times New Roman"/>
                <a:ea typeface="Times New Roman"/>
                <a:cs typeface="Times New Roman"/>
                <a:sym typeface="Times New Roman"/>
              </a:rPr>
              <a:t> </a:t>
            </a:r>
            <a:r>
              <a:rPr lang="en-US" sz="2800" b="1" u="sng" dirty="0" err="1" smtClean="0">
                <a:solidFill>
                  <a:srgbClr val="FF0000"/>
                </a:solidFill>
                <a:latin typeface="Times New Roman"/>
                <a:ea typeface="Times New Roman"/>
                <a:cs typeface="Times New Roman"/>
                <a:sym typeface="Times New Roman"/>
              </a:rPr>
              <a:t>kịch</a:t>
            </a:r>
            <a:r>
              <a:rPr lang="en-US" sz="2800" b="1" u="sng" dirty="0" smtClean="0">
                <a:solidFill>
                  <a:srgbClr val="FF0000"/>
                </a:solidFill>
                <a:latin typeface="Times New Roman"/>
                <a:ea typeface="Times New Roman"/>
                <a:cs typeface="Times New Roman"/>
                <a:sym typeface="Times New Roman"/>
              </a:rPr>
              <a:t>:</a:t>
            </a:r>
            <a:endParaRPr sz="2800" u="sng" dirty="0">
              <a:solidFill>
                <a:schemeClr val="dk1"/>
              </a:solidFill>
              <a:latin typeface="Times New Roman"/>
              <a:ea typeface="Times New Roman"/>
              <a:cs typeface="Times New Roman"/>
              <a:sym typeface="Times New Roman"/>
            </a:endParaRPr>
          </a:p>
        </p:txBody>
      </p:sp>
      <p:sp>
        <p:nvSpPr>
          <p:cNvPr id="389" name="Google Shape;389;p29"/>
          <p:cNvSpPr/>
          <p:nvPr/>
        </p:nvSpPr>
        <p:spPr>
          <a:xfrm>
            <a:off x="503549" y="1340437"/>
            <a:ext cx="5220580" cy="1200329"/>
          </a:xfrm>
          <a:prstGeom prst="rect">
            <a:avLst/>
          </a:prstGeom>
          <a:noFill/>
          <a:ln>
            <a:noFill/>
          </a:ln>
        </p:spPr>
        <p:txBody>
          <a:bodyPr spcFirstLastPara="1" wrap="square" lIns="91409" tIns="45692" rIns="91409" bIns="45692" anchor="t" anchorCtr="0">
            <a:spAutoFit/>
          </a:bodyPr>
          <a:lstStyle/>
          <a:p>
            <a:pPr marL="342840" indent="-342840" algn="just">
              <a:buClr>
                <a:srgbClr val="0000FF"/>
              </a:buClr>
              <a:buSzPts val="2400"/>
              <a:buFont typeface="Noto Sans Symbols"/>
              <a:buChar char="❖"/>
            </a:pPr>
            <a:r>
              <a:rPr lang="en-US" sz="2400">
                <a:solidFill>
                  <a:srgbClr val="0000FF"/>
                </a:solidFill>
                <a:latin typeface="Times New Roman"/>
                <a:ea typeface="Times New Roman"/>
                <a:cs typeface="Times New Roman"/>
                <a:sym typeface="Times New Roman"/>
              </a:rPr>
              <a:t>Ngu dốt, chỉ vì thói học đòi làm sang mà bị bác phó may và mấy tay thợ phụ lợi dụng để kiếm chác.</a:t>
            </a:r>
            <a:endParaRPr sz="2400">
              <a:solidFill>
                <a:schemeClr val="dk1"/>
              </a:solidFill>
              <a:latin typeface="Times New Roman"/>
              <a:ea typeface="Times New Roman"/>
              <a:cs typeface="Times New Roman"/>
              <a:sym typeface="Times New Roman"/>
            </a:endParaRPr>
          </a:p>
        </p:txBody>
      </p:sp>
      <p:sp>
        <p:nvSpPr>
          <p:cNvPr id="390" name="Google Shape;390;p29"/>
          <p:cNvSpPr/>
          <p:nvPr/>
        </p:nvSpPr>
        <p:spPr>
          <a:xfrm>
            <a:off x="483237" y="2837925"/>
            <a:ext cx="5220580" cy="1938992"/>
          </a:xfrm>
          <a:prstGeom prst="rect">
            <a:avLst/>
          </a:prstGeom>
          <a:noFill/>
          <a:ln>
            <a:noFill/>
          </a:ln>
        </p:spPr>
        <p:txBody>
          <a:bodyPr spcFirstLastPara="1" wrap="square" lIns="91409" tIns="45692" rIns="91409" bIns="45692" anchor="t" anchorCtr="0">
            <a:spAutoFit/>
          </a:bodyPr>
          <a:lstStyle/>
          <a:p>
            <a:pPr marL="342840" indent="-342840" algn="just">
              <a:buClr>
                <a:srgbClr val="0000FF"/>
              </a:buClr>
              <a:buSzPts val="2400"/>
              <a:buFont typeface="Noto Sans Symbols"/>
              <a:buChar char="❖"/>
            </a:pPr>
            <a:r>
              <a:rPr lang="en-US" sz="2400">
                <a:solidFill>
                  <a:srgbClr val="0000FF"/>
                </a:solidFill>
                <a:latin typeface="Times New Roman"/>
                <a:ea typeface="Times New Roman"/>
                <a:cs typeface="Times New Roman"/>
                <a:sym typeface="Times New Roman"/>
              </a:rPr>
              <a:t>Trên sân khấu, ông Giuốc-đanh bị mấy tay thợ phụ lột quần áo, mặc vào bộ lễ phục lố lăng nhảy nhót theo điệu nhạc. Thế mà vẫn huênh hoang ra vẻ ta đây là nhà quý tộc.</a:t>
            </a:r>
            <a:endParaRPr sz="2400">
              <a:solidFill>
                <a:schemeClr val="dk1"/>
              </a:solidFill>
              <a:latin typeface="Times New Roman"/>
              <a:ea typeface="Times New Roman"/>
              <a:cs typeface="Times New Roman"/>
              <a:sym typeface="Times New Roman"/>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7"/>
                                        </p:tgtEl>
                                        <p:attrNameLst>
                                          <p:attrName>style.visibility</p:attrName>
                                        </p:attrNameLst>
                                      </p:cBhvr>
                                      <p:to>
                                        <p:strVal val="visible"/>
                                      </p:to>
                                    </p:set>
                                    <p:animEffect transition="in" filter="fade">
                                      <p:cBhvr>
                                        <p:cTn id="7" dur="500"/>
                                        <p:tgtEl>
                                          <p:spTgt spid="38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8"/>
                                        </p:tgtEl>
                                        <p:attrNameLst>
                                          <p:attrName>style.visibility</p:attrName>
                                        </p:attrNameLst>
                                      </p:cBhvr>
                                      <p:to>
                                        <p:strVal val="visible"/>
                                      </p:to>
                                    </p:set>
                                    <p:animEffect transition="in" filter="fade">
                                      <p:cBhvr>
                                        <p:cTn id="12" dur="500"/>
                                        <p:tgtEl>
                                          <p:spTgt spid="38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89"/>
                                        </p:tgtEl>
                                        <p:attrNameLst>
                                          <p:attrName>style.visibility</p:attrName>
                                        </p:attrNameLst>
                                      </p:cBhvr>
                                      <p:to>
                                        <p:strVal val="visible"/>
                                      </p:to>
                                    </p:set>
                                    <p:animEffect transition="in" filter="fade">
                                      <p:cBhvr>
                                        <p:cTn id="17" dur="500"/>
                                        <p:tgtEl>
                                          <p:spTgt spid="38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90"/>
                                        </p:tgtEl>
                                        <p:attrNameLst>
                                          <p:attrName>style.visibility</p:attrName>
                                        </p:attrNameLst>
                                      </p:cBhvr>
                                      <p:to>
                                        <p:strVal val="visible"/>
                                      </p:to>
                                    </p:set>
                                    <p:animEffect transition="in" filter="fade">
                                      <p:cBhvr>
                                        <p:cTn id="22" dur="500"/>
                                        <p:tgtEl>
                                          <p:spTgt spid="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pic>
        <p:nvPicPr>
          <p:cNvPr id="414" name="Google Shape;414;p33" descr="卡通背景天空漫画云"/>
          <p:cNvPicPr preferRelativeResize="0"/>
          <p:nvPr/>
        </p:nvPicPr>
        <p:blipFill rotWithShape="1">
          <a:blip r:embed="rId3">
            <a:alphaModFix/>
          </a:blip>
          <a:srcRect/>
          <a:stretch/>
        </p:blipFill>
        <p:spPr>
          <a:xfrm>
            <a:off x="0" y="7764"/>
            <a:ext cx="9144000" cy="5137325"/>
          </a:xfrm>
          <a:prstGeom prst="rect">
            <a:avLst/>
          </a:prstGeom>
          <a:noFill/>
          <a:ln>
            <a:noFill/>
          </a:ln>
        </p:spPr>
      </p:pic>
      <p:pic>
        <p:nvPicPr>
          <p:cNvPr id="415" name="Google Shape;415;p33"/>
          <p:cNvPicPr preferRelativeResize="0"/>
          <p:nvPr/>
        </p:nvPicPr>
        <p:blipFill rotWithShape="1">
          <a:blip r:embed="rId4">
            <a:alphaModFix/>
          </a:blip>
          <a:srcRect/>
          <a:stretch/>
        </p:blipFill>
        <p:spPr>
          <a:xfrm>
            <a:off x="1612206" y="484313"/>
            <a:ext cx="6200154" cy="3497415"/>
          </a:xfrm>
          <a:prstGeom prst="rect">
            <a:avLst/>
          </a:prstGeom>
          <a:noFill/>
          <a:ln>
            <a:noFill/>
          </a:ln>
        </p:spPr>
      </p:pic>
      <p:pic>
        <p:nvPicPr>
          <p:cNvPr id="416" name="Google Shape;416;p33"/>
          <p:cNvPicPr preferRelativeResize="0"/>
          <p:nvPr/>
        </p:nvPicPr>
        <p:blipFill rotWithShape="1">
          <a:blip r:embed="rId5">
            <a:alphaModFix/>
          </a:blip>
          <a:srcRect/>
          <a:stretch/>
        </p:blipFill>
        <p:spPr>
          <a:xfrm>
            <a:off x="6948265" y="2671688"/>
            <a:ext cx="1973213" cy="2473400"/>
          </a:xfrm>
          <a:prstGeom prst="rect">
            <a:avLst/>
          </a:prstGeom>
          <a:noFill/>
          <a:ln>
            <a:noFill/>
          </a:ln>
        </p:spPr>
      </p:pic>
      <p:pic>
        <p:nvPicPr>
          <p:cNvPr id="417" name="Google Shape;417;p33"/>
          <p:cNvPicPr preferRelativeResize="0"/>
          <p:nvPr/>
        </p:nvPicPr>
        <p:blipFill rotWithShape="1">
          <a:blip r:embed="rId6">
            <a:alphaModFix/>
          </a:blip>
          <a:srcRect/>
          <a:stretch/>
        </p:blipFill>
        <p:spPr>
          <a:xfrm>
            <a:off x="93" y="3796680"/>
            <a:ext cx="9143908" cy="1576832"/>
          </a:xfrm>
          <a:prstGeom prst="rect">
            <a:avLst/>
          </a:prstGeom>
          <a:noFill/>
          <a:ln>
            <a:noFill/>
          </a:ln>
        </p:spPr>
      </p:pic>
      <p:pic>
        <p:nvPicPr>
          <p:cNvPr id="418" name="Google Shape;418;p33"/>
          <p:cNvPicPr preferRelativeResize="0"/>
          <p:nvPr/>
        </p:nvPicPr>
        <p:blipFill rotWithShape="1">
          <a:blip r:embed="rId7">
            <a:alphaModFix/>
          </a:blip>
          <a:srcRect/>
          <a:stretch/>
        </p:blipFill>
        <p:spPr>
          <a:xfrm>
            <a:off x="467545" y="2284512"/>
            <a:ext cx="1165508" cy="1795870"/>
          </a:xfrm>
          <a:prstGeom prst="rect">
            <a:avLst/>
          </a:prstGeom>
          <a:noFill/>
          <a:ln>
            <a:noFill/>
          </a:ln>
        </p:spPr>
      </p:pic>
      <p:sp>
        <p:nvSpPr>
          <p:cNvPr id="419" name="Google Shape;419;p33"/>
          <p:cNvSpPr txBox="1"/>
          <p:nvPr/>
        </p:nvSpPr>
        <p:spPr>
          <a:xfrm>
            <a:off x="2843808" y="1492425"/>
            <a:ext cx="3600400" cy="831197"/>
          </a:xfrm>
          <a:prstGeom prst="rect">
            <a:avLst/>
          </a:prstGeom>
          <a:noFill/>
          <a:ln>
            <a:noFill/>
          </a:ln>
        </p:spPr>
        <p:txBody>
          <a:bodyPr spcFirstLastPara="1" wrap="square" lIns="91409" tIns="45692" rIns="91409" bIns="45692" anchor="t" anchorCtr="0">
            <a:spAutoFit/>
          </a:bodyPr>
          <a:lstStyle/>
          <a:p>
            <a:pPr algn="ctr"/>
            <a:r>
              <a:rPr lang="en-US" sz="4800" b="1">
                <a:solidFill>
                  <a:srgbClr val="FE2A3D"/>
                </a:solidFill>
                <a:latin typeface="Times New Roman"/>
                <a:ea typeface="Times New Roman"/>
                <a:cs typeface="Times New Roman"/>
                <a:sym typeface="Times New Roman"/>
              </a:rPr>
              <a:t>III. Tổng kết</a:t>
            </a:r>
            <a:endParaRPr sz="4800" b="1">
              <a:solidFill>
                <a:srgbClr val="FE2A3D"/>
              </a:solidFill>
              <a:latin typeface="Times New Roman"/>
              <a:ea typeface="Times New Roman"/>
              <a:cs typeface="Times New Roman"/>
              <a:sym typeface="Times New Roman"/>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17"/>
                                        </p:tgtEl>
                                        <p:attrNameLst>
                                          <p:attrName>style.visibility</p:attrName>
                                        </p:attrNameLst>
                                      </p:cBhvr>
                                      <p:to>
                                        <p:strVal val="visible"/>
                                      </p:to>
                                    </p:set>
                                    <p:anim calcmode="lin" valueType="num">
                                      <p:cBhvr additive="base">
                                        <p:cTn id="7" dur="500"/>
                                        <p:tgtEl>
                                          <p:spTgt spid="417"/>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416"/>
                                        </p:tgtEl>
                                        <p:attrNameLst>
                                          <p:attrName>style.visibility</p:attrName>
                                        </p:attrNameLst>
                                      </p:cBhvr>
                                      <p:to>
                                        <p:strVal val="visible"/>
                                      </p:to>
                                    </p:set>
                                    <p:anim calcmode="lin" valueType="num">
                                      <p:cBhvr additive="base">
                                        <p:cTn id="11" dur="500"/>
                                        <p:tgtEl>
                                          <p:spTgt spid="416"/>
                                        </p:tgtEl>
                                        <p:attrNameLst>
                                          <p:attrName>ppt_y</p:attrName>
                                        </p:attrNameLst>
                                      </p:cBhvr>
                                      <p:tavLst>
                                        <p:tav tm="0">
                                          <p:val>
                                            <p:strVal val="#ppt_y+1"/>
                                          </p:val>
                                        </p:tav>
                                        <p:tav tm="100000">
                                          <p:val>
                                            <p:strVal val="#ppt_y"/>
                                          </p:val>
                                        </p:tav>
                                      </p:tavLst>
                                    </p:anim>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18"/>
                                        </p:tgtEl>
                                        <p:attrNameLst>
                                          <p:attrName>style.visibility</p:attrName>
                                        </p:attrNameLst>
                                      </p:cBhvr>
                                      <p:to>
                                        <p:strVal val="visible"/>
                                      </p:to>
                                    </p:set>
                                    <p:animEffect transition="in" filter="fade">
                                      <p:cBhvr>
                                        <p:cTn id="15" dur="1000"/>
                                        <p:tgtEl>
                                          <p:spTgt spid="41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15"/>
                                        </p:tgtEl>
                                        <p:attrNameLst>
                                          <p:attrName>style.visibility</p:attrName>
                                        </p:attrNameLst>
                                      </p:cBhvr>
                                      <p:to>
                                        <p:strVal val="visible"/>
                                      </p:to>
                                    </p:set>
                                    <p:animEffect transition="in" filter="fade">
                                      <p:cBhvr>
                                        <p:cTn id="20" dur="2000"/>
                                        <p:tgtEl>
                                          <p:spTgt spid="415"/>
                                        </p:tgtEl>
                                      </p:cBhvr>
                                    </p:animEffect>
                                  </p:childTnLst>
                                </p:cTn>
                              </p:par>
                              <p:par>
                                <p:cTn id="21" presetID="10" presetClass="entr" presetSubtype="0" fill="hold" nodeType="withEffect">
                                  <p:stCondLst>
                                    <p:cond delay="0"/>
                                  </p:stCondLst>
                                  <p:childTnLst>
                                    <p:set>
                                      <p:cBhvr>
                                        <p:cTn id="22" dur="1" fill="hold">
                                          <p:stCondLst>
                                            <p:cond delay="0"/>
                                          </p:stCondLst>
                                        </p:cTn>
                                        <p:tgtEl>
                                          <p:spTgt spid="419"/>
                                        </p:tgtEl>
                                        <p:attrNameLst>
                                          <p:attrName>style.visibility</p:attrName>
                                        </p:attrNameLst>
                                      </p:cBhvr>
                                      <p:to>
                                        <p:strVal val="visible"/>
                                      </p:to>
                                    </p:set>
                                    <p:animEffect transition="in" filter="fade">
                                      <p:cBhvr>
                                        <p:cTn id="23" dur="2000"/>
                                        <p:tgtEl>
                                          <p:spTgt spid="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grpSp>
        <p:nvGrpSpPr>
          <p:cNvPr id="424" name="Google Shape;424;p34"/>
          <p:cNvGrpSpPr/>
          <p:nvPr/>
        </p:nvGrpSpPr>
        <p:grpSpPr>
          <a:xfrm>
            <a:off x="251521" y="1185228"/>
            <a:ext cx="936103" cy="883260"/>
            <a:chOff x="498683" y="1294355"/>
            <a:chExt cx="1316164" cy="1236264"/>
          </a:xfrm>
        </p:grpSpPr>
        <p:pic>
          <p:nvPicPr>
            <p:cNvPr id="425" name="Google Shape;425;p34"/>
            <p:cNvPicPr preferRelativeResize="0"/>
            <p:nvPr/>
          </p:nvPicPr>
          <p:blipFill rotWithShape="1">
            <a:blip r:embed="rId3">
              <a:alphaModFix/>
            </a:blip>
            <a:srcRect/>
            <a:stretch/>
          </p:blipFill>
          <p:spPr>
            <a:xfrm>
              <a:off x="498683" y="1326405"/>
              <a:ext cx="1316164" cy="1204214"/>
            </a:xfrm>
            <a:prstGeom prst="rect">
              <a:avLst/>
            </a:prstGeom>
            <a:noFill/>
            <a:ln>
              <a:noFill/>
            </a:ln>
          </p:spPr>
        </p:pic>
        <p:sp>
          <p:nvSpPr>
            <p:cNvPr id="426" name="Google Shape;426;p34"/>
            <p:cNvSpPr txBox="1"/>
            <p:nvPr/>
          </p:nvSpPr>
          <p:spPr>
            <a:xfrm>
              <a:off x="1150425" y="1294355"/>
              <a:ext cx="554741" cy="732274"/>
            </a:xfrm>
            <a:prstGeom prst="rect">
              <a:avLst/>
            </a:prstGeom>
            <a:noFill/>
            <a:ln>
              <a:noFill/>
            </a:ln>
          </p:spPr>
          <p:txBody>
            <a:bodyPr spcFirstLastPara="1" wrap="square" lIns="91425" tIns="45700" rIns="91425" bIns="45700" anchor="t" anchorCtr="0">
              <a:spAutoFit/>
            </a:bodyPr>
            <a:lstStyle/>
            <a:p>
              <a:r>
                <a:rPr lang="en-US" sz="2800" b="1">
                  <a:solidFill>
                    <a:srgbClr val="FF6600"/>
                  </a:solidFill>
                  <a:latin typeface="Times New Roman"/>
                  <a:ea typeface="Times New Roman"/>
                  <a:cs typeface="Times New Roman"/>
                  <a:sym typeface="Times New Roman"/>
                </a:rPr>
                <a:t>1</a:t>
              </a:r>
              <a:endParaRPr sz="2800" b="1">
                <a:solidFill>
                  <a:srgbClr val="FF6600"/>
                </a:solidFill>
                <a:latin typeface="Times New Roman"/>
                <a:ea typeface="Times New Roman"/>
                <a:cs typeface="Times New Roman"/>
                <a:sym typeface="Times New Roman"/>
              </a:endParaRPr>
            </a:p>
          </p:txBody>
        </p:sp>
      </p:grpSp>
      <p:sp>
        <p:nvSpPr>
          <p:cNvPr id="427" name="Google Shape;427;p34"/>
          <p:cNvSpPr txBox="1"/>
          <p:nvPr/>
        </p:nvSpPr>
        <p:spPr>
          <a:xfrm>
            <a:off x="1259632" y="1185228"/>
            <a:ext cx="2808312" cy="523220"/>
          </a:xfrm>
          <a:prstGeom prst="rect">
            <a:avLst/>
          </a:prstGeom>
          <a:noFill/>
          <a:ln>
            <a:noFill/>
          </a:ln>
        </p:spPr>
        <p:txBody>
          <a:bodyPr spcFirstLastPara="1" wrap="square" lIns="91409" tIns="45692" rIns="91409" bIns="45692" anchor="t" anchorCtr="0">
            <a:spAutoFit/>
          </a:bodyPr>
          <a:lstStyle/>
          <a:p>
            <a:r>
              <a:rPr lang="en-US" sz="2800" b="1">
                <a:solidFill>
                  <a:srgbClr val="FF0000"/>
                </a:solidFill>
                <a:latin typeface="Times New Roman"/>
                <a:ea typeface="Times New Roman"/>
                <a:cs typeface="Times New Roman"/>
                <a:sym typeface="Times New Roman"/>
              </a:rPr>
              <a:t>Nghệ thuật</a:t>
            </a:r>
            <a:endParaRPr sz="2800" b="1">
              <a:solidFill>
                <a:srgbClr val="FF0000"/>
              </a:solidFill>
              <a:latin typeface="Times New Roman"/>
              <a:ea typeface="Times New Roman"/>
              <a:cs typeface="Times New Roman"/>
              <a:sym typeface="Times New Roman"/>
            </a:endParaRPr>
          </a:p>
        </p:txBody>
      </p:sp>
      <p:sp>
        <p:nvSpPr>
          <p:cNvPr id="428" name="Google Shape;428;p34"/>
          <p:cNvSpPr txBox="1"/>
          <p:nvPr/>
        </p:nvSpPr>
        <p:spPr>
          <a:xfrm>
            <a:off x="3690450" y="231201"/>
            <a:ext cx="4913999" cy="1200329"/>
          </a:xfrm>
          <a:prstGeom prst="rect">
            <a:avLst/>
          </a:prstGeom>
          <a:noFill/>
          <a:ln>
            <a:noFill/>
          </a:ln>
        </p:spPr>
        <p:txBody>
          <a:bodyPr spcFirstLastPara="1" wrap="square" lIns="91409" tIns="45692" rIns="91409" bIns="45692" anchor="t" anchorCtr="0">
            <a:spAutoFit/>
          </a:bodyPr>
          <a:lstStyle/>
          <a:p>
            <a:pPr marL="342840" indent="-342840" algn="just">
              <a:buSzPts val="2400"/>
              <a:buFont typeface="Noto Sans Symbols"/>
              <a:buChar char="❖"/>
            </a:pPr>
            <a:r>
              <a:rPr lang="en-US" sz="2400">
                <a:latin typeface="Times New Roman"/>
                <a:ea typeface="Times New Roman"/>
                <a:cs typeface="Times New Roman"/>
                <a:sym typeface="Times New Roman"/>
              </a:rPr>
              <a:t> Khắc họa tài tình tính cách lố lăng của nhân vật thông qua lời nói, hành động.</a:t>
            </a:r>
            <a:endParaRPr/>
          </a:p>
        </p:txBody>
      </p:sp>
      <p:sp>
        <p:nvSpPr>
          <p:cNvPr id="429" name="Google Shape;429;p34"/>
          <p:cNvSpPr txBox="1"/>
          <p:nvPr/>
        </p:nvSpPr>
        <p:spPr>
          <a:xfrm>
            <a:off x="3690450" y="1630029"/>
            <a:ext cx="4913999" cy="1200329"/>
          </a:xfrm>
          <a:prstGeom prst="rect">
            <a:avLst/>
          </a:prstGeom>
          <a:noFill/>
          <a:ln>
            <a:noFill/>
          </a:ln>
        </p:spPr>
        <p:txBody>
          <a:bodyPr spcFirstLastPara="1" wrap="square" lIns="91409" tIns="45692" rIns="91409" bIns="45692" anchor="t" anchorCtr="0">
            <a:spAutoFit/>
          </a:bodyPr>
          <a:lstStyle/>
          <a:p>
            <a:pPr marL="342840" indent="-342840" algn="just">
              <a:buSzPts val="2400"/>
              <a:buFont typeface="Noto Sans Symbols"/>
              <a:buChar char="❖"/>
            </a:pPr>
            <a:r>
              <a:rPr lang="en-US" sz="2400">
                <a:latin typeface="Times New Roman"/>
                <a:ea typeface="Times New Roman"/>
                <a:cs typeface="Times New Roman"/>
                <a:sym typeface="Times New Roman"/>
              </a:rPr>
              <a:t>Dựng lên lớp hài kịch ngắn, với mâu thuẫn kịch được thể hiện sinh động, hấp dẫn, gây cười.</a:t>
            </a:r>
            <a:endParaRPr/>
          </a:p>
        </p:txBody>
      </p:sp>
      <p:grpSp>
        <p:nvGrpSpPr>
          <p:cNvPr id="430" name="Google Shape;430;p34"/>
          <p:cNvGrpSpPr/>
          <p:nvPr/>
        </p:nvGrpSpPr>
        <p:grpSpPr>
          <a:xfrm>
            <a:off x="390322" y="3332863"/>
            <a:ext cx="884144" cy="895865"/>
            <a:chOff x="2274747" y="2295403"/>
            <a:chExt cx="1178858" cy="1194487"/>
          </a:xfrm>
        </p:grpSpPr>
        <p:pic>
          <p:nvPicPr>
            <p:cNvPr id="431" name="Google Shape;431;p34"/>
            <p:cNvPicPr preferRelativeResize="0"/>
            <p:nvPr/>
          </p:nvPicPr>
          <p:blipFill rotWithShape="1">
            <a:blip r:embed="rId4">
              <a:alphaModFix/>
            </a:blip>
            <a:srcRect/>
            <a:stretch/>
          </p:blipFill>
          <p:spPr>
            <a:xfrm>
              <a:off x="2274747" y="2295403"/>
              <a:ext cx="1178858" cy="1194487"/>
            </a:xfrm>
            <a:prstGeom prst="rect">
              <a:avLst/>
            </a:prstGeom>
            <a:noFill/>
            <a:ln>
              <a:noFill/>
            </a:ln>
          </p:spPr>
        </p:pic>
        <p:sp>
          <p:nvSpPr>
            <p:cNvPr id="432" name="Google Shape;432;p34"/>
            <p:cNvSpPr txBox="1"/>
            <p:nvPr/>
          </p:nvSpPr>
          <p:spPr>
            <a:xfrm>
              <a:off x="2872763" y="2538703"/>
              <a:ext cx="481328" cy="738610"/>
            </a:xfrm>
            <a:prstGeom prst="rect">
              <a:avLst/>
            </a:prstGeom>
            <a:noFill/>
            <a:ln>
              <a:noFill/>
            </a:ln>
          </p:spPr>
          <p:txBody>
            <a:bodyPr spcFirstLastPara="1" wrap="square" lIns="91425" tIns="45700" rIns="91425" bIns="45700" anchor="t" anchorCtr="0">
              <a:spAutoFit/>
            </a:bodyPr>
            <a:lstStyle/>
            <a:p>
              <a:r>
                <a:rPr lang="en-US" sz="3000" b="1">
                  <a:solidFill>
                    <a:srgbClr val="E36C09"/>
                  </a:solidFill>
                  <a:latin typeface="Erica One"/>
                  <a:ea typeface="Erica One"/>
                  <a:cs typeface="Erica One"/>
                  <a:sym typeface="Erica One"/>
                </a:rPr>
                <a:t>2</a:t>
              </a:r>
              <a:endParaRPr sz="3000" b="1">
                <a:solidFill>
                  <a:srgbClr val="E36C09"/>
                </a:solidFill>
                <a:latin typeface="Erica One"/>
                <a:ea typeface="Erica One"/>
                <a:cs typeface="Erica One"/>
                <a:sym typeface="Erica One"/>
              </a:endParaRPr>
            </a:p>
          </p:txBody>
        </p:sp>
      </p:grpSp>
      <p:sp>
        <p:nvSpPr>
          <p:cNvPr id="433" name="Google Shape;433;p34"/>
          <p:cNvSpPr txBox="1"/>
          <p:nvPr/>
        </p:nvSpPr>
        <p:spPr>
          <a:xfrm>
            <a:off x="1403649" y="3364632"/>
            <a:ext cx="1872208" cy="954107"/>
          </a:xfrm>
          <a:prstGeom prst="rect">
            <a:avLst/>
          </a:prstGeom>
          <a:noFill/>
          <a:ln>
            <a:noFill/>
          </a:ln>
        </p:spPr>
        <p:txBody>
          <a:bodyPr spcFirstLastPara="1" wrap="square" lIns="91409" tIns="45692" rIns="91409" bIns="45692" anchor="t" anchorCtr="0">
            <a:spAutoFit/>
          </a:bodyPr>
          <a:lstStyle/>
          <a:p>
            <a:pPr algn="ctr"/>
            <a:r>
              <a:rPr lang="en-US" sz="2800" b="1">
                <a:solidFill>
                  <a:srgbClr val="FF0000"/>
                </a:solidFill>
                <a:latin typeface="Times New Roman"/>
                <a:ea typeface="Times New Roman"/>
                <a:cs typeface="Times New Roman"/>
                <a:sym typeface="Times New Roman"/>
              </a:rPr>
              <a:t>Nội dung, ý nghĩa</a:t>
            </a:r>
            <a:endParaRPr sz="2800" b="1">
              <a:solidFill>
                <a:srgbClr val="FF0000"/>
              </a:solidFill>
              <a:latin typeface="Times New Roman"/>
              <a:ea typeface="Times New Roman"/>
              <a:cs typeface="Times New Roman"/>
              <a:sym typeface="Times New Roman"/>
            </a:endParaRPr>
          </a:p>
        </p:txBody>
      </p:sp>
      <p:sp>
        <p:nvSpPr>
          <p:cNvPr id="434" name="Google Shape;434;p34"/>
          <p:cNvSpPr txBox="1"/>
          <p:nvPr/>
        </p:nvSpPr>
        <p:spPr>
          <a:xfrm>
            <a:off x="3923929" y="3148608"/>
            <a:ext cx="4786329" cy="1569660"/>
          </a:xfrm>
          <a:prstGeom prst="rect">
            <a:avLst/>
          </a:prstGeom>
          <a:noFill/>
          <a:ln>
            <a:noFill/>
          </a:ln>
        </p:spPr>
        <p:txBody>
          <a:bodyPr spcFirstLastPara="1" wrap="square" lIns="91409" tIns="45692" rIns="91409" bIns="45692" anchor="t" anchorCtr="0">
            <a:spAutoFit/>
          </a:bodyPr>
          <a:lstStyle/>
          <a:p>
            <a:pPr algn="just"/>
            <a:r>
              <a:rPr lang="en-US" sz="2400">
                <a:solidFill>
                  <a:srgbClr val="0070C0"/>
                </a:solidFill>
                <a:latin typeface="Times New Roman"/>
                <a:ea typeface="Times New Roman"/>
                <a:cs typeface="Times New Roman"/>
                <a:sym typeface="Times New Roman"/>
              </a:rPr>
              <a:t>Kể về việc ông Giuốc-đanh muốn thay đổi cách ăn mặc, tác giả phê phán thói học đòi cao sang của tầng lớp trưởng giả.</a:t>
            </a:r>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4"/>
                                        </p:tgtEl>
                                        <p:attrNameLst>
                                          <p:attrName>style.visibility</p:attrName>
                                        </p:attrNameLst>
                                      </p:cBhvr>
                                      <p:to>
                                        <p:strVal val="visible"/>
                                      </p:to>
                                    </p:set>
                                    <p:animEffect transition="in" filter="fade">
                                      <p:cBhvr>
                                        <p:cTn id="7" dur="1822"/>
                                        <p:tgtEl>
                                          <p:spTgt spid="424"/>
                                        </p:tgtEl>
                                      </p:cBhvr>
                                    </p:animEffect>
                                  </p:childTnLst>
                                </p:cTn>
                              </p:par>
                              <p:par>
                                <p:cTn id="8" presetID="10" presetClass="entr" presetSubtype="0" fill="hold" nodeType="withEffect">
                                  <p:stCondLst>
                                    <p:cond delay="0"/>
                                  </p:stCondLst>
                                  <p:childTnLst>
                                    <p:set>
                                      <p:cBhvr>
                                        <p:cTn id="9" dur="1" fill="hold">
                                          <p:stCondLst>
                                            <p:cond delay="0"/>
                                          </p:stCondLst>
                                        </p:cTn>
                                        <p:tgtEl>
                                          <p:spTgt spid="427"/>
                                        </p:tgtEl>
                                        <p:attrNameLst>
                                          <p:attrName>style.visibility</p:attrName>
                                        </p:attrNameLst>
                                      </p:cBhvr>
                                      <p:to>
                                        <p:strVal val="visible"/>
                                      </p:to>
                                    </p:set>
                                    <p:animEffect transition="in" filter="fade">
                                      <p:cBhvr>
                                        <p:cTn id="10" dur="1822"/>
                                        <p:tgtEl>
                                          <p:spTgt spid="42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28"/>
                                        </p:tgtEl>
                                        <p:attrNameLst>
                                          <p:attrName>style.visibility</p:attrName>
                                        </p:attrNameLst>
                                      </p:cBhvr>
                                      <p:to>
                                        <p:strVal val="visible"/>
                                      </p:to>
                                    </p:set>
                                    <p:animEffect transition="in" filter="fade">
                                      <p:cBhvr>
                                        <p:cTn id="15" dur="2000"/>
                                        <p:tgtEl>
                                          <p:spTgt spid="42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29"/>
                                        </p:tgtEl>
                                        <p:attrNameLst>
                                          <p:attrName>style.visibility</p:attrName>
                                        </p:attrNameLst>
                                      </p:cBhvr>
                                      <p:to>
                                        <p:strVal val="visible"/>
                                      </p:to>
                                    </p:set>
                                    <p:animEffect transition="in" filter="fade">
                                      <p:cBhvr>
                                        <p:cTn id="20" dur="2000"/>
                                        <p:tgtEl>
                                          <p:spTgt spid="42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30"/>
                                        </p:tgtEl>
                                        <p:attrNameLst>
                                          <p:attrName>style.visibility</p:attrName>
                                        </p:attrNameLst>
                                      </p:cBhvr>
                                      <p:to>
                                        <p:strVal val="visible"/>
                                      </p:to>
                                    </p:set>
                                    <p:animEffect transition="in" filter="fade">
                                      <p:cBhvr>
                                        <p:cTn id="25" dur="1822"/>
                                        <p:tgtEl>
                                          <p:spTgt spid="430"/>
                                        </p:tgtEl>
                                      </p:cBhvr>
                                    </p:animEffect>
                                  </p:childTnLst>
                                </p:cTn>
                              </p:par>
                              <p:par>
                                <p:cTn id="26" presetID="10" presetClass="entr" presetSubtype="0" fill="hold" nodeType="withEffect">
                                  <p:stCondLst>
                                    <p:cond delay="0"/>
                                  </p:stCondLst>
                                  <p:childTnLst>
                                    <p:set>
                                      <p:cBhvr>
                                        <p:cTn id="27" dur="1" fill="hold">
                                          <p:stCondLst>
                                            <p:cond delay="0"/>
                                          </p:stCondLst>
                                        </p:cTn>
                                        <p:tgtEl>
                                          <p:spTgt spid="433"/>
                                        </p:tgtEl>
                                        <p:attrNameLst>
                                          <p:attrName>style.visibility</p:attrName>
                                        </p:attrNameLst>
                                      </p:cBhvr>
                                      <p:to>
                                        <p:strVal val="visible"/>
                                      </p:to>
                                    </p:set>
                                    <p:animEffect transition="in" filter="fade">
                                      <p:cBhvr>
                                        <p:cTn id="28" dur="1822"/>
                                        <p:tgtEl>
                                          <p:spTgt spid="43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34"/>
                                        </p:tgtEl>
                                        <p:attrNameLst>
                                          <p:attrName>style.visibility</p:attrName>
                                        </p:attrNameLst>
                                      </p:cBhvr>
                                      <p:to>
                                        <p:strVal val="visible"/>
                                      </p:to>
                                    </p:set>
                                    <p:animEffect transition="in" filter="fade">
                                      <p:cBhvr>
                                        <p:cTn id="33" dur="500"/>
                                        <p:tgtEl>
                                          <p:spTgt spid="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hanhDat\Desktop\tac-gia-tac-pham-ong-giuoc-danh-mac-le-phuc-1007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44" y="172244"/>
            <a:ext cx="9004041"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7178337"/>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pic>
        <p:nvPicPr>
          <p:cNvPr id="439" name="Google Shape;439;p35"/>
          <p:cNvPicPr preferRelativeResize="0"/>
          <p:nvPr/>
        </p:nvPicPr>
        <p:blipFill rotWithShape="1">
          <a:blip r:embed="rId3">
            <a:alphaModFix/>
          </a:blip>
          <a:srcRect/>
          <a:stretch/>
        </p:blipFill>
        <p:spPr>
          <a:xfrm>
            <a:off x="251521" y="124272"/>
            <a:ext cx="2016224" cy="1717544"/>
          </a:xfrm>
          <a:prstGeom prst="rect">
            <a:avLst/>
          </a:prstGeom>
          <a:noFill/>
          <a:ln>
            <a:noFill/>
          </a:ln>
        </p:spPr>
      </p:pic>
      <p:sp>
        <p:nvSpPr>
          <p:cNvPr id="440" name="Google Shape;440;p35"/>
          <p:cNvSpPr txBox="1"/>
          <p:nvPr/>
        </p:nvSpPr>
        <p:spPr>
          <a:xfrm>
            <a:off x="821094" y="1006336"/>
            <a:ext cx="1203649" cy="707830"/>
          </a:xfrm>
          <a:prstGeom prst="rect">
            <a:avLst/>
          </a:prstGeom>
          <a:noFill/>
          <a:ln>
            <a:noFill/>
          </a:ln>
        </p:spPr>
        <p:txBody>
          <a:bodyPr spcFirstLastPara="1" wrap="square" lIns="91409" tIns="45692" rIns="91409" bIns="45692" anchor="t" anchorCtr="0">
            <a:spAutoFit/>
          </a:bodyPr>
          <a:lstStyle/>
          <a:p>
            <a:r>
              <a:rPr lang="en-US" sz="2000" b="1" dirty="0" smtClean="0">
                <a:solidFill>
                  <a:schemeClr val="lt1"/>
                </a:solidFill>
                <a:latin typeface="Times New Roman"/>
                <a:ea typeface="Times New Roman"/>
                <a:cs typeface="Times New Roman"/>
                <a:sym typeface="Times New Roman"/>
              </a:rPr>
              <a:t>LUYÊN TẬP</a:t>
            </a:r>
            <a:endParaRPr sz="2000" b="1" dirty="0">
              <a:solidFill>
                <a:schemeClr val="lt1"/>
              </a:solidFill>
              <a:latin typeface="Times New Roman"/>
              <a:ea typeface="Times New Roman"/>
              <a:cs typeface="Times New Roman"/>
              <a:sym typeface="Times New Roman"/>
            </a:endParaRPr>
          </a:p>
        </p:txBody>
      </p:sp>
      <p:sp>
        <p:nvSpPr>
          <p:cNvPr id="441" name="Google Shape;441;p35"/>
          <p:cNvSpPr txBox="1"/>
          <p:nvPr/>
        </p:nvSpPr>
        <p:spPr>
          <a:xfrm>
            <a:off x="2654077" y="231702"/>
            <a:ext cx="6094388" cy="892495"/>
          </a:xfrm>
          <a:prstGeom prst="rect">
            <a:avLst/>
          </a:prstGeom>
          <a:noFill/>
          <a:ln>
            <a:noFill/>
          </a:ln>
        </p:spPr>
        <p:txBody>
          <a:bodyPr spcFirstLastPara="1" wrap="square" lIns="91409" tIns="45692" rIns="91409" bIns="45692" anchor="t" anchorCtr="0">
            <a:spAutoFit/>
          </a:bodyPr>
          <a:lstStyle/>
          <a:p>
            <a:pPr algn="just"/>
            <a:r>
              <a:rPr lang="en-US" sz="2600" b="1" dirty="0" err="1" smtClean="0">
                <a:latin typeface="Times New Roman"/>
                <a:ea typeface="Times New Roman"/>
                <a:cs typeface="Times New Roman"/>
                <a:sym typeface="Times New Roman"/>
              </a:rPr>
              <a:t>Đóng</a:t>
            </a:r>
            <a:r>
              <a:rPr lang="en-US" sz="2600" b="1" dirty="0" smtClean="0">
                <a:latin typeface="Times New Roman"/>
                <a:ea typeface="Times New Roman"/>
                <a:cs typeface="Times New Roman"/>
                <a:sym typeface="Times New Roman"/>
              </a:rPr>
              <a:t> </a:t>
            </a:r>
            <a:r>
              <a:rPr lang="en-US" sz="2600" b="1" dirty="0" err="1">
                <a:latin typeface="Times New Roman"/>
                <a:ea typeface="Times New Roman"/>
                <a:cs typeface="Times New Roman"/>
                <a:sym typeface="Times New Roman"/>
              </a:rPr>
              <a:t>vai</a:t>
            </a:r>
            <a:r>
              <a:rPr lang="en-US" sz="2600" b="1" dirty="0">
                <a:latin typeface="Times New Roman"/>
                <a:ea typeface="Times New Roman"/>
                <a:cs typeface="Times New Roman"/>
                <a:sym typeface="Times New Roman"/>
              </a:rPr>
              <a:t> </a:t>
            </a:r>
            <a:r>
              <a:rPr lang="en-US" sz="2600" b="1" dirty="0" err="1">
                <a:latin typeface="Times New Roman"/>
                <a:ea typeface="Times New Roman"/>
                <a:cs typeface="Times New Roman"/>
                <a:sym typeface="Times New Roman"/>
              </a:rPr>
              <a:t>nhân</a:t>
            </a:r>
            <a:r>
              <a:rPr lang="en-US" sz="2600" b="1" dirty="0">
                <a:latin typeface="Times New Roman"/>
                <a:ea typeface="Times New Roman"/>
                <a:cs typeface="Times New Roman"/>
                <a:sym typeface="Times New Roman"/>
              </a:rPr>
              <a:t> </a:t>
            </a:r>
            <a:r>
              <a:rPr lang="en-US" sz="2600" b="1" dirty="0" err="1">
                <a:latin typeface="Times New Roman"/>
                <a:ea typeface="Times New Roman"/>
                <a:cs typeface="Times New Roman"/>
                <a:sym typeface="Times New Roman"/>
              </a:rPr>
              <a:t>vật</a:t>
            </a:r>
            <a:r>
              <a:rPr lang="en-US" sz="2600" b="1" dirty="0">
                <a:latin typeface="Times New Roman"/>
                <a:ea typeface="Times New Roman"/>
                <a:cs typeface="Times New Roman"/>
                <a:sym typeface="Times New Roman"/>
              </a:rPr>
              <a:t> </a:t>
            </a:r>
            <a:r>
              <a:rPr lang="en-US" sz="2600" b="1" dirty="0" err="1">
                <a:latin typeface="Times New Roman"/>
                <a:ea typeface="Times New Roman"/>
                <a:cs typeface="Times New Roman"/>
                <a:sym typeface="Times New Roman"/>
              </a:rPr>
              <a:t>trong</a:t>
            </a:r>
            <a:r>
              <a:rPr lang="en-US" sz="2600" b="1" dirty="0">
                <a:latin typeface="Times New Roman"/>
                <a:ea typeface="Times New Roman"/>
                <a:cs typeface="Times New Roman"/>
                <a:sym typeface="Times New Roman"/>
              </a:rPr>
              <a:t> </a:t>
            </a:r>
            <a:r>
              <a:rPr lang="en-US" sz="2600" b="1" dirty="0" err="1">
                <a:latin typeface="Times New Roman"/>
                <a:ea typeface="Times New Roman"/>
                <a:cs typeface="Times New Roman"/>
                <a:sym typeface="Times New Roman"/>
              </a:rPr>
              <a:t>lớp</a:t>
            </a:r>
            <a:r>
              <a:rPr lang="en-US" sz="2600" b="1" dirty="0">
                <a:latin typeface="Times New Roman"/>
                <a:ea typeface="Times New Roman"/>
                <a:cs typeface="Times New Roman"/>
                <a:sym typeface="Times New Roman"/>
              </a:rPr>
              <a:t> </a:t>
            </a:r>
            <a:r>
              <a:rPr lang="en-US" sz="2600" b="1" dirty="0" err="1">
                <a:latin typeface="Times New Roman"/>
                <a:ea typeface="Times New Roman"/>
                <a:cs typeface="Times New Roman"/>
                <a:sym typeface="Times New Roman"/>
              </a:rPr>
              <a:t>kịch</a:t>
            </a:r>
            <a:r>
              <a:rPr lang="en-US" sz="2600" b="1" dirty="0">
                <a:latin typeface="Times New Roman"/>
                <a:ea typeface="Times New Roman"/>
                <a:cs typeface="Times New Roman"/>
                <a:sym typeface="Times New Roman"/>
              </a:rPr>
              <a:t> </a:t>
            </a:r>
            <a:r>
              <a:rPr lang="en-US" sz="2600" b="1" i="1" dirty="0" err="1">
                <a:latin typeface="Times New Roman"/>
                <a:ea typeface="Times New Roman"/>
                <a:cs typeface="Times New Roman"/>
                <a:sym typeface="Times New Roman"/>
              </a:rPr>
              <a:t>Ông</a:t>
            </a:r>
            <a:r>
              <a:rPr lang="en-US" sz="2600" b="1" i="1" dirty="0">
                <a:latin typeface="Times New Roman"/>
                <a:ea typeface="Times New Roman"/>
                <a:cs typeface="Times New Roman"/>
                <a:sym typeface="Times New Roman"/>
              </a:rPr>
              <a:t> </a:t>
            </a:r>
            <a:r>
              <a:rPr lang="en-US" sz="2600" b="1" i="1" dirty="0" err="1">
                <a:latin typeface="Times New Roman"/>
                <a:ea typeface="Times New Roman"/>
                <a:cs typeface="Times New Roman"/>
                <a:sym typeface="Times New Roman"/>
              </a:rPr>
              <a:t>Giuốc-đanh</a:t>
            </a:r>
            <a:r>
              <a:rPr lang="en-US" sz="2600" b="1" i="1" dirty="0">
                <a:latin typeface="Times New Roman"/>
                <a:ea typeface="Times New Roman"/>
                <a:cs typeface="Times New Roman"/>
                <a:sym typeface="Times New Roman"/>
              </a:rPr>
              <a:t> </a:t>
            </a:r>
            <a:r>
              <a:rPr lang="en-US" sz="2600" b="1" i="1" dirty="0" err="1">
                <a:latin typeface="Times New Roman"/>
                <a:ea typeface="Times New Roman"/>
                <a:cs typeface="Times New Roman"/>
                <a:sym typeface="Times New Roman"/>
              </a:rPr>
              <a:t>mặc</a:t>
            </a:r>
            <a:r>
              <a:rPr lang="en-US" sz="2600" b="1" i="1" dirty="0">
                <a:latin typeface="Times New Roman"/>
                <a:ea typeface="Times New Roman"/>
                <a:cs typeface="Times New Roman"/>
                <a:sym typeface="Times New Roman"/>
              </a:rPr>
              <a:t> </a:t>
            </a:r>
            <a:r>
              <a:rPr lang="en-US" sz="2600" b="1" i="1" dirty="0" err="1">
                <a:latin typeface="Times New Roman"/>
                <a:ea typeface="Times New Roman"/>
                <a:cs typeface="Times New Roman"/>
                <a:sym typeface="Times New Roman"/>
              </a:rPr>
              <a:t>lễ</a:t>
            </a:r>
            <a:r>
              <a:rPr lang="en-US" sz="2600" b="1" i="1" dirty="0">
                <a:latin typeface="Times New Roman"/>
                <a:ea typeface="Times New Roman"/>
                <a:cs typeface="Times New Roman"/>
                <a:sym typeface="Times New Roman"/>
              </a:rPr>
              <a:t> </a:t>
            </a:r>
            <a:r>
              <a:rPr lang="en-US" sz="2600" b="1" i="1" dirty="0" err="1" smtClean="0">
                <a:latin typeface="Times New Roman"/>
                <a:ea typeface="Times New Roman"/>
                <a:cs typeface="Times New Roman"/>
                <a:sym typeface="Times New Roman"/>
              </a:rPr>
              <a:t>phục</a:t>
            </a:r>
            <a:endParaRPr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9"/>
                                        </p:tgtEl>
                                        <p:attrNameLst>
                                          <p:attrName>style.visibility</p:attrName>
                                        </p:attrNameLst>
                                      </p:cBhvr>
                                      <p:to>
                                        <p:strVal val="visible"/>
                                      </p:to>
                                    </p:set>
                                    <p:animEffect transition="in" filter="fade">
                                      <p:cBhvr>
                                        <p:cTn id="7" dur="500"/>
                                        <p:tgtEl>
                                          <p:spTgt spid="439"/>
                                        </p:tgtEl>
                                      </p:cBhvr>
                                    </p:animEffect>
                                  </p:childTnLst>
                                </p:cTn>
                              </p:par>
                              <p:par>
                                <p:cTn id="8" presetID="10" presetClass="entr" presetSubtype="0" fill="hold" nodeType="withEffect">
                                  <p:stCondLst>
                                    <p:cond delay="0"/>
                                  </p:stCondLst>
                                  <p:childTnLst>
                                    <p:set>
                                      <p:cBhvr>
                                        <p:cTn id="9" dur="1" fill="hold">
                                          <p:stCondLst>
                                            <p:cond delay="0"/>
                                          </p:stCondLst>
                                        </p:cTn>
                                        <p:tgtEl>
                                          <p:spTgt spid="440"/>
                                        </p:tgtEl>
                                        <p:attrNameLst>
                                          <p:attrName>style.visibility</p:attrName>
                                        </p:attrNameLst>
                                      </p:cBhvr>
                                      <p:to>
                                        <p:strVal val="visible"/>
                                      </p:to>
                                    </p:set>
                                    <p:animEffect transition="in" filter="fade">
                                      <p:cBhvr>
                                        <p:cTn id="10" dur="500"/>
                                        <p:tgtEl>
                                          <p:spTgt spid="44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41"/>
                                        </p:tgtEl>
                                        <p:attrNameLst>
                                          <p:attrName>style.visibility</p:attrName>
                                        </p:attrNameLst>
                                      </p:cBhvr>
                                      <p:to>
                                        <p:strVal val="visible"/>
                                      </p:to>
                                    </p:set>
                                    <p:animEffect transition="in" filter="fade">
                                      <p:cBhvr>
                                        <p:cTn id="15" dur="2000"/>
                                        <p:tgtEl>
                                          <p:spTgt spid="4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pic>
        <p:nvPicPr>
          <p:cNvPr id="456" name="Google Shape;456;p36"/>
          <p:cNvPicPr preferRelativeResize="0"/>
          <p:nvPr/>
        </p:nvPicPr>
        <p:blipFill rotWithShape="1">
          <a:blip r:embed="rId3">
            <a:alphaModFix/>
          </a:blip>
          <a:srcRect/>
          <a:stretch/>
        </p:blipFill>
        <p:spPr>
          <a:xfrm>
            <a:off x="6876256" y="2761335"/>
            <a:ext cx="2160240" cy="2387201"/>
          </a:xfrm>
          <a:prstGeom prst="rect">
            <a:avLst/>
          </a:prstGeom>
          <a:noFill/>
          <a:ln>
            <a:noFill/>
          </a:ln>
        </p:spPr>
      </p:pic>
      <p:sp>
        <p:nvSpPr>
          <p:cNvPr id="457" name="Google Shape;457;p36"/>
          <p:cNvSpPr txBox="1"/>
          <p:nvPr/>
        </p:nvSpPr>
        <p:spPr>
          <a:xfrm>
            <a:off x="2843808" y="187570"/>
            <a:ext cx="3377848" cy="584775"/>
          </a:xfrm>
          <a:prstGeom prst="rect">
            <a:avLst/>
          </a:prstGeom>
          <a:noFill/>
          <a:ln>
            <a:noFill/>
          </a:ln>
        </p:spPr>
        <p:txBody>
          <a:bodyPr spcFirstLastPara="1" wrap="square" lIns="91409" tIns="45692" rIns="91409" bIns="45692" anchor="t" anchorCtr="0">
            <a:spAutoFit/>
          </a:bodyPr>
          <a:lstStyle/>
          <a:p>
            <a:r>
              <a:rPr lang="en-US" sz="3200" b="1">
                <a:solidFill>
                  <a:srgbClr val="FF0000"/>
                </a:solidFill>
                <a:latin typeface="Times New Roman"/>
                <a:ea typeface="Times New Roman"/>
                <a:cs typeface="Times New Roman"/>
                <a:sym typeface="Times New Roman"/>
              </a:rPr>
              <a:t>Hướng dẫn tự học</a:t>
            </a:r>
            <a:endParaRPr sz="3200" b="1">
              <a:solidFill>
                <a:srgbClr val="FF0000"/>
              </a:solidFill>
              <a:latin typeface="Times New Roman"/>
              <a:ea typeface="Times New Roman"/>
              <a:cs typeface="Times New Roman"/>
              <a:sym typeface="Times New Roman"/>
            </a:endParaRPr>
          </a:p>
        </p:txBody>
      </p:sp>
      <p:pic>
        <p:nvPicPr>
          <p:cNvPr id="458" name="Google Shape;458;p36"/>
          <p:cNvPicPr preferRelativeResize="0"/>
          <p:nvPr/>
        </p:nvPicPr>
        <p:blipFill rotWithShape="1">
          <a:blip r:embed="rId4">
            <a:alphaModFix/>
          </a:blip>
          <a:srcRect/>
          <a:stretch/>
        </p:blipFill>
        <p:spPr>
          <a:xfrm>
            <a:off x="1979713" y="189945"/>
            <a:ext cx="720080" cy="676652"/>
          </a:xfrm>
          <a:prstGeom prst="rect">
            <a:avLst/>
          </a:prstGeom>
          <a:noFill/>
          <a:ln>
            <a:noFill/>
          </a:ln>
        </p:spPr>
      </p:pic>
      <p:pic>
        <p:nvPicPr>
          <p:cNvPr id="459" name="Google Shape;459;p36"/>
          <p:cNvPicPr preferRelativeResize="0"/>
          <p:nvPr/>
        </p:nvPicPr>
        <p:blipFill rotWithShape="1">
          <a:blip r:embed="rId4">
            <a:alphaModFix/>
          </a:blip>
          <a:srcRect/>
          <a:stretch/>
        </p:blipFill>
        <p:spPr>
          <a:xfrm>
            <a:off x="6353449" y="189945"/>
            <a:ext cx="720080" cy="676652"/>
          </a:xfrm>
          <a:prstGeom prst="rect">
            <a:avLst/>
          </a:prstGeom>
          <a:noFill/>
          <a:ln>
            <a:noFill/>
          </a:ln>
        </p:spPr>
      </p:pic>
      <p:pic>
        <p:nvPicPr>
          <p:cNvPr id="460" name="Google Shape;460;p36" descr="9ee5199484871"/>
          <p:cNvPicPr preferRelativeResize="0"/>
          <p:nvPr/>
        </p:nvPicPr>
        <p:blipFill rotWithShape="1">
          <a:blip r:embed="rId5">
            <a:alphaModFix/>
          </a:blip>
          <a:srcRect/>
          <a:stretch/>
        </p:blipFill>
        <p:spPr>
          <a:xfrm>
            <a:off x="474073" y="1555720"/>
            <a:ext cx="938839" cy="584776"/>
          </a:xfrm>
          <a:prstGeom prst="rect">
            <a:avLst/>
          </a:prstGeom>
          <a:noFill/>
          <a:ln>
            <a:noFill/>
          </a:ln>
        </p:spPr>
      </p:pic>
      <p:sp>
        <p:nvSpPr>
          <p:cNvPr id="461" name="Google Shape;461;p36"/>
          <p:cNvSpPr txBox="1"/>
          <p:nvPr/>
        </p:nvSpPr>
        <p:spPr>
          <a:xfrm>
            <a:off x="1698208" y="1348408"/>
            <a:ext cx="5178048" cy="978673"/>
          </a:xfrm>
          <a:prstGeom prst="rect">
            <a:avLst/>
          </a:prstGeom>
          <a:noFill/>
          <a:ln>
            <a:noFill/>
          </a:ln>
        </p:spPr>
        <p:txBody>
          <a:bodyPr spcFirstLastPara="1" wrap="square" lIns="91409" tIns="45692" rIns="91409" bIns="45692" anchor="t" anchorCtr="0">
            <a:spAutoFit/>
          </a:bodyPr>
          <a:lstStyle/>
          <a:p>
            <a:pPr algn="just">
              <a:lnSpc>
                <a:spcPct val="120000"/>
              </a:lnSpc>
            </a:pPr>
            <a:r>
              <a:rPr lang="en-US" sz="2400" dirty="0" err="1" smtClean="0">
                <a:solidFill>
                  <a:srgbClr val="3F3F3F"/>
                </a:solidFill>
                <a:latin typeface="Times New Roman"/>
                <a:ea typeface="Times New Roman"/>
                <a:cs typeface="Times New Roman"/>
                <a:sym typeface="Times New Roman"/>
              </a:rPr>
              <a:t>Vẽ</a:t>
            </a:r>
            <a:r>
              <a:rPr lang="en-US" sz="2400" dirty="0" smtClean="0">
                <a:solidFill>
                  <a:srgbClr val="3F3F3F"/>
                </a:solidFill>
                <a:latin typeface="Times New Roman"/>
                <a:ea typeface="Times New Roman"/>
                <a:cs typeface="Times New Roman"/>
                <a:sym typeface="Times New Roman"/>
              </a:rPr>
              <a:t> </a:t>
            </a:r>
            <a:r>
              <a:rPr lang="en-US" sz="2400" dirty="0" err="1" smtClean="0">
                <a:solidFill>
                  <a:srgbClr val="3F3F3F"/>
                </a:solidFill>
                <a:latin typeface="Times New Roman"/>
                <a:ea typeface="Times New Roman"/>
                <a:cs typeface="Times New Roman"/>
                <a:sym typeface="Times New Roman"/>
              </a:rPr>
              <a:t>sơ</a:t>
            </a:r>
            <a:r>
              <a:rPr lang="en-US" sz="2400" dirty="0" smtClean="0">
                <a:solidFill>
                  <a:srgbClr val="3F3F3F"/>
                </a:solidFill>
                <a:latin typeface="Times New Roman"/>
                <a:ea typeface="Times New Roman"/>
                <a:cs typeface="Times New Roman"/>
                <a:sym typeface="Times New Roman"/>
              </a:rPr>
              <a:t> </a:t>
            </a:r>
            <a:r>
              <a:rPr lang="en-US" sz="2400" dirty="0" err="1" smtClean="0">
                <a:solidFill>
                  <a:srgbClr val="3F3F3F"/>
                </a:solidFill>
                <a:latin typeface="Times New Roman"/>
                <a:ea typeface="Times New Roman"/>
                <a:cs typeface="Times New Roman"/>
                <a:sym typeface="Times New Roman"/>
              </a:rPr>
              <a:t>đồ</a:t>
            </a:r>
            <a:r>
              <a:rPr lang="en-US" sz="2400" dirty="0" smtClean="0">
                <a:solidFill>
                  <a:srgbClr val="3F3F3F"/>
                </a:solidFill>
                <a:latin typeface="Times New Roman"/>
                <a:ea typeface="Times New Roman"/>
                <a:cs typeface="Times New Roman"/>
                <a:sym typeface="Times New Roman"/>
              </a:rPr>
              <a:t> </a:t>
            </a:r>
            <a:r>
              <a:rPr lang="en-US" sz="2400" dirty="0" err="1" smtClean="0">
                <a:solidFill>
                  <a:srgbClr val="3F3F3F"/>
                </a:solidFill>
                <a:latin typeface="Times New Roman"/>
                <a:ea typeface="Times New Roman"/>
                <a:cs typeface="Times New Roman"/>
                <a:sym typeface="Times New Roman"/>
              </a:rPr>
              <a:t>tư</a:t>
            </a:r>
            <a:r>
              <a:rPr lang="en-US" sz="2400" dirty="0" smtClean="0">
                <a:solidFill>
                  <a:srgbClr val="3F3F3F"/>
                </a:solidFill>
                <a:latin typeface="Times New Roman"/>
                <a:ea typeface="Times New Roman"/>
                <a:cs typeface="Times New Roman"/>
                <a:sym typeface="Times New Roman"/>
              </a:rPr>
              <a:t> </a:t>
            </a:r>
            <a:r>
              <a:rPr lang="en-US" sz="2400" dirty="0" err="1" smtClean="0">
                <a:solidFill>
                  <a:srgbClr val="3F3F3F"/>
                </a:solidFill>
                <a:latin typeface="Times New Roman"/>
                <a:ea typeface="Times New Roman"/>
                <a:cs typeface="Times New Roman"/>
                <a:sym typeface="Times New Roman"/>
              </a:rPr>
              <a:t>duy</a:t>
            </a:r>
            <a:r>
              <a:rPr lang="en-US" sz="2400" dirty="0" smtClean="0">
                <a:solidFill>
                  <a:srgbClr val="3F3F3F"/>
                </a:solidFill>
                <a:latin typeface="Times New Roman"/>
                <a:ea typeface="Times New Roman"/>
                <a:cs typeface="Times New Roman"/>
                <a:sym typeface="Times New Roman"/>
              </a:rPr>
              <a:t> </a:t>
            </a:r>
            <a:r>
              <a:rPr lang="en-US" sz="2400" dirty="0" err="1" smtClean="0">
                <a:solidFill>
                  <a:srgbClr val="3F3F3F"/>
                </a:solidFill>
                <a:latin typeface="Times New Roman"/>
                <a:ea typeface="Times New Roman"/>
                <a:cs typeface="Times New Roman"/>
                <a:sym typeface="Times New Roman"/>
              </a:rPr>
              <a:t>các</a:t>
            </a:r>
            <a:r>
              <a:rPr lang="en-US" sz="2400" dirty="0" smtClean="0">
                <a:solidFill>
                  <a:srgbClr val="3F3F3F"/>
                </a:solidFill>
                <a:latin typeface="Times New Roman"/>
                <a:ea typeface="Times New Roman"/>
                <a:cs typeface="Times New Roman"/>
                <a:sym typeface="Times New Roman"/>
              </a:rPr>
              <a:t> </a:t>
            </a:r>
            <a:r>
              <a:rPr lang="en-US" sz="2400" dirty="0" err="1" smtClean="0">
                <a:solidFill>
                  <a:srgbClr val="3F3F3F"/>
                </a:solidFill>
                <a:latin typeface="Times New Roman"/>
                <a:ea typeface="Times New Roman"/>
                <a:cs typeface="Times New Roman"/>
                <a:sym typeface="Times New Roman"/>
              </a:rPr>
              <a:t>đơn</a:t>
            </a:r>
            <a:r>
              <a:rPr lang="en-US" sz="2400" dirty="0" smtClean="0">
                <a:solidFill>
                  <a:srgbClr val="3F3F3F"/>
                </a:solidFill>
                <a:latin typeface="Times New Roman"/>
                <a:ea typeface="Times New Roman"/>
                <a:cs typeface="Times New Roman"/>
                <a:sym typeface="Times New Roman"/>
              </a:rPr>
              <a:t> </a:t>
            </a:r>
            <a:r>
              <a:rPr lang="en-US" sz="2400" dirty="0" err="1" smtClean="0">
                <a:solidFill>
                  <a:srgbClr val="3F3F3F"/>
                </a:solidFill>
                <a:latin typeface="Times New Roman"/>
                <a:ea typeface="Times New Roman"/>
                <a:cs typeface="Times New Roman"/>
                <a:sym typeface="Times New Roman"/>
              </a:rPr>
              <a:t>vị</a:t>
            </a:r>
            <a:r>
              <a:rPr lang="en-US" sz="2400" dirty="0" smtClean="0">
                <a:solidFill>
                  <a:srgbClr val="3F3F3F"/>
                </a:solidFill>
                <a:latin typeface="Times New Roman"/>
                <a:ea typeface="Times New Roman"/>
                <a:cs typeface="Times New Roman"/>
                <a:sym typeface="Times New Roman"/>
              </a:rPr>
              <a:t> </a:t>
            </a:r>
            <a:r>
              <a:rPr lang="en-US" sz="2400" dirty="0" err="1" smtClean="0">
                <a:solidFill>
                  <a:srgbClr val="3F3F3F"/>
                </a:solidFill>
                <a:latin typeface="Times New Roman"/>
                <a:ea typeface="Times New Roman"/>
                <a:cs typeface="Times New Roman"/>
                <a:sym typeface="Times New Roman"/>
              </a:rPr>
              <a:t>kiến</a:t>
            </a:r>
            <a:r>
              <a:rPr lang="en-US" sz="2400" dirty="0" smtClean="0">
                <a:solidFill>
                  <a:srgbClr val="3F3F3F"/>
                </a:solidFill>
                <a:latin typeface="Times New Roman"/>
                <a:ea typeface="Times New Roman"/>
                <a:cs typeface="Times New Roman"/>
                <a:sym typeface="Times New Roman"/>
              </a:rPr>
              <a:t> </a:t>
            </a:r>
            <a:r>
              <a:rPr lang="en-US" sz="2400" dirty="0" err="1" smtClean="0">
                <a:solidFill>
                  <a:srgbClr val="3F3F3F"/>
                </a:solidFill>
                <a:latin typeface="Times New Roman"/>
                <a:ea typeface="Times New Roman"/>
                <a:cs typeface="Times New Roman"/>
                <a:sym typeface="Times New Roman"/>
              </a:rPr>
              <a:t>thức</a:t>
            </a:r>
            <a:r>
              <a:rPr lang="en-US" sz="2400" dirty="0" smtClean="0">
                <a:solidFill>
                  <a:srgbClr val="3F3F3F"/>
                </a:solidFill>
                <a:latin typeface="Times New Roman"/>
                <a:ea typeface="Times New Roman"/>
                <a:cs typeface="Times New Roman"/>
                <a:sym typeface="Times New Roman"/>
              </a:rPr>
              <a:t> </a:t>
            </a:r>
            <a:r>
              <a:rPr lang="en-US" sz="2400" dirty="0" err="1" smtClean="0">
                <a:solidFill>
                  <a:srgbClr val="3F3F3F"/>
                </a:solidFill>
                <a:latin typeface="Times New Roman"/>
                <a:ea typeface="Times New Roman"/>
                <a:cs typeface="Times New Roman"/>
                <a:sym typeface="Times New Roman"/>
              </a:rPr>
              <a:t>của</a:t>
            </a:r>
            <a:r>
              <a:rPr lang="en-US" sz="2400" dirty="0" smtClean="0">
                <a:solidFill>
                  <a:srgbClr val="3F3F3F"/>
                </a:solidFill>
                <a:latin typeface="Times New Roman"/>
                <a:ea typeface="Times New Roman"/>
                <a:cs typeface="Times New Roman"/>
                <a:sym typeface="Times New Roman"/>
              </a:rPr>
              <a:t> </a:t>
            </a:r>
            <a:r>
              <a:rPr lang="en-US" sz="2400" dirty="0" err="1" smtClean="0">
                <a:solidFill>
                  <a:srgbClr val="3F3F3F"/>
                </a:solidFill>
                <a:latin typeface="Times New Roman"/>
                <a:ea typeface="Times New Roman"/>
                <a:cs typeface="Times New Roman"/>
                <a:sym typeface="Times New Roman"/>
              </a:rPr>
              <a:t>bài</a:t>
            </a:r>
            <a:r>
              <a:rPr lang="en-US" sz="2400" dirty="0" smtClean="0">
                <a:solidFill>
                  <a:srgbClr val="3F3F3F"/>
                </a:solidFill>
                <a:latin typeface="Times New Roman"/>
                <a:ea typeface="Times New Roman"/>
                <a:cs typeface="Times New Roman"/>
                <a:sym typeface="Times New Roman"/>
              </a:rPr>
              <a:t> </a:t>
            </a:r>
            <a:r>
              <a:rPr lang="en-US" sz="2400" dirty="0" err="1" smtClean="0">
                <a:solidFill>
                  <a:srgbClr val="3F3F3F"/>
                </a:solidFill>
                <a:latin typeface="Times New Roman"/>
                <a:ea typeface="Times New Roman"/>
                <a:cs typeface="Times New Roman"/>
                <a:sym typeface="Times New Roman"/>
              </a:rPr>
              <a:t>học</a:t>
            </a:r>
            <a:endParaRPr sz="2400" dirty="0">
              <a:solidFill>
                <a:srgbClr val="3F3F3F"/>
              </a:solidFill>
              <a:latin typeface="Times New Roman"/>
              <a:ea typeface="Times New Roman"/>
              <a:cs typeface="Times New Roman"/>
              <a:sym typeface="Times New Roman"/>
            </a:endParaRPr>
          </a:p>
        </p:txBody>
      </p:sp>
      <p:pic>
        <p:nvPicPr>
          <p:cNvPr id="462" name="Google Shape;462;p36" descr="9ee5199484871"/>
          <p:cNvPicPr preferRelativeResize="0"/>
          <p:nvPr/>
        </p:nvPicPr>
        <p:blipFill rotWithShape="1">
          <a:blip r:embed="rId5">
            <a:alphaModFix/>
          </a:blip>
          <a:srcRect/>
          <a:stretch/>
        </p:blipFill>
        <p:spPr>
          <a:xfrm>
            <a:off x="467545" y="2644552"/>
            <a:ext cx="938839" cy="584776"/>
          </a:xfrm>
          <a:prstGeom prst="rect">
            <a:avLst/>
          </a:prstGeom>
          <a:noFill/>
          <a:ln>
            <a:noFill/>
          </a:ln>
        </p:spPr>
      </p:pic>
      <p:sp>
        <p:nvSpPr>
          <p:cNvPr id="463" name="Google Shape;463;p36"/>
          <p:cNvSpPr txBox="1"/>
          <p:nvPr/>
        </p:nvSpPr>
        <p:spPr>
          <a:xfrm>
            <a:off x="1691680" y="2644553"/>
            <a:ext cx="6624736" cy="978673"/>
          </a:xfrm>
          <a:prstGeom prst="rect">
            <a:avLst/>
          </a:prstGeom>
          <a:noFill/>
          <a:ln>
            <a:noFill/>
          </a:ln>
        </p:spPr>
        <p:txBody>
          <a:bodyPr spcFirstLastPara="1" wrap="square" lIns="91409" tIns="45692" rIns="91409" bIns="45692" anchor="t" anchorCtr="0">
            <a:spAutoFit/>
          </a:bodyPr>
          <a:lstStyle/>
          <a:p>
            <a:pPr algn="just">
              <a:lnSpc>
                <a:spcPct val="120000"/>
              </a:lnSpc>
            </a:pPr>
            <a:r>
              <a:rPr lang="en-US" sz="2400" dirty="0" err="1" smtClean="0">
                <a:solidFill>
                  <a:srgbClr val="3F3F3F"/>
                </a:solidFill>
                <a:latin typeface="Times New Roman"/>
                <a:ea typeface="Times New Roman"/>
                <a:cs typeface="Times New Roman"/>
                <a:sym typeface="Times New Roman"/>
              </a:rPr>
              <a:t>Vẽ</a:t>
            </a:r>
            <a:r>
              <a:rPr lang="en-US" sz="2400" dirty="0" smtClean="0">
                <a:solidFill>
                  <a:srgbClr val="3F3F3F"/>
                </a:solidFill>
                <a:latin typeface="Times New Roman"/>
                <a:ea typeface="Times New Roman"/>
                <a:cs typeface="Times New Roman"/>
                <a:sym typeface="Times New Roman"/>
              </a:rPr>
              <a:t> </a:t>
            </a:r>
            <a:r>
              <a:rPr lang="en-US" sz="2400" dirty="0" err="1" smtClean="0">
                <a:solidFill>
                  <a:srgbClr val="3F3F3F"/>
                </a:solidFill>
                <a:latin typeface="Times New Roman"/>
                <a:ea typeface="Times New Roman"/>
                <a:cs typeface="Times New Roman"/>
                <a:sym typeface="Times New Roman"/>
              </a:rPr>
              <a:t>chân</a:t>
            </a:r>
            <a:r>
              <a:rPr lang="en-US" sz="2400" dirty="0" smtClean="0">
                <a:solidFill>
                  <a:srgbClr val="3F3F3F"/>
                </a:solidFill>
                <a:latin typeface="Times New Roman"/>
                <a:ea typeface="Times New Roman"/>
                <a:cs typeface="Times New Roman"/>
                <a:sym typeface="Times New Roman"/>
              </a:rPr>
              <a:t> dung </a:t>
            </a:r>
            <a:r>
              <a:rPr lang="en-US" sz="2400" dirty="0" err="1" smtClean="0">
                <a:solidFill>
                  <a:srgbClr val="3F3F3F"/>
                </a:solidFill>
                <a:latin typeface="Times New Roman"/>
                <a:ea typeface="Times New Roman"/>
                <a:cs typeface="Times New Roman"/>
                <a:sym typeface="Times New Roman"/>
              </a:rPr>
              <a:t>Giuốc-đanh</a:t>
            </a:r>
            <a:r>
              <a:rPr lang="en-US" sz="2400" dirty="0" smtClean="0">
                <a:solidFill>
                  <a:srgbClr val="3F3F3F"/>
                </a:solidFill>
                <a:latin typeface="Times New Roman"/>
                <a:ea typeface="Times New Roman"/>
                <a:cs typeface="Times New Roman"/>
                <a:sym typeface="Times New Roman"/>
              </a:rPr>
              <a:t> </a:t>
            </a:r>
            <a:r>
              <a:rPr lang="en-US" sz="2400" dirty="0" err="1" smtClean="0">
                <a:solidFill>
                  <a:srgbClr val="3F3F3F"/>
                </a:solidFill>
                <a:latin typeface="Times New Roman"/>
                <a:ea typeface="Times New Roman"/>
                <a:cs typeface="Times New Roman"/>
                <a:sym typeface="Times New Roman"/>
              </a:rPr>
              <a:t>theo</a:t>
            </a:r>
            <a:r>
              <a:rPr lang="en-US" sz="2400" dirty="0" smtClean="0">
                <a:solidFill>
                  <a:srgbClr val="3F3F3F"/>
                </a:solidFill>
                <a:latin typeface="Times New Roman"/>
                <a:ea typeface="Times New Roman"/>
                <a:cs typeface="Times New Roman"/>
                <a:sym typeface="Times New Roman"/>
              </a:rPr>
              <a:t> </a:t>
            </a:r>
            <a:r>
              <a:rPr lang="en-US" sz="2400" dirty="0" err="1" smtClean="0">
                <a:solidFill>
                  <a:srgbClr val="3F3F3F"/>
                </a:solidFill>
                <a:latin typeface="Times New Roman"/>
                <a:ea typeface="Times New Roman"/>
                <a:cs typeface="Times New Roman"/>
                <a:sym typeface="Times New Roman"/>
              </a:rPr>
              <a:t>sự</a:t>
            </a:r>
            <a:r>
              <a:rPr lang="en-US" sz="2400" dirty="0" smtClean="0">
                <a:solidFill>
                  <a:srgbClr val="3F3F3F"/>
                </a:solidFill>
                <a:latin typeface="Times New Roman"/>
                <a:ea typeface="Times New Roman"/>
                <a:cs typeface="Times New Roman"/>
                <a:sym typeface="Times New Roman"/>
              </a:rPr>
              <a:t> </a:t>
            </a:r>
            <a:r>
              <a:rPr lang="en-US" sz="2400" dirty="0" err="1" smtClean="0">
                <a:solidFill>
                  <a:srgbClr val="3F3F3F"/>
                </a:solidFill>
                <a:latin typeface="Times New Roman"/>
                <a:ea typeface="Times New Roman"/>
                <a:cs typeface="Times New Roman"/>
                <a:sym typeface="Times New Roman"/>
              </a:rPr>
              <a:t>tưởng</a:t>
            </a:r>
            <a:r>
              <a:rPr lang="en-US" sz="2400" dirty="0" smtClean="0">
                <a:solidFill>
                  <a:srgbClr val="3F3F3F"/>
                </a:solidFill>
                <a:latin typeface="Times New Roman"/>
                <a:ea typeface="Times New Roman"/>
                <a:cs typeface="Times New Roman"/>
                <a:sym typeface="Times New Roman"/>
              </a:rPr>
              <a:t> </a:t>
            </a:r>
            <a:r>
              <a:rPr lang="en-US" sz="2400" dirty="0" err="1" smtClean="0">
                <a:solidFill>
                  <a:srgbClr val="3F3F3F"/>
                </a:solidFill>
                <a:latin typeface="Times New Roman"/>
                <a:ea typeface="Times New Roman"/>
                <a:cs typeface="Times New Roman"/>
                <a:sym typeface="Times New Roman"/>
              </a:rPr>
              <a:t>tượng</a:t>
            </a:r>
            <a:r>
              <a:rPr lang="en-US" sz="2400" dirty="0" smtClean="0">
                <a:solidFill>
                  <a:srgbClr val="3F3F3F"/>
                </a:solidFill>
                <a:latin typeface="Times New Roman"/>
                <a:ea typeface="Times New Roman"/>
                <a:cs typeface="Times New Roman"/>
                <a:sym typeface="Times New Roman"/>
              </a:rPr>
              <a:t> </a:t>
            </a:r>
            <a:r>
              <a:rPr lang="en-US" sz="2400" dirty="0" err="1" smtClean="0">
                <a:solidFill>
                  <a:srgbClr val="3F3F3F"/>
                </a:solidFill>
                <a:latin typeface="Times New Roman"/>
                <a:ea typeface="Times New Roman"/>
                <a:cs typeface="Times New Roman"/>
                <a:sym typeface="Times New Roman"/>
              </a:rPr>
              <a:t>của</a:t>
            </a:r>
            <a:r>
              <a:rPr lang="en-US" sz="2400" dirty="0" smtClean="0">
                <a:solidFill>
                  <a:srgbClr val="3F3F3F"/>
                </a:solidFill>
                <a:latin typeface="Times New Roman"/>
                <a:ea typeface="Times New Roman"/>
                <a:cs typeface="Times New Roman"/>
                <a:sym typeface="Times New Roman"/>
              </a:rPr>
              <a:t> </a:t>
            </a:r>
            <a:r>
              <a:rPr lang="en-US" sz="2400" dirty="0" err="1" smtClean="0">
                <a:solidFill>
                  <a:srgbClr val="3F3F3F"/>
                </a:solidFill>
                <a:latin typeface="Times New Roman"/>
                <a:ea typeface="Times New Roman"/>
                <a:cs typeface="Times New Roman"/>
                <a:sym typeface="Times New Roman"/>
              </a:rPr>
              <a:t>em</a:t>
            </a:r>
            <a:endParaRPr sz="2400" dirty="0">
              <a:solidFill>
                <a:srgbClr val="3F3F3F"/>
              </a:solidFill>
              <a:latin typeface="Times New Roman"/>
              <a:ea typeface="Times New Roman"/>
              <a:cs typeface="Times New Roman"/>
              <a:sym typeface="Times New Roman"/>
            </a:endParaRPr>
          </a:p>
        </p:txBody>
      </p:sp>
      <p:pic>
        <p:nvPicPr>
          <p:cNvPr id="464" name="Google Shape;464;p36" descr="9ee5199484871"/>
          <p:cNvPicPr preferRelativeResize="0"/>
          <p:nvPr/>
        </p:nvPicPr>
        <p:blipFill rotWithShape="1">
          <a:blip r:embed="rId5">
            <a:alphaModFix/>
          </a:blip>
          <a:srcRect/>
          <a:stretch/>
        </p:blipFill>
        <p:spPr>
          <a:xfrm>
            <a:off x="467545" y="3784006"/>
            <a:ext cx="938839" cy="584776"/>
          </a:xfrm>
          <a:prstGeom prst="rect">
            <a:avLst/>
          </a:prstGeom>
          <a:noFill/>
          <a:ln>
            <a:noFill/>
          </a:ln>
        </p:spPr>
      </p:pic>
      <p:sp>
        <p:nvSpPr>
          <p:cNvPr id="465" name="Google Shape;465;p36"/>
          <p:cNvSpPr txBox="1"/>
          <p:nvPr/>
        </p:nvSpPr>
        <p:spPr>
          <a:xfrm>
            <a:off x="1691680" y="3580656"/>
            <a:ext cx="4661768" cy="535475"/>
          </a:xfrm>
          <a:prstGeom prst="rect">
            <a:avLst/>
          </a:prstGeom>
          <a:noFill/>
          <a:ln>
            <a:noFill/>
          </a:ln>
        </p:spPr>
        <p:txBody>
          <a:bodyPr spcFirstLastPara="1" wrap="square" lIns="91409" tIns="45692" rIns="91409" bIns="45692" anchor="t" anchorCtr="0">
            <a:spAutoFit/>
          </a:bodyPr>
          <a:lstStyle/>
          <a:p>
            <a:pPr algn="just">
              <a:lnSpc>
                <a:spcPct val="120000"/>
              </a:lnSpc>
            </a:pPr>
            <a:r>
              <a:rPr lang="en-US" sz="2400" dirty="0" err="1" smtClean="0">
                <a:solidFill>
                  <a:srgbClr val="3F3F3F"/>
                </a:solidFill>
                <a:latin typeface="Times New Roman"/>
                <a:ea typeface="Times New Roman"/>
                <a:cs typeface="Times New Roman"/>
                <a:sym typeface="Times New Roman"/>
              </a:rPr>
              <a:t>Chuẩn</a:t>
            </a:r>
            <a:r>
              <a:rPr lang="en-US" sz="2400" dirty="0" smtClean="0">
                <a:solidFill>
                  <a:srgbClr val="3F3F3F"/>
                </a:solidFill>
                <a:latin typeface="Times New Roman"/>
                <a:ea typeface="Times New Roman"/>
                <a:cs typeface="Times New Roman"/>
                <a:sym typeface="Times New Roman"/>
              </a:rPr>
              <a:t> </a:t>
            </a:r>
            <a:r>
              <a:rPr lang="en-US" sz="2400" dirty="0" err="1" smtClean="0">
                <a:solidFill>
                  <a:srgbClr val="3F3F3F"/>
                </a:solidFill>
                <a:latin typeface="Times New Roman"/>
                <a:ea typeface="Times New Roman"/>
                <a:cs typeface="Times New Roman"/>
                <a:sym typeface="Times New Roman"/>
              </a:rPr>
              <a:t>bị</a:t>
            </a:r>
            <a:r>
              <a:rPr lang="en-US" sz="2400" dirty="0" smtClean="0">
                <a:solidFill>
                  <a:srgbClr val="3F3F3F"/>
                </a:solidFill>
                <a:latin typeface="Times New Roman"/>
                <a:ea typeface="Times New Roman"/>
                <a:cs typeface="Times New Roman"/>
                <a:sym typeface="Times New Roman"/>
              </a:rPr>
              <a:t> </a:t>
            </a:r>
            <a:r>
              <a:rPr lang="en-US" sz="2400" dirty="0" err="1" smtClean="0">
                <a:solidFill>
                  <a:srgbClr val="3F3F3F"/>
                </a:solidFill>
                <a:latin typeface="Times New Roman"/>
                <a:ea typeface="Times New Roman"/>
                <a:cs typeface="Times New Roman"/>
                <a:sym typeface="Times New Roman"/>
              </a:rPr>
              <a:t>bài</a:t>
            </a:r>
            <a:r>
              <a:rPr lang="en-US" sz="2400" dirty="0" smtClean="0">
                <a:solidFill>
                  <a:srgbClr val="3F3F3F"/>
                </a:solidFill>
                <a:latin typeface="Times New Roman"/>
                <a:ea typeface="Times New Roman"/>
                <a:cs typeface="Times New Roman"/>
                <a:sym typeface="Times New Roman"/>
              </a:rPr>
              <a:t> </a:t>
            </a:r>
            <a:r>
              <a:rPr lang="en-US" sz="2400" smtClean="0">
                <a:solidFill>
                  <a:srgbClr val="3F3F3F"/>
                </a:solidFill>
                <a:latin typeface="Times New Roman"/>
                <a:ea typeface="Times New Roman"/>
                <a:cs typeface="Times New Roman"/>
                <a:sym typeface="Times New Roman"/>
              </a:rPr>
              <a:t>... </a:t>
            </a:r>
            <a:endParaRPr sz="2400" dirty="0">
              <a:solidFill>
                <a:srgbClr val="3F3F3F"/>
              </a:solidFill>
              <a:latin typeface="Times New Roman"/>
              <a:ea typeface="Times New Roman"/>
              <a:cs typeface="Times New Roman"/>
              <a:sym typeface="Times New Roman"/>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8"/>
                                        </p:tgtEl>
                                        <p:attrNameLst>
                                          <p:attrName>style.visibility</p:attrName>
                                        </p:attrNameLst>
                                      </p:cBhvr>
                                      <p:to>
                                        <p:strVal val="visible"/>
                                      </p:to>
                                    </p:set>
                                    <p:animEffect transition="in" filter="fade">
                                      <p:cBhvr>
                                        <p:cTn id="7" dur="1000"/>
                                        <p:tgtEl>
                                          <p:spTgt spid="458"/>
                                        </p:tgtEl>
                                      </p:cBhvr>
                                    </p:animEffect>
                                  </p:childTnLst>
                                </p:cTn>
                              </p:par>
                              <p:par>
                                <p:cTn id="8" presetID="10" presetClass="entr" presetSubtype="0" fill="hold" nodeType="withEffect">
                                  <p:stCondLst>
                                    <p:cond delay="0"/>
                                  </p:stCondLst>
                                  <p:childTnLst>
                                    <p:set>
                                      <p:cBhvr>
                                        <p:cTn id="9" dur="1" fill="hold">
                                          <p:stCondLst>
                                            <p:cond delay="0"/>
                                          </p:stCondLst>
                                        </p:cTn>
                                        <p:tgtEl>
                                          <p:spTgt spid="457"/>
                                        </p:tgtEl>
                                        <p:attrNameLst>
                                          <p:attrName>style.visibility</p:attrName>
                                        </p:attrNameLst>
                                      </p:cBhvr>
                                      <p:to>
                                        <p:strVal val="visible"/>
                                      </p:to>
                                    </p:set>
                                    <p:animEffect transition="in" filter="fade">
                                      <p:cBhvr>
                                        <p:cTn id="10" dur="1000"/>
                                        <p:tgtEl>
                                          <p:spTgt spid="457"/>
                                        </p:tgtEl>
                                      </p:cBhvr>
                                    </p:animEffect>
                                  </p:childTnLst>
                                </p:cTn>
                              </p:par>
                              <p:par>
                                <p:cTn id="11" presetID="10" presetClass="entr" presetSubtype="0" fill="hold" nodeType="withEffect">
                                  <p:stCondLst>
                                    <p:cond delay="0"/>
                                  </p:stCondLst>
                                  <p:childTnLst>
                                    <p:set>
                                      <p:cBhvr>
                                        <p:cTn id="12" dur="1" fill="hold">
                                          <p:stCondLst>
                                            <p:cond delay="0"/>
                                          </p:stCondLst>
                                        </p:cTn>
                                        <p:tgtEl>
                                          <p:spTgt spid="459"/>
                                        </p:tgtEl>
                                        <p:attrNameLst>
                                          <p:attrName>style.visibility</p:attrName>
                                        </p:attrNameLst>
                                      </p:cBhvr>
                                      <p:to>
                                        <p:strVal val="visible"/>
                                      </p:to>
                                    </p:set>
                                    <p:animEffect transition="in" filter="fade">
                                      <p:cBhvr>
                                        <p:cTn id="13" dur="1000"/>
                                        <p:tgtEl>
                                          <p:spTgt spid="45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56"/>
                                        </p:tgtEl>
                                        <p:attrNameLst>
                                          <p:attrName>style.visibility</p:attrName>
                                        </p:attrNameLst>
                                      </p:cBhvr>
                                      <p:to>
                                        <p:strVal val="visible"/>
                                      </p:to>
                                    </p:set>
                                    <p:animEffect transition="in" filter="fade">
                                      <p:cBhvr>
                                        <p:cTn id="18" dur="2000"/>
                                        <p:tgtEl>
                                          <p:spTgt spid="45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60"/>
                                        </p:tgtEl>
                                        <p:attrNameLst>
                                          <p:attrName>style.visibility</p:attrName>
                                        </p:attrNameLst>
                                      </p:cBhvr>
                                      <p:to>
                                        <p:strVal val="visible"/>
                                      </p:to>
                                    </p:set>
                                    <p:animEffect transition="in" filter="fade">
                                      <p:cBhvr>
                                        <p:cTn id="23" dur="1000"/>
                                        <p:tgtEl>
                                          <p:spTgt spid="460"/>
                                        </p:tgtEl>
                                      </p:cBhvr>
                                    </p:animEffect>
                                  </p:childTnLst>
                                </p:cTn>
                              </p:par>
                              <p:par>
                                <p:cTn id="24" presetID="10" presetClass="entr" presetSubtype="0" fill="hold" nodeType="withEffect">
                                  <p:stCondLst>
                                    <p:cond delay="0"/>
                                  </p:stCondLst>
                                  <p:childTnLst>
                                    <p:set>
                                      <p:cBhvr>
                                        <p:cTn id="25" dur="1" fill="hold">
                                          <p:stCondLst>
                                            <p:cond delay="0"/>
                                          </p:stCondLst>
                                        </p:cTn>
                                        <p:tgtEl>
                                          <p:spTgt spid="461"/>
                                        </p:tgtEl>
                                        <p:attrNameLst>
                                          <p:attrName>style.visibility</p:attrName>
                                        </p:attrNameLst>
                                      </p:cBhvr>
                                      <p:to>
                                        <p:strVal val="visible"/>
                                      </p:to>
                                    </p:set>
                                    <p:animEffect transition="in" filter="fade">
                                      <p:cBhvr>
                                        <p:cTn id="26" dur="1000"/>
                                        <p:tgtEl>
                                          <p:spTgt spid="46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62"/>
                                        </p:tgtEl>
                                        <p:attrNameLst>
                                          <p:attrName>style.visibility</p:attrName>
                                        </p:attrNameLst>
                                      </p:cBhvr>
                                      <p:to>
                                        <p:strVal val="visible"/>
                                      </p:to>
                                    </p:set>
                                    <p:animEffect transition="in" filter="fade">
                                      <p:cBhvr>
                                        <p:cTn id="31" dur="1000"/>
                                        <p:tgtEl>
                                          <p:spTgt spid="462"/>
                                        </p:tgtEl>
                                      </p:cBhvr>
                                    </p:animEffect>
                                  </p:childTnLst>
                                </p:cTn>
                              </p:par>
                              <p:par>
                                <p:cTn id="32" presetID="10" presetClass="entr" presetSubtype="0" fill="hold" nodeType="withEffect">
                                  <p:stCondLst>
                                    <p:cond delay="0"/>
                                  </p:stCondLst>
                                  <p:childTnLst>
                                    <p:set>
                                      <p:cBhvr>
                                        <p:cTn id="33" dur="1" fill="hold">
                                          <p:stCondLst>
                                            <p:cond delay="0"/>
                                          </p:stCondLst>
                                        </p:cTn>
                                        <p:tgtEl>
                                          <p:spTgt spid="463"/>
                                        </p:tgtEl>
                                        <p:attrNameLst>
                                          <p:attrName>style.visibility</p:attrName>
                                        </p:attrNameLst>
                                      </p:cBhvr>
                                      <p:to>
                                        <p:strVal val="visible"/>
                                      </p:to>
                                    </p:set>
                                    <p:animEffect transition="in" filter="fade">
                                      <p:cBhvr>
                                        <p:cTn id="34" dur="1000"/>
                                        <p:tgtEl>
                                          <p:spTgt spid="46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64"/>
                                        </p:tgtEl>
                                        <p:attrNameLst>
                                          <p:attrName>style.visibility</p:attrName>
                                        </p:attrNameLst>
                                      </p:cBhvr>
                                      <p:to>
                                        <p:strVal val="visible"/>
                                      </p:to>
                                    </p:set>
                                    <p:animEffect transition="in" filter="fade">
                                      <p:cBhvr>
                                        <p:cTn id="39" dur="1000"/>
                                        <p:tgtEl>
                                          <p:spTgt spid="464"/>
                                        </p:tgtEl>
                                      </p:cBhvr>
                                    </p:animEffect>
                                  </p:childTnLst>
                                </p:cTn>
                              </p:par>
                              <p:par>
                                <p:cTn id="40" presetID="10" presetClass="entr" presetSubtype="0" fill="hold" nodeType="withEffect">
                                  <p:stCondLst>
                                    <p:cond delay="0"/>
                                  </p:stCondLst>
                                  <p:childTnLst>
                                    <p:set>
                                      <p:cBhvr>
                                        <p:cTn id="41" dur="1" fill="hold">
                                          <p:stCondLst>
                                            <p:cond delay="0"/>
                                          </p:stCondLst>
                                        </p:cTn>
                                        <p:tgtEl>
                                          <p:spTgt spid="465"/>
                                        </p:tgtEl>
                                        <p:attrNameLst>
                                          <p:attrName>style.visibility</p:attrName>
                                        </p:attrNameLst>
                                      </p:cBhvr>
                                      <p:to>
                                        <p:strVal val="visible"/>
                                      </p:to>
                                    </p:set>
                                    <p:animEffect transition="in" filter="fade">
                                      <p:cBhvr>
                                        <p:cTn id="42" dur="1000"/>
                                        <p:tgtEl>
                                          <p:spTgt spid="4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pic>
        <p:nvPicPr>
          <p:cNvPr id="81" name="Google Shape;81;p3" descr="Káº¿t quáº£ hÃ¬nh áº£nh cho ÃNG GIUá»C-ÄANH Máº¶C Lá» PHá»¤C"/>
          <p:cNvPicPr preferRelativeResize="0"/>
          <p:nvPr/>
        </p:nvPicPr>
        <p:blipFill rotWithShape="1">
          <a:blip r:embed="rId3">
            <a:alphaModFix/>
          </a:blip>
          <a:srcRect/>
          <a:stretch/>
        </p:blipFill>
        <p:spPr>
          <a:xfrm>
            <a:off x="0" y="-2522"/>
            <a:ext cx="9144000" cy="5147610"/>
          </a:xfrm>
          <a:prstGeom prst="rect">
            <a:avLst/>
          </a:prstGeom>
          <a:noFill/>
          <a:ln>
            <a:noFill/>
          </a:ln>
        </p:spPr>
      </p:pic>
      <p:sp>
        <p:nvSpPr>
          <p:cNvPr id="82" name="Google Shape;82;p3"/>
          <p:cNvSpPr txBox="1"/>
          <p:nvPr/>
        </p:nvSpPr>
        <p:spPr>
          <a:xfrm>
            <a:off x="1043608" y="268289"/>
            <a:ext cx="5946626" cy="1323439"/>
          </a:xfrm>
          <a:prstGeom prst="rect">
            <a:avLst/>
          </a:prstGeom>
          <a:noFill/>
          <a:ln>
            <a:noFill/>
          </a:ln>
        </p:spPr>
        <p:txBody>
          <a:bodyPr spcFirstLastPara="1" wrap="square" lIns="91409" tIns="45692" rIns="91409" bIns="45692" anchor="t" anchorCtr="0">
            <a:spAutoFit/>
          </a:bodyPr>
          <a:lstStyle/>
          <a:p>
            <a:pPr algn="ctr"/>
            <a:r>
              <a:rPr lang="en-US" sz="4000" b="1">
                <a:solidFill>
                  <a:schemeClr val="lt1"/>
                </a:solidFill>
                <a:latin typeface="Times New Roman"/>
                <a:ea typeface="Times New Roman"/>
                <a:cs typeface="Times New Roman"/>
                <a:sym typeface="Times New Roman"/>
              </a:rPr>
              <a:t>ÔNG GIUỐC-ĐANH MẶC LỄ PHỤC</a:t>
            </a:r>
            <a:endParaRPr/>
          </a:p>
        </p:txBody>
      </p:sp>
      <p:sp>
        <p:nvSpPr>
          <p:cNvPr id="83" name="Google Shape;83;p3"/>
          <p:cNvSpPr txBox="1"/>
          <p:nvPr/>
        </p:nvSpPr>
        <p:spPr>
          <a:xfrm>
            <a:off x="4139952" y="1678832"/>
            <a:ext cx="1600200" cy="461665"/>
          </a:xfrm>
          <a:prstGeom prst="rect">
            <a:avLst/>
          </a:prstGeom>
          <a:noFill/>
          <a:ln>
            <a:noFill/>
          </a:ln>
        </p:spPr>
        <p:txBody>
          <a:bodyPr spcFirstLastPara="1" wrap="square" lIns="91409" tIns="45692" rIns="91409" bIns="45692" anchor="t" anchorCtr="0">
            <a:spAutoFit/>
          </a:bodyPr>
          <a:lstStyle/>
          <a:p>
            <a:pPr algn="ctr">
              <a:buClr>
                <a:schemeClr val="lt1"/>
              </a:buClr>
              <a:buSzPts val="2400"/>
            </a:pPr>
            <a:r>
              <a:rPr lang="en-US" sz="2400" b="1" dirty="0">
                <a:solidFill>
                  <a:schemeClr val="lt1"/>
                </a:solidFill>
                <a:latin typeface="Times New Roman"/>
                <a:ea typeface="Times New Roman"/>
                <a:cs typeface="Times New Roman"/>
                <a:sym typeface="Times New Roman"/>
              </a:rPr>
              <a:t>(</a:t>
            </a:r>
            <a:r>
              <a:rPr lang="en-US" sz="2400" b="1" dirty="0" err="1">
                <a:solidFill>
                  <a:schemeClr val="lt1"/>
                </a:solidFill>
                <a:latin typeface="Times New Roman"/>
                <a:ea typeface="Times New Roman"/>
                <a:cs typeface="Times New Roman"/>
                <a:sym typeface="Times New Roman"/>
              </a:rPr>
              <a:t>Mô</a:t>
            </a:r>
            <a:r>
              <a:rPr lang="en-US" sz="2400" b="1" dirty="0">
                <a:solidFill>
                  <a:schemeClr val="lt1"/>
                </a:solidFill>
                <a:latin typeface="Times New Roman"/>
                <a:ea typeface="Times New Roman"/>
                <a:cs typeface="Times New Roman"/>
                <a:sym typeface="Times New Roman"/>
              </a:rPr>
              <a:t>-li-e)</a:t>
            </a:r>
            <a:endParaRPr dirty="0"/>
          </a:p>
        </p:txBody>
      </p:sp>
      <p:sp>
        <p:nvSpPr>
          <p:cNvPr id="84" name="Google Shape;84;p3"/>
          <p:cNvSpPr txBox="1"/>
          <p:nvPr/>
        </p:nvSpPr>
        <p:spPr>
          <a:xfrm>
            <a:off x="3707905" y="4683424"/>
            <a:ext cx="3715889" cy="461665"/>
          </a:xfrm>
          <a:prstGeom prst="rect">
            <a:avLst/>
          </a:prstGeom>
          <a:noFill/>
          <a:ln>
            <a:noFill/>
          </a:ln>
        </p:spPr>
        <p:txBody>
          <a:bodyPr spcFirstLastPara="1" wrap="square" lIns="91409" tIns="45692" rIns="91409" bIns="45692" anchor="t" anchorCtr="0">
            <a:spAutoFit/>
          </a:bodyPr>
          <a:lstStyle/>
          <a:p>
            <a:endParaRPr sz="2400" b="1">
              <a:solidFill>
                <a:schemeClr val="lt1"/>
              </a:solidFill>
              <a:latin typeface="Times New Roman"/>
              <a:ea typeface="Times New Roman"/>
              <a:cs typeface="Times New Roman"/>
              <a:sym typeface="Times New Roman"/>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p4" descr="卡通背景天空漫画云"/>
          <p:cNvPicPr preferRelativeResize="0"/>
          <p:nvPr/>
        </p:nvPicPr>
        <p:blipFill rotWithShape="1">
          <a:blip r:embed="rId3">
            <a:alphaModFix/>
          </a:blip>
          <a:srcRect/>
          <a:stretch/>
        </p:blipFill>
        <p:spPr>
          <a:xfrm>
            <a:off x="0" y="7764"/>
            <a:ext cx="9144000" cy="5137325"/>
          </a:xfrm>
          <a:prstGeom prst="rect">
            <a:avLst/>
          </a:prstGeom>
          <a:noFill/>
          <a:ln>
            <a:noFill/>
          </a:ln>
        </p:spPr>
      </p:pic>
      <p:pic>
        <p:nvPicPr>
          <p:cNvPr id="91" name="Google Shape;91;p4"/>
          <p:cNvPicPr preferRelativeResize="0"/>
          <p:nvPr/>
        </p:nvPicPr>
        <p:blipFill rotWithShape="1">
          <a:blip r:embed="rId4">
            <a:alphaModFix/>
          </a:blip>
          <a:srcRect/>
          <a:stretch/>
        </p:blipFill>
        <p:spPr>
          <a:xfrm>
            <a:off x="1612206" y="484313"/>
            <a:ext cx="6200154" cy="3497415"/>
          </a:xfrm>
          <a:prstGeom prst="rect">
            <a:avLst/>
          </a:prstGeom>
          <a:noFill/>
          <a:ln>
            <a:noFill/>
          </a:ln>
        </p:spPr>
      </p:pic>
      <p:pic>
        <p:nvPicPr>
          <p:cNvPr id="92" name="Google Shape;92;p4"/>
          <p:cNvPicPr preferRelativeResize="0"/>
          <p:nvPr/>
        </p:nvPicPr>
        <p:blipFill rotWithShape="1">
          <a:blip r:embed="rId5">
            <a:alphaModFix/>
          </a:blip>
          <a:srcRect/>
          <a:stretch/>
        </p:blipFill>
        <p:spPr>
          <a:xfrm>
            <a:off x="6948265" y="2671688"/>
            <a:ext cx="1973213" cy="2473400"/>
          </a:xfrm>
          <a:prstGeom prst="rect">
            <a:avLst/>
          </a:prstGeom>
          <a:noFill/>
          <a:ln>
            <a:noFill/>
          </a:ln>
        </p:spPr>
      </p:pic>
      <p:pic>
        <p:nvPicPr>
          <p:cNvPr id="93" name="Google Shape;93;p4"/>
          <p:cNvPicPr preferRelativeResize="0"/>
          <p:nvPr/>
        </p:nvPicPr>
        <p:blipFill rotWithShape="1">
          <a:blip r:embed="rId6">
            <a:alphaModFix/>
          </a:blip>
          <a:srcRect/>
          <a:stretch/>
        </p:blipFill>
        <p:spPr>
          <a:xfrm>
            <a:off x="93" y="3796680"/>
            <a:ext cx="9143908" cy="1576832"/>
          </a:xfrm>
          <a:prstGeom prst="rect">
            <a:avLst/>
          </a:prstGeom>
          <a:noFill/>
          <a:ln>
            <a:noFill/>
          </a:ln>
        </p:spPr>
      </p:pic>
      <p:pic>
        <p:nvPicPr>
          <p:cNvPr id="94" name="Google Shape;94;p4"/>
          <p:cNvPicPr preferRelativeResize="0"/>
          <p:nvPr/>
        </p:nvPicPr>
        <p:blipFill rotWithShape="1">
          <a:blip r:embed="rId7">
            <a:alphaModFix/>
          </a:blip>
          <a:srcRect/>
          <a:stretch/>
        </p:blipFill>
        <p:spPr>
          <a:xfrm>
            <a:off x="467545" y="2284512"/>
            <a:ext cx="1165508" cy="1795870"/>
          </a:xfrm>
          <a:prstGeom prst="rect">
            <a:avLst/>
          </a:prstGeom>
          <a:noFill/>
          <a:ln>
            <a:noFill/>
          </a:ln>
        </p:spPr>
      </p:pic>
      <p:sp>
        <p:nvSpPr>
          <p:cNvPr id="95" name="Google Shape;95;p4"/>
          <p:cNvSpPr txBox="1"/>
          <p:nvPr/>
        </p:nvSpPr>
        <p:spPr>
          <a:xfrm>
            <a:off x="2771801" y="1492424"/>
            <a:ext cx="3600400" cy="1446550"/>
          </a:xfrm>
          <a:prstGeom prst="rect">
            <a:avLst/>
          </a:prstGeom>
          <a:noFill/>
          <a:ln>
            <a:noFill/>
          </a:ln>
        </p:spPr>
        <p:txBody>
          <a:bodyPr spcFirstLastPara="1" wrap="square" lIns="91409" tIns="45692" rIns="91409" bIns="45692" anchor="t" anchorCtr="0">
            <a:spAutoFit/>
          </a:bodyPr>
          <a:lstStyle/>
          <a:p>
            <a:pPr algn="ctr"/>
            <a:r>
              <a:rPr lang="en-US" sz="4400" b="1">
                <a:solidFill>
                  <a:srgbClr val="FE2A3D"/>
                </a:solidFill>
                <a:latin typeface="Times New Roman"/>
                <a:ea typeface="Times New Roman"/>
                <a:cs typeface="Times New Roman"/>
                <a:sym typeface="Times New Roman"/>
              </a:rPr>
              <a:t>I. Tìm hiểu chung</a:t>
            </a:r>
            <a:endParaRPr sz="4400" b="1">
              <a:solidFill>
                <a:srgbClr val="FE2A3D"/>
              </a:solidFill>
              <a:latin typeface="Times New Roman"/>
              <a:ea typeface="Times New Roman"/>
              <a:cs typeface="Times New Roman"/>
              <a:sym typeface="Times New Roman"/>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3"/>
                                        </p:tgtEl>
                                        <p:attrNameLst>
                                          <p:attrName>style.visibility</p:attrName>
                                        </p:attrNameLst>
                                      </p:cBhvr>
                                      <p:to>
                                        <p:strVal val="visible"/>
                                      </p:to>
                                    </p:set>
                                    <p:anim calcmode="lin" valueType="num">
                                      <p:cBhvr additive="base">
                                        <p:cTn id="7" dur="500"/>
                                        <p:tgtEl>
                                          <p:spTgt spid="93"/>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500"/>
                                        <p:tgtEl>
                                          <p:spTgt spid="92"/>
                                        </p:tgtEl>
                                        <p:attrNameLst>
                                          <p:attrName>ppt_y</p:attrName>
                                        </p:attrNameLst>
                                      </p:cBhvr>
                                      <p:tavLst>
                                        <p:tav tm="0">
                                          <p:val>
                                            <p:strVal val="#ppt_y+1"/>
                                          </p:val>
                                        </p:tav>
                                        <p:tav tm="100000">
                                          <p:val>
                                            <p:strVal val="#ppt_y"/>
                                          </p:val>
                                        </p:tav>
                                      </p:tavLst>
                                    </p:anim>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4"/>
                                        </p:tgtEl>
                                        <p:attrNameLst>
                                          <p:attrName>style.visibility</p:attrName>
                                        </p:attrNameLst>
                                      </p:cBhvr>
                                      <p:to>
                                        <p:strVal val="visible"/>
                                      </p:to>
                                    </p:set>
                                    <p:animEffect transition="in" filter="fade">
                                      <p:cBhvr>
                                        <p:cTn id="15" dur="1000"/>
                                        <p:tgtEl>
                                          <p:spTgt spid="9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1"/>
                                        </p:tgtEl>
                                        <p:attrNameLst>
                                          <p:attrName>style.visibility</p:attrName>
                                        </p:attrNameLst>
                                      </p:cBhvr>
                                      <p:to>
                                        <p:strVal val="visible"/>
                                      </p:to>
                                    </p:set>
                                    <p:animEffect transition="in" filter="fade">
                                      <p:cBhvr>
                                        <p:cTn id="20" dur="2000"/>
                                        <p:tgtEl>
                                          <p:spTgt spid="91"/>
                                        </p:tgtEl>
                                      </p:cBhvr>
                                    </p:animEffect>
                                  </p:childTnLst>
                                </p:cTn>
                              </p:par>
                              <p:par>
                                <p:cTn id="21" presetID="10" presetClass="entr" presetSubtype="0" fill="hold"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20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5"/>
          <p:cNvPicPr preferRelativeResize="0"/>
          <p:nvPr/>
        </p:nvPicPr>
        <p:blipFill rotWithShape="1">
          <a:blip r:embed="rId3">
            <a:alphaModFix/>
          </a:blip>
          <a:srcRect/>
          <a:stretch/>
        </p:blipFill>
        <p:spPr>
          <a:xfrm rot="-9947933">
            <a:off x="8149874" y="581873"/>
            <a:ext cx="541101" cy="681376"/>
          </a:xfrm>
          <a:prstGeom prst="rect">
            <a:avLst/>
          </a:prstGeom>
          <a:noFill/>
          <a:ln>
            <a:noFill/>
          </a:ln>
        </p:spPr>
      </p:pic>
      <p:sp>
        <p:nvSpPr>
          <p:cNvPr id="102" name="Google Shape;102;p5"/>
          <p:cNvSpPr/>
          <p:nvPr/>
        </p:nvSpPr>
        <p:spPr>
          <a:xfrm>
            <a:off x="4496033" y="1319210"/>
            <a:ext cx="3604359" cy="2752316"/>
          </a:xfrm>
          <a:prstGeom prst="rect">
            <a:avLst/>
          </a:prstGeom>
          <a:noFill/>
          <a:ln>
            <a:noFill/>
          </a:ln>
        </p:spPr>
        <p:txBody>
          <a:bodyPr spcFirstLastPara="1" wrap="square" lIns="91409" tIns="45692" rIns="91409" bIns="45692" anchor="t" anchorCtr="0">
            <a:spAutoFit/>
          </a:bodyPr>
          <a:lstStyle/>
          <a:p>
            <a:pPr algn="ctr">
              <a:lnSpc>
                <a:spcPct val="120000"/>
              </a:lnSpc>
            </a:pPr>
            <a:r>
              <a:rPr lang="en-US" sz="3600" b="1">
                <a:solidFill>
                  <a:srgbClr val="9BBB59"/>
                </a:solidFill>
                <a:latin typeface="Times New Roman"/>
                <a:ea typeface="Times New Roman"/>
                <a:cs typeface="Times New Roman"/>
                <a:sym typeface="Times New Roman"/>
              </a:rPr>
              <a:t>Trình bày những hiểu biết của em về tác giả và tác phẩm</a:t>
            </a:r>
            <a:endParaRPr sz="3600" b="1">
              <a:solidFill>
                <a:srgbClr val="9BBB59"/>
              </a:solidFill>
              <a:latin typeface="Times New Roman"/>
              <a:ea typeface="Times New Roman"/>
              <a:cs typeface="Times New Roman"/>
              <a:sym typeface="Times New Roman"/>
            </a:endParaRPr>
          </a:p>
        </p:txBody>
      </p:sp>
      <p:sp>
        <p:nvSpPr>
          <p:cNvPr id="103" name="Google Shape;103;p5"/>
          <p:cNvSpPr/>
          <p:nvPr/>
        </p:nvSpPr>
        <p:spPr>
          <a:xfrm flipH="1">
            <a:off x="4394865" y="1204393"/>
            <a:ext cx="3777535" cy="2846537"/>
          </a:xfrm>
          <a:custGeom>
            <a:avLst/>
            <a:gdLst/>
            <a:ahLst/>
            <a:cxnLst/>
            <a:rect l="l" t="t" r="r" b="b"/>
            <a:pathLst>
              <a:path w="3171853" h="2197739" extrusionOk="0">
                <a:moveTo>
                  <a:pt x="25400" y="2057972"/>
                </a:moveTo>
                <a:cubicBezTo>
                  <a:pt x="10583" y="1958489"/>
                  <a:pt x="67733" y="1704489"/>
                  <a:pt x="63500" y="1537272"/>
                </a:cubicBezTo>
                <a:cubicBezTo>
                  <a:pt x="59267" y="1370055"/>
                  <a:pt x="0" y="1209189"/>
                  <a:pt x="0" y="1054672"/>
                </a:cubicBezTo>
                <a:cubicBezTo>
                  <a:pt x="0" y="900155"/>
                  <a:pt x="57150" y="762572"/>
                  <a:pt x="63500" y="610172"/>
                </a:cubicBezTo>
                <a:cubicBezTo>
                  <a:pt x="69850" y="457772"/>
                  <a:pt x="-25504" y="261369"/>
                  <a:pt x="46463" y="168236"/>
                </a:cubicBezTo>
                <a:cubicBezTo>
                  <a:pt x="118430" y="75103"/>
                  <a:pt x="308311" y="64499"/>
                  <a:pt x="495300" y="51372"/>
                </a:cubicBezTo>
                <a:cubicBezTo>
                  <a:pt x="682290" y="38245"/>
                  <a:pt x="924983" y="97939"/>
                  <a:pt x="1168400" y="89472"/>
                </a:cubicBezTo>
                <a:cubicBezTo>
                  <a:pt x="1411817" y="81005"/>
                  <a:pt x="1676400" y="4805"/>
                  <a:pt x="1955800" y="572"/>
                </a:cubicBezTo>
                <a:cubicBezTo>
                  <a:pt x="2235200" y="-3661"/>
                  <a:pt x="2647950" y="15389"/>
                  <a:pt x="2844800" y="64072"/>
                </a:cubicBezTo>
                <a:cubicBezTo>
                  <a:pt x="3041650" y="112755"/>
                  <a:pt x="3083983" y="152972"/>
                  <a:pt x="3136900" y="292672"/>
                </a:cubicBezTo>
                <a:cubicBezTo>
                  <a:pt x="3189817" y="432372"/>
                  <a:pt x="3168650" y="690605"/>
                  <a:pt x="3162300" y="902272"/>
                </a:cubicBezTo>
                <a:cubicBezTo>
                  <a:pt x="3155950" y="1113939"/>
                  <a:pt x="3115527" y="1363997"/>
                  <a:pt x="3098800" y="1562672"/>
                </a:cubicBezTo>
                <a:cubicBezTo>
                  <a:pt x="3082073" y="1761347"/>
                  <a:pt x="3129668" y="1999072"/>
                  <a:pt x="3061935" y="2094322"/>
                </a:cubicBezTo>
                <a:cubicBezTo>
                  <a:pt x="2994202" y="2189572"/>
                  <a:pt x="2872522" y="2116947"/>
                  <a:pt x="2692400" y="2134172"/>
                </a:cubicBezTo>
                <a:cubicBezTo>
                  <a:pt x="2512278" y="2151397"/>
                  <a:pt x="2207683" y="2199789"/>
                  <a:pt x="1981200" y="2197672"/>
                </a:cubicBezTo>
                <a:cubicBezTo>
                  <a:pt x="1754717" y="2195555"/>
                  <a:pt x="1536700" y="2123589"/>
                  <a:pt x="1333500" y="2121472"/>
                </a:cubicBezTo>
                <a:cubicBezTo>
                  <a:pt x="1130300" y="2119355"/>
                  <a:pt x="954389" y="2184098"/>
                  <a:pt x="762000" y="2184972"/>
                </a:cubicBezTo>
                <a:cubicBezTo>
                  <a:pt x="569611" y="2185846"/>
                  <a:pt x="241712" y="2080768"/>
                  <a:pt x="179164" y="2126715"/>
                </a:cubicBezTo>
              </a:path>
            </a:pathLst>
          </a:custGeom>
          <a:noFill/>
          <a:ln w="38100" cap="flat" cmpd="sng">
            <a:solidFill>
              <a:srgbClr val="9BBB59"/>
            </a:solidFill>
            <a:prstDash val="solid"/>
            <a:round/>
            <a:headEnd type="none" w="sm" len="sm"/>
            <a:tailEnd type="none" w="sm" len="sm"/>
          </a:ln>
        </p:spPr>
        <p:txBody>
          <a:bodyPr spcFirstLastPara="1" wrap="square" lIns="91409" tIns="45692" rIns="91409" bIns="45692" anchor="ctr" anchorCtr="0">
            <a:noAutofit/>
          </a:bodyPr>
          <a:lstStyle/>
          <a:p>
            <a:pPr algn="ctr"/>
            <a:endParaRPr sz="1000">
              <a:solidFill>
                <a:schemeClr val="lt1"/>
              </a:solidFill>
              <a:latin typeface="Calibri"/>
              <a:ea typeface="Calibri"/>
              <a:cs typeface="Calibri"/>
              <a:sym typeface="Calibri"/>
            </a:endParaRPr>
          </a:p>
        </p:txBody>
      </p:sp>
      <p:pic>
        <p:nvPicPr>
          <p:cNvPr id="104" name="Google Shape;104;p5"/>
          <p:cNvPicPr preferRelativeResize="0"/>
          <p:nvPr/>
        </p:nvPicPr>
        <p:blipFill rotWithShape="1">
          <a:blip r:embed="rId4">
            <a:alphaModFix/>
          </a:blip>
          <a:srcRect/>
          <a:stretch/>
        </p:blipFill>
        <p:spPr>
          <a:xfrm rot="979591">
            <a:off x="361619" y="1641456"/>
            <a:ext cx="3624442" cy="2618265"/>
          </a:xfrm>
          <a:prstGeom prst="rect">
            <a:avLst/>
          </a:prstGeom>
          <a:noFill/>
          <a:ln>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4"/>
                                        </p:tgtEl>
                                        <p:attrNameLst>
                                          <p:attrName>style.visibility</p:attrName>
                                        </p:attrNameLst>
                                      </p:cBhvr>
                                      <p:to>
                                        <p:strVal val="visible"/>
                                      </p:to>
                                    </p:set>
                                    <p:anim calcmode="lin" valueType="num">
                                      <p:cBhvr additive="base">
                                        <p:cTn id="7" dur="500"/>
                                        <p:tgtEl>
                                          <p:spTgt spid="104"/>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1"/>
                                        </p:tgtEl>
                                        <p:attrNameLst>
                                          <p:attrName>style.visibility</p:attrName>
                                        </p:attrNameLst>
                                      </p:cBhvr>
                                      <p:to>
                                        <p:strVal val="visible"/>
                                      </p:to>
                                    </p:set>
                                    <p:animEffect transition="in" filter="fade">
                                      <p:cBhvr>
                                        <p:cTn id="12" dur="500"/>
                                        <p:tgtEl>
                                          <p:spTgt spid="10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3"/>
                                        </p:tgtEl>
                                        <p:attrNameLst>
                                          <p:attrName>style.visibility</p:attrName>
                                        </p:attrNameLst>
                                      </p:cBhvr>
                                      <p:to>
                                        <p:strVal val="visible"/>
                                      </p:to>
                                    </p:set>
                                    <p:animEffect transition="in" filter="fade">
                                      <p:cBhvr>
                                        <p:cTn id="17" dur="1822"/>
                                        <p:tgtEl>
                                          <p:spTgt spid="103"/>
                                        </p:tgtEl>
                                      </p:cBhvr>
                                    </p:animEffect>
                                  </p:childTnLst>
                                </p:cTn>
                              </p:par>
                              <p:par>
                                <p:cTn id="18" presetID="10" presetClass="entr" presetSubtype="0" fill="hold" nodeType="withEffect">
                                  <p:stCondLst>
                                    <p:cond delay="0"/>
                                  </p:stCondLst>
                                  <p:childTnLst>
                                    <p:set>
                                      <p:cBhvr>
                                        <p:cTn id="19" dur="1" fill="hold">
                                          <p:stCondLst>
                                            <p:cond delay="0"/>
                                          </p:stCondLst>
                                        </p:cTn>
                                        <p:tgtEl>
                                          <p:spTgt spid="102"/>
                                        </p:tgtEl>
                                        <p:attrNameLst>
                                          <p:attrName>style.visibility</p:attrName>
                                        </p:attrNameLst>
                                      </p:cBhvr>
                                      <p:to>
                                        <p:strVal val="visible"/>
                                      </p:to>
                                    </p:set>
                                    <p:animEffect transition="in" filter="fade">
                                      <p:cBhvr>
                                        <p:cTn id="20" dur="1822"/>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6"/>
          <p:cNvSpPr txBox="1">
            <a:spLocks noGrp="1"/>
          </p:cNvSpPr>
          <p:nvPr>
            <p:ph type="body" idx="1"/>
          </p:nvPr>
        </p:nvSpPr>
        <p:spPr>
          <a:xfrm>
            <a:off x="539553" y="1276400"/>
            <a:ext cx="4176464" cy="1886532"/>
          </a:xfrm>
          <a:prstGeom prst="rect">
            <a:avLst/>
          </a:prstGeom>
          <a:noFill/>
          <a:ln>
            <a:noFill/>
          </a:ln>
        </p:spPr>
        <p:txBody>
          <a:bodyPr spcFirstLastPara="1" wrap="square" lIns="91409" tIns="45692" rIns="91409" bIns="45692" anchor="t" anchorCtr="0">
            <a:noAutofit/>
          </a:bodyPr>
          <a:lstStyle/>
          <a:p>
            <a:pPr marL="342840" indent="-342840" algn="just">
              <a:spcBef>
                <a:spcPts val="0"/>
              </a:spcBef>
              <a:buClr>
                <a:srgbClr val="0000FF"/>
              </a:buClr>
              <a:buSzPts val="3000"/>
              <a:buFont typeface="Noto Sans Symbols"/>
              <a:buChar char="❖"/>
            </a:pPr>
            <a:r>
              <a:rPr lang="en-US" sz="3000" b="1">
                <a:solidFill>
                  <a:srgbClr val="0000FF"/>
                </a:solidFill>
                <a:latin typeface="Times New Roman"/>
                <a:ea typeface="Times New Roman"/>
                <a:cs typeface="Times New Roman"/>
                <a:sym typeface="Times New Roman"/>
              </a:rPr>
              <a:t> Mô-li-e (1622 -1673) </a:t>
            </a:r>
            <a:r>
              <a:rPr lang="en-US" sz="3000">
                <a:solidFill>
                  <a:srgbClr val="0000FF"/>
                </a:solidFill>
                <a:latin typeface="Times New Roman"/>
                <a:ea typeface="Times New Roman"/>
                <a:cs typeface="Times New Roman"/>
                <a:sym typeface="Times New Roman"/>
              </a:rPr>
              <a:t>nhà soạn kịch nổi tiếng người Pháp.</a:t>
            </a:r>
            <a:endParaRPr/>
          </a:p>
          <a:p>
            <a:pPr marL="342840" indent="-342840" algn="just">
              <a:spcBef>
                <a:spcPts val="600"/>
              </a:spcBef>
              <a:buSzPts val="3000"/>
              <a:buNone/>
            </a:pPr>
            <a:endParaRPr sz="3000" b="1">
              <a:solidFill>
                <a:srgbClr val="FF0000"/>
              </a:solidFill>
              <a:latin typeface="Times New Roman"/>
              <a:ea typeface="Times New Roman"/>
              <a:cs typeface="Times New Roman"/>
              <a:sym typeface="Times New Roman"/>
            </a:endParaRPr>
          </a:p>
        </p:txBody>
      </p:sp>
      <p:pic>
        <p:nvPicPr>
          <p:cNvPr id="111" name="Google Shape;111;p6" descr="C:\Documents and Settings\Administrator\My Documents\Downloads\250px-Moliere.jpg"/>
          <p:cNvPicPr preferRelativeResize="0"/>
          <p:nvPr/>
        </p:nvPicPr>
        <p:blipFill rotWithShape="1">
          <a:blip r:embed="rId3">
            <a:alphaModFix/>
          </a:blip>
          <a:srcRect/>
          <a:stretch/>
        </p:blipFill>
        <p:spPr>
          <a:xfrm>
            <a:off x="5525974" y="116465"/>
            <a:ext cx="3602250" cy="4912160"/>
          </a:xfrm>
          <a:prstGeom prst="ellipse">
            <a:avLst/>
          </a:prstGeom>
          <a:noFill/>
          <a:ln>
            <a:noFill/>
          </a:ln>
        </p:spPr>
      </p:pic>
      <p:sp>
        <p:nvSpPr>
          <p:cNvPr id="112" name="Google Shape;112;p6"/>
          <p:cNvSpPr txBox="1"/>
          <p:nvPr/>
        </p:nvSpPr>
        <p:spPr>
          <a:xfrm>
            <a:off x="1403649" y="246299"/>
            <a:ext cx="1883849" cy="584775"/>
          </a:xfrm>
          <a:prstGeom prst="rect">
            <a:avLst/>
          </a:prstGeom>
          <a:noFill/>
          <a:ln>
            <a:noFill/>
          </a:ln>
        </p:spPr>
        <p:txBody>
          <a:bodyPr spcFirstLastPara="1" wrap="square" lIns="91409" tIns="45692" rIns="91409" bIns="45692" anchor="t" anchorCtr="0">
            <a:spAutoFit/>
          </a:bodyPr>
          <a:lstStyle/>
          <a:p>
            <a:r>
              <a:rPr lang="en-US" sz="3200" b="1">
                <a:solidFill>
                  <a:srgbClr val="FF0000"/>
                </a:solidFill>
                <a:latin typeface="Times New Roman"/>
                <a:ea typeface="Times New Roman"/>
                <a:cs typeface="Times New Roman"/>
                <a:sym typeface="Times New Roman"/>
              </a:rPr>
              <a:t>1. Tác giả</a:t>
            </a:r>
            <a:endParaRPr sz="3200" b="1">
              <a:solidFill>
                <a:srgbClr val="FF0000"/>
              </a:solidFill>
              <a:latin typeface="Times New Roman"/>
              <a:ea typeface="Times New Roman"/>
              <a:cs typeface="Times New Roman"/>
              <a:sym typeface="Times New Roman"/>
            </a:endParaRPr>
          </a:p>
        </p:txBody>
      </p:sp>
      <p:pic>
        <p:nvPicPr>
          <p:cNvPr id="113" name="Google Shape;113;p6"/>
          <p:cNvPicPr preferRelativeResize="0"/>
          <p:nvPr/>
        </p:nvPicPr>
        <p:blipFill rotWithShape="1">
          <a:blip r:embed="rId4">
            <a:alphaModFix/>
          </a:blip>
          <a:srcRect/>
          <a:stretch/>
        </p:blipFill>
        <p:spPr>
          <a:xfrm>
            <a:off x="466453" y="200360"/>
            <a:ext cx="720080" cy="676652"/>
          </a:xfrm>
          <a:prstGeom prst="rect">
            <a:avLst/>
          </a:prstGeom>
          <a:noFill/>
          <a:ln>
            <a:noFill/>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3"/>
                                        </p:tgtEl>
                                        <p:attrNameLst>
                                          <p:attrName>style.visibility</p:attrName>
                                        </p:attrNameLst>
                                      </p:cBhvr>
                                      <p:to>
                                        <p:strVal val="visible"/>
                                      </p:to>
                                    </p:set>
                                    <p:anim calcmode="lin" valueType="num">
                                      <p:cBhvr additive="base">
                                        <p:cTn id="7" dur="500"/>
                                        <p:tgtEl>
                                          <p:spTgt spid="113"/>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112"/>
                                        </p:tgtEl>
                                        <p:attrNameLst>
                                          <p:attrName>style.visibility</p:attrName>
                                        </p:attrNameLst>
                                      </p:cBhvr>
                                      <p:to>
                                        <p:strVal val="visible"/>
                                      </p:to>
                                    </p:set>
                                    <p:anim calcmode="lin" valueType="num">
                                      <p:cBhvr additive="base">
                                        <p:cTn id="10" dur="500"/>
                                        <p:tgtEl>
                                          <p:spTgt spid="112"/>
                                        </p:tgtEl>
                                        <p:attrNameLst>
                                          <p:attrName>ppt_y</p:attrName>
                                        </p:attrNameLst>
                                      </p:cBhvr>
                                      <p:tavLst>
                                        <p:tav tm="0">
                                          <p:val>
                                            <p:strVal val="#ppt_y+1"/>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500"/>
                                        <p:tgtEl>
                                          <p:spTgt spid="1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0">
                                            <p:txEl>
                                              <p:pRg st="0" end="0"/>
                                            </p:txEl>
                                          </p:spTgt>
                                        </p:tgtEl>
                                        <p:attrNameLst>
                                          <p:attrName>style.visibility</p:attrName>
                                        </p:attrNameLst>
                                      </p:cBhvr>
                                      <p:to>
                                        <p:strVal val="visible"/>
                                      </p:to>
                                    </p:set>
                                    <p:animEffect transition="in" filter="fade">
                                      <p:cBhvr>
                                        <p:cTn id="20" dur="500"/>
                                        <p:tgtEl>
                                          <p:spTgt spid="1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7"/>
          <p:cNvSpPr/>
          <p:nvPr/>
        </p:nvSpPr>
        <p:spPr>
          <a:xfrm>
            <a:off x="3101485" y="124273"/>
            <a:ext cx="3430058" cy="800347"/>
          </a:xfrm>
          <a:prstGeom prst="rect">
            <a:avLst/>
          </a:prstGeom>
        </p:spPr>
        <p:txBody>
          <a:bodyPr lIns="91424" tIns="45712" rIns="91424" bIns="45712">
            <a:prstTxWarp prst="textPlain">
              <a:avLst/>
            </a:prstTxWarp>
          </a:bodyPr>
          <a:lstStyle/>
          <a:p>
            <a:pPr lvl="0" algn="ctr"/>
            <a:r>
              <a:rPr b="0" i="0">
                <a:ln>
                  <a:noFill/>
                </a:ln>
                <a:solidFill>
                  <a:srgbClr val="336699"/>
                </a:solidFill>
                <a:latin typeface="Times New Roman"/>
              </a:rPr>
              <a:t>MÔ-LI-E (1622-1673)</a:t>
            </a:r>
          </a:p>
        </p:txBody>
      </p:sp>
      <p:pic>
        <p:nvPicPr>
          <p:cNvPr id="119" name="Google Shape;119;p7" descr="200px-Molière_-_Nicolas_Mignard_(1658)"/>
          <p:cNvPicPr preferRelativeResize="0"/>
          <p:nvPr/>
        </p:nvPicPr>
        <p:blipFill rotWithShape="1">
          <a:blip r:embed="rId3">
            <a:alphaModFix/>
          </a:blip>
          <a:srcRect/>
          <a:stretch/>
        </p:blipFill>
        <p:spPr>
          <a:xfrm>
            <a:off x="1" y="1156723"/>
            <a:ext cx="2915816" cy="4008756"/>
          </a:xfrm>
          <a:prstGeom prst="rect">
            <a:avLst/>
          </a:prstGeom>
          <a:noFill/>
          <a:ln>
            <a:noFill/>
          </a:ln>
        </p:spPr>
      </p:pic>
      <p:pic>
        <p:nvPicPr>
          <p:cNvPr id="120" name="Google Shape;120;p7" descr="moliere_1011582534"/>
          <p:cNvPicPr preferRelativeResize="0"/>
          <p:nvPr/>
        </p:nvPicPr>
        <p:blipFill rotWithShape="1">
          <a:blip r:embed="rId4">
            <a:alphaModFix/>
          </a:blip>
          <a:srcRect/>
          <a:stretch/>
        </p:blipFill>
        <p:spPr>
          <a:xfrm>
            <a:off x="2932188" y="1156723"/>
            <a:ext cx="3088360" cy="4008756"/>
          </a:xfrm>
          <a:prstGeom prst="rect">
            <a:avLst/>
          </a:prstGeom>
          <a:noFill/>
          <a:ln>
            <a:noFill/>
          </a:ln>
        </p:spPr>
      </p:pic>
      <p:pic>
        <p:nvPicPr>
          <p:cNvPr id="121" name="Google Shape;121;p7" descr="C:\Documents and Settings\Administrator\My Documents\Downloads\250px-Perelachaise-Moliere-p1000403.jpg"/>
          <p:cNvPicPr preferRelativeResize="0"/>
          <p:nvPr/>
        </p:nvPicPr>
        <p:blipFill rotWithShape="1">
          <a:blip r:embed="rId5">
            <a:alphaModFix/>
          </a:blip>
          <a:srcRect/>
          <a:stretch/>
        </p:blipFill>
        <p:spPr>
          <a:xfrm>
            <a:off x="6020547" y="1156723"/>
            <a:ext cx="3131812" cy="395505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fade">
                                      <p:cBhvr>
                                        <p:cTn id="7" dur="2000"/>
                                        <p:tgtEl>
                                          <p:spTgt spid="1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9"/>
                                        </p:tgtEl>
                                        <p:attrNameLst>
                                          <p:attrName>style.visibility</p:attrName>
                                        </p:attrNameLst>
                                      </p:cBhvr>
                                      <p:to>
                                        <p:strVal val="visible"/>
                                      </p:to>
                                    </p:set>
                                    <p:animEffect transition="in" filter="fade">
                                      <p:cBhvr>
                                        <p:cTn id="12" dur="1000"/>
                                        <p:tgtEl>
                                          <p:spTgt spid="1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0"/>
                                        </p:tgtEl>
                                        <p:attrNameLst>
                                          <p:attrName>style.visibility</p:attrName>
                                        </p:attrNameLst>
                                      </p:cBhvr>
                                      <p:to>
                                        <p:strVal val="visible"/>
                                      </p:to>
                                    </p:set>
                                    <p:animEffect transition="in" filter="fade">
                                      <p:cBhvr>
                                        <p:cTn id="17" dur="1000"/>
                                        <p:tgtEl>
                                          <p:spTgt spid="1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1"/>
                                        </p:tgtEl>
                                        <p:attrNameLst>
                                          <p:attrName>style.visibility</p:attrName>
                                        </p:attrNameLst>
                                      </p:cBhvr>
                                      <p:to>
                                        <p:strVal val="visible"/>
                                      </p:to>
                                    </p:set>
                                    <p:animEffect transition="in" filter="fade">
                                      <p:cBhvr>
                                        <p:cTn id="22"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8"/>
          <p:cNvSpPr/>
          <p:nvPr/>
        </p:nvSpPr>
        <p:spPr>
          <a:xfrm>
            <a:off x="2113792" y="245190"/>
            <a:ext cx="4809228" cy="743179"/>
          </a:xfrm>
          <a:prstGeom prst="rect">
            <a:avLst/>
          </a:prstGeom>
        </p:spPr>
        <p:txBody>
          <a:bodyPr lIns="91424" tIns="45712" rIns="91424" bIns="45712">
            <a:prstTxWarp prst="textPlain">
              <a:avLst/>
            </a:prstTxWarp>
          </a:bodyPr>
          <a:lstStyle/>
          <a:p>
            <a:pPr lvl="0" algn="ctr"/>
            <a:r>
              <a:rPr b="0" i="0">
                <a:ln w="12700" cap="flat" cmpd="sng">
                  <a:solidFill>
                    <a:srgbClr val="B2B2B2"/>
                  </a:solidFill>
                  <a:prstDash val="solid"/>
                  <a:round/>
                  <a:headEnd type="none" w="sm" len="sm"/>
                  <a:tailEnd type="none" w="sm" len="sm"/>
                </a:ln>
                <a:solidFill>
                  <a:srgbClr val="FF0000"/>
                </a:solidFill>
                <a:latin typeface="Calibri"/>
              </a:rPr>
              <a:t>CÁC VỞ KỊCH NỔI TIẾNG CỦA MÔ-LI-E</a:t>
            </a:r>
          </a:p>
        </p:txBody>
      </p:sp>
      <p:pic>
        <p:nvPicPr>
          <p:cNvPr id="127" name="Google Shape;127;p8" descr="38"/>
          <p:cNvPicPr preferRelativeResize="0"/>
          <p:nvPr/>
        </p:nvPicPr>
        <p:blipFill rotWithShape="1">
          <a:blip r:embed="rId3">
            <a:alphaModFix/>
          </a:blip>
          <a:srcRect/>
          <a:stretch/>
        </p:blipFill>
        <p:spPr>
          <a:xfrm>
            <a:off x="452666" y="1336278"/>
            <a:ext cx="2445756" cy="3540522"/>
          </a:xfrm>
          <a:prstGeom prst="rect">
            <a:avLst/>
          </a:prstGeom>
          <a:noFill/>
          <a:ln>
            <a:noFill/>
          </a:ln>
        </p:spPr>
      </p:pic>
      <p:pic>
        <p:nvPicPr>
          <p:cNvPr id="128" name="Google Shape;128;p8" descr="54"/>
          <p:cNvPicPr preferRelativeResize="0"/>
          <p:nvPr/>
        </p:nvPicPr>
        <p:blipFill rotWithShape="1">
          <a:blip r:embed="rId4">
            <a:alphaModFix/>
          </a:blip>
          <a:srcRect/>
          <a:stretch/>
        </p:blipFill>
        <p:spPr>
          <a:xfrm>
            <a:off x="3383134" y="1335560"/>
            <a:ext cx="2470133" cy="3540522"/>
          </a:xfrm>
          <a:prstGeom prst="rect">
            <a:avLst/>
          </a:prstGeom>
          <a:noFill/>
          <a:ln>
            <a:noFill/>
          </a:ln>
        </p:spPr>
      </p:pic>
      <p:pic>
        <p:nvPicPr>
          <p:cNvPr id="129" name="Google Shape;129;p8" descr="lao-ha-tien"/>
          <p:cNvPicPr preferRelativeResize="0"/>
          <p:nvPr/>
        </p:nvPicPr>
        <p:blipFill rotWithShape="1">
          <a:blip r:embed="rId5">
            <a:alphaModFix/>
          </a:blip>
          <a:srcRect/>
          <a:stretch/>
        </p:blipFill>
        <p:spPr>
          <a:xfrm>
            <a:off x="6285314" y="1335559"/>
            <a:ext cx="2463150" cy="354052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fade">
                                      <p:cBhvr>
                                        <p:cTn id="7" dur="2000"/>
                                        <p:tgtEl>
                                          <p:spTgt spid="1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7"/>
                                        </p:tgtEl>
                                        <p:attrNameLst>
                                          <p:attrName>style.visibility</p:attrName>
                                        </p:attrNameLst>
                                      </p:cBhvr>
                                      <p:to>
                                        <p:strVal val="visible"/>
                                      </p:to>
                                    </p:set>
                                    <p:animEffect transition="in" filter="fade">
                                      <p:cBhvr>
                                        <p:cTn id="12" dur="1"/>
                                        <p:tgtEl>
                                          <p:spTgt spid="1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
                                        <p:tgtEl>
                                          <p:spTgt spid="1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9"/>
                                        </p:tgtEl>
                                        <p:attrNameLst>
                                          <p:attrName>style.visibility</p:attrName>
                                        </p:attrNameLst>
                                      </p:cBhvr>
                                      <p:to>
                                        <p:strVal val="visible"/>
                                      </p:to>
                                    </p:set>
                                    <p:animEffect transition="in" filter="fade">
                                      <p:cBhvr>
                                        <p:cTn id="22" dur="1"/>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ThanhDat\Desktop\mo-li-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76" y="121298"/>
            <a:ext cx="8957387" cy="4749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6629059"/>
      </p:ext>
    </p:extLst>
  </p:cSld>
  <p:clrMapOvr>
    <a:masterClrMapping/>
  </p:clrMapOvr>
</p:sld>
</file>

<file path=ppt/theme/theme1.xml><?xml version="1.0" encoding="utf-8"?>
<a:theme xmlns:a="http://schemas.openxmlformats.org/drawingml/2006/main" name="Office 主题">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TotalTime>
  <Words>791</Words>
  <Application>Microsoft Office PowerPoint</Application>
  <PresentationFormat>Custom</PresentationFormat>
  <Paragraphs>95</Paragraphs>
  <Slides>29</Slides>
  <Notes>23</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29</vt:i4>
      </vt:variant>
    </vt:vector>
  </HeadingPairs>
  <TitlesOfParts>
    <vt:vector size="39" baseType="lpstr">
      <vt:lpstr>Arial</vt:lpstr>
      <vt:lpstr>Calibri Light</vt:lpstr>
      <vt:lpstr>Calibri</vt:lpstr>
      <vt:lpstr>Erica One</vt:lpstr>
      <vt:lpstr>Times New Roman</vt:lpstr>
      <vt:lpstr>Noto Sans Symbols</vt:lpstr>
      <vt:lpstr>Office 主题</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Quoc Danh Nguyen</cp:lastModifiedBy>
  <cp:revision>1</cp:revision>
  <dcterms:created xsi:type="dcterms:W3CDTF">2017-09-06T02:58:53Z</dcterms:created>
  <dcterms:modified xsi:type="dcterms:W3CDTF">2024-01-21T10:05:23Z</dcterms:modified>
</cp:coreProperties>
</file>