
<file path=[Content_Types].xml><?xml version="1.0" encoding="utf-8"?>
<Types xmlns="http://schemas.openxmlformats.org/package/2006/content-types">
  <Default Extension="png" ContentType="image/png"/>
  <Default Extension="jfif" ContentType="image/jpeg"/>
  <Default Extension="mp3" ContentType="audio/mpe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comment1.xml" ContentType="application/vnd.openxmlformats-officedocument.presentationml.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omments/comment2.xml" ContentType="application/vnd.openxmlformats-officedocument.presentationml.comment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5"/>
  </p:notesMasterIdLst>
  <p:sldIdLst>
    <p:sldId id="976" r:id="rId2"/>
    <p:sldId id="918" r:id="rId3"/>
    <p:sldId id="919" r:id="rId4"/>
    <p:sldId id="942" r:id="rId5"/>
    <p:sldId id="346" r:id="rId6"/>
    <p:sldId id="356" r:id="rId7"/>
    <p:sldId id="306" r:id="rId8"/>
    <p:sldId id="360" r:id="rId9"/>
    <p:sldId id="922" r:id="rId10"/>
    <p:sldId id="900" r:id="rId11"/>
    <p:sldId id="923" r:id="rId12"/>
    <p:sldId id="352" r:id="rId13"/>
    <p:sldId id="344" r:id="rId14"/>
    <p:sldId id="968" r:id="rId15"/>
    <p:sldId id="924" r:id="rId16"/>
    <p:sldId id="931" r:id="rId17"/>
    <p:sldId id="932" r:id="rId18"/>
    <p:sldId id="969" r:id="rId19"/>
    <p:sldId id="933" r:id="rId20"/>
    <p:sldId id="970" r:id="rId21"/>
    <p:sldId id="934" r:id="rId22"/>
    <p:sldId id="935" r:id="rId23"/>
    <p:sldId id="971" r:id="rId24"/>
    <p:sldId id="937" r:id="rId25"/>
    <p:sldId id="938" r:id="rId26"/>
    <p:sldId id="939" r:id="rId27"/>
    <p:sldId id="940" r:id="rId28"/>
    <p:sldId id="943" r:id="rId29"/>
    <p:sldId id="944" r:id="rId30"/>
    <p:sldId id="949" r:id="rId31"/>
    <p:sldId id="947" r:id="rId32"/>
    <p:sldId id="946" r:id="rId33"/>
    <p:sldId id="908" r:id="rId34"/>
    <p:sldId id="951" r:id="rId35"/>
    <p:sldId id="973" r:id="rId36"/>
    <p:sldId id="953" r:id="rId37"/>
    <p:sldId id="954" r:id="rId38"/>
    <p:sldId id="952" r:id="rId39"/>
    <p:sldId id="345" r:id="rId40"/>
    <p:sldId id="955" r:id="rId41"/>
    <p:sldId id="957" r:id="rId42"/>
    <p:sldId id="958" r:id="rId43"/>
    <p:sldId id="959" r:id="rId44"/>
    <p:sldId id="961" r:id="rId45"/>
    <p:sldId id="960" r:id="rId46"/>
    <p:sldId id="962" r:id="rId47"/>
    <p:sldId id="963" r:id="rId48"/>
    <p:sldId id="964" r:id="rId49"/>
    <p:sldId id="965" r:id="rId50"/>
    <p:sldId id="967" r:id="rId51"/>
    <p:sldId id="914" r:id="rId52"/>
    <p:sldId id="975" r:id="rId53"/>
    <p:sldId id="916"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anh Phuong" initials="HP" lastIdx="2" clrIdx="0">
    <p:extLst>
      <p:ext uri="{19B8F6BF-5375-455C-9EA6-DF929625EA0E}">
        <p15:presenceInfo xmlns:p15="http://schemas.microsoft.com/office/powerpoint/2012/main" userId="Hanh Phuong" providerId="None"/>
      </p:ext>
    </p:extLst>
  </p:cmAuthor>
  <p:cmAuthor id="2" name="xin chao" initials="xc" lastIdx="2" clrIdx="1">
    <p:extLst>
      <p:ext uri="{19B8F6BF-5375-455C-9EA6-DF929625EA0E}">
        <p15:presenceInfo xmlns:p15="http://schemas.microsoft.com/office/powerpoint/2012/main" userId="6ffe5604d224402c"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DFE"/>
    <a:srgbClr val="0000FF"/>
    <a:srgbClr val="93BC6E"/>
    <a:srgbClr val="441D61"/>
    <a:srgbClr val="C3EED3"/>
    <a:srgbClr val="EDB7A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14" autoAdjust="0"/>
    <p:restoredTop sz="95026" autoAdjust="0"/>
  </p:normalViewPr>
  <p:slideViewPr>
    <p:cSldViewPr>
      <p:cViewPr varScale="1">
        <p:scale>
          <a:sx n="81" d="100"/>
          <a:sy n="81" d="100"/>
        </p:scale>
        <p:origin x="336" y="7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22-06-28T00:36:59.447" idx="2">
    <p:pos x="10" y="10"/>
    <p:text>CÓ VIDEO</p:text>
    <p:extLst>
      <p:ext uri="{C676402C-5697-4E1C-873F-D02D1690AC5C}">
        <p15:threadingInfo xmlns:p15="http://schemas.microsoft.com/office/powerpoint/2012/main" timeZoneBias="-42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2" dt="2022-06-27T21:28:36.007" idx="1">
    <p:pos x="10" y="10"/>
    <p:text>Thầy/cô có thể để trang có kèm câu hỏi thế này. Hoặc bỏ đi chỉ lấy trang sau đó.</p:text>
    <p:extLst>
      <p:ext uri="{C676402C-5697-4E1C-873F-D02D1690AC5C}">
        <p15:threadingInfo xmlns:p15="http://schemas.microsoft.com/office/powerpoint/2012/main" timeZoneBias="-4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0095EC3-1D35-41B7-A469-8312B7F7AB84}" type="datetimeFigureOut">
              <a:rPr lang="en-US" smtClean="0"/>
              <a:t>1/12/2024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6EECB99-4981-4C47-8D6F-40ABC41C88A3}" type="slidenum">
              <a:rPr lang="en-US" smtClean="0"/>
              <a:t>‹#›</a:t>
            </a:fld>
            <a:endParaRPr lang="en-US"/>
          </a:p>
        </p:txBody>
      </p:sp>
    </p:spTree>
    <p:extLst>
      <p:ext uri="{BB962C8B-B14F-4D97-AF65-F5344CB8AC3E}">
        <p14:creationId xmlns:p14="http://schemas.microsoft.com/office/powerpoint/2010/main" val="33843125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t>1</a:t>
            </a:fld>
            <a:endParaRPr lang="en-US"/>
          </a:p>
        </p:txBody>
      </p:sp>
    </p:spTree>
    <p:extLst>
      <p:ext uri="{BB962C8B-B14F-4D97-AF65-F5344CB8AC3E}">
        <p14:creationId xmlns:p14="http://schemas.microsoft.com/office/powerpoint/2010/main" val="22577685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t>10</a:t>
            </a:fld>
            <a:endParaRPr lang="en-US"/>
          </a:p>
        </p:txBody>
      </p:sp>
    </p:spTree>
    <p:extLst>
      <p:ext uri="{BB962C8B-B14F-4D97-AF65-F5344CB8AC3E}">
        <p14:creationId xmlns:p14="http://schemas.microsoft.com/office/powerpoint/2010/main" val="5554349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t>11</a:t>
            </a:fld>
            <a:endParaRPr lang="en-US"/>
          </a:p>
        </p:txBody>
      </p:sp>
    </p:spTree>
    <p:extLst>
      <p:ext uri="{BB962C8B-B14F-4D97-AF65-F5344CB8AC3E}">
        <p14:creationId xmlns:p14="http://schemas.microsoft.com/office/powerpoint/2010/main" val="20396413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t>12</a:t>
            </a:fld>
            <a:endParaRPr lang="en-US"/>
          </a:p>
        </p:txBody>
      </p:sp>
    </p:spTree>
    <p:extLst>
      <p:ext uri="{BB962C8B-B14F-4D97-AF65-F5344CB8AC3E}">
        <p14:creationId xmlns:p14="http://schemas.microsoft.com/office/powerpoint/2010/main" val="26578155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t>13</a:t>
            </a:fld>
            <a:endParaRPr lang="en-US"/>
          </a:p>
        </p:txBody>
      </p:sp>
    </p:spTree>
    <p:extLst>
      <p:ext uri="{BB962C8B-B14F-4D97-AF65-F5344CB8AC3E}">
        <p14:creationId xmlns:p14="http://schemas.microsoft.com/office/powerpoint/2010/main" val="41312736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EECB99-4981-4C47-8D6F-40ABC41C88A3}" type="slidenum">
              <a:rPr lang="en-US" smtClean="0"/>
              <a:t>14</a:t>
            </a:fld>
            <a:endParaRPr lang="en-US"/>
          </a:p>
        </p:txBody>
      </p:sp>
    </p:spTree>
    <p:extLst>
      <p:ext uri="{BB962C8B-B14F-4D97-AF65-F5344CB8AC3E}">
        <p14:creationId xmlns:p14="http://schemas.microsoft.com/office/powerpoint/2010/main" val="38655150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EECB99-4981-4C47-8D6F-40ABC41C88A3}" type="slidenum">
              <a:rPr lang="en-US" smtClean="0"/>
              <a:t>15</a:t>
            </a:fld>
            <a:endParaRPr lang="en-US"/>
          </a:p>
        </p:txBody>
      </p:sp>
    </p:spTree>
    <p:extLst>
      <p:ext uri="{BB962C8B-B14F-4D97-AF65-F5344CB8AC3E}">
        <p14:creationId xmlns:p14="http://schemas.microsoft.com/office/powerpoint/2010/main" val="4722008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EECB99-4981-4C47-8D6F-40ABC41C88A3}" type="slidenum">
              <a:rPr lang="en-US" smtClean="0"/>
              <a:t>16</a:t>
            </a:fld>
            <a:endParaRPr lang="en-US"/>
          </a:p>
        </p:txBody>
      </p:sp>
    </p:spTree>
    <p:extLst>
      <p:ext uri="{BB962C8B-B14F-4D97-AF65-F5344CB8AC3E}">
        <p14:creationId xmlns:p14="http://schemas.microsoft.com/office/powerpoint/2010/main" val="17405549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t>17</a:t>
            </a:fld>
            <a:endParaRPr lang="en-US"/>
          </a:p>
        </p:txBody>
      </p:sp>
    </p:spTree>
    <p:extLst>
      <p:ext uri="{BB962C8B-B14F-4D97-AF65-F5344CB8AC3E}">
        <p14:creationId xmlns:p14="http://schemas.microsoft.com/office/powerpoint/2010/main" val="11200918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t>18</a:t>
            </a:fld>
            <a:endParaRPr lang="en-US"/>
          </a:p>
        </p:txBody>
      </p:sp>
    </p:spTree>
    <p:extLst>
      <p:ext uri="{BB962C8B-B14F-4D97-AF65-F5344CB8AC3E}">
        <p14:creationId xmlns:p14="http://schemas.microsoft.com/office/powerpoint/2010/main" val="31258043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t>19</a:t>
            </a:fld>
            <a:endParaRPr lang="en-US"/>
          </a:p>
        </p:txBody>
      </p:sp>
    </p:spTree>
    <p:extLst>
      <p:ext uri="{BB962C8B-B14F-4D97-AF65-F5344CB8AC3E}">
        <p14:creationId xmlns:p14="http://schemas.microsoft.com/office/powerpoint/2010/main" val="12073760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solidFill>
                <a:schemeClr val="tx1"/>
              </a:solidFill>
            </a:endParaRPr>
          </a:p>
        </p:txBody>
      </p:sp>
      <p:sp>
        <p:nvSpPr>
          <p:cNvPr id="4" name="Slide Number Placeholder 3"/>
          <p:cNvSpPr>
            <a:spLocks noGrp="1"/>
          </p:cNvSpPr>
          <p:nvPr>
            <p:ph type="sldNum" sz="quarter" idx="10"/>
          </p:nvPr>
        </p:nvSpPr>
        <p:spPr/>
        <p:txBody>
          <a:bodyPr/>
          <a:lstStyle/>
          <a:p>
            <a:fld id="{06EECB99-4981-4C47-8D6F-40ABC41C88A3}" type="slidenum">
              <a:rPr lang="en-US" smtClean="0"/>
              <a:t>2</a:t>
            </a:fld>
            <a:endParaRPr lang="en-US"/>
          </a:p>
        </p:txBody>
      </p:sp>
    </p:spTree>
    <p:extLst>
      <p:ext uri="{BB962C8B-B14F-4D97-AF65-F5344CB8AC3E}">
        <p14:creationId xmlns:p14="http://schemas.microsoft.com/office/powerpoint/2010/main" val="16319822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t>20</a:t>
            </a:fld>
            <a:endParaRPr lang="en-US"/>
          </a:p>
        </p:txBody>
      </p:sp>
    </p:spTree>
    <p:extLst>
      <p:ext uri="{BB962C8B-B14F-4D97-AF65-F5344CB8AC3E}">
        <p14:creationId xmlns:p14="http://schemas.microsoft.com/office/powerpoint/2010/main" val="2929063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dirty="0" smtClean="0">
                <a:solidFill>
                  <a:schemeClr val="tx1"/>
                </a:solidFill>
              </a:rPr>
              <a:t>.</a:t>
            </a:r>
            <a:endParaRPr lang="en-US" sz="1200" dirty="0" smtClean="0">
              <a:solidFill>
                <a:schemeClr val="tx1"/>
              </a:solidFill>
            </a:endParaRPr>
          </a:p>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t>21</a:t>
            </a:fld>
            <a:endParaRPr lang="en-US"/>
          </a:p>
        </p:txBody>
      </p:sp>
    </p:spTree>
    <p:extLst>
      <p:ext uri="{BB962C8B-B14F-4D97-AF65-F5344CB8AC3E}">
        <p14:creationId xmlns:p14="http://schemas.microsoft.com/office/powerpoint/2010/main" val="987265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t>22</a:t>
            </a:fld>
            <a:endParaRPr lang="en-US"/>
          </a:p>
        </p:txBody>
      </p:sp>
    </p:spTree>
    <p:extLst>
      <p:ext uri="{BB962C8B-B14F-4D97-AF65-F5344CB8AC3E}">
        <p14:creationId xmlns:p14="http://schemas.microsoft.com/office/powerpoint/2010/main" val="31487742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EECB99-4981-4C47-8D6F-40ABC41C88A3}" type="slidenum">
              <a:rPr lang="en-US" smtClean="0"/>
              <a:t>23</a:t>
            </a:fld>
            <a:endParaRPr lang="en-US"/>
          </a:p>
        </p:txBody>
      </p:sp>
    </p:spTree>
    <p:extLst>
      <p:ext uri="{BB962C8B-B14F-4D97-AF65-F5344CB8AC3E}">
        <p14:creationId xmlns:p14="http://schemas.microsoft.com/office/powerpoint/2010/main" val="29156501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EECB99-4981-4C47-8D6F-40ABC41C88A3}" type="slidenum">
              <a:rPr lang="en-US" smtClean="0"/>
              <a:t>24</a:t>
            </a:fld>
            <a:endParaRPr lang="en-US"/>
          </a:p>
        </p:txBody>
      </p:sp>
    </p:spTree>
    <p:extLst>
      <p:ext uri="{BB962C8B-B14F-4D97-AF65-F5344CB8AC3E}">
        <p14:creationId xmlns:p14="http://schemas.microsoft.com/office/powerpoint/2010/main" val="9060383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EECB99-4981-4C47-8D6F-40ABC41C88A3}" type="slidenum">
              <a:rPr lang="en-US" smtClean="0"/>
              <a:t>25</a:t>
            </a:fld>
            <a:endParaRPr lang="en-US"/>
          </a:p>
        </p:txBody>
      </p:sp>
    </p:spTree>
    <p:extLst>
      <p:ext uri="{BB962C8B-B14F-4D97-AF65-F5344CB8AC3E}">
        <p14:creationId xmlns:p14="http://schemas.microsoft.com/office/powerpoint/2010/main" val="15464612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EECB99-4981-4C47-8D6F-40ABC41C88A3}" type="slidenum">
              <a:rPr lang="en-US" smtClean="0"/>
              <a:t>26</a:t>
            </a:fld>
            <a:endParaRPr lang="en-US"/>
          </a:p>
        </p:txBody>
      </p:sp>
    </p:spTree>
    <p:extLst>
      <p:ext uri="{BB962C8B-B14F-4D97-AF65-F5344CB8AC3E}">
        <p14:creationId xmlns:p14="http://schemas.microsoft.com/office/powerpoint/2010/main" val="23405472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EECB99-4981-4C47-8D6F-40ABC41C88A3}" type="slidenum">
              <a:rPr lang="en-US" smtClean="0"/>
              <a:t>27</a:t>
            </a:fld>
            <a:endParaRPr lang="en-US"/>
          </a:p>
        </p:txBody>
      </p:sp>
    </p:spTree>
    <p:extLst>
      <p:ext uri="{BB962C8B-B14F-4D97-AF65-F5344CB8AC3E}">
        <p14:creationId xmlns:p14="http://schemas.microsoft.com/office/powerpoint/2010/main" val="1025550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t>28</a:t>
            </a:fld>
            <a:endParaRPr lang="en-US"/>
          </a:p>
        </p:txBody>
      </p:sp>
    </p:spTree>
    <p:extLst>
      <p:ext uri="{BB962C8B-B14F-4D97-AF65-F5344CB8AC3E}">
        <p14:creationId xmlns:p14="http://schemas.microsoft.com/office/powerpoint/2010/main" val="10914200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t>29</a:t>
            </a:fld>
            <a:endParaRPr lang="en-US"/>
          </a:p>
        </p:txBody>
      </p:sp>
    </p:spTree>
    <p:extLst>
      <p:ext uri="{BB962C8B-B14F-4D97-AF65-F5344CB8AC3E}">
        <p14:creationId xmlns:p14="http://schemas.microsoft.com/office/powerpoint/2010/main" val="6710391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t>3</a:t>
            </a:fld>
            <a:endParaRPr lang="en-US"/>
          </a:p>
        </p:txBody>
      </p:sp>
    </p:spTree>
    <p:extLst>
      <p:ext uri="{BB962C8B-B14F-4D97-AF65-F5344CB8AC3E}">
        <p14:creationId xmlns:p14="http://schemas.microsoft.com/office/powerpoint/2010/main" val="38609486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t>30</a:t>
            </a:fld>
            <a:endParaRPr lang="en-US"/>
          </a:p>
        </p:txBody>
      </p:sp>
    </p:spTree>
    <p:extLst>
      <p:ext uri="{BB962C8B-B14F-4D97-AF65-F5344CB8AC3E}">
        <p14:creationId xmlns:p14="http://schemas.microsoft.com/office/powerpoint/2010/main" val="121370087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EECB99-4981-4C47-8D6F-40ABC41C88A3}" type="slidenum">
              <a:rPr lang="en-US" smtClean="0"/>
              <a:t>31</a:t>
            </a:fld>
            <a:endParaRPr lang="en-US"/>
          </a:p>
        </p:txBody>
      </p:sp>
    </p:spTree>
    <p:extLst>
      <p:ext uri="{BB962C8B-B14F-4D97-AF65-F5344CB8AC3E}">
        <p14:creationId xmlns:p14="http://schemas.microsoft.com/office/powerpoint/2010/main" val="262732668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t>32</a:t>
            </a:fld>
            <a:endParaRPr lang="en-US"/>
          </a:p>
        </p:txBody>
      </p:sp>
    </p:spTree>
    <p:extLst>
      <p:ext uri="{BB962C8B-B14F-4D97-AF65-F5344CB8AC3E}">
        <p14:creationId xmlns:p14="http://schemas.microsoft.com/office/powerpoint/2010/main" val="18888254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t>33</a:t>
            </a:fld>
            <a:endParaRPr lang="en-US"/>
          </a:p>
        </p:txBody>
      </p:sp>
    </p:spTree>
    <p:extLst>
      <p:ext uri="{BB962C8B-B14F-4D97-AF65-F5344CB8AC3E}">
        <p14:creationId xmlns:p14="http://schemas.microsoft.com/office/powerpoint/2010/main" val="296151787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t>34</a:t>
            </a:fld>
            <a:endParaRPr lang="en-US"/>
          </a:p>
        </p:txBody>
      </p:sp>
    </p:spTree>
    <p:extLst>
      <p:ext uri="{BB962C8B-B14F-4D97-AF65-F5344CB8AC3E}">
        <p14:creationId xmlns:p14="http://schemas.microsoft.com/office/powerpoint/2010/main" val="361769026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EECB99-4981-4C47-8D6F-40ABC41C88A3}" type="slidenum">
              <a:rPr lang="en-US" smtClean="0"/>
              <a:t>35</a:t>
            </a:fld>
            <a:endParaRPr lang="en-US"/>
          </a:p>
        </p:txBody>
      </p:sp>
    </p:spTree>
    <p:extLst>
      <p:ext uri="{BB962C8B-B14F-4D97-AF65-F5344CB8AC3E}">
        <p14:creationId xmlns:p14="http://schemas.microsoft.com/office/powerpoint/2010/main" val="46889500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D39B98A0-C8D6-4E5F-9BB0-8CE93263F635}"/>
              </a:ext>
            </a:extLst>
          </p:cNvPr>
          <p:cNvSpPr>
            <a:spLocks noGrp="1" noChangeArrowheads="1"/>
          </p:cNvSpPr>
          <p:nvPr>
            <p:ph type="sldNum" sz="quarter" idx="5"/>
          </p:nvPr>
        </p:nvSpPr>
        <p:spPr>
          <a:ln/>
        </p:spPr>
        <p:txBody>
          <a:bodyPr/>
          <a:lstStyle/>
          <a:p>
            <a:fld id="{EC7DE967-E823-4BA8-A543-BBFD5433741E}" type="slidenum">
              <a:rPr lang="en-US" altLang="en-US"/>
              <a:pPr/>
              <a:t>36</a:t>
            </a:fld>
            <a:endParaRPr lang="en-US" altLang="en-US"/>
          </a:p>
        </p:txBody>
      </p:sp>
      <p:sp>
        <p:nvSpPr>
          <p:cNvPr id="284674" name="Rectangle 2">
            <a:extLst>
              <a:ext uri="{FF2B5EF4-FFF2-40B4-BE49-F238E27FC236}">
                <a16:creationId xmlns:a16="http://schemas.microsoft.com/office/drawing/2014/main" id="{DAD4FE71-0FEC-4786-AAED-17103AD7AEFD}"/>
              </a:ext>
            </a:extLst>
          </p:cNvPr>
          <p:cNvSpPr>
            <a:spLocks noGrp="1" noRot="1" noChangeAspect="1" noChangeArrowheads="1" noTextEdit="1"/>
          </p:cNvSpPr>
          <p:nvPr>
            <p:ph type="sldImg"/>
          </p:nvPr>
        </p:nvSpPr>
        <p:spPr>
          <a:ln/>
        </p:spPr>
      </p:sp>
      <p:sp>
        <p:nvSpPr>
          <p:cNvPr id="284675" name="Rectangle 3">
            <a:extLst>
              <a:ext uri="{FF2B5EF4-FFF2-40B4-BE49-F238E27FC236}">
                <a16:creationId xmlns:a16="http://schemas.microsoft.com/office/drawing/2014/main" id="{75069C67-0F99-4D34-93B1-B4278B09E94B}"/>
              </a:ext>
            </a:extLst>
          </p:cNvPr>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285098888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D39B98A0-C8D6-4E5F-9BB0-8CE93263F635}"/>
              </a:ext>
            </a:extLst>
          </p:cNvPr>
          <p:cNvSpPr>
            <a:spLocks noGrp="1" noChangeArrowheads="1"/>
          </p:cNvSpPr>
          <p:nvPr>
            <p:ph type="sldNum" sz="quarter" idx="5"/>
          </p:nvPr>
        </p:nvSpPr>
        <p:spPr>
          <a:ln/>
        </p:spPr>
        <p:txBody>
          <a:bodyPr/>
          <a:lstStyle/>
          <a:p>
            <a:fld id="{EC7DE967-E823-4BA8-A543-BBFD5433741E}" type="slidenum">
              <a:rPr lang="en-US" altLang="en-US"/>
              <a:pPr/>
              <a:t>37</a:t>
            </a:fld>
            <a:endParaRPr lang="en-US" altLang="en-US"/>
          </a:p>
        </p:txBody>
      </p:sp>
      <p:sp>
        <p:nvSpPr>
          <p:cNvPr id="284674" name="Rectangle 2">
            <a:extLst>
              <a:ext uri="{FF2B5EF4-FFF2-40B4-BE49-F238E27FC236}">
                <a16:creationId xmlns:a16="http://schemas.microsoft.com/office/drawing/2014/main" id="{DAD4FE71-0FEC-4786-AAED-17103AD7AEFD}"/>
              </a:ext>
            </a:extLst>
          </p:cNvPr>
          <p:cNvSpPr>
            <a:spLocks noGrp="1" noRot="1" noChangeAspect="1" noChangeArrowheads="1" noTextEdit="1"/>
          </p:cNvSpPr>
          <p:nvPr>
            <p:ph type="sldImg"/>
          </p:nvPr>
        </p:nvSpPr>
        <p:spPr>
          <a:ln/>
        </p:spPr>
      </p:sp>
      <p:sp>
        <p:nvSpPr>
          <p:cNvPr id="284675" name="Rectangle 3">
            <a:extLst>
              <a:ext uri="{FF2B5EF4-FFF2-40B4-BE49-F238E27FC236}">
                <a16:creationId xmlns:a16="http://schemas.microsoft.com/office/drawing/2014/main" id="{75069C67-0F99-4D34-93B1-B4278B09E94B}"/>
              </a:ext>
            </a:extLst>
          </p:cNvPr>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148048607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t>38</a:t>
            </a:fld>
            <a:endParaRPr lang="en-US"/>
          </a:p>
        </p:txBody>
      </p:sp>
    </p:spTree>
    <p:extLst>
      <p:ext uri="{BB962C8B-B14F-4D97-AF65-F5344CB8AC3E}">
        <p14:creationId xmlns:p14="http://schemas.microsoft.com/office/powerpoint/2010/main" val="207577478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t>39</a:t>
            </a:fld>
            <a:endParaRPr lang="en-US"/>
          </a:p>
        </p:txBody>
      </p:sp>
    </p:spTree>
    <p:extLst>
      <p:ext uri="{BB962C8B-B14F-4D97-AF65-F5344CB8AC3E}">
        <p14:creationId xmlns:p14="http://schemas.microsoft.com/office/powerpoint/2010/main" val="28047944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t>4</a:t>
            </a:fld>
            <a:endParaRPr lang="en-US"/>
          </a:p>
        </p:txBody>
      </p:sp>
    </p:spTree>
    <p:extLst>
      <p:ext uri="{BB962C8B-B14F-4D97-AF65-F5344CB8AC3E}">
        <p14:creationId xmlns:p14="http://schemas.microsoft.com/office/powerpoint/2010/main" val="377374597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EECB99-4981-4C47-8D6F-40ABC41C88A3}" type="slidenum">
              <a:rPr lang="en-US" smtClean="0"/>
              <a:t>40</a:t>
            </a:fld>
            <a:endParaRPr lang="en-US"/>
          </a:p>
        </p:txBody>
      </p:sp>
    </p:spTree>
    <p:extLst>
      <p:ext uri="{BB962C8B-B14F-4D97-AF65-F5344CB8AC3E}">
        <p14:creationId xmlns:p14="http://schemas.microsoft.com/office/powerpoint/2010/main" val="52227173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EECB99-4981-4C47-8D6F-40ABC41C88A3}" type="slidenum">
              <a:rPr lang="en-US" smtClean="0"/>
              <a:t>41</a:t>
            </a:fld>
            <a:endParaRPr lang="en-US"/>
          </a:p>
        </p:txBody>
      </p:sp>
    </p:spTree>
    <p:extLst>
      <p:ext uri="{BB962C8B-B14F-4D97-AF65-F5344CB8AC3E}">
        <p14:creationId xmlns:p14="http://schemas.microsoft.com/office/powerpoint/2010/main" val="126391316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EECB99-4981-4C47-8D6F-40ABC41C88A3}" type="slidenum">
              <a:rPr lang="en-US" smtClean="0"/>
              <a:t>42</a:t>
            </a:fld>
            <a:endParaRPr lang="en-US"/>
          </a:p>
        </p:txBody>
      </p:sp>
    </p:spTree>
    <p:extLst>
      <p:ext uri="{BB962C8B-B14F-4D97-AF65-F5344CB8AC3E}">
        <p14:creationId xmlns:p14="http://schemas.microsoft.com/office/powerpoint/2010/main" val="116979107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EECB99-4981-4C47-8D6F-40ABC41C88A3}" type="slidenum">
              <a:rPr lang="en-US" smtClean="0"/>
              <a:t>43</a:t>
            </a:fld>
            <a:endParaRPr lang="en-US"/>
          </a:p>
        </p:txBody>
      </p:sp>
    </p:spTree>
    <p:extLst>
      <p:ext uri="{BB962C8B-B14F-4D97-AF65-F5344CB8AC3E}">
        <p14:creationId xmlns:p14="http://schemas.microsoft.com/office/powerpoint/2010/main" val="126846319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EECB99-4981-4C47-8D6F-40ABC41C88A3}" type="slidenum">
              <a:rPr lang="en-US" smtClean="0"/>
              <a:t>44</a:t>
            </a:fld>
            <a:endParaRPr lang="en-US"/>
          </a:p>
        </p:txBody>
      </p:sp>
    </p:spTree>
    <p:extLst>
      <p:ext uri="{BB962C8B-B14F-4D97-AF65-F5344CB8AC3E}">
        <p14:creationId xmlns:p14="http://schemas.microsoft.com/office/powerpoint/2010/main" val="65872701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EECB99-4981-4C47-8D6F-40ABC41C88A3}" type="slidenum">
              <a:rPr lang="en-US" smtClean="0"/>
              <a:t>45</a:t>
            </a:fld>
            <a:endParaRPr lang="en-US"/>
          </a:p>
        </p:txBody>
      </p:sp>
    </p:spTree>
    <p:extLst>
      <p:ext uri="{BB962C8B-B14F-4D97-AF65-F5344CB8AC3E}">
        <p14:creationId xmlns:p14="http://schemas.microsoft.com/office/powerpoint/2010/main" val="301538069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EECB99-4981-4C47-8D6F-40ABC41C88A3}" type="slidenum">
              <a:rPr lang="en-US" smtClean="0"/>
              <a:t>46</a:t>
            </a:fld>
            <a:endParaRPr lang="en-US"/>
          </a:p>
        </p:txBody>
      </p:sp>
    </p:spTree>
    <p:extLst>
      <p:ext uri="{BB962C8B-B14F-4D97-AF65-F5344CB8AC3E}">
        <p14:creationId xmlns:p14="http://schemas.microsoft.com/office/powerpoint/2010/main" val="319773139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EECB99-4981-4C47-8D6F-40ABC41C88A3}" type="slidenum">
              <a:rPr lang="en-US" smtClean="0"/>
              <a:t>47</a:t>
            </a:fld>
            <a:endParaRPr lang="en-US"/>
          </a:p>
        </p:txBody>
      </p:sp>
    </p:spTree>
    <p:extLst>
      <p:ext uri="{BB962C8B-B14F-4D97-AF65-F5344CB8AC3E}">
        <p14:creationId xmlns:p14="http://schemas.microsoft.com/office/powerpoint/2010/main" val="59980659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EECB99-4981-4C47-8D6F-40ABC41C88A3}" type="slidenum">
              <a:rPr lang="en-US" smtClean="0"/>
              <a:t>48</a:t>
            </a:fld>
            <a:endParaRPr lang="en-US"/>
          </a:p>
        </p:txBody>
      </p:sp>
    </p:spTree>
    <p:extLst>
      <p:ext uri="{BB962C8B-B14F-4D97-AF65-F5344CB8AC3E}">
        <p14:creationId xmlns:p14="http://schemas.microsoft.com/office/powerpoint/2010/main" val="49394083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1200" dirty="0" smtClean="0">
                <a:solidFill>
                  <a:schemeClr val="tx1"/>
                </a:solidFill>
              </a:rPr>
              <a:t>.</a:t>
            </a:r>
            <a:endParaRPr lang="en-US" sz="1200" dirty="0" smtClean="0">
              <a:solidFill>
                <a:schemeClr val="tx1"/>
              </a:solidFill>
            </a:endParaRPr>
          </a:p>
          <a:p>
            <a:endParaRPr lang="en-US" dirty="0"/>
          </a:p>
        </p:txBody>
      </p:sp>
      <p:sp>
        <p:nvSpPr>
          <p:cNvPr id="4" name="Slide Number Placeholder 3"/>
          <p:cNvSpPr>
            <a:spLocks noGrp="1"/>
          </p:cNvSpPr>
          <p:nvPr>
            <p:ph type="sldNum" sz="quarter" idx="10"/>
          </p:nvPr>
        </p:nvSpPr>
        <p:spPr/>
        <p:txBody>
          <a:bodyPr/>
          <a:lstStyle/>
          <a:p>
            <a:fld id="{06EECB99-4981-4C47-8D6F-40ABC41C88A3}" type="slidenum">
              <a:rPr lang="en-US" smtClean="0"/>
              <a:t>49</a:t>
            </a:fld>
            <a:endParaRPr lang="en-US"/>
          </a:p>
        </p:txBody>
      </p:sp>
    </p:spTree>
    <p:extLst>
      <p:ext uri="{BB962C8B-B14F-4D97-AF65-F5344CB8AC3E}">
        <p14:creationId xmlns:p14="http://schemas.microsoft.com/office/powerpoint/2010/main" val="18353031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solidFill>
                <a:schemeClr val="tx1"/>
              </a:solidFill>
            </a:endParaRPr>
          </a:p>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t>5</a:t>
            </a:fld>
            <a:endParaRPr lang="en-US"/>
          </a:p>
        </p:txBody>
      </p:sp>
    </p:spTree>
    <p:extLst>
      <p:ext uri="{BB962C8B-B14F-4D97-AF65-F5344CB8AC3E}">
        <p14:creationId xmlns:p14="http://schemas.microsoft.com/office/powerpoint/2010/main" val="133634301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EECB99-4981-4C47-8D6F-40ABC41C88A3}" type="slidenum">
              <a:rPr lang="en-US" smtClean="0"/>
              <a:t>50</a:t>
            </a:fld>
            <a:endParaRPr lang="en-US"/>
          </a:p>
        </p:txBody>
      </p:sp>
    </p:spTree>
    <p:extLst>
      <p:ext uri="{BB962C8B-B14F-4D97-AF65-F5344CB8AC3E}">
        <p14:creationId xmlns:p14="http://schemas.microsoft.com/office/powerpoint/2010/main" val="220620329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t>51</a:t>
            </a:fld>
            <a:endParaRPr lang="en-US"/>
          </a:p>
        </p:txBody>
      </p:sp>
    </p:spTree>
    <p:extLst>
      <p:ext uri="{BB962C8B-B14F-4D97-AF65-F5344CB8AC3E}">
        <p14:creationId xmlns:p14="http://schemas.microsoft.com/office/powerpoint/2010/main" val="59055112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t>52</a:t>
            </a:fld>
            <a:endParaRPr lang="en-US"/>
          </a:p>
        </p:txBody>
      </p:sp>
    </p:spTree>
    <p:extLst>
      <p:ext uri="{BB962C8B-B14F-4D97-AF65-F5344CB8AC3E}">
        <p14:creationId xmlns:p14="http://schemas.microsoft.com/office/powerpoint/2010/main" val="34752517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t>53</a:t>
            </a:fld>
            <a:endParaRPr lang="en-US"/>
          </a:p>
        </p:txBody>
      </p:sp>
    </p:spTree>
    <p:extLst>
      <p:ext uri="{BB962C8B-B14F-4D97-AF65-F5344CB8AC3E}">
        <p14:creationId xmlns:p14="http://schemas.microsoft.com/office/powerpoint/2010/main" val="13343982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t>6</a:t>
            </a:fld>
            <a:endParaRPr lang="en-US"/>
          </a:p>
        </p:txBody>
      </p:sp>
    </p:spTree>
    <p:extLst>
      <p:ext uri="{BB962C8B-B14F-4D97-AF65-F5344CB8AC3E}">
        <p14:creationId xmlns:p14="http://schemas.microsoft.com/office/powerpoint/2010/main" val="40222129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smtClean="0">
              <a:solidFill>
                <a:schemeClr val="tx1"/>
              </a:solidFill>
            </a:endParaRPr>
          </a:p>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t>7</a:t>
            </a:fld>
            <a:endParaRPr lang="en-US"/>
          </a:p>
        </p:txBody>
      </p:sp>
    </p:spTree>
    <p:extLst>
      <p:ext uri="{BB962C8B-B14F-4D97-AF65-F5344CB8AC3E}">
        <p14:creationId xmlns:p14="http://schemas.microsoft.com/office/powerpoint/2010/main" val="41088753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t>8</a:t>
            </a:fld>
            <a:endParaRPr lang="en-US"/>
          </a:p>
        </p:txBody>
      </p:sp>
    </p:spTree>
    <p:extLst>
      <p:ext uri="{BB962C8B-B14F-4D97-AF65-F5344CB8AC3E}">
        <p14:creationId xmlns:p14="http://schemas.microsoft.com/office/powerpoint/2010/main" val="36956676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t>9</a:t>
            </a:fld>
            <a:endParaRPr lang="en-US"/>
          </a:p>
        </p:txBody>
      </p:sp>
    </p:spTree>
    <p:extLst>
      <p:ext uri="{BB962C8B-B14F-4D97-AF65-F5344CB8AC3E}">
        <p14:creationId xmlns:p14="http://schemas.microsoft.com/office/powerpoint/2010/main" val="20185663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D6EB45B-8A1C-4934-AE6C-AC9AF345B452}" type="datetimeFigureOut">
              <a:rPr lang="en-US" smtClean="0"/>
              <a:t>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F1475F-F65B-4E12-B383-4D58CE23EA2A}" type="slidenum">
              <a:rPr lang="en-US" smtClean="0"/>
              <a:t>‹#›</a:t>
            </a:fld>
            <a:endParaRPr lang="en-US"/>
          </a:p>
        </p:txBody>
      </p:sp>
    </p:spTree>
    <p:extLst>
      <p:ext uri="{BB962C8B-B14F-4D97-AF65-F5344CB8AC3E}">
        <p14:creationId xmlns:p14="http://schemas.microsoft.com/office/powerpoint/2010/main" val="36695083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D6EB45B-8A1C-4934-AE6C-AC9AF345B452}" type="datetimeFigureOut">
              <a:rPr lang="en-US" smtClean="0"/>
              <a:t>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F1475F-F65B-4E12-B383-4D58CE23EA2A}" type="slidenum">
              <a:rPr lang="en-US" smtClean="0"/>
              <a:t>‹#›</a:t>
            </a:fld>
            <a:endParaRPr lang="en-US"/>
          </a:p>
        </p:txBody>
      </p:sp>
    </p:spTree>
    <p:extLst>
      <p:ext uri="{BB962C8B-B14F-4D97-AF65-F5344CB8AC3E}">
        <p14:creationId xmlns:p14="http://schemas.microsoft.com/office/powerpoint/2010/main" val="35897777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D6EB45B-8A1C-4934-AE6C-AC9AF345B452}" type="datetimeFigureOut">
              <a:rPr lang="en-US" smtClean="0"/>
              <a:t>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F1475F-F65B-4E12-B383-4D58CE23EA2A}" type="slidenum">
              <a:rPr lang="en-US" smtClean="0"/>
              <a:t>‹#›</a:t>
            </a:fld>
            <a:endParaRPr lang="en-US"/>
          </a:p>
        </p:txBody>
      </p:sp>
    </p:spTree>
    <p:extLst>
      <p:ext uri="{BB962C8B-B14F-4D97-AF65-F5344CB8AC3E}">
        <p14:creationId xmlns:p14="http://schemas.microsoft.com/office/powerpoint/2010/main" val="7061175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D6EB45B-8A1C-4934-AE6C-AC9AF345B452}" type="datetimeFigureOut">
              <a:rPr lang="en-US" smtClean="0"/>
              <a:t>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F1475F-F65B-4E12-B383-4D58CE23EA2A}" type="slidenum">
              <a:rPr lang="en-US" smtClean="0"/>
              <a:t>‹#›</a:t>
            </a:fld>
            <a:endParaRPr lang="en-US"/>
          </a:p>
        </p:txBody>
      </p:sp>
    </p:spTree>
    <p:extLst>
      <p:ext uri="{BB962C8B-B14F-4D97-AF65-F5344CB8AC3E}">
        <p14:creationId xmlns:p14="http://schemas.microsoft.com/office/powerpoint/2010/main" val="36807809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D6EB45B-8A1C-4934-AE6C-AC9AF345B452}" type="datetimeFigureOut">
              <a:rPr lang="en-US" smtClean="0"/>
              <a:t>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F1475F-F65B-4E12-B383-4D58CE23EA2A}" type="slidenum">
              <a:rPr lang="en-US" smtClean="0"/>
              <a:t>‹#›</a:t>
            </a:fld>
            <a:endParaRPr lang="en-US"/>
          </a:p>
        </p:txBody>
      </p:sp>
    </p:spTree>
    <p:extLst>
      <p:ext uri="{BB962C8B-B14F-4D97-AF65-F5344CB8AC3E}">
        <p14:creationId xmlns:p14="http://schemas.microsoft.com/office/powerpoint/2010/main" val="20548623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D6EB45B-8A1C-4934-AE6C-AC9AF345B452}" type="datetimeFigureOut">
              <a:rPr lang="en-US" smtClean="0"/>
              <a:t>1/12/2024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F1475F-F65B-4E12-B383-4D58CE23EA2A}" type="slidenum">
              <a:rPr lang="en-US" smtClean="0"/>
              <a:t>‹#›</a:t>
            </a:fld>
            <a:endParaRPr lang="en-US"/>
          </a:p>
        </p:txBody>
      </p:sp>
    </p:spTree>
    <p:extLst>
      <p:ext uri="{BB962C8B-B14F-4D97-AF65-F5344CB8AC3E}">
        <p14:creationId xmlns:p14="http://schemas.microsoft.com/office/powerpoint/2010/main" val="27275424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D6EB45B-8A1C-4934-AE6C-AC9AF345B452}" type="datetimeFigureOut">
              <a:rPr lang="en-US" smtClean="0"/>
              <a:t>1/12/2024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CF1475F-F65B-4E12-B383-4D58CE23EA2A}" type="slidenum">
              <a:rPr lang="en-US" smtClean="0"/>
              <a:t>‹#›</a:t>
            </a:fld>
            <a:endParaRPr lang="en-US"/>
          </a:p>
        </p:txBody>
      </p:sp>
    </p:spTree>
    <p:extLst>
      <p:ext uri="{BB962C8B-B14F-4D97-AF65-F5344CB8AC3E}">
        <p14:creationId xmlns:p14="http://schemas.microsoft.com/office/powerpoint/2010/main" val="25263677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D6EB45B-8A1C-4934-AE6C-AC9AF345B452}" type="datetimeFigureOut">
              <a:rPr lang="en-US" smtClean="0"/>
              <a:t>1/12/2024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CF1475F-F65B-4E12-B383-4D58CE23EA2A}" type="slidenum">
              <a:rPr lang="en-US" smtClean="0"/>
              <a:t>‹#›</a:t>
            </a:fld>
            <a:endParaRPr lang="en-US"/>
          </a:p>
        </p:txBody>
      </p:sp>
    </p:spTree>
    <p:extLst>
      <p:ext uri="{BB962C8B-B14F-4D97-AF65-F5344CB8AC3E}">
        <p14:creationId xmlns:p14="http://schemas.microsoft.com/office/powerpoint/2010/main" val="26095553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6EB45B-8A1C-4934-AE6C-AC9AF345B452}" type="datetimeFigureOut">
              <a:rPr lang="en-US" smtClean="0"/>
              <a:t>1/12/2024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CF1475F-F65B-4E12-B383-4D58CE23EA2A}" type="slidenum">
              <a:rPr lang="en-US" smtClean="0"/>
              <a:t>‹#›</a:t>
            </a:fld>
            <a:endParaRPr lang="en-US"/>
          </a:p>
        </p:txBody>
      </p:sp>
    </p:spTree>
    <p:extLst>
      <p:ext uri="{BB962C8B-B14F-4D97-AF65-F5344CB8AC3E}">
        <p14:creationId xmlns:p14="http://schemas.microsoft.com/office/powerpoint/2010/main" val="2003740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D6EB45B-8A1C-4934-AE6C-AC9AF345B452}" type="datetimeFigureOut">
              <a:rPr lang="en-US" smtClean="0"/>
              <a:t>1/12/2024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F1475F-F65B-4E12-B383-4D58CE23EA2A}" type="slidenum">
              <a:rPr lang="en-US" smtClean="0"/>
              <a:t>‹#›</a:t>
            </a:fld>
            <a:endParaRPr lang="en-US"/>
          </a:p>
        </p:txBody>
      </p:sp>
    </p:spTree>
    <p:extLst>
      <p:ext uri="{BB962C8B-B14F-4D97-AF65-F5344CB8AC3E}">
        <p14:creationId xmlns:p14="http://schemas.microsoft.com/office/powerpoint/2010/main" val="35348562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D6EB45B-8A1C-4934-AE6C-AC9AF345B452}" type="datetimeFigureOut">
              <a:rPr lang="en-US" smtClean="0"/>
              <a:t>1/12/2024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F1475F-F65B-4E12-B383-4D58CE23EA2A}" type="slidenum">
              <a:rPr lang="en-US" smtClean="0"/>
              <a:t>‹#›</a:t>
            </a:fld>
            <a:endParaRPr lang="en-US"/>
          </a:p>
        </p:txBody>
      </p:sp>
    </p:spTree>
    <p:extLst>
      <p:ext uri="{BB962C8B-B14F-4D97-AF65-F5344CB8AC3E}">
        <p14:creationId xmlns:p14="http://schemas.microsoft.com/office/powerpoint/2010/main" val="5308740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6EB45B-8A1C-4934-AE6C-AC9AF345B452}" type="datetimeFigureOut">
              <a:rPr lang="en-US" smtClean="0"/>
              <a:t>1/12/2024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F1475F-F65B-4E12-B383-4D58CE23EA2A}" type="slidenum">
              <a:rPr lang="en-US" smtClean="0"/>
              <a:t>‹#›</a:t>
            </a:fld>
            <a:endParaRPr lang="en-US"/>
          </a:p>
        </p:txBody>
      </p:sp>
    </p:spTree>
    <p:extLst>
      <p:ext uri="{BB962C8B-B14F-4D97-AF65-F5344CB8AC3E}">
        <p14:creationId xmlns:p14="http://schemas.microsoft.com/office/powerpoint/2010/main" val="28610982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13.pn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comments" Target="../comments/comment2.xml"/><Relationship Id="rId4" Type="http://schemas.openxmlformats.org/officeDocument/2006/relationships/image" Target="../media/image18.jpg"/></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8.jpg"/></Relationships>
</file>

<file path=ppt/slides/_rels/slide1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comments" Target="../comments/comment1.xml"/><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g"/></Relationships>
</file>

<file path=ppt/slides/_rels/slide23.xml.rels><?xml version="1.0" encoding="UTF-8" standalone="yes"?>
<Relationships xmlns="http://schemas.openxmlformats.org/package/2006/relationships"><Relationship Id="rId3" Type="http://schemas.openxmlformats.org/officeDocument/2006/relationships/image" Target="../media/image20.jpg"/><Relationship Id="rId7" Type="http://schemas.openxmlformats.org/officeDocument/2006/relationships/image" Target="../media/image27.jp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g"/></Relationships>
</file>

<file path=ppt/slides/_rels/slide24.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slideLayout" Target="../slideLayouts/slideLayout7.xml"/><Relationship Id="rId7" Type="http://schemas.openxmlformats.org/officeDocument/2006/relationships/image" Target="../media/image30.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notesSlide" Target="../notesSlides/notesSlide24.xml"/><Relationship Id="rId9" Type="http://schemas.openxmlformats.org/officeDocument/2006/relationships/image" Target="../media/image32.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3.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3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3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51.jfif"/><Relationship Id="rId5" Type="http://schemas.openxmlformats.org/officeDocument/2006/relationships/image" Target="../media/image50.jpg"/><Relationship Id="rId4" Type="http://schemas.openxmlformats.org/officeDocument/2006/relationships/image" Target="../media/image49.png"/></Relationships>
</file>

<file path=ppt/slides/_rels/slide41.xml.rels><?xml version="1.0" encoding="UTF-8" standalone="yes"?>
<Relationships xmlns="http://schemas.openxmlformats.org/package/2006/relationships"><Relationship Id="rId8" Type="http://schemas.openxmlformats.org/officeDocument/2006/relationships/audio" Target="../media/media6.mp3"/><Relationship Id="rId13" Type="http://schemas.openxmlformats.org/officeDocument/2006/relationships/image" Target="../media/image52.png"/><Relationship Id="rId18" Type="http://schemas.openxmlformats.org/officeDocument/2006/relationships/image" Target="../media/image57.png"/><Relationship Id="rId3" Type="http://schemas.microsoft.com/office/2007/relationships/media" Target="../media/media4.mp3"/><Relationship Id="rId7" Type="http://schemas.microsoft.com/office/2007/relationships/media" Target="../media/media6.mp3"/><Relationship Id="rId12" Type="http://schemas.openxmlformats.org/officeDocument/2006/relationships/notesSlide" Target="../notesSlides/notesSlide41.xml"/><Relationship Id="rId17" Type="http://schemas.openxmlformats.org/officeDocument/2006/relationships/image" Target="../media/image56.png"/><Relationship Id="rId2" Type="http://schemas.openxmlformats.org/officeDocument/2006/relationships/audio" Target="../media/media3.mp3"/><Relationship Id="rId16" Type="http://schemas.openxmlformats.org/officeDocument/2006/relationships/image" Target="../media/image55.png"/><Relationship Id="rId1" Type="http://schemas.microsoft.com/office/2007/relationships/media" Target="../media/media3.mp3"/><Relationship Id="rId6" Type="http://schemas.openxmlformats.org/officeDocument/2006/relationships/audio" Target="../media/media5.mp3"/><Relationship Id="rId11" Type="http://schemas.openxmlformats.org/officeDocument/2006/relationships/slideLayout" Target="../slideLayouts/slideLayout2.xml"/><Relationship Id="rId5" Type="http://schemas.microsoft.com/office/2007/relationships/media" Target="../media/media5.mp3"/><Relationship Id="rId15" Type="http://schemas.openxmlformats.org/officeDocument/2006/relationships/image" Target="../media/image54.png"/><Relationship Id="rId10" Type="http://schemas.openxmlformats.org/officeDocument/2006/relationships/audio" Target="../media/media7.mp3"/><Relationship Id="rId4" Type="http://schemas.openxmlformats.org/officeDocument/2006/relationships/audio" Target="../media/media4.mp3"/><Relationship Id="rId9" Type="http://schemas.microsoft.com/office/2007/relationships/media" Target="../media/media7.mp3"/><Relationship Id="rId14" Type="http://schemas.openxmlformats.org/officeDocument/2006/relationships/image" Target="../media/image53.jpg"/></Relationships>
</file>

<file path=ppt/slides/_rels/slide42.xml.rels><?xml version="1.0" encoding="UTF-8" standalone="yes"?>
<Relationships xmlns="http://schemas.openxmlformats.org/package/2006/relationships"><Relationship Id="rId3" Type="http://schemas.openxmlformats.org/officeDocument/2006/relationships/image" Target="../media/image58.jpeg"/><Relationship Id="rId7" Type="http://schemas.openxmlformats.org/officeDocument/2006/relationships/image" Target="../media/image57.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43.xml.rels><?xml version="1.0" encoding="UTF-8" standalone="yes"?>
<Relationships xmlns="http://schemas.openxmlformats.org/package/2006/relationships"><Relationship Id="rId3" Type="http://schemas.openxmlformats.org/officeDocument/2006/relationships/image" Target="../media/image59.jpg"/><Relationship Id="rId7" Type="http://schemas.openxmlformats.org/officeDocument/2006/relationships/image" Target="../media/image57.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44.xml.rels><?xml version="1.0" encoding="UTF-8" standalone="yes"?>
<Relationships xmlns="http://schemas.openxmlformats.org/package/2006/relationships"><Relationship Id="rId3" Type="http://schemas.openxmlformats.org/officeDocument/2006/relationships/image" Target="../media/image60.jpg"/><Relationship Id="rId7" Type="http://schemas.openxmlformats.org/officeDocument/2006/relationships/image" Target="../media/image57.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45.xml.rels><?xml version="1.0" encoding="UTF-8" standalone="yes"?>
<Relationships xmlns="http://schemas.openxmlformats.org/package/2006/relationships"><Relationship Id="rId3" Type="http://schemas.openxmlformats.org/officeDocument/2006/relationships/image" Target="../media/image53.jpg"/><Relationship Id="rId7" Type="http://schemas.openxmlformats.org/officeDocument/2006/relationships/image" Target="../media/image57.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46.xml.rels><?xml version="1.0" encoding="UTF-8" standalone="yes"?>
<Relationships xmlns="http://schemas.openxmlformats.org/package/2006/relationships"><Relationship Id="rId3" Type="http://schemas.openxmlformats.org/officeDocument/2006/relationships/image" Target="../media/image61.jpg"/><Relationship Id="rId7" Type="http://schemas.openxmlformats.org/officeDocument/2006/relationships/image" Target="../media/image57.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47.xml.rels><?xml version="1.0" encoding="UTF-8" standalone="yes"?>
<Relationships xmlns="http://schemas.openxmlformats.org/package/2006/relationships"><Relationship Id="rId3" Type="http://schemas.openxmlformats.org/officeDocument/2006/relationships/image" Target="../media/image60.jpg"/><Relationship Id="rId7" Type="http://schemas.openxmlformats.org/officeDocument/2006/relationships/image" Target="../media/image57.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48.xml.rels><?xml version="1.0" encoding="UTF-8" standalone="yes"?>
<Relationships xmlns="http://schemas.openxmlformats.org/package/2006/relationships"><Relationship Id="rId3" Type="http://schemas.openxmlformats.org/officeDocument/2006/relationships/image" Target="../media/image53.jpg"/><Relationship Id="rId7" Type="http://schemas.openxmlformats.org/officeDocument/2006/relationships/image" Target="../media/image57.pn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49.xml.rels><?xml version="1.0" encoding="UTF-8" standalone="yes"?>
<Relationships xmlns="http://schemas.openxmlformats.org/package/2006/relationships"><Relationship Id="rId3" Type="http://schemas.openxmlformats.org/officeDocument/2006/relationships/image" Target="../media/image61.jpg"/><Relationship Id="rId7" Type="http://schemas.openxmlformats.org/officeDocument/2006/relationships/image" Target="../media/image57.pn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3.jpg"/><Relationship Id="rId7" Type="http://schemas.openxmlformats.org/officeDocument/2006/relationships/image" Target="../media/image57.pn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51.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slideLayout" Target="../slideLayouts/slideLayout7.xml"/><Relationship Id="rId7" Type="http://schemas.openxmlformats.org/officeDocument/2006/relationships/image" Target="../media/image56.pn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32.jpeg"/><Relationship Id="rId5" Type="http://schemas.openxmlformats.org/officeDocument/2006/relationships/image" Target="../media/image52.png"/><Relationship Id="rId4"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2.jfif"/><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p:cNvSpPr/>
          <p:nvPr/>
        </p:nvSpPr>
        <p:spPr>
          <a:xfrm>
            <a:off x="911424" y="1700808"/>
            <a:ext cx="9505056" cy="2492990"/>
          </a:xfrm>
          <a:prstGeom prst="rect">
            <a:avLst/>
          </a:prstGeom>
          <a:noFill/>
        </p:spPr>
        <p:txBody>
          <a:bodyPr wrap="square">
            <a:spAutoFit/>
          </a:bodyPr>
          <a:lstStyle/>
          <a:p>
            <a:pPr algn="ctr"/>
            <a:r>
              <a:rPr lang="en-US" altLang="en-US" sz="3600" b="1" dirty="0">
                <a:solidFill>
                  <a:srgbClr val="FFC000"/>
                </a:solidFill>
                <a:latin typeface="Times New Roman" panose="02020603050405020304" pitchFamily="18" charset="0"/>
                <a:cs typeface="Times New Roman" panose="02020603050405020304" pitchFamily="18" charset="0"/>
              </a:rPr>
              <a:t>BÀI 3: TRUYỆN KHOA HỌC VIỄN TƯỞNG</a:t>
            </a:r>
          </a:p>
          <a:p>
            <a:pPr algn="ctr"/>
            <a:r>
              <a:rPr lang="en-US" altLang="en-US" sz="3600" b="1" dirty="0">
                <a:solidFill>
                  <a:srgbClr val="FFC000"/>
                </a:solidFill>
                <a:latin typeface="Times New Roman" panose="02020603050405020304" pitchFamily="18" charset="0"/>
                <a:cs typeface="Times New Roman" panose="02020603050405020304" pitchFamily="18" charset="0"/>
              </a:rPr>
              <a:t>ĐỌC HIỂU VĂN BẢN </a:t>
            </a:r>
            <a:r>
              <a:rPr lang="vi-VN" altLang="en-US" sz="3600" b="1" dirty="0" smtClean="0">
                <a:solidFill>
                  <a:srgbClr val="FFC000"/>
                </a:solidFill>
                <a:latin typeface="Times New Roman" panose="02020603050405020304" pitchFamily="18" charset="0"/>
                <a:cs typeface="Times New Roman" panose="02020603050405020304" pitchFamily="18" charset="0"/>
              </a:rPr>
              <a:t>2</a:t>
            </a:r>
            <a:r>
              <a:rPr lang="en-US" altLang="en-US" sz="3600" b="1" dirty="0" smtClean="0">
                <a:solidFill>
                  <a:srgbClr val="FFC000"/>
                </a:solidFill>
                <a:latin typeface="Times New Roman" panose="02020603050405020304" pitchFamily="18" charset="0"/>
                <a:cs typeface="Times New Roman" panose="02020603050405020304" pitchFamily="18" charset="0"/>
              </a:rPr>
              <a:t>:</a:t>
            </a:r>
            <a:endParaRPr lang="en-US" altLang="en-US" sz="3600" b="1" dirty="0">
              <a:solidFill>
                <a:srgbClr val="FFC000"/>
              </a:solidFill>
              <a:latin typeface="Times New Roman" panose="02020603050405020304" pitchFamily="18" charset="0"/>
              <a:cs typeface="Times New Roman" panose="02020603050405020304" pitchFamily="18" charset="0"/>
            </a:endParaRPr>
          </a:p>
          <a:p>
            <a:pPr algn="ctr"/>
            <a:r>
              <a:rPr lang="en-US" altLang="en-US" sz="3600" b="1" dirty="0">
                <a:solidFill>
                  <a:srgbClr val="FFC000"/>
                </a:solidFill>
                <a:latin typeface="Times New Roman" panose="02020603050405020304" pitchFamily="18" charset="0"/>
                <a:cs typeface="Times New Roman" panose="02020603050405020304" pitchFamily="18" charset="0"/>
              </a:rPr>
              <a:t> </a:t>
            </a:r>
            <a:r>
              <a:rPr lang="vi-VN" altLang="en-US" sz="3600" b="1" dirty="0" smtClean="0">
                <a:solidFill>
                  <a:srgbClr val="FFC000"/>
                </a:solidFill>
                <a:latin typeface="Times New Roman" panose="02020603050405020304" pitchFamily="18" charset="0"/>
                <a:cs typeface="Times New Roman" panose="02020603050405020304" pitchFamily="18" charset="0"/>
              </a:rPr>
              <a:t>CHẤT LÀM GỈ</a:t>
            </a:r>
            <a:r>
              <a:rPr lang="vi-VN" altLang="en-US" sz="3600" b="1" i="1" dirty="0" smtClean="0">
                <a:solidFill>
                  <a:srgbClr val="FFC000"/>
                </a:solidFill>
                <a:latin typeface="Times New Roman" panose="02020603050405020304" pitchFamily="18" charset="0"/>
                <a:cs typeface="Times New Roman" panose="02020603050405020304" pitchFamily="18" charset="0"/>
              </a:rPr>
              <a:t> (Rây Bret-bơ-ry)</a:t>
            </a:r>
            <a:endParaRPr lang="en-US" altLang="en-US" sz="3600" b="1" i="1" dirty="0">
              <a:solidFill>
                <a:srgbClr val="FFC000"/>
              </a:solidFill>
              <a:latin typeface="Times New Roman" panose="02020603050405020304" pitchFamily="18" charset="0"/>
              <a:cs typeface="Times New Roman" panose="02020603050405020304" pitchFamily="18" charset="0"/>
            </a:endParaRPr>
          </a:p>
          <a:p>
            <a:pPr algn="ctr"/>
            <a:endParaRPr lang="vi-VN" altLang="en-US" sz="2400" b="1" dirty="0" smtClean="0">
              <a:solidFill>
                <a:srgbClr val="FFFF00"/>
              </a:solidFill>
              <a:latin typeface="Times New Roman" panose="02020603050405020304" pitchFamily="18" charset="0"/>
              <a:cs typeface="Times New Roman" panose="02020603050405020304" pitchFamily="18" charset="0"/>
            </a:endParaRPr>
          </a:p>
          <a:p>
            <a:pPr algn="ctr"/>
            <a:endParaRPr lang="vi-VN" altLang="en-US" sz="2400" b="1" dirty="0">
              <a:solidFill>
                <a:srgbClr val="FFFF00"/>
              </a:solidFill>
              <a:latin typeface="Times New Roman" panose="02020603050405020304" pitchFamily="18" charset="0"/>
              <a:cs typeface="Times New Roman" panose="02020603050405020304" pitchFamily="18" charset="0"/>
            </a:endParaRPr>
          </a:p>
        </p:txBody>
      </p:sp>
      <p:sp>
        <p:nvSpPr>
          <p:cNvPr id="7" name="Rectangle: Rounded Corners 5">
            <a:extLst>
              <a:ext uri="{FF2B5EF4-FFF2-40B4-BE49-F238E27FC236}">
                <a16:creationId xmlns:a16="http://schemas.microsoft.com/office/drawing/2014/main" id="{27B64476-2BB2-4DA2-B508-5CF6DC37360F}"/>
              </a:ext>
            </a:extLst>
          </p:cNvPr>
          <p:cNvSpPr/>
          <p:nvPr/>
        </p:nvSpPr>
        <p:spPr>
          <a:xfrm>
            <a:off x="1055440" y="692696"/>
            <a:ext cx="6677152" cy="639238"/>
          </a:xfrm>
          <a:prstGeom prst="roundRect">
            <a:avLst/>
          </a:prstGeom>
          <a:noFill/>
          <a:ln>
            <a:prstDash val="lgDash"/>
          </a:ln>
        </p:spPr>
        <p:style>
          <a:lnRef idx="2">
            <a:schemeClr val="accent5"/>
          </a:lnRef>
          <a:fillRef idx="1">
            <a:schemeClr val="lt1"/>
          </a:fillRef>
          <a:effectRef idx="0">
            <a:schemeClr val="accent5"/>
          </a:effectRef>
          <a:fontRef idx="minor">
            <a:schemeClr val="dk1"/>
          </a:fontRef>
        </p:style>
        <p:txBody>
          <a:bodyPr rtlCol="0" anchor="ctr"/>
          <a:lstStyle/>
          <a:p>
            <a:pPr lvl="0" algn="ctr"/>
            <a:r>
              <a:rPr lang="en-US" sz="4400" b="1" dirty="0" err="1" smtClean="0">
                <a:solidFill>
                  <a:srgbClr val="FF0000"/>
                </a:solidFill>
                <a:latin typeface="#9Slide05 Israquella" pitchFamily="2" charset="0"/>
                <a:cs typeface="Times New Roman" panose="02020603050405020304" pitchFamily="18" charset="0"/>
              </a:rPr>
              <a:t>TIẾT</a:t>
            </a:r>
            <a:r>
              <a:rPr lang="en-US" sz="4400" b="1" dirty="0" smtClean="0">
                <a:solidFill>
                  <a:srgbClr val="FF0000"/>
                </a:solidFill>
                <a:latin typeface="#9Slide05 Israquella" pitchFamily="2" charset="0"/>
                <a:cs typeface="Times New Roman" panose="02020603050405020304" pitchFamily="18" charset="0"/>
              </a:rPr>
              <a:t> 31, 32:</a:t>
            </a:r>
            <a:endParaRPr lang="en-SG" sz="4400" b="1" dirty="0">
              <a:solidFill>
                <a:srgbClr val="FF0000"/>
              </a:solidFill>
              <a:latin typeface="#9Slide05 Israquella" pitchFamily="2" charset="0"/>
              <a:cs typeface="Times New Roman" panose="02020603050405020304" pitchFamily="18" charset="0"/>
            </a:endParaRPr>
          </a:p>
        </p:txBody>
      </p:sp>
    </p:spTree>
    <p:extLst>
      <p:ext uri="{BB962C8B-B14F-4D97-AF65-F5344CB8AC3E}">
        <p14:creationId xmlns:p14="http://schemas.microsoft.com/office/powerpoint/2010/main" val="27952992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1E218FC-5809-4C26-8B84-440BE627C1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8998" y="1412776"/>
            <a:ext cx="3723774" cy="4343148"/>
          </a:xfrm>
          <a:prstGeom prst="rect">
            <a:avLst/>
          </a:prstGeom>
        </p:spPr>
      </p:pic>
      <p:sp>
        <p:nvSpPr>
          <p:cNvPr id="13" name="TextBox 12">
            <a:extLst>
              <a:ext uri="{FF2B5EF4-FFF2-40B4-BE49-F238E27FC236}">
                <a16:creationId xmlns:a16="http://schemas.microsoft.com/office/drawing/2014/main" id="{EBCF89F0-0D02-49B5-A26E-48AF8213F985}"/>
              </a:ext>
            </a:extLst>
          </p:cNvPr>
          <p:cNvSpPr txBox="1"/>
          <p:nvPr/>
        </p:nvSpPr>
        <p:spPr>
          <a:xfrm>
            <a:off x="1146081" y="2614854"/>
            <a:ext cx="1954066" cy="1938992"/>
          </a:xfrm>
          <a:prstGeom prst="rect">
            <a:avLst/>
          </a:prstGeom>
          <a:noFill/>
        </p:spPr>
        <p:txBody>
          <a:bodyPr wrap="square" rtlCol="0">
            <a:spAutoFit/>
          </a:bodyPr>
          <a:lstStyle/>
          <a:p>
            <a:pPr algn="ctr"/>
            <a:r>
              <a:rPr lang="en-SG" sz="6000" b="1" dirty="0" err="1">
                <a:solidFill>
                  <a:srgbClr val="3E645C"/>
                </a:solidFill>
                <a:latin typeface="#9Slide03 Arima Madurai" panose="00000500000000000000" pitchFamily="2" charset="0"/>
                <a:cs typeface="#9Slide03 Arima Madurai" panose="00000500000000000000" pitchFamily="2" charset="0"/>
              </a:rPr>
              <a:t>Bố</a:t>
            </a:r>
            <a:r>
              <a:rPr lang="en-SG" sz="6000" b="1" dirty="0">
                <a:solidFill>
                  <a:srgbClr val="3E645C"/>
                </a:solidFill>
                <a:latin typeface="#9Slide03 Arima Madurai" panose="00000500000000000000" pitchFamily="2" charset="0"/>
                <a:cs typeface="#9Slide03 Arima Madurai" panose="00000500000000000000" pitchFamily="2" charset="0"/>
              </a:rPr>
              <a:t> </a:t>
            </a:r>
            <a:r>
              <a:rPr lang="en-SG" sz="6000" b="1" dirty="0" err="1">
                <a:solidFill>
                  <a:srgbClr val="3E645C"/>
                </a:solidFill>
                <a:latin typeface="#9Slide03 Arima Madurai" panose="00000500000000000000" pitchFamily="2" charset="0"/>
                <a:cs typeface="#9Slide03 Arima Madurai" panose="00000500000000000000" pitchFamily="2" charset="0"/>
              </a:rPr>
              <a:t>cục</a:t>
            </a:r>
            <a:endParaRPr lang="en-US" sz="6000" b="1" dirty="0">
              <a:solidFill>
                <a:srgbClr val="3E645C"/>
              </a:solidFill>
              <a:latin typeface="#9Slide03 Arima Madurai" panose="00000500000000000000" pitchFamily="2" charset="0"/>
              <a:cs typeface="#9Slide03 Arima Madurai" panose="00000500000000000000" pitchFamily="2" charset="0"/>
            </a:endParaRPr>
          </a:p>
        </p:txBody>
      </p:sp>
      <p:grpSp>
        <p:nvGrpSpPr>
          <p:cNvPr id="7" name="组合 6">
            <a:extLst>
              <a:ext uri="{FF2B5EF4-FFF2-40B4-BE49-F238E27FC236}">
                <a16:creationId xmlns:a16="http://schemas.microsoft.com/office/drawing/2014/main" id="{A35905B1-89EB-4349-B6F1-42BDA3652B62}"/>
              </a:ext>
            </a:extLst>
          </p:cNvPr>
          <p:cNvGrpSpPr/>
          <p:nvPr/>
        </p:nvGrpSpPr>
        <p:grpSpPr>
          <a:xfrm>
            <a:off x="4470927" y="1289966"/>
            <a:ext cx="1053545" cy="1119809"/>
            <a:chOff x="5758072" y="954157"/>
            <a:chExt cx="1053545" cy="1119809"/>
          </a:xfrm>
          <a:solidFill>
            <a:srgbClr val="F8DFD2"/>
          </a:solidFill>
        </p:grpSpPr>
        <p:sp>
          <p:nvSpPr>
            <p:cNvPr id="8" name="菱形 7">
              <a:extLst>
                <a:ext uri="{FF2B5EF4-FFF2-40B4-BE49-F238E27FC236}">
                  <a16:creationId xmlns:a16="http://schemas.microsoft.com/office/drawing/2014/main" id="{E99CE902-93FB-42D2-97E2-F86D208F231A}"/>
                </a:ext>
              </a:extLst>
            </p:cNvPr>
            <p:cNvSpPr/>
            <p:nvPr/>
          </p:nvSpPr>
          <p:spPr>
            <a:xfrm>
              <a:off x="5764696" y="954157"/>
              <a:ext cx="1046921" cy="1046921"/>
            </a:xfrm>
            <a:prstGeom prst="diamond">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汉仪家书简" panose="02010609000101010101" pitchFamily="49" charset="-122"/>
                <a:ea typeface="汉仪家书简" panose="02010609000101010101" pitchFamily="49" charset="-122"/>
                <a:cs typeface="+mn-lt"/>
              </a:endParaRPr>
            </a:p>
          </p:txBody>
        </p:sp>
        <p:sp>
          <p:nvSpPr>
            <p:cNvPr id="9" name="菱形 8">
              <a:extLst>
                <a:ext uri="{FF2B5EF4-FFF2-40B4-BE49-F238E27FC236}">
                  <a16:creationId xmlns:a16="http://schemas.microsoft.com/office/drawing/2014/main" id="{33D5C189-8CF5-48A4-861F-1D91464A9CFF}"/>
                </a:ext>
              </a:extLst>
            </p:cNvPr>
            <p:cNvSpPr/>
            <p:nvPr/>
          </p:nvSpPr>
          <p:spPr>
            <a:xfrm>
              <a:off x="5758072" y="1027045"/>
              <a:ext cx="1046921" cy="1046921"/>
            </a:xfrm>
            <a:prstGeom prst="diamond">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汉仪家书简" panose="02010609000101010101" pitchFamily="49" charset="-122"/>
                <a:ea typeface="汉仪家书简" panose="02010609000101010101" pitchFamily="49" charset="-122"/>
                <a:cs typeface="+mn-lt"/>
              </a:endParaRPr>
            </a:p>
          </p:txBody>
        </p:sp>
      </p:grpSp>
      <p:grpSp>
        <p:nvGrpSpPr>
          <p:cNvPr id="10" name="组合 10">
            <a:extLst>
              <a:ext uri="{FF2B5EF4-FFF2-40B4-BE49-F238E27FC236}">
                <a16:creationId xmlns:a16="http://schemas.microsoft.com/office/drawing/2014/main" id="{8B47F25C-AC87-4778-9DF0-32C87CDC9A1C}"/>
              </a:ext>
            </a:extLst>
          </p:cNvPr>
          <p:cNvGrpSpPr/>
          <p:nvPr/>
        </p:nvGrpSpPr>
        <p:grpSpPr>
          <a:xfrm>
            <a:off x="4542691" y="3606837"/>
            <a:ext cx="1053545" cy="1119809"/>
            <a:chOff x="5758072" y="954157"/>
            <a:chExt cx="1053545" cy="1119809"/>
          </a:xfrm>
          <a:solidFill>
            <a:srgbClr val="C3E0D3"/>
          </a:solidFill>
        </p:grpSpPr>
        <p:sp>
          <p:nvSpPr>
            <p:cNvPr id="11" name="菱形 11">
              <a:extLst>
                <a:ext uri="{FF2B5EF4-FFF2-40B4-BE49-F238E27FC236}">
                  <a16:creationId xmlns:a16="http://schemas.microsoft.com/office/drawing/2014/main" id="{63CB0D44-AA16-4F24-86D1-7AD52C892DF8}"/>
                </a:ext>
              </a:extLst>
            </p:cNvPr>
            <p:cNvSpPr/>
            <p:nvPr/>
          </p:nvSpPr>
          <p:spPr>
            <a:xfrm>
              <a:off x="5764696" y="954157"/>
              <a:ext cx="1046921" cy="1046921"/>
            </a:xfrm>
            <a:prstGeom prst="diamond">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汉仪家书简" panose="02010609000101010101" pitchFamily="49" charset="-122"/>
                <a:ea typeface="汉仪家书简" panose="02010609000101010101" pitchFamily="49" charset="-122"/>
                <a:cs typeface="+mn-lt"/>
              </a:endParaRPr>
            </a:p>
          </p:txBody>
        </p:sp>
        <p:sp>
          <p:nvSpPr>
            <p:cNvPr id="17" name="菱形 12">
              <a:extLst>
                <a:ext uri="{FF2B5EF4-FFF2-40B4-BE49-F238E27FC236}">
                  <a16:creationId xmlns:a16="http://schemas.microsoft.com/office/drawing/2014/main" id="{B5D39D3F-D8E8-44E1-9C96-27D0B7715A6A}"/>
                </a:ext>
              </a:extLst>
            </p:cNvPr>
            <p:cNvSpPr/>
            <p:nvPr/>
          </p:nvSpPr>
          <p:spPr>
            <a:xfrm>
              <a:off x="5758072" y="1027045"/>
              <a:ext cx="1046921" cy="1046921"/>
            </a:xfrm>
            <a:prstGeom prst="diamond">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汉仪家书简" panose="02010609000101010101" pitchFamily="49" charset="-122"/>
                <a:ea typeface="汉仪家书简" panose="02010609000101010101" pitchFamily="49" charset="-122"/>
                <a:cs typeface="+mn-lt"/>
              </a:endParaRPr>
            </a:p>
          </p:txBody>
        </p:sp>
      </p:grpSp>
      <p:pic>
        <p:nvPicPr>
          <p:cNvPr id="21" name="图片 28">
            <a:extLst>
              <a:ext uri="{FF2B5EF4-FFF2-40B4-BE49-F238E27FC236}">
                <a16:creationId xmlns:a16="http://schemas.microsoft.com/office/drawing/2014/main" id="{2FD3D2EC-49B1-4D75-A98D-4BBB50BA344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5398" y="1521995"/>
            <a:ext cx="824730" cy="728638"/>
          </a:xfrm>
          <a:prstGeom prst="rect">
            <a:avLst/>
          </a:prstGeom>
        </p:spPr>
      </p:pic>
      <p:pic>
        <p:nvPicPr>
          <p:cNvPr id="22" name="图片 29">
            <a:extLst>
              <a:ext uri="{FF2B5EF4-FFF2-40B4-BE49-F238E27FC236}">
                <a16:creationId xmlns:a16="http://schemas.microsoft.com/office/drawing/2014/main" id="{26D31F22-DAE7-4E39-B526-2A9B56D61C7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67574" y="3825208"/>
            <a:ext cx="824730" cy="728638"/>
          </a:xfrm>
          <a:prstGeom prst="rect">
            <a:avLst/>
          </a:prstGeom>
        </p:spPr>
      </p:pic>
      <p:sp>
        <p:nvSpPr>
          <p:cNvPr id="2" name="TextBox 1">
            <a:extLst>
              <a:ext uri="{FF2B5EF4-FFF2-40B4-BE49-F238E27FC236}">
                <a16:creationId xmlns:a16="http://schemas.microsoft.com/office/drawing/2014/main" id="{8C7888C8-57EA-4DAC-877C-E1460433AB64}"/>
              </a:ext>
            </a:extLst>
          </p:cNvPr>
          <p:cNvSpPr txBox="1"/>
          <p:nvPr/>
        </p:nvSpPr>
        <p:spPr>
          <a:xfrm>
            <a:off x="6026003" y="1196752"/>
            <a:ext cx="5381086" cy="1569660"/>
          </a:xfrm>
          <a:prstGeom prst="rect">
            <a:avLst/>
          </a:prstGeom>
          <a:noFill/>
        </p:spPr>
        <p:txBody>
          <a:bodyPr wrap="square" rtlCol="0">
            <a:spAutoFit/>
          </a:bodyPr>
          <a:lstStyle/>
          <a:p>
            <a:pPr lvl="0" algn="just"/>
            <a:r>
              <a:rPr lang="vi-VN" sz="3200" b="1" dirty="0" smtClean="0">
                <a:latin typeface="#9Slide03 Arima Madurai" panose="00000500000000000000" pitchFamily="2" charset="0"/>
                <a:cs typeface="#9Slide03 Arima Madurai" panose="00000500000000000000" pitchFamily="2" charset="0"/>
              </a:rPr>
              <a:t>Phần </a:t>
            </a:r>
            <a:r>
              <a:rPr lang="vi-VN" sz="3200" b="1" dirty="0">
                <a:latin typeface="#9Slide03 Arima Madurai" panose="00000500000000000000" pitchFamily="2" charset="0"/>
                <a:cs typeface="#9Slide03 Arima Madurai" panose="00000500000000000000" pitchFamily="2" charset="0"/>
              </a:rPr>
              <a:t>1 (từ đầu đến “Tạm biệt đại tá”): Cuộc nói chuyện của trung sĩ và viên đại tá.</a:t>
            </a:r>
            <a:endParaRPr lang="en-US" sz="3200" b="1" dirty="0">
              <a:latin typeface="#9Slide03 Arima Madurai" panose="00000500000000000000" pitchFamily="2" charset="0"/>
              <a:cs typeface="#9Slide03 Arima Madurai" panose="00000500000000000000" pitchFamily="2" charset="0"/>
            </a:endParaRPr>
          </a:p>
        </p:txBody>
      </p:sp>
      <p:sp>
        <p:nvSpPr>
          <p:cNvPr id="24" name="TextBox 23">
            <a:extLst>
              <a:ext uri="{FF2B5EF4-FFF2-40B4-BE49-F238E27FC236}">
                <a16:creationId xmlns:a16="http://schemas.microsoft.com/office/drawing/2014/main" id="{E57E5503-EB8C-4A7F-B400-34A49B100BC1}"/>
              </a:ext>
            </a:extLst>
          </p:cNvPr>
          <p:cNvSpPr txBox="1"/>
          <p:nvPr/>
        </p:nvSpPr>
        <p:spPr>
          <a:xfrm>
            <a:off x="6215798" y="3522794"/>
            <a:ext cx="5420292" cy="1077218"/>
          </a:xfrm>
          <a:prstGeom prst="rect">
            <a:avLst/>
          </a:prstGeom>
          <a:noFill/>
        </p:spPr>
        <p:txBody>
          <a:bodyPr wrap="square" rtlCol="0">
            <a:spAutoFit/>
          </a:bodyPr>
          <a:lstStyle/>
          <a:p>
            <a:pPr lvl="0" algn="just"/>
            <a:r>
              <a:rPr lang="vi-VN" sz="3200" b="1" dirty="0">
                <a:latin typeface="#9Slide03 Arima Madurai" panose="00000500000000000000" pitchFamily="2" charset="0"/>
                <a:cs typeface="#9Slide03 Arima Madurai" panose="00000500000000000000" pitchFamily="2" charset="0"/>
              </a:rPr>
              <a:t>Phần 2 (còn lại): </a:t>
            </a:r>
            <a:r>
              <a:rPr lang="vi-VN" sz="3200" b="1" dirty="0" smtClean="0">
                <a:latin typeface="#9Slide03 Arima Madurai" panose="00000500000000000000" pitchFamily="2" charset="0"/>
                <a:cs typeface="#9Slide03 Arima Madurai" panose="00000500000000000000" pitchFamily="2" charset="0"/>
              </a:rPr>
              <a:t>Sự phá hủy của chất </a:t>
            </a:r>
            <a:r>
              <a:rPr lang="vi-VN" sz="3200" b="1" dirty="0">
                <a:latin typeface="#9Slide03 Arima Madurai" panose="00000500000000000000" pitchFamily="2" charset="0"/>
                <a:cs typeface="#9Slide03 Arima Madurai" panose="00000500000000000000" pitchFamily="2" charset="0"/>
              </a:rPr>
              <a:t>làm </a:t>
            </a:r>
            <a:r>
              <a:rPr lang="vi-VN" sz="3200" b="1" dirty="0" smtClean="0">
                <a:latin typeface="#9Slide03 Arima Madurai" panose="00000500000000000000" pitchFamily="2" charset="0"/>
                <a:cs typeface="#9Slide03 Arima Madurai" panose="00000500000000000000" pitchFamily="2" charset="0"/>
              </a:rPr>
              <a:t>gỉ.</a:t>
            </a:r>
            <a:endParaRPr lang="en-BZ" sz="3200" b="1" dirty="0">
              <a:latin typeface="#9Slide03 Arima Madurai" panose="00000500000000000000" pitchFamily="2" charset="0"/>
              <a:cs typeface="#9Slide03 Arima Madurai" panose="00000500000000000000" pitchFamily="2" charset="0"/>
            </a:endParaRPr>
          </a:p>
        </p:txBody>
      </p:sp>
    </p:spTree>
    <p:extLst>
      <p:ext uri="{BB962C8B-B14F-4D97-AF65-F5344CB8AC3E}">
        <p14:creationId xmlns:p14="http://schemas.microsoft.com/office/powerpoint/2010/main" val="237725478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1000"/>
                                        <p:tgtEl>
                                          <p:spTgt spid="21"/>
                                        </p:tgtEl>
                                      </p:cBhvr>
                                    </p:animEffect>
                                    <p:anim calcmode="lin" valueType="num">
                                      <p:cBhvr>
                                        <p:cTn id="21" dur="1000" fill="hold"/>
                                        <p:tgtEl>
                                          <p:spTgt spid="21"/>
                                        </p:tgtEl>
                                        <p:attrNameLst>
                                          <p:attrName>ppt_x</p:attrName>
                                        </p:attrNameLst>
                                      </p:cBhvr>
                                      <p:tavLst>
                                        <p:tav tm="0">
                                          <p:val>
                                            <p:strVal val="#ppt_x"/>
                                          </p:val>
                                        </p:tav>
                                        <p:tav tm="100000">
                                          <p:val>
                                            <p:strVal val="#ppt_x"/>
                                          </p:val>
                                        </p:tav>
                                      </p:tavLst>
                                    </p:anim>
                                    <p:anim calcmode="lin" valueType="num">
                                      <p:cBhvr>
                                        <p:cTn id="22" dur="1000" fill="hold"/>
                                        <p:tgtEl>
                                          <p:spTgt spid="21"/>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1000"/>
                                        <p:tgtEl>
                                          <p:spTgt spid="2"/>
                                        </p:tgtEl>
                                      </p:cBhvr>
                                    </p:animEffect>
                                    <p:anim calcmode="lin" valueType="num">
                                      <p:cBhvr>
                                        <p:cTn id="26" dur="1000" fill="hold"/>
                                        <p:tgtEl>
                                          <p:spTgt spid="2"/>
                                        </p:tgtEl>
                                        <p:attrNameLst>
                                          <p:attrName>ppt_x</p:attrName>
                                        </p:attrNameLst>
                                      </p:cBhvr>
                                      <p:tavLst>
                                        <p:tav tm="0">
                                          <p:val>
                                            <p:strVal val="#ppt_x"/>
                                          </p:val>
                                        </p:tav>
                                        <p:tav tm="100000">
                                          <p:val>
                                            <p:strVal val="#ppt_x"/>
                                          </p:val>
                                        </p:tav>
                                      </p:tavLst>
                                    </p:anim>
                                    <p:anim calcmode="lin" valueType="num">
                                      <p:cBhvr>
                                        <p:cTn id="2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1000"/>
                                        <p:tgtEl>
                                          <p:spTgt spid="10"/>
                                        </p:tgtEl>
                                      </p:cBhvr>
                                    </p:animEffect>
                                    <p:anim calcmode="lin" valueType="num">
                                      <p:cBhvr>
                                        <p:cTn id="33" dur="1000" fill="hold"/>
                                        <p:tgtEl>
                                          <p:spTgt spid="10"/>
                                        </p:tgtEl>
                                        <p:attrNameLst>
                                          <p:attrName>ppt_x</p:attrName>
                                        </p:attrNameLst>
                                      </p:cBhvr>
                                      <p:tavLst>
                                        <p:tav tm="0">
                                          <p:val>
                                            <p:strVal val="#ppt_x"/>
                                          </p:val>
                                        </p:tav>
                                        <p:tav tm="100000">
                                          <p:val>
                                            <p:strVal val="#ppt_x"/>
                                          </p:val>
                                        </p:tav>
                                      </p:tavLst>
                                    </p:anim>
                                    <p:anim calcmode="lin" valueType="num">
                                      <p:cBhvr>
                                        <p:cTn id="34" dur="1000" fill="hold"/>
                                        <p:tgtEl>
                                          <p:spTgt spid="10"/>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1000"/>
                                        <p:tgtEl>
                                          <p:spTgt spid="22"/>
                                        </p:tgtEl>
                                      </p:cBhvr>
                                    </p:animEffect>
                                    <p:anim calcmode="lin" valueType="num">
                                      <p:cBhvr>
                                        <p:cTn id="38" dur="1000" fill="hold"/>
                                        <p:tgtEl>
                                          <p:spTgt spid="22"/>
                                        </p:tgtEl>
                                        <p:attrNameLst>
                                          <p:attrName>ppt_x</p:attrName>
                                        </p:attrNameLst>
                                      </p:cBhvr>
                                      <p:tavLst>
                                        <p:tav tm="0">
                                          <p:val>
                                            <p:strVal val="#ppt_x"/>
                                          </p:val>
                                        </p:tav>
                                        <p:tav tm="100000">
                                          <p:val>
                                            <p:strVal val="#ppt_x"/>
                                          </p:val>
                                        </p:tav>
                                      </p:tavLst>
                                    </p:anim>
                                    <p:anim calcmode="lin" valueType="num">
                                      <p:cBhvr>
                                        <p:cTn id="39" dur="1000" fill="hold"/>
                                        <p:tgtEl>
                                          <p:spTgt spid="22"/>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1000"/>
                                        <p:tgtEl>
                                          <p:spTgt spid="24"/>
                                        </p:tgtEl>
                                      </p:cBhvr>
                                    </p:animEffect>
                                    <p:anim calcmode="lin" valueType="num">
                                      <p:cBhvr>
                                        <p:cTn id="43" dur="1000" fill="hold"/>
                                        <p:tgtEl>
                                          <p:spTgt spid="24"/>
                                        </p:tgtEl>
                                        <p:attrNameLst>
                                          <p:attrName>ppt_x</p:attrName>
                                        </p:attrNameLst>
                                      </p:cBhvr>
                                      <p:tavLst>
                                        <p:tav tm="0">
                                          <p:val>
                                            <p:strVal val="#ppt_x"/>
                                          </p:val>
                                        </p:tav>
                                        <p:tav tm="100000">
                                          <p:val>
                                            <p:strVal val="#ppt_x"/>
                                          </p:val>
                                        </p:tav>
                                      </p:tavLst>
                                    </p:anim>
                                    <p:anim calcmode="lin" valueType="num">
                                      <p:cBhvr>
                                        <p:cTn id="4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 grpId="0"/>
      <p:bldP spid="2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6">
            <a:extLst>
              <a:ext uri="{FF2B5EF4-FFF2-40B4-BE49-F238E27FC236}">
                <a16:creationId xmlns:a16="http://schemas.microsoft.com/office/drawing/2014/main" id="{41B281D2-342D-49A2-952D-A044DB19A19A}"/>
              </a:ext>
            </a:extLst>
          </p:cNvPr>
          <p:cNvSpPr>
            <a:spLocks noChangeArrowheads="1"/>
          </p:cNvSpPr>
          <p:nvPr/>
        </p:nvSpPr>
        <p:spPr bwMode="auto">
          <a:xfrm>
            <a:off x="1905000" y="91440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3200">
                <a:solidFill>
                  <a:schemeClr val="tx1"/>
                </a:solidFill>
                <a:latin typeface="Arial" panose="020B0604020202020204" pitchFamily="34" charset="0"/>
                <a:cs typeface="Arial" panose="020B0604020202020204" pitchFamily="34" charset="0"/>
              </a:defRPr>
            </a:lvl1pPr>
            <a:lvl2pPr marL="742950" indent="-285750" eaLnBrk="0" hangingPunct="0">
              <a:defRPr sz="3200">
                <a:solidFill>
                  <a:schemeClr val="tx1"/>
                </a:solidFill>
                <a:latin typeface="Arial" panose="020B0604020202020204" pitchFamily="34" charset="0"/>
                <a:cs typeface="Arial" panose="020B0604020202020204" pitchFamily="34" charset="0"/>
              </a:defRPr>
            </a:lvl2pPr>
            <a:lvl3pPr marL="1143000" indent="-228600" eaLnBrk="0" hangingPunct="0">
              <a:defRPr sz="3200">
                <a:solidFill>
                  <a:schemeClr val="tx1"/>
                </a:solidFill>
                <a:latin typeface="Arial" panose="020B0604020202020204" pitchFamily="34" charset="0"/>
                <a:cs typeface="Arial" panose="020B0604020202020204" pitchFamily="34" charset="0"/>
              </a:defRPr>
            </a:lvl3pPr>
            <a:lvl4pPr marL="1600200" indent="-228600" eaLnBrk="0" hangingPunct="0">
              <a:defRPr sz="3200">
                <a:solidFill>
                  <a:schemeClr val="tx1"/>
                </a:solidFill>
                <a:latin typeface="Arial" panose="020B0604020202020204" pitchFamily="34" charset="0"/>
                <a:cs typeface="Arial" panose="020B0604020202020204" pitchFamily="34" charset="0"/>
              </a:defRPr>
            </a:lvl4pPr>
            <a:lvl5pPr marL="2057400" indent="-228600" eaLnBrk="0" hangingPunct="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eaLnBrk="1" hangingPunct="1"/>
            <a:endParaRPr lang="vi-VN" altLang="en-US" sz="1800"/>
          </a:p>
        </p:txBody>
      </p:sp>
      <p:sp>
        <p:nvSpPr>
          <p:cNvPr id="27651" name="Rectangle 27">
            <a:extLst>
              <a:ext uri="{FF2B5EF4-FFF2-40B4-BE49-F238E27FC236}">
                <a16:creationId xmlns:a16="http://schemas.microsoft.com/office/drawing/2014/main" id="{CC921421-B2AE-462D-A652-86C6361852C3}"/>
              </a:ext>
            </a:extLst>
          </p:cNvPr>
          <p:cNvSpPr>
            <a:spLocks noChangeArrowheads="1"/>
          </p:cNvSpPr>
          <p:nvPr/>
        </p:nvSpPr>
        <p:spPr bwMode="auto">
          <a:xfrm>
            <a:off x="1905000" y="118745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3200">
                <a:solidFill>
                  <a:schemeClr val="tx1"/>
                </a:solidFill>
                <a:latin typeface="Arial" panose="020B0604020202020204" pitchFamily="34" charset="0"/>
                <a:cs typeface="Arial" panose="020B0604020202020204" pitchFamily="34" charset="0"/>
              </a:defRPr>
            </a:lvl1pPr>
            <a:lvl2pPr marL="742950" indent="-285750" eaLnBrk="0" hangingPunct="0">
              <a:defRPr sz="3200">
                <a:solidFill>
                  <a:schemeClr val="tx1"/>
                </a:solidFill>
                <a:latin typeface="Arial" panose="020B0604020202020204" pitchFamily="34" charset="0"/>
                <a:cs typeface="Arial" panose="020B0604020202020204" pitchFamily="34" charset="0"/>
              </a:defRPr>
            </a:lvl2pPr>
            <a:lvl3pPr marL="1143000" indent="-228600" eaLnBrk="0" hangingPunct="0">
              <a:defRPr sz="3200">
                <a:solidFill>
                  <a:schemeClr val="tx1"/>
                </a:solidFill>
                <a:latin typeface="Arial" panose="020B0604020202020204" pitchFamily="34" charset="0"/>
                <a:cs typeface="Arial" panose="020B0604020202020204" pitchFamily="34" charset="0"/>
              </a:defRPr>
            </a:lvl3pPr>
            <a:lvl4pPr marL="1600200" indent="-228600" eaLnBrk="0" hangingPunct="0">
              <a:defRPr sz="3200">
                <a:solidFill>
                  <a:schemeClr val="tx1"/>
                </a:solidFill>
                <a:latin typeface="Arial" panose="020B0604020202020204" pitchFamily="34" charset="0"/>
                <a:cs typeface="Arial" panose="020B0604020202020204" pitchFamily="34" charset="0"/>
              </a:defRPr>
            </a:lvl4pPr>
            <a:lvl5pPr marL="2057400" indent="-228600" eaLnBrk="0" hangingPunct="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eaLnBrk="1" hangingPunct="1"/>
            <a:endParaRPr lang="vi-VN" altLang="en-US" sz="1800"/>
          </a:p>
        </p:txBody>
      </p:sp>
      <p:sp>
        <p:nvSpPr>
          <p:cNvPr id="27652" name="Rectangle 28">
            <a:extLst>
              <a:ext uri="{FF2B5EF4-FFF2-40B4-BE49-F238E27FC236}">
                <a16:creationId xmlns:a16="http://schemas.microsoft.com/office/drawing/2014/main" id="{6AC0F2CF-B521-48E7-875A-99D2DA570F74}"/>
              </a:ext>
            </a:extLst>
          </p:cNvPr>
          <p:cNvSpPr>
            <a:spLocks noChangeArrowheads="1"/>
          </p:cNvSpPr>
          <p:nvPr/>
        </p:nvSpPr>
        <p:spPr bwMode="auto">
          <a:xfrm>
            <a:off x="1828800" y="396240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3200">
                <a:solidFill>
                  <a:schemeClr val="tx1"/>
                </a:solidFill>
                <a:latin typeface="Arial" panose="020B0604020202020204" pitchFamily="34" charset="0"/>
                <a:cs typeface="Arial" panose="020B0604020202020204" pitchFamily="34" charset="0"/>
              </a:defRPr>
            </a:lvl1pPr>
            <a:lvl2pPr marL="742950" indent="-285750" eaLnBrk="0" hangingPunct="0">
              <a:defRPr sz="3200">
                <a:solidFill>
                  <a:schemeClr val="tx1"/>
                </a:solidFill>
                <a:latin typeface="Arial" panose="020B0604020202020204" pitchFamily="34" charset="0"/>
                <a:cs typeface="Arial" panose="020B0604020202020204" pitchFamily="34" charset="0"/>
              </a:defRPr>
            </a:lvl2pPr>
            <a:lvl3pPr marL="1143000" indent="-228600" eaLnBrk="0" hangingPunct="0">
              <a:defRPr sz="3200">
                <a:solidFill>
                  <a:schemeClr val="tx1"/>
                </a:solidFill>
                <a:latin typeface="Arial" panose="020B0604020202020204" pitchFamily="34" charset="0"/>
                <a:cs typeface="Arial" panose="020B0604020202020204" pitchFamily="34" charset="0"/>
              </a:defRPr>
            </a:lvl3pPr>
            <a:lvl4pPr marL="1600200" indent="-228600" eaLnBrk="0" hangingPunct="0">
              <a:defRPr sz="3200">
                <a:solidFill>
                  <a:schemeClr val="tx1"/>
                </a:solidFill>
                <a:latin typeface="Arial" panose="020B0604020202020204" pitchFamily="34" charset="0"/>
                <a:cs typeface="Arial" panose="020B0604020202020204" pitchFamily="34" charset="0"/>
              </a:defRPr>
            </a:lvl4pPr>
            <a:lvl5pPr marL="2057400" indent="-228600" eaLnBrk="0" hangingPunct="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eaLnBrk="1" hangingPunct="1"/>
            <a:endParaRPr lang="vi-VN" altLang="en-US" sz="1800"/>
          </a:p>
        </p:txBody>
      </p:sp>
      <p:sp>
        <p:nvSpPr>
          <p:cNvPr id="27653" name="Rectangle 29">
            <a:extLst>
              <a:ext uri="{FF2B5EF4-FFF2-40B4-BE49-F238E27FC236}">
                <a16:creationId xmlns:a16="http://schemas.microsoft.com/office/drawing/2014/main" id="{42EB426D-55EA-4170-807B-362E364FADB6}"/>
              </a:ext>
            </a:extLst>
          </p:cNvPr>
          <p:cNvSpPr>
            <a:spLocks noChangeArrowheads="1"/>
          </p:cNvSpPr>
          <p:nvPr/>
        </p:nvSpPr>
        <p:spPr bwMode="auto">
          <a:xfrm>
            <a:off x="1828800" y="423545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3200">
                <a:solidFill>
                  <a:schemeClr val="tx1"/>
                </a:solidFill>
                <a:latin typeface="Arial" panose="020B0604020202020204" pitchFamily="34" charset="0"/>
                <a:cs typeface="Arial" panose="020B0604020202020204" pitchFamily="34" charset="0"/>
              </a:defRPr>
            </a:lvl1pPr>
            <a:lvl2pPr marL="742950" indent="-285750" eaLnBrk="0" hangingPunct="0">
              <a:defRPr sz="3200">
                <a:solidFill>
                  <a:schemeClr val="tx1"/>
                </a:solidFill>
                <a:latin typeface="Arial" panose="020B0604020202020204" pitchFamily="34" charset="0"/>
                <a:cs typeface="Arial" panose="020B0604020202020204" pitchFamily="34" charset="0"/>
              </a:defRPr>
            </a:lvl2pPr>
            <a:lvl3pPr marL="1143000" indent="-228600" eaLnBrk="0" hangingPunct="0">
              <a:defRPr sz="3200">
                <a:solidFill>
                  <a:schemeClr val="tx1"/>
                </a:solidFill>
                <a:latin typeface="Arial" panose="020B0604020202020204" pitchFamily="34" charset="0"/>
                <a:cs typeface="Arial" panose="020B0604020202020204" pitchFamily="34" charset="0"/>
              </a:defRPr>
            </a:lvl3pPr>
            <a:lvl4pPr marL="1600200" indent="-228600" eaLnBrk="0" hangingPunct="0">
              <a:defRPr sz="3200">
                <a:solidFill>
                  <a:schemeClr val="tx1"/>
                </a:solidFill>
                <a:latin typeface="Arial" panose="020B0604020202020204" pitchFamily="34" charset="0"/>
                <a:cs typeface="Arial" panose="020B0604020202020204" pitchFamily="34" charset="0"/>
              </a:defRPr>
            </a:lvl4pPr>
            <a:lvl5pPr marL="2057400" indent="-228600" eaLnBrk="0" hangingPunct="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eaLnBrk="1" hangingPunct="1"/>
            <a:endParaRPr lang="vi-VN" altLang="en-US" sz="1800"/>
          </a:p>
        </p:txBody>
      </p:sp>
      <p:sp>
        <p:nvSpPr>
          <p:cNvPr id="2" name="Rectangle: Rounded Corners 1">
            <a:extLst>
              <a:ext uri="{FF2B5EF4-FFF2-40B4-BE49-F238E27FC236}">
                <a16:creationId xmlns:a16="http://schemas.microsoft.com/office/drawing/2014/main" id="{76D307BC-D8D6-4FDE-845E-BF1AE4EF1808}"/>
              </a:ext>
            </a:extLst>
          </p:cNvPr>
          <p:cNvSpPr/>
          <p:nvPr/>
        </p:nvSpPr>
        <p:spPr>
          <a:xfrm>
            <a:off x="174592" y="1187450"/>
            <a:ext cx="4896544" cy="4689822"/>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en-US" sz="2200" b="1" dirty="0" smtClean="0">
                <a:solidFill>
                  <a:srgbClr val="0000CC"/>
                </a:solidFill>
                <a:latin typeface="#9Slide03 Arima Madurai" panose="00000500000000000000" pitchFamily="2" charset="0"/>
                <a:cs typeface="#9Slide03 Arima Madurai" panose="00000500000000000000" pitchFamily="2" charset="0"/>
              </a:rPr>
              <a:t>Gỉ sét là gì?</a:t>
            </a:r>
          </a:p>
          <a:p>
            <a:pPr algn="ctr"/>
            <a:r>
              <a:rPr lang="vi-VN" altLang="en-US" sz="2200" b="1" dirty="0" smtClean="0">
                <a:solidFill>
                  <a:srgbClr val="0000CC"/>
                </a:solidFill>
                <a:latin typeface="#9Slide03 Arima Madurai" panose="00000500000000000000" pitchFamily="2" charset="0"/>
                <a:cs typeface="#9Slide03 Arima Madurai" panose="00000500000000000000" pitchFamily="2" charset="0"/>
              </a:rPr>
              <a:t>Gỉ </a:t>
            </a:r>
            <a:r>
              <a:rPr lang="vi-VN" altLang="en-US" sz="2200" b="1" dirty="0">
                <a:solidFill>
                  <a:srgbClr val="0000CC"/>
                </a:solidFill>
                <a:latin typeface="#9Slide03 Arima Madurai" panose="00000500000000000000" pitchFamily="2" charset="0"/>
                <a:cs typeface="#9Slide03 Arima Madurai" panose="00000500000000000000" pitchFamily="2" charset="0"/>
              </a:rPr>
              <a:t>sét (hay rỉ sét) là sắt bị oxy hóa. Gỉ sét được hình thành do sắt kết hợp với oxy khi có mặt nước hoặc không khí ẩm. Trên bề mặt sắt thép bị rỉ hình thành những lớp vảy rất dễ vỡ, thường có màu nâu, nâu đỏ hoặc đỏ. Lớp gỉ này không có tác dụng bảo vệ sắt ở phía trong. Nếu có đủ thời gian, oxy và nước, bất kỳ khối sắt nào cũng sẽ bị gỉ hoàn toàn và phân hủy.</a:t>
            </a:r>
            <a:endParaRPr lang="en-US" altLang="en-US" sz="2200" b="1" dirty="0">
              <a:solidFill>
                <a:srgbClr val="0000CC"/>
              </a:solidFill>
              <a:latin typeface="#9Slide03 Arima Madurai" panose="00000500000000000000" pitchFamily="2" charset="0"/>
              <a:cs typeface="#9Slide03 Arima Madurai" panose="00000500000000000000" pitchFamily="2" charset="0"/>
            </a:endParaRPr>
          </a:p>
        </p:txBody>
      </p:sp>
      <p:sp>
        <p:nvSpPr>
          <p:cNvPr id="19" name="Rectangle: Rounded Corners 18">
            <a:extLst>
              <a:ext uri="{FF2B5EF4-FFF2-40B4-BE49-F238E27FC236}">
                <a16:creationId xmlns:a16="http://schemas.microsoft.com/office/drawing/2014/main" id="{17FC54CC-D5F3-41F1-AE57-84C770FBF40A}"/>
              </a:ext>
            </a:extLst>
          </p:cNvPr>
          <p:cNvSpPr/>
          <p:nvPr/>
        </p:nvSpPr>
        <p:spPr>
          <a:xfrm>
            <a:off x="6645210" y="1187451"/>
            <a:ext cx="4536504" cy="2230178"/>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en-US" sz="2400" b="1" dirty="0">
                <a:solidFill>
                  <a:srgbClr val="0000CC"/>
                </a:solidFill>
                <a:latin typeface="#9Slide03 Arima Madurai" panose="00000500000000000000" pitchFamily="2" charset="0"/>
                <a:cs typeface="#9Slide03 Arima Madurai" panose="00000500000000000000" pitchFamily="2" charset="0"/>
              </a:rPr>
              <a:t> </a:t>
            </a:r>
            <a:r>
              <a:rPr lang="vi-VN" altLang="en-US" sz="2400" b="1" dirty="0" smtClean="0">
                <a:solidFill>
                  <a:srgbClr val="0000CC"/>
                </a:solidFill>
                <a:latin typeface="#9Slide03 Arima Madurai" panose="00000500000000000000" pitchFamily="2" charset="0"/>
                <a:cs typeface="#9Slide03 Arima Madurai" panose="00000500000000000000" pitchFamily="2" charset="0"/>
              </a:rPr>
              <a:t>    </a:t>
            </a:r>
            <a:r>
              <a:rPr lang="vi-VN" altLang="en-US" sz="2400" b="1" dirty="0" smtClean="0">
                <a:solidFill>
                  <a:srgbClr val="0000FF"/>
                </a:solidFill>
                <a:latin typeface="#9Slide03 Arima Madurai" panose="00000500000000000000" pitchFamily="2" charset="0"/>
                <a:cs typeface="#9Slide03 Arima Madurai" panose="00000500000000000000" pitchFamily="2" charset="0"/>
              </a:rPr>
              <a:t>Chất </a:t>
            </a:r>
            <a:r>
              <a:rPr lang="vi-VN" altLang="en-US" sz="2400" b="1" dirty="0">
                <a:solidFill>
                  <a:srgbClr val="0000FF"/>
                </a:solidFill>
                <a:latin typeface="#9Slide03 Arima Madurai" panose="00000500000000000000" pitchFamily="2" charset="0"/>
                <a:cs typeface="#9Slide03 Arima Madurai" panose="00000500000000000000" pitchFamily="2" charset="0"/>
              </a:rPr>
              <a:t>làm gỉ</a:t>
            </a:r>
            <a:r>
              <a:rPr lang="vi-VN" altLang="en-US" sz="2400" b="1" dirty="0" smtClean="0">
                <a:solidFill>
                  <a:srgbClr val="0000FF"/>
                </a:solidFill>
                <a:latin typeface="#9Slide03 Arima Madurai" panose="00000500000000000000" pitchFamily="2" charset="0"/>
                <a:cs typeface="#9Slide03 Arima Madurai" panose="00000500000000000000" pitchFamily="2" charset="0"/>
              </a:rPr>
              <a:t>?</a:t>
            </a:r>
            <a:r>
              <a:rPr lang="vi-VN" sz="2400" b="1" dirty="0">
                <a:solidFill>
                  <a:srgbClr val="0000FF"/>
                </a:solidFill>
              </a:rPr>
              <a:t> </a:t>
            </a:r>
            <a:endParaRPr lang="vi-VN" sz="2400" b="1" dirty="0" smtClean="0">
              <a:solidFill>
                <a:srgbClr val="0000FF"/>
              </a:solidFill>
            </a:endParaRPr>
          </a:p>
          <a:p>
            <a:pPr algn="ctr"/>
            <a:r>
              <a:rPr lang="vi-VN" sz="2400" b="1" dirty="0" smtClean="0">
                <a:solidFill>
                  <a:srgbClr val="0000FF"/>
                </a:solidFill>
              </a:rPr>
              <a:t>Sắt </a:t>
            </a:r>
            <a:r>
              <a:rPr lang="vi-VN" sz="2400" b="1" dirty="0">
                <a:solidFill>
                  <a:srgbClr val="0000FF"/>
                </a:solidFill>
              </a:rPr>
              <a:t>kết hợp với oxy và nước (ở môi trường) bị biến thành các oxít sắt, làm hư kết cấu sắt ban đầu.</a:t>
            </a:r>
            <a:endParaRPr lang="en-US" sz="2400" b="1" dirty="0">
              <a:solidFill>
                <a:srgbClr val="0000FF"/>
              </a:solidFill>
            </a:endParaRPr>
          </a:p>
          <a:p>
            <a:pPr algn="ctr"/>
            <a:endParaRPr lang="vi-VN" altLang="en-US" sz="2000" dirty="0">
              <a:solidFill>
                <a:srgbClr val="0000CC"/>
              </a:solidFill>
              <a:latin typeface="#9Slide03 Arima Madurai" panose="00000500000000000000" pitchFamily="2" charset="0"/>
              <a:cs typeface="#9Slide03 Arima Madurai" panose="00000500000000000000" pitchFamily="2" charset="0"/>
            </a:endParaRPr>
          </a:p>
        </p:txBody>
      </p:sp>
      <p:sp>
        <p:nvSpPr>
          <p:cNvPr id="21" name="Rectangle: Rounded Corners 20">
            <a:extLst>
              <a:ext uri="{FF2B5EF4-FFF2-40B4-BE49-F238E27FC236}">
                <a16:creationId xmlns:a16="http://schemas.microsoft.com/office/drawing/2014/main" id="{EB718F36-DD24-45E5-82FD-65CC0591774B}"/>
              </a:ext>
            </a:extLst>
          </p:cNvPr>
          <p:cNvSpPr/>
          <p:nvPr/>
        </p:nvSpPr>
        <p:spPr>
          <a:xfrm>
            <a:off x="2737852" y="97582"/>
            <a:ext cx="6958548" cy="841527"/>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altLang="en-US" sz="4400" b="1" dirty="0" smtClean="0">
                <a:solidFill>
                  <a:srgbClr val="0070C0"/>
                </a:solidFill>
                <a:latin typeface="#9Slide03 Arima Madurai Black" panose="00000A00000000000000" pitchFamily="2" charset="0"/>
                <a:cs typeface="#9Slide03 Arima Madurai Black" panose="00000A00000000000000" pitchFamily="2" charset="0"/>
              </a:rPr>
              <a:t>Nhan đề </a:t>
            </a:r>
            <a:r>
              <a:rPr lang="vi-VN" altLang="en-US" sz="4400" b="1" dirty="0" smtClean="0">
                <a:solidFill>
                  <a:srgbClr val="FF0000"/>
                </a:solidFill>
                <a:latin typeface="#9Slide03 Arima Madurai Black" panose="00000A00000000000000" pitchFamily="2" charset="0"/>
                <a:cs typeface="#9Slide03 Arima Madurai Black" panose="00000A00000000000000" pitchFamily="2" charset="0"/>
              </a:rPr>
              <a:t>Chất làm gỉ</a:t>
            </a:r>
            <a:endParaRPr lang="en-US" altLang="en-US" sz="4400" dirty="0">
              <a:solidFill>
                <a:srgbClr val="0000CC"/>
              </a:solidFill>
              <a:latin typeface="#9Slide03 Arima Madurai Black" panose="00000A00000000000000" pitchFamily="2" charset="0"/>
              <a:cs typeface="#9Slide03 Arima Madurai Black" panose="00000A00000000000000" pitchFamily="2" charset="0"/>
            </a:endParaRPr>
          </a:p>
        </p:txBody>
      </p:sp>
      <p:grpSp>
        <p:nvGrpSpPr>
          <p:cNvPr id="12" name="Group 11">
            <a:extLst>
              <a:ext uri="{FF2B5EF4-FFF2-40B4-BE49-F238E27FC236}">
                <a16:creationId xmlns:a16="http://schemas.microsoft.com/office/drawing/2014/main" id="{2AFB3666-ECDE-444D-98BC-F1B13A10AA05}"/>
              </a:ext>
            </a:extLst>
          </p:cNvPr>
          <p:cNvGrpSpPr/>
          <p:nvPr/>
        </p:nvGrpSpPr>
        <p:grpSpPr>
          <a:xfrm rot="16200000">
            <a:off x="5568199" y="1984964"/>
            <a:ext cx="579948" cy="1080118"/>
            <a:chOff x="3346568" y="1034829"/>
            <a:chExt cx="435656" cy="363047"/>
          </a:xfrm>
        </p:grpSpPr>
        <p:sp>
          <p:nvSpPr>
            <p:cNvPr id="13" name="Arrow: Right 8">
              <a:extLst>
                <a:ext uri="{FF2B5EF4-FFF2-40B4-BE49-F238E27FC236}">
                  <a16:creationId xmlns:a16="http://schemas.microsoft.com/office/drawing/2014/main" id="{7EF34AB2-C97B-4245-B996-8AFC152E5631}"/>
                </a:ext>
              </a:extLst>
            </p:cNvPr>
            <p:cNvSpPr/>
            <p:nvPr/>
          </p:nvSpPr>
          <p:spPr>
            <a:xfrm rot="5400000">
              <a:off x="3382872" y="998525"/>
              <a:ext cx="363047" cy="435656"/>
            </a:xfrm>
            <a:prstGeom prst="righ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17" name="Arrow: Right 4">
              <a:extLst>
                <a:ext uri="{FF2B5EF4-FFF2-40B4-BE49-F238E27FC236}">
                  <a16:creationId xmlns:a16="http://schemas.microsoft.com/office/drawing/2014/main" id="{D1D5DFBF-E331-4D27-A835-EA8807CDAA06}"/>
                </a:ext>
              </a:extLst>
            </p:cNvPr>
            <p:cNvSpPr txBox="1"/>
            <p:nvPr/>
          </p:nvSpPr>
          <p:spPr>
            <a:xfrm>
              <a:off x="3433699" y="1034829"/>
              <a:ext cx="261394" cy="25413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SG" sz="1600" kern="1200"/>
            </a:p>
          </p:txBody>
        </p:sp>
      </p:grpSp>
      <p:grpSp>
        <p:nvGrpSpPr>
          <p:cNvPr id="18" name="Group 17">
            <a:extLst>
              <a:ext uri="{FF2B5EF4-FFF2-40B4-BE49-F238E27FC236}">
                <a16:creationId xmlns:a16="http://schemas.microsoft.com/office/drawing/2014/main" id="{2AFB3666-ECDE-444D-98BC-F1B13A10AA05}"/>
              </a:ext>
            </a:extLst>
          </p:cNvPr>
          <p:cNvGrpSpPr/>
          <p:nvPr/>
        </p:nvGrpSpPr>
        <p:grpSpPr>
          <a:xfrm>
            <a:off x="8623488" y="3665971"/>
            <a:ext cx="579948" cy="1080118"/>
            <a:chOff x="3346568" y="1034829"/>
            <a:chExt cx="435656" cy="363047"/>
          </a:xfrm>
        </p:grpSpPr>
        <p:sp>
          <p:nvSpPr>
            <p:cNvPr id="20" name="Arrow: Right 8">
              <a:extLst>
                <a:ext uri="{FF2B5EF4-FFF2-40B4-BE49-F238E27FC236}">
                  <a16:creationId xmlns:a16="http://schemas.microsoft.com/office/drawing/2014/main" id="{7EF34AB2-C97B-4245-B996-8AFC152E5631}"/>
                </a:ext>
              </a:extLst>
            </p:cNvPr>
            <p:cNvSpPr/>
            <p:nvPr/>
          </p:nvSpPr>
          <p:spPr>
            <a:xfrm rot="5400000">
              <a:off x="3382872" y="998525"/>
              <a:ext cx="363047" cy="435656"/>
            </a:xfrm>
            <a:prstGeom prst="righ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22" name="Arrow: Right 4">
              <a:extLst>
                <a:ext uri="{FF2B5EF4-FFF2-40B4-BE49-F238E27FC236}">
                  <a16:creationId xmlns:a16="http://schemas.microsoft.com/office/drawing/2014/main" id="{D1D5DFBF-E331-4D27-A835-EA8807CDAA06}"/>
                </a:ext>
              </a:extLst>
            </p:cNvPr>
            <p:cNvSpPr txBox="1"/>
            <p:nvPr/>
          </p:nvSpPr>
          <p:spPr>
            <a:xfrm>
              <a:off x="3433699" y="1034829"/>
              <a:ext cx="261394" cy="25413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SG" sz="1600" kern="1200"/>
            </a:p>
          </p:txBody>
        </p:sp>
      </p:grpSp>
      <p:sp>
        <p:nvSpPr>
          <p:cNvPr id="4" name="TextBox 3"/>
          <p:cNvSpPr txBox="1"/>
          <p:nvPr/>
        </p:nvSpPr>
        <p:spPr>
          <a:xfrm>
            <a:off x="5318114" y="4994433"/>
            <a:ext cx="6754550" cy="1631216"/>
          </a:xfrm>
          <a:prstGeom prst="rect">
            <a:avLst/>
          </a:prstGeom>
          <a:solidFill>
            <a:schemeClr val="accent1">
              <a:lumMod val="20000"/>
              <a:lumOff val="80000"/>
            </a:schemeClr>
          </a:solidFill>
        </p:spPr>
        <p:txBody>
          <a:bodyPr wrap="square" rtlCol="0">
            <a:spAutoFit/>
          </a:bodyPr>
          <a:lstStyle/>
          <a:p>
            <a:r>
              <a:rPr lang="vi-VN" sz="2000" b="1" dirty="0" smtClean="0">
                <a:solidFill>
                  <a:srgbClr val="FF0000"/>
                </a:solidFill>
              </a:rPr>
              <a:t>Dựa trên cơ sở khoa học về chất làm gỉ,</a:t>
            </a:r>
            <a:r>
              <a:rPr lang="en-US" sz="2000" b="1" dirty="0" smtClean="0">
                <a:solidFill>
                  <a:srgbClr val="FF0000"/>
                </a:solidFill>
              </a:rPr>
              <a:t> </a:t>
            </a:r>
            <a:r>
              <a:rPr lang="vi-VN" sz="2000" b="1" dirty="0" smtClean="0">
                <a:solidFill>
                  <a:srgbClr val="FF0000"/>
                </a:solidFill>
              </a:rPr>
              <a:t>viên trung sĩ đã nghiên cứu và tạo ra chất có thể phá hủy các loại vũ khí để ngăn chặn các cuộc chiến tranh =&gt; Ý tưởng về chất có thể làm cho thế giới được hòa bình =&gt; Tư tưởng nhân văn ngay từ nhan đề truyện.</a:t>
            </a:r>
            <a:endParaRPr lang="en-US" sz="2000" b="1" dirty="0">
              <a:solidFill>
                <a:srgbClr val="FF0000"/>
              </a:solidFill>
            </a:endParaRPr>
          </a:p>
        </p:txBody>
      </p:sp>
    </p:spTree>
    <p:extLst>
      <p:ext uri="{BB962C8B-B14F-4D97-AF65-F5344CB8AC3E}">
        <p14:creationId xmlns:p14="http://schemas.microsoft.com/office/powerpoint/2010/main" val="402231120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circle(in)">
                                      <p:cBhvr>
                                        <p:cTn id="17" dur="20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randombar(horizont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randombar(horizontal)">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wipe(down)">
                                      <p:cBhvr>
                                        <p:cTn id="3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9" grpId="0" animBg="1"/>
      <p:bldP spid="21" grpId="0" animBg="1"/>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55BA4CB4-7018-4065-A1E6-F83DD33748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8835F856-E577-4DAF-8E61-B7E6F05B7A4B}"/>
              </a:ext>
            </a:extLst>
          </p:cNvPr>
          <p:cNvSpPr/>
          <p:nvPr/>
        </p:nvSpPr>
        <p:spPr>
          <a:xfrm>
            <a:off x="6858000" y="0"/>
            <a:ext cx="5334000" cy="6858000"/>
          </a:xfrm>
          <a:prstGeom prst="rect">
            <a:avLst/>
          </a:prstGeom>
          <a:solidFill>
            <a:srgbClr val="FFFD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4" name="TextBox 3">
            <a:extLst>
              <a:ext uri="{FF2B5EF4-FFF2-40B4-BE49-F238E27FC236}">
                <a16:creationId xmlns:a16="http://schemas.microsoft.com/office/drawing/2014/main" id="{7F3DD0D7-5DBC-413A-B5EB-208BB59613BB}"/>
              </a:ext>
            </a:extLst>
          </p:cNvPr>
          <p:cNvSpPr txBox="1"/>
          <p:nvPr/>
        </p:nvSpPr>
        <p:spPr>
          <a:xfrm>
            <a:off x="1856704" y="1772816"/>
            <a:ext cx="3459839" cy="3170099"/>
          </a:xfrm>
          <a:prstGeom prst="rect">
            <a:avLst/>
          </a:prstGeom>
          <a:noFill/>
        </p:spPr>
        <p:txBody>
          <a:bodyPr wrap="square" rtlCol="0">
            <a:spAutoFit/>
          </a:bodyPr>
          <a:lstStyle/>
          <a:p>
            <a:r>
              <a:rPr lang="en-SG" sz="20000" dirty="0" smtClean="0">
                <a:latin typeface="#9Slide03 Arima Madurai Black" panose="00000A00000000000000" pitchFamily="2" charset="0"/>
                <a:cs typeface="#9Slide03 Arima Madurai Black" panose="00000A00000000000000" pitchFamily="2" charset="0"/>
              </a:rPr>
              <a:t>II </a:t>
            </a:r>
            <a:endParaRPr lang="en-SG" sz="20000" dirty="0">
              <a:latin typeface="#9Slide03 Arima Madurai Black" panose="00000A00000000000000" pitchFamily="2" charset="0"/>
              <a:cs typeface="#9Slide03 Arima Madurai Black" panose="00000A00000000000000" pitchFamily="2" charset="0"/>
            </a:endParaRPr>
          </a:p>
        </p:txBody>
      </p:sp>
      <p:sp>
        <p:nvSpPr>
          <p:cNvPr id="5" name="TextBox 4">
            <a:extLst>
              <a:ext uri="{FF2B5EF4-FFF2-40B4-BE49-F238E27FC236}">
                <a16:creationId xmlns:a16="http://schemas.microsoft.com/office/drawing/2014/main" id="{E488BBF0-DC65-4B8A-8D16-12B2ABDE111D}"/>
              </a:ext>
            </a:extLst>
          </p:cNvPr>
          <p:cNvSpPr txBox="1"/>
          <p:nvPr/>
        </p:nvSpPr>
        <p:spPr>
          <a:xfrm>
            <a:off x="6096000" y="3003922"/>
            <a:ext cx="5550024" cy="707886"/>
          </a:xfrm>
          <a:prstGeom prst="rect">
            <a:avLst/>
          </a:prstGeom>
          <a:noFill/>
        </p:spPr>
        <p:txBody>
          <a:bodyPr wrap="square" rtlCol="0">
            <a:spAutoFit/>
          </a:bodyPr>
          <a:lstStyle/>
          <a:p>
            <a:pPr algn="ctr"/>
            <a:r>
              <a:rPr lang="en-SG" sz="4000" dirty="0" err="1">
                <a:latin typeface="Times New Roman" panose="02020603050405020304" pitchFamily="18" charset="0"/>
                <a:cs typeface="Times New Roman" panose="02020603050405020304" pitchFamily="18" charset="0"/>
              </a:rPr>
              <a:t>Đọc</a:t>
            </a:r>
            <a:r>
              <a:rPr lang="en-SG" sz="4000" dirty="0">
                <a:latin typeface="Times New Roman" panose="02020603050405020304" pitchFamily="18" charset="0"/>
                <a:cs typeface="Times New Roman" panose="02020603050405020304" pitchFamily="18" charset="0"/>
              </a:rPr>
              <a:t> </a:t>
            </a:r>
            <a:r>
              <a:rPr lang="en-SG" sz="4000" dirty="0" err="1">
                <a:latin typeface="Times New Roman" panose="02020603050405020304" pitchFamily="18" charset="0"/>
                <a:cs typeface="Times New Roman" panose="02020603050405020304" pitchFamily="18" charset="0"/>
              </a:rPr>
              <a:t>hiểu</a:t>
            </a:r>
            <a:r>
              <a:rPr lang="en-SG" sz="4000" dirty="0">
                <a:latin typeface="Times New Roman" panose="02020603050405020304" pitchFamily="18" charset="0"/>
                <a:cs typeface="Times New Roman" panose="02020603050405020304" pitchFamily="18" charset="0"/>
              </a:rPr>
              <a:t> </a:t>
            </a:r>
            <a:r>
              <a:rPr lang="en-SG" sz="4000" dirty="0" err="1">
                <a:latin typeface="Times New Roman" panose="02020603050405020304" pitchFamily="18" charset="0"/>
                <a:cs typeface="Times New Roman" panose="02020603050405020304" pitchFamily="18" charset="0"/>
              </a:rPr>
              <a:t>văn</a:t>
            </a:r>
            <a:r>
              <a:rPr lang="en-SG" sz="4000" dirty="0">
                <a:latin typeface="Times New Roman" panose="02020603050405020304" pitchFamily="18" charset="0"/>
                <a:cs typeface="Times New Roman" panose="02020603050405020304" pitchFamily="18" charset="0"/>
              </a:rPr>
              <a:t> </a:t>
            </a:r>
            <a:r>
              <a:rPr lang="en-SG" sz="4000" dirty="0" err="1">
                <a:latin typeface="Times New Roman" panose="02020603050405020304" pitchFamily="18" charset="0"/>
                <a:cs typeface="Times New Roman" panose="02020603050405020304" pitchFamily="18" charset="0"/>
              </a:rPr>
              <a:t>bản</a:t>
            </a:r>
            <a:endParaRPr lang="en-SG"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2093660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F5610C6-060F-4D13-B42F-5B8EEF4BD95F}"/>
              </a:ext>
            </a:extLst>
          </p:cNvPr>
          <p:cNvGrpSpPr/>
          <p:nvPr/>
        </p:nvGrpSpPr>
        <p:grpSpPr>
          <a:xfrm>
            <a:off x="93191" y="1632734"/>
            <a:ext cx="8523089" cy="3602182"/>
            <a:chOff x="-327" y="1955592"/>
            <a:chExt cx="7370962" cy="3602182"/>
          </a:xfrm>
        </p:grpSpPr>
        <p:sp>
          <p:nvSpPr>
            <p:cNvPr id="3" name="Rectangle: Rounded Corners 2">
              <a:extLst>
                <a:ext uri="{FF2B5EF4-FFF2-40B4-BE49-F238E27FC236}">
                  <a16:creationId xmlns:a16="http://schemas.microsoft.com/office/drawing/2014/main" id="{A8C7A614-E2F2-46B6-856F-0FFB61E691AC}"/>
                </a:ext>
              </a:extLst>
            </p:cNvPr>
            <p:cNvSpPr/>
            <p:nvPr/>
          </p:nvSpPr>
          <p:spPr>
            <a:xfrm>
              <a:off x="-327" y="1955592"/>
              <a:ext cx="7370962" cy="3602182"/>
            </a:xfrm>
            <a:prstGeom prst="roundRect">
              <a:avLst/>
            </a:prstGeom>
            <a:solidFill>
              <a:schemeClr val="accent6">
                <a:lumMod val="20000"/>
                <a:lumOff val="80000"/>
              </a:schemeClr>
            </a:solidFill>
            <a:ln>
              <a:prstDash val="lgDash"/>
            </a:ln>
          </p:spPr>
          <p:style>
            <a:lnRef idx="2">
              <a:schemeClr val="accent5"/>
            </a:lnRef>
            <a:fillRef idx="1">
              <a:schemeClr val="lt1"/>
            </a:fillRef>
            <a:effectRef idx="0">
              <a:schemeClr val="accent5"/>
            </a:effectRef>
            <a:fontRef idx="minor">
              <a:schemeClr val="dk1"/>
            </a:fontRef>
          </p:style>
          <p:txBody>
            <a:bodyPr rtlCol="0" anchor="ctr"/>
            <a:lstStyle/>
            <a:p>
              <a:pPr lvl="0" algn="ctr"/>
              <a:endParaRPr lang="en-SG" sz="6600" dirty="0">
                <a:latin typeface="Times New Roman" panose="02020603050405020304" pitchFamily="18" charset="0"/>
                <a:cs typeface="Times New Roman" panose="02020603050405020304" pitchFamily="18" charset="0"/>
              </a:endParaRPr>
            </a:p>
          </p:txBody>
        </p:sp>
        <p:sp>
          <p:nvSpPr>
            <p:cNvPr id="6" name="Rectangle: Rounded Corners 5">
              <a:extLst>
                <a:ext uri="{FF2B5EF4-FFF2-40B4-BE49-F238E27FC236}">
                  <a16:creationId xmlns:a16="http://schemas.microsoft.com/office/drawing/2014/main" id="{27B64476-2BB2-4DA2-B508-5CF6DC37360F}"/>
                </a:ext>
              </a:extLst>
            </p:cNvPr>
            <p:cNvSpPr/>
            <p:nvPr/>
          </p:nvSpPr>
          <p:spPr>
            <a:xfrm>
              <a:off x="172855" y="2156793"/>
              <a:ext cx="6948684" cy="3272397"/>
            </a:xfrm>
            <a:prstGeom prst="roundRect">
              <a:avLst/>
            </a:prstGeom>
            <a:ln>
              <a:prstDash val="lgDash"/>
            </a:ln>
          </p:spPr>
          <p:style>
            <a:lnRef idx="2">
              <a:schemeClr val="accent5"/>
            </a:lnRef>
            <a:fillRef idx="1">
              <a:schemeClr val="lt1"/>
            </a:fillRef>
            <a:effectRef idx="0">
              <a:schemeClr val="accent5"/>
            </a:effectRef>
            <a:fontRef idx="minor">
              <a:schemeClr val="dk1"/>
            </a:fontRef>
          </p:style>
          <p:txBody>
            <a:bodyPr rtlCol="0" anchor="ctr"/>
            <a:lstStyle/>
            <a:p>
              <a:pPr lvl="0" algn="ctr"/>
              <a:r>
                <a:rPr lang="en-US" sz="3600" b="1" dirty="0">
                  <a:solidFill>
                    <a:srgbClr val="FF0000"/>
                  </a:solidFill>
                  <a:latin typeface="#9Slide05 Israquella" pitchFamily="2" charset="0"/>
                  <a:cs typeface="Times New Roman" panose="02020603050405020304" pitchFamily="18" charset="0"/>
                </a:rPr>
                <a:t>1</a:t>
              </a:r>
              <a:r>
                <a:rPr lang="en-US" sz="3600" b="1" dirty="0">
                  <a:solidFill>
                    <a:srgbClr val="FF0000"/>
                  </a:solidFill>
                  <a:latin typeface="Times New Roman" panose="02020603050405020304" pitchFamily="18" charset="0"/>
                  <a:cs typeface="Times New Roman" panose="02020603050405020304" pitchFamily="18" charset="0"/>
                </a:rPr>
                <a:t>. </a:t>
              </a:r>
              <a:r>
                <a:rPr lang="vi-VN" sz="3600" b="1" dirty="0" smtClean="0">
                  <a:solidFill>
                    <a:srgbClr val="FF0000"/>
                  </a:solidFill>
                  <a:latin typeface="Times New Roman" panose="02020603050405020304" pitchFamily="18" charset="0"/>
                  <a:cs typeface="Times New Roman" panose="02020603050405020304" pitchFamily="18" charset="0"/>
                </a:rPr>
                <a:t>Cuộc nói chuyện giữa trung sĩ trẻ và viên đại tá</a:t>
              </a:r>
              <a:endParaRPr lang="en-SG" sz="3600" b="1" dirty="0">
                <a:solidFill>
                  <a:srgbClr val="FF0000"/>
                </a:solidFill>
                <a:latin typeface="Times New Roman" panose="02020603050405020304" pitchFamily="18" charset="0"/>
                <a:cs typeface="Times New Roman" panose="02020603050405020304" pitchFamily="18" charset="0"/>
              </a:endParaRPr>
            </a:p>
          </p:txBody>
        </p:sp>
      </p:grpSp>
      <p:pic>
        <p:nvPicPr>
          <p:cNvPr id="7" name="Picture 6">
            <a:extLst>
              <a:ext uri="{FF2B5EF4-FFF2-40B4-BE49-F238E27FC236}">
                <a16:creationId xmlns:a16="http://schemas.microsoft.com/office/drawing/2014/main" id="{ED76BFF5-0D1E-4892-B512-6F97723179A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6902" b="14747"/>
          <a:stretch/>
        </p:blipFill>
        <p:spPr>
          <a:xfrm>
            <a:off x="1" y="0"/>
            <a:ext cx="1862282" cy="1705352"/>
          </a:xfrm>
          <a:prstGeom prst="rect">
            <a:avLst/>
          </a:prstGeom>
        </p:spPr>
      </p:pic>
      <p:pic>
        <p:nvPicPr>
          <p:cNvPr id="8" name="Picture 7">
            <a:extLst>
              <a:ext uri="{FF2B5EF4-FFF2-40B4-BE49-F238E27FC236}">
                <a16:creationId xmlns:a16="http://schemas.microsoft.com/office/drawing/2014/main" id="{C2C09486-BAD5-4017-A45F-E34732040CB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12224" y="4608956"/>
            <a:ext cx="2249044" cy="2249044"/>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16531" y="53834"/>
            <a:ext cx="3389533" cy="4095246"/>
          </a:xfrm>
          <a:prstGeom prst="rect">
            <a:avLst/>
          </a:prstGeom>
        </p:spPr>
      </p:pic>
    </p:spTree>
    <p:extLst>
      <p:ext uri="{BB962C8B-B14F-4D97-AF65-F5344CB8AC3E}">
        <p14:creationId xmlns:p14="http://schemas.microsoft.com/office/powerpoint/2010/main" val="15244171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Hộp Văn bản 9">
            <a:extLst>
              <a:ext uri="{FF2B5EF4-FFF2-40B4-BE49-F238E27FC236}">
                <a16:creationId xmlns:a16="http://schemas.microsoft.com/office/drawing/2014/main" id="{3789F88F-1016-4B56-B215-7B43409AC387}"/>
              </a:ext>
            </a:extLst>
          </p:cNvPr>
          <p:cNvSpPr txBox="1"/>
          <p:nvPr/>
        </p:nvSpPr>
        <p:spPr>
          <a:xfrm>
            <a:off x="3503712" y="764704"/>
            <a:ext cx="5832648" cy="646331"/>
          </a:xfrm>
          <a:prstGeom prst="rect">
            <a:avLst/>
          </a:prstGeom>
          <a:noFill/>
        </p:spPr>
        <p:txBody>
          <a:bodyPr wrap="square">
            <a:spAutoFit/>
          </a:bodyPr>
          <a:lstStyle/>
          <a:p>
            <a:r>
              <a:rPr lang="vi-VN" altLang="en-US" sz="3600" b="1" dirty="0" smtClean="0">
                <a:solidFill>
                  <a:srgbClr val="FF0000"/>
                </a:solidFill>
                <a:latin typeface="#9Slide05 SVNVandella" pitchFamily="2" charset="0"/>
                <a:cs typeface="Arial" panose="020B0604020202020204" pitchFamily="34" charset="0"/>
              </a:rPr>
              <a:t>a. Cuộc nói chuyện giữa hai nhân vật:</a:t>
            </a:r>
            <a:endParaRPr lang="en-BZ" sz="3600" dirty="0">
              <a:solidFill>
                <a:srgbClr val="FF0000"/>
              </a:solidFill>
            </a:endParaRPr>
          </a:p>
        </p:txBody>
      </p:sp>
    </p:spTree>
    <p:extLst>
      <p:ext uri="{BB962C8B-B14F-4D97-AF65-F5344CB8AC3E}">
        <p14:creationId xmlns:p14="http://schemas.microsoft.com/office/powerpoint/2010/main" val="3991887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a:spLocks noChangeArrowheads="1"/>
          </p:cNvSpPr>
          <p:nvPr/>
        </p:nvSpPr>
        <p:spPr bwMode="auto">
          <a:xfrm>
            <a:off x="4079776" y="27000"/>
            <a:ext cx="4248472" cy="646331"/>
          </a:xfrm>
          <a:prstGeom prst="rect">
            <a:avLst/>
          </a:prstGeom>
          <a:ln/>
        </p:spPr>
        <p:style>
          <a:lnRef idx="2">
            <a:schemeClr val="accent6"/>
          </a:lnRef>
          <a:fillRef idx="1">
            <a:schemeClr val="lt1"/>
          </a:fillRef>
          <a:effectRef idx="0">
            <a:schemeClr val="accent6"/>
          </a:effectRef>
          <a:fontRef idx="minor">
            <a:schemeClr val="dk1"/>
          </a:fontRef>
        </p:style>
        <p:txBody>
          <a:bodyPr wrap="squar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pPr>
            <a:r>
              <a:rPr lang="vi-VN" altLang="en-US" sz="3600" b="1" dirty="0" smtClean="0">
                <a:solidFill>
                  <a:srgbClr val="333399"/>
                </a:solidFill>
                <a:latin typeface="#9Slide05 FS Blonde Script" panose="03000503000000000000" pitchFamily="65" charset="0"/>
              </a:rPr>
              <a:t>Phiếu học tập số 1</a:t>
            </a:r>
            <a:endParaRPr lang="en-US" altLang="en-US" sz="3600" b="1" dirty="0">
              <a:solidFill>
                <a:srgbClr val="333399"/>
              </a:solidFill>
              <a:latin typeface="#9Slide05 FS Blonde Script" panose="03000503000000000000" pitchFamily="65" charset="0"/>
            </a:endParaRPr>
          </a:p>
        </p:txBody>
      </p:sp>
      <p:graphicFrame>
        <p:nvGraphicFramePr>
          <p:cNvPr id="9" name="Table 8"/>
          <p:cNvGraphicFramePr>
            <a:graphicFrameLocks noGrp="1"/>
          </p:cNvGraphicFramePr>
          <p:nvPr>
            <p:extLst>
              <p:ext uri="{D42A27DB-BD31-4B8C-83A1-F6EECF244321}">
                <p14:modId xmlns:p14="http://schemas.microsoft.com/office/powerpoint/2010/main" val="1470918857"/>
              </p:ext>
            </p:extLst>
          </p:nvPr>
        </p:nvGraphicFramePr>
        <p:xfrm>
          <a:off x="227348" y="1628800"/>
          <a:ext cx="11737304" cy="5168984"/>
        </p:xfrm>
        <a:graphic>
          <a:graphicData uri="http://schemas.openxmlformats.org/drawingml/2006/table">
            <a:tbl>
              <a:tblPr firstRow="1" firstCol="1" bandRow="1"/>
              <a:tblGrid>
                <a:gridCol w="2124236">
                  <a:extLst>
                    <a:ext uri="{9D8B030D-6E8A-4147-A177-3AD203B41FA5}">
                      <a16:colId xmlns:a16="http://schemas.microsoft.com/office/drawing/2014/main" val="349457745"/>
                    </a:ext>
                  </a:extLst>
                </a:gridCol>
                <a:gridCol w="4680520">
                  <a:extLst>
                    <a:ext uri="{9D8B030D-6E8A-4147-A177-3AD203B41FA5}">
                      <a16:colId xmlns:a16="http://schemas.microsoft.com/office/drawing/2014/main" val="1664920275"/>
                    </a:ext>
                  </a:extLst>
                </a:gridCol>
                <a:gridCol w="4932548">
                  <a:extLst>
                    <a:ext uri="{9D8B030D-6E8A-4147-A177-3AD203B41FA5}">
                      <a16:colId xmlns:a16="http://schemas.microsoft.com/office/drawing/2014/main" val="2152242979"/>
                    </a:ext>
                  </a:extLst>
                </a:gridCol>
              </a:tblGrid>
              <a:tr h="504056">
                <a:tc>
                  <a:txBody>
                    <a:bodyPr/>
                    <a:lstStyle/>
                    <a:p>
                      <a:pPr>
                        <a:spcAft>
                          <a:spcPts val="0"/>
                        </a:spcAft>
                      </a:pPr>
                      <a:r>
                        <a:rPr lang="en-US" sz="2800" dirty="0">
                          <a:effectLst/>
                          <a:latin typeface="Times New Roman" panose="02020603050405020304" pitchFamily="18"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vi-VN" sz="2800" b="1" dirty="0">
                          <a:solidFill>
                            <a:srgbClr val="FF0000"/>
                          </a:solidFill>
                          <a:effectLst/>
                          <a:latin typeface="Segoe UI Black" panose="020B0A02040204020203" pitchFamily="34" charset="0"/>
                          <a:ea typeface="Segoe UI Black" panose="020B0A02040204020203" pitchFamily="34" charset="0"/>
                        </a:rPr>
                        <a:t>VIÊN ĐẠI TÁ</a:t>
                      </a:r>
                      <a:endParaRPr lang="en-US" sz="2800" b="1" dirty="0">
                        <a:solidFill>
                          <a:srgbClr val="FF0000"/>
                        </a:solidFill>
                        <a:effectLst/>
                        <a:latin typeface="Segoe UI Black" panose="020B0A02040204020203" pitchFamily="34" charset="0"/>
                        <a:ea typeface="Segoe UI Black" panose="020B0A02040204020203"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vi-VN" sz="2800" b="1" dirty="0" smtClean="0">
                          <a:solidFill>
                            <a:srgbClr val="FF0000"/>
                          </a:solidFill>
                          <a:effectLst/>
                          <a:latin typeface="Segoe UI Black" panose="020B0A02040204020203" pitchFamily="34" charset="0"/>
                          <a:ea typeface="Segoe UI Black" panose="020B0A02040204020203" pitchFamily="34" charset="0"/>
                        </a:rPr>
                        <a:t>TRUNG SĨ TRẺ</a:t>
                      </a:r>
                      <a:endParaRPr lang="en-US" sz="2800" b="1" dirty="0">
                        <a:solidFill>
                          <a:srgbClr val="FF0000"/>
                        </a:solidFill>
                        <a:effectLst/>
                        <a:latin typeface="Segoe UI Black" panose="020B0A02040204020203" pitchFamily="34" charset="0"/>
                        <a:ea typeface="Segoe UI Black" panose="020B0A02040204020203"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37462056"/>
                  </a:ext>
                </a:extLst>
              </a:tr>
              <a:tr h="530702">
                <a:tc>
                  <a:txBody>
                    <a:bodyPr/>
                    <a:lstStyle/>
                    <a:p>
                      <a:pPr>
                        <a:spcAft>
                          <a:spcPts val="0"/>
                        </a:spcAft>
                      </a:pPr>
                      <a:r>
                        <a:rPr lang="vi-VN" sz="2800" dirty="0">
                          <a:solidFill>
                            <a:srgbClr val="7030A0"/>
                          </a:solidFill>
                          <a:effectLst/>
                          <a:latin typeface="#9Slide03 IcielUni Sans Heavy" panose="00000500000000000000" pitchFamily="2" charset="0"/>
                          <a:ea typeface="Times New Roman" panose="02020603050405020304" pitchFamily="18" charset="0"/>
                          <a:cs typeface="Segoe UI Semibold" panose="020B0702040204020203" pitchFamily="34" charset="0"/>
                        </a:rPr>
                        <a:t>Mong muốn</a:t>
                      </a:r>
                      <a:endParaRPr lang="en-US" sz="2800" dirty="0">
                        <a:solidFill>
                          <a:srgbClr val="7030A0"/>
                        </a:solidFill>
                        <a:effectLst/>
                        <a:latin typeface="#9Slide03 IcielUni Sans Heavy" panose="00000500000000000000" pitchFamily="2" charset="0"/>
                        <a:ea typeface="Times New Roman" panose="02020603050405020304" pitchFamily="18" charset="0"/>
                        <a:cs typeface="Segoe UI Semibold" panose="020B0702040204020203"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spcAft>
                          <a:spcPts val="0"/>
                        </a:spcAft>
                      </a:pPr>
                      <a:r>
                        <a:rPr lang="vi-VN" sz="2800" i="1" dirty="0">
                          <a:effectLst/>
                          <a:latin typeface="Times New Roman" panose="02020603050405020304" pitchFamily="18" charset="0"/>
                          <a:ea typeface="Times New Roman" panose="02020603050405020304" pitchFamily="18" charset="0"/>
                        </a:rPr>
                        <a:t>Viên đại tá mong muốn gì?</a:t>
                      </a:r>
                      <a:endParaRPr lang="en-US" sz="2800" i="1"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spcAft>
                          <a:spcPts val="0"/>
                        </a:spcAft>
                      </a:pPr>
                      <a:r>
                        <a:rPr lang="vi-VN" sz="2800" i="1" dirty="0" smtClean="0">
                          <a:effectLst/>
                          <a:latin typeface="Times New Roman" panose="02020603050405020304" pitchFamily="18" charset="0"/>
                          <a:ea typeface="Times New Roman" panose="02020603050405020304" pitchFamily="18" charset="0"/>
                        </a:rPr>
                        <a:t>Trung </a:t>
                      </a:r>
                      <a:r>
                        <a:rPr lang="vi-VN" sz="2800" i="1" dirty="0">
                          <a:effectLst/>
                          <a:latin typeface="Times New Roman" panose="02020603050405020304" pitchFamily="18" charset="0"/>
                          <a:ea typeface="Times New Roman" panose="02020603050405020304" pitchFamily="18" charset="0"/>
                        </a:rPr>
                        <a:t>sĩ </a:t>
                      </a:r>
                      <a:r>
                        <a:rPr lang="vi-VN" sz="2800" i="1" dirty="0" smtClean="0">
                          <a:effectLst/>
                          <a:latin typeface="Times New Roman" panose="02020603050405020304" pitchFamily="18" charset="0"/>
                          <a:ea typeface="Times New Roman" panose="02020603050405020304" pitchFamily="18" charset="0"/>
                        </a:rPr>
                        <a:t>trẻ mong </a:t>
                      </a:r>
                      <a:r>
                        <a:rPr lang="vi-VN" sz="2800" i="1" dirty="0">
                          <a:effectLst/>
                          <a:latin typeface="Times New Roman" panose="02020603050405020304" pitchFamily="18" charset="0"/>
                          <a:ea typeface="Times New Roman" panose="02020603050405020304" pitchFamily="18" charset="0"/>
                        </a:rPr>
                        <a:t>muốn gì?</a:t>
                      </a:r>
                      <a:endParaRPr lang="en-US" sz="2800" i="1"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173414493"/>
                  </a:ext>
                </a:extLst>
              </a:tr>
              <a:tr h="1061406">
                <a:tc>
                  <a:txBody>
                    <a:bodyPr/>
                    <a:lstStyle/>
                    <a:p>
                      <a:pPr>
                        <a:spcAft>
                          <a:spcPts val="0"/>
                        </a:spcAft>
                      </a:pPr>
                      <a:r>
                        <a:rPr lang="vi-VN" sz="2800" dirty="0">
                          <a:solidFill>
                            <a:srgbClr val="7030A0"/>
                          </a:solidFill>
                          <a:effectLst/>
                          <a:latin typeface="#9Slide03 IcielUni Sans Heavy" panose="00000500000000000000" pitchFamily="2" charset="0"/>
                          <a:ea typeface="Times New Roman" panose="02020603050405020304" pitchFamily="18" charset="0"/>
                          <a:cs typeface="Segoe UI Semibold" panose="020B0702040204020203" pitchFamily="34" charset="0"/>
                        </a:rPr>
                        <a:t>Niềm tin</a:t>
                      </a:r>
                      <a:endParaRPr lang="en-US" sz="2800" dirty="0">
                        <a:solidFill>
                          <a:srgbClr val="7030A0"/>
                        </a:solidFill>
                        <a:effectLst/>
                        <a:latin typeface="#9Slide03 IcielUni Sans Heavy" panose="00000500000000000000" pitchFamily="2" charset="0"/>
                        <a:ea typeface="Times New Roman" panose="02020603050405020304" pitchFamily="18" charset="0"/>
                        <a:cs typeface="Segoe UI Semibold" panose="020B0702040204020203"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spcAft>
                          <a:spcPts val="0"/>
                        </a:spcAft>
                      </a:pPr>
                      <a:r>
                        <a:rPr lang="vi-VN" sz="2800" i="1" dirty="0">
                          <a:effectLst/>
                          <a:latin typeface="Times New Roman" panose="02020603050405020304" pitchFamily="18" charset="0"/>
                          <a:ea typeface="Times New Roman" panose="02020603050405020304" pitchFamily="18" charset="0"/>
                        </a:rPr>
                        <a:t>Viên đại tá có tin vào ý tưởng của </a:t>
                      </a:r>
                      <a:r>
                        <a:rPr lang="vi-VN" sz="2800" i="1" dirty="0" smtClean="0">
                          <a:effectLst/>
                          <a:latin typeface="Times New Roman" panose="02020603050405020304" pitchFamily="18" charset="0"/>
                          <a:ea typeface="Times New Roman" panose="02020603050405020304" pitchFamily="18" charset="0"/>
                        </a:rPr>
                        <a:t>trung </a:t>
                      </a:r>
                      <a:r>
                        <a:rPr lang="vi-VN" sz="2800" i="1" dirty="0">
                          <a:effectLst/>
                          <a:latin typeface="Times New Roman" panose="02020603050405020304" pitchFamily="18" charset="0"/>
                          <a:ea typeface="Times New Roman" panose="02020603050405020304" pitchFamily="18" charset="0"/>
                        </a:rPr>
                        <a:t>sĩ </a:t>
                      </a:r>
                      <a:r>
                        <a:rPr lang="vi-VN" sz="2800" i="1" dirty="0" smtClean="0">
                          <a:effectLst/>
                          <a:latin typeface="Times New Roman" panose="02020603050405020304" pitchFamily="18" charset="0"/>
                          <a:ea typeface="Times New Roman" panose="02020603050405020304" pitchFamily="18" charset="0"/>
                        </a:rPr>
                        <a:t>trẻ không</a:t>
                      </a:r>
                      <a:r>
                        <a:rPr lang="vi-VN" sz="2800" i="1" dirty="0">
                          <a:effectLst/>
                          <a:latin typeface="Times New Roman" panose="02020603050405020304" pitchFamily="18" charset="0"/>
                          <a:ea typeface="Times New Roman" panose="02020603050405020304" pitchFamily="18" charset="0"/>
                        </a:rPr>
                        <a:t>?</a:t>
                      </a:r>
                      <a:endParaRPr lang="en-US" sz="2800" i="1"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spcAft>
                          <a:spcPts val="0"/>
                        </a:spcAft>
                      </a:pPr>
                      <a:r>
                        <a:rPr lang="vi-VN" sz="2800" i="1" dirty="0" smtClean="0">
                          <a:effectLst/>
                          <a:latin typeface="Times New Roman" panose="02020603050405020304" pitchFamily="18" charset="0"/>
                          <a:ea typeface="Times New Roman" panose="02020603050405020304" pitchFamily="18" charset="0"/>
                        </a:rPr>
                        <a:t>Trung </a:t>
                      </a:r>
                      <a:r>
                        <a:rPr lang="vi-VN" sz="2800" i="1" dirty="0">
                          <a:effectLst/>
                          <a:latin typeface="Times New Roman" panose="02020603050405020304" pitchFamily="18" charset="0"/>
                          <a:ea typeface="Times New Roman" panose="02020603050405020304" pitchFamily="18" charset="0"/>
                        </a:rPr>
                        <a:t>sĩ </a:t>
                      </a:r>
                      <a:r>
                        <a:rPr lang="vi-VN" sz="2800" i="1" dirty="0" smtClean="0">
                          <a:effectLst/>
                          <a:latin typeface="Times New Roman" panose="02020603050405020304" pitchFamily="18" charset="0"/>
                          <a:ea typeface="Times New Roman" panose="02020603050405020304" pitchFamily="18" charset="0"/>
                        </a:rPr>
                        <a:t>trẻ có </a:t>
                      </a:r>
                      <a:r>
                        <a:rPr lang="vi-VN" sz="2800" i="1" dirty="0">
                          <a:effectLst/>
                          <a:latin typeface="Times New Roman" panose="02020603050405020304" pitchFamily="18" charset="0"/>
                          <a:ea typeface="Times New Roman" panose="02020603050405020304" pitchFamily="18" charset="0"/>
                        </a:rPr>
                        <a:t>tin vào ý tưởng của bản thân không?</a:t>
                      </a:r>
                      <a:endParaRPr lang="en-US" sz="2800" i="1"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63965917"/>
                  </a:ext>
                </a:extLst>
              </a:tr>
              <a:tr h="1000180">
                <a:tc>
                  <a:txBody>
                    <a:bodyPr/>
                    <a:lstStyle/>
                    <a:p>
                      <a:pPr>
                        <a:spcAft>
                          <a:spcPts val="0"/>
                        </a:spcAft>
                      </a:pPr>
                      <a:r>
                        <a:rPr lang="vi-VN" sz="2800" dirty="0" smtClean="0">
                          <a:solidFill>
                            <a:srgbClr val="7030A0"/>
                          </a:solidFill>
                          <a:effectLst/>
                          <a:latin typeface="#9Slide03 IcielUni Sans Heavy" panose="00000500000000000000" pitchFamily="2" charset="0"/>
                          <a:ea typeface="Times New Roman" panose="02020603050405020304" pitchFamily="18" charset="0"/>
                          <a:cs typeface="Segoe UI Semibold" panose="020B0702040204020203" pitchFamily="34" charset="0"/>
                        </a:rPr>
                        <a:t>Dự định</a:t>
                      </a:r>
                      <a:endParaRPr lang="en-US" sz="2800" dirty="0">
                        <a:solidFill>
                          <a:srgbClr val="7030A0"/>
                        </a:solidFill>
                        <a:effectLst/>
                        <a:latin typeface="#9Slide03 IcielUni Sans Heavy" panose="00000500000000000000" pitchFamily="2" charset="0"/>
                        <a:ea typeface="Times New Roman" panose="02020603050405020304" pitchFamily="18" charset="0"/>
                        <a:cs typeface="Segoe UI Semibold" panose="020B0702040204020203"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spcAft>
                          <a:spcPts val="0"/>
                        </a:spcAft>
                      </a:pPr>
                      <a:r>
                        <a:rPr lang="vi-VN" sz="2800" i="1" dirty="0">
                          <a:effectLst/>
                          <a:latin typeface="Times New Roman" panose="02020603050405020304" pitchFamily="18" charset="0"/>
                          <a:ea typeface="Times New Roman" panose="02020603050405020304" pitchFamily="18" charset="0"/>
                        </a:rPr>
                        <a:t>Viên đại tá đã </a:t>
                      </a:r>
                      <a:r>
                        <a:rPr lang="vi-VN" sz="2800" i="1" dirty="0" smtClean="0">
                          <a:effectLst/>
                          <a:latin typeface="Times New Roman" panose="02020603050405020304" pitchFamily="18" charset="0"/>
                          <a:ea typeface="Times New Roman" panose="02020603050405020304" pitchFamily="18" charset="0"/>
                        </a:rPr>
                        <a:t>dự định </a:t>
                      </a:r>
                      <a:r>
                        <a:rPr lang="vi-VN" sz="2800" i="1" dirty="0">
                          <a:effectLst/>
                          <a:latin typeface="Times New Roman" panose="02020603050405020304" pitchFamily="18" charset="0"/>
                          <a:ea typeface="Times New Roman" panose="02020603050405020304" pitchFamily="18" charset="0"/>
                        </a:rPr>
                        <a:t>làm </a:t>
                      </a:r>
                      <a:r>
                        <a:rPr lang="vi-VN" sz="2800" i="1" dirty="0" smtClean="0">
                          <a:effectLst/>
                          <a:latin typeface="Times New Roman" panose="02020603050405020304" pitchFamily="18" charset="0"/>
                          <a:ea typeface="Times New Roman" panose="02020603050405020304" pitchFamily="18" charset="0"/>
                        </a:rPr>
                        <a:t>gì</a:t>
                      </a:r>
                      <a:r>
                        <a:rPr lang="vi-VN" sz="2800" i="1" baseline="0" dirty="0" smtClean="0">
                          <a:effectLst/>
                          <a:latin typeface="Times New Roman" panose="02020603050405020304" pitchFamily="18" charset="0"/>
                          <a:ea typeface="Times New Roman" panose="02020603050405020304" pitchFamily="18" charset="0"/>
                        </a:rPr>
                        <a:t> với trung sĩ trẻ?</a:t>
                      </a:r>
                      <a:endParaRPr lang="en-US" sz="2800" i="1"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spcAft>
                          <a:spcPts val="0"/>
                        </a:spcAft>
                      </a:pPr>
                      <a:r>
                        <a:rPr lang="vi-VN" sz="2800" i="1" dirty="0" smtClean="0">
                          <a:effectLst/>
                          <a:latin typeface="Times New Roman" panose="02020603050405020304" pitchFamily="18" charset="0"/>
                          <a:ea typeface="Times New Roman" panose="02020603050405020304" pitchFamily="18" charset="0"/>
                        </a:rPr>
                        <a:t>Trung </a:t>
                      </a:r>
                      <a:r>
                        <a:rPr lang="vi-VN" sz="2800" i="1" dirty="0">
                          <a:effectLst/>
                          <a:latin typeface="Times New Roman" panose="02020603050405020304" pitchFamily="18" charset="0"/>
                          <a:ea typeface="Times New Roman" panose="02020603050405020304" pitchFamily="18" charset="0"/>
                        </a:rPr>
                        <a:t>sĩ </a:t>
                      </a:r>
                      <a:r>
                        <a:rPr lang="vi-VN" sz="2800" i="1" dirty="0" smtClean="0">
                          <a:effectLst/>
                          <a:latin typeface="Times New Roman" panose="02020603050405020304" pitchFamily="18" charset="0"/>
                          <a:ea typeface="Times New Roman" panose="02020603050405020304" pitchFamily="18" charset="0"/>
                        </a:rPr>
                        <a:t>trẻ đã </a:t>
                      </a:r>
                      <a:r>
                        <a:rPr lang="vi-VN" sz="2800" i="1" dirty="0">
                          <a:effectLst/>
                          <a:latin typeface="Times New Roman" panose="02020603050405020304" pitchFamily="18" charset="0"/>
                          <a:ea typeface="Times New Roman" panose="02020603050405020304" pitchFamily="18" charset="0"/>
                        </a:rPr>
                        <a:t>trình bày những dự định của mình như thế nào? </a:t>
                      </a:r>
                      <a:endParaRPr lang="en-US" sz="2800" i="1"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504047295"/>
                  </a:ext>
                </a:extLst>
              </a:tr>
              <a:tr h="799717">
                <a:tc>
                  <a:txBody>
                    <a:bodyPr/>
                    <a:lstStyle/>
                    <a:p>
                      <a:pPr>
                        <a:spcAft>
                          <a:spcPts val="0"/>
                        </a:spcAft>
                      </a:pPr>
                      <a:r>
                        <a:rPr lang="vi-VN" sz="2800" dirty="0">
                          <a:solidFill>
                            <a:srgbClr val="7030A0"/>
                          </a:solidFill>
                          <a:effectLst/>
                          <a:latin typeface="#9Slide03 IcielUni Sans Heavy" panose="00000500000000000000" pitchFamily="2" charset="0"/>
                          <a:ea typeface="Times New Roman" panose="02020603050405020304" pitchFamily="18" charset="0"/>
                          <a:cs typeface="Segoe UI Semibold" panose="020B0702040204020203" pitchFamily="34" charset="0"/>
                        </a:rPr>
                        <a:t>Kết thúc cuộc </a:t>
                      </a:r>
                      <a:r>
                        <a:rPr lang="vi-VN" sz="2800" dirty="0" smtClean="0">
                          <a:solidFill>
                            <a:srgbClr val="7030A0"/>
                          </a:solidFill>
                          <a:effectLst/>
                          <a:latin typeface="#9Slide03 IcielUni Sans Heavy" panose="00000500000000000000" pitchFamily="2" charset="0"/>
                          <a:ea typeface="Times New Roman" panose="02020603050405020304" pitchFamily="18" charset="0"/>
                          <a:cs typeface="Segoe UI Semibold" panose="020B0702040204020203" pitchFamily="34" charset="0"/>
                        </a:rPr>
                        <a:t>nói </a:t>
                      </a:r>
                      <a:r>
                        <a:rPr lang="vi-VN" sz="2800" dirty="0">
                          <a:solidFill>
                            <a:srgbClr val="7030A0"/>
                          </a:solidFill>
                          <a:effectLst/>
                          <a:latin typeface="#9Slide03 IcielUni Sans Heavy" panose="00000500000000000000" pitchFamily="2" charset="0"/>
                          <a:ea typeface="Times New Roman" panose="02020603050405020304" pitchFamily="18" charset="0"/>
                          <a:cs typeface="Segoe UI Semibold" panose="020B0702040204020203" pitchFamily="34" charset="0"/>
                        </a:rPr>
                        <a:t>chuyện</a:t>
                      </a:r>
                      <a:endParaRPr lang="en-US" sz="2800" dirty="0">
                        <a:solidFill>
                          <a:srgbClr val="7030A0"/>
                        </a:solidFill>
                        <a:effectLst/>
                        <a:latin typeface="#9Slide03 IcielUni Sans Heavy" panose="00000500000000000000" pitchFamily="2" charset="0"/>
                        <a:ea typeface="Times New Roman" panose="02020603050405020304" pitchFamily="18" charset="0"/>
                        <a:cs typeface="Segoe UI Semibold" panose="020B0702040204020203"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spcAft>
                          <a:spcPts val="0"/>
                        </a:spcAft>
                      </a:pPr>
                      <a:r>
                        <a:rPr lang="vi-VN" sz="2800" i="1" dirty="0">
                          <a:effectLst/>
                          <a:latin typeface="Times New Roman" panose="02020603050405020304" pitchFamily="18" charset="0"/>
                          <a:ea typeface="Times New Roman" panose="02020603050405020304" pitchFamily="18" charset="0"/>
                        </a:rPr>
                        <a:t>Viên đại tá có tin tưởng anh trung sĩ không?</a:t>
                      </a:r>
                      <a:endParaRPr lang="en-US" sz="2800" i="1"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spcAft>
                          <a:spcPts val="0"/>
                        </a:spcAft>
                      </a:pPr>
                      <a:r>
                        <a:rPr lang="vi-VN" sz="2800" i="1" dirty="0">
                          <a:effectLst/>
                          <a:latin typeface="Times New Roman" panose="02020603050405020304" pitchFamily="18" charset="0"/>
                          <a:ea typeface="Times New Roman" panose="02020603050405020304" pitchFamily="18" charset="0"/>
                        </a:rPr>
                        <a:t>Anh trung sĩ đã làm gì tiếp theo?</a:t>
                      </a:r>
                      <a:endParaRPr lang="en-US" sz="2800" i="1"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819251313"/>
                  </a:ext>
                </a:extLst>
              </a:tr>
              <a:tr h="530702">
                <a:tc gridSpan="3">
                  <a:txBody>
                    <a:bodyPr/>
                    <a:lstStyle/>
                    <a:p>
                      <a:pPr>
                        <a:spcAft>
                          <a:spcPts val="0"/>
                        </a:spcAft>
                      </a:pPr>
                      <a:r>
                        <a:rPr lang="vi-VN" sz="2800" dirty="0">
                          <a:solidFill>
                            <a:srgbClr val="7030A0"/>
                          </a:solidFill>
                          <a:effectLst/>
                          <a:latin typeface="#9Slide03 IcielUni Sans Heavy" panose="00000500000000000000" pitchFamily="2" charset="0"/>
                          <a:ea typeface="Times New Roman" panose="02020603050405020304" pitchFamily="18" charset="0"/>
                          <a:cs typeface="Segoe UI Semibold" panose="020B0702040204020203" pitchFamily="34" charset="0"/>
                        </a:rPr>
                        <a:t>Đánh </a:t>
                      </a:r>
                      <a:r>
                        <a:rPr lang="vi-VN" sz="2800" dirty="0" smtClean="0">
                          <a:solidFill>
                            <a:srgbClr val="7030A0"/>
                          </a:solidFill>
                          <a:effectLst/>
                          <a:latin typeface="#9Slide03 IcielUni Sans Heavy" panose="00000500000000000000" pitchFamily="2" charset="0"/>
                          <a:ea typeface="Times New Roman" panose="02020603050405020304" pitchFamily="18" charset="0"/>
                          <a:cs typeface="Segoe UI Semibold" panose="020B0702040204020203" pitchFamily="34" charset="0"/>
                        </a:rPr>
                        <a:t>giá về cuộc nói chuyện? </a:t>
                      </a:r>
                      <a:r>
                        <a:rPr lang="vi-VN" sz="2400" b="0" i="1" dirty="0" smtClean="0">
                          <a:solidFill>
                            <a:schemeClr val="tx1"/>
                          </a:solidFill>
                          <a:effectLst/>
                          <a:latin typeface="+mj-lt"/>
                          <a:ea typeface="Times New Roman" panose="02020603050405020304" pitchFamily="18" charset="0"/>
                          <a:cs typeface="Segoe UI Semibold" panose="020B0702040204020203" pitchFamily="34" charset="0"/>
                        </a:rPr>
                        <a:t>(Cuộc nói chuyện có mang tính xây dựng không? Các nhân vật có tìm được tiếng nói chung không?)</a:t>
                      </a:r>
                      <a:endParaRPr lang="en-US" sz="2400" b="0" i="1" dirty="0">
                        <a:solidFill>
                          <a:schemeClr val="tx1"/>
                        </a:solidFill>
                        <a:effectLst/>
                        <a:latin typeface="+mj-lt"/>
                        <a:ea typeface="Times New Roman" panose="02020603050405020304" pitchFamily="18" charset="0"/>
                        <a:cs typeface="Segoe UI Semibold" panose="020B0702040204020203"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pPr>
                        <a:spcAft>
                          <a:spcPts val="0"/>
                        </a:spcAft>
                      </a:pPr>
                      <a:endParaRPr lang="en-US" sz="2800" i="1"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hMerge="1">
                  <a:txBody>
                    <a:bodyPr/>
                    <a:lstStyle/>
                    <a:p>
                      <a:pPr>
                        <a:spcAft>
                          <a:spcPts val="0"/>
                        </a:spcAft>
                      </a:pPr>
                      <a:endParaRPr lang="en-US" sz="2800" i="1"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extLst>
                  <a:ext uri="{0D108BD9-81ED-4DB2-BD59-A6C34878D82A}">
                    <a16:rowId xmlns:a16="http://schemas.microsoft.com/office/drawing/2014/main" val="3022998553"/>
                  </a:ext>
                </a:extLst>
              </a:tr>
            </a:tbl>
          </a:graphicData>
        </a:graphic>
      </p:graphicFrame>
      <p:sp>
        <p:nvSpPr>
          <p:cNvPr id="11" name="Hộp Văn bản 9">
            <a:extLst>
              <a:ext uri="{FF2B5EF4-FFF2-40B4-BE49-F238E27FC236}">
                <a16:creationId xmlns:a16="http://schemas.microsoft.com/office/drawing/2014/main" id="{3789F88F-1016-4B56-B215-7B43409AC387}"/>
              </a:ext>
            </a:extLst>
          </p:cNvPr>
          <p:cNvSpPr txBox="1"/>
          <p:nvPr/>
        </p:nvSpPr>
        <p:spPr>
          <a:xfrm>
            <a:off x="227348" y="673331"/>
            <a:ext cx="11953328" cy="584775"/>
          </a:xfrm>
          <a:prstGeom prst="rect">
            <a:avLst/>
          </a:prstGeom>
          <a:solidFill>
            <a:schemeClr val="bg1"/>
          </a:solidFill>
        </p:spPr>
        <p:txBody>
          <a:bodyPr wrap="square">
            <a:spAutoFit/>
          </a:bodyPr>
          <a:lstStyle/>
          <a:p>
            <a:r>
              <a:rPr lang="vi-VN" altLang="en-US" sz="3200" b="1" dirty="0" smtClean="0">
                <a:solidFill>
                  <a:srgbClr val="00B050"/>
                </a:solidFill>
                <a:latin typeface="#9Slide05 SVNVandella" pitchFamily="2" charset="0"/>
                <a:cs typeface="Arial" panose="020B0604020202020204" pitchFamily="34" charset="0"/>
              </a:rPr>
              <a:t>Em hãy điền vào phiếu học tập của mình bằng cách trả lời các câu hỏi trong bảng sau:</a:t>
            </a:r>
            <a:endParaRPr lang="en-BZ" sz="3200" dirty="0">
              <a:solidFill>
                <a:srgbClr val="00B050"/>
              </a:solidFill>
            </a:endParaRPr>
          </a:p>
        </p:txBody>
      </p:sp>
    </p:spTree>
    <p:extLst>
      <p:ext uri="{BB962C8B-B14F-4D97-AF65-F5344CB8AC3E}">
        <p14:creationId xmlns:p14="http://schemas.microsoft.com/office/powerpoint/2010/main" val="2692155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125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1" presetClass="entr" presetSubtype="1"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heel(1)">
                                      <p:cBhvr>
                                        <p:cTn id="16"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graphicFrame>
        <p:nvGraphicFramePr>
          <p:cNvPr id="9" name="Table 8"/>
          <p:cNvGraphicFramePr>
            <a:graphicFrameLocks noGrp="1"/>
          </p:cNvGraphicFramePr>
          <p:nvPr>
            <p:extLst>
              <p:ext uri="{D42A27DB-BD31-4B8C-83A1-F6EECF244321}">
                <p14:modId xmlns:p14="http://schemas.microsoft.com/office/powerpoint/2010/main" val="3859087070"/>
              </p:ext>
            </p:extLst>
          </p:nvPr>
        </p:nvGraphicFramePr>
        <p:xfrm>
          <a:off x="3451" y="0"/>
          <a:ext cx="12199655" cy="6946327"/>
        </p:xfrm>
        <a:graphic>
          <a:graphicData uri="http://schemas.openxmlformats.org/drawingml/2006/table">
            <a:tbl>
              <a:tblPr firstRow="1" firstCol="1" bandRow="1"/>
              <a:tblGrid>
                <a:gridCol w="1816926">
                  <a:extLst>
                    <a:ext uri="{9D8B030D-6E8A-4147-A177-3AD203B41FA5}">
                      <a16:colId xmlns:a16="http://schemas.microsoft.com/office/drawing/2014/main" val="349457745"/>
                    </a:ext>
                  </a:extLst>
                </a:gridCol>
                <a:gridCol w="4474715">
                  <a:extLst>
                    <a:ext uri="{9D8B030D-6E8A-4147-A177-3AD203B41FA5}">
                      <a16:colId xmlns:a16="http://schemas.microsoft.com/office/drawing/2014/main" val="1664920275"/>
                    </a:ext>
                  </a:extLst>
                </a:gridCol>
                <a:gridCol w="5908014">
                  <a:extLst>
                    <a:ext uri="{9D8B030D-6E8A-4147-A177-3AD203B41FA5}">
                      <a16:colId xmlns:a16="http://schemas.microsoft.com/office/drawing/2014/main" val="2152242979"/>
                    </a:ext>
                  </a:extLst>
                </a:gridCol>
              </a:tblGrid>
              <a:tr h="467921">
                <a:tc>
                  <a:txBody>
                    <a:bodyPr/>
                    <a:lstStyle/>
                    <a:p>
                      <a:pPr>
                        <a:spcAft>
                          <a:spcPts val="0"/>
                        </a:spcAft>
                      </a:pPr>
                      <a:r>
                        <a:rPr lang="en-US" sz="1800" dirty="0">
                          <a:effectLst/>
                          <a:latin typeface="Times New Roman" panose="02020603050405020304" pitchFamily="18"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vi-VN" sz="2400" b="1" dirty="0" smtClean="0">
                          <a:solidFill>
                            <a:srgbClr val="FF0000"/>
                          </a:solidFill>
                          <a:effectLst/>
                          <a:latin typeface="Segoe UI Black" panose="020B0A02040204020203" pitchFamily="34" charset="0"/>
                          <a:ea typeface="Segoe UI Black" panose="020B0A02040204020203" pitchFamily="34" charset="0"/>
                        </a:rPr>
                        <a:t>VIÊN </a:t>
                      </a:r>
                      <a:r>
                        <a:rPr lang="vi-VN" sz="2400" b="1" dirty="0">
                          <a:solidFill>
                            <a:srgbClr val="FF0000"/>
                          </a:solidFill>
                          <a:effectLst/>
                          <a:latin typeface="Segoe UI Black" panose="020B0A02040204020203" pitchFamily="34" charset="0"/>
                          <a:ea typeface="Segoe UI Black" panose="020B0A02040204020203" pitchFamily="34" charset="0"/>
                        </a:rPr>
                        <a:t>ĐẠI TÁ</a:t>
                      </a:r>
                      <a:endParaRPr lang="en-US" sz="2400" b="1" dirty="0">
                        <a:solidFill>
                          <a:srgbClr val="FF0000"/>
                        </a:solidFill>
                        <a:effectLst/>
                        <a:latin typeface="Segoe UI Black" panose="020B0A02040204020203" pitchFamily="34" charset="0"/>
                        <a:ea typeface="Segoe UI Black" panose="020B0A02040204020203"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vi-VN" sz="2400" b="1" dirty="0" smtClean="0">
                          <a:solidFill>
                            <a:srgbClr val="FF0000"/>
                          </a:solidFill>
                          <a:effectLst/>
                          <a:latin typeface="Segoe UI Black" panose="020B0A02040204020203" pitchFamily="34" charset="0"/>
                          <a:ea typeface="Segoe UI Black" panose="020B0A02040204020203" pitchFamily="34" charset="0"/>
                        </a:rPr>
                        <a:t>TRUNG SĨ TRẺ</a:t>
                      </a:r>
                      <a:endParaRPr lang="en-US" sz="2400" b="1" dirty="0">
                        <a:solidFill>
                          <a:srgbClr val="FF0000"/>
                        </a:solidFill>
                        <a:effectLst/>
                        <a:latin typeface="Segoe UI Black" panose="020B0A02040204020203" pitchFamily="34" charset="0"/>
                        <a:ea typeface="Segoe UI Black" panose="020B0A02040204020203"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37462056"/>
                  </a:ext>
                </a:extLst>
              </a:tr>
              <a:tr h="2240997">
                <a:tc>
                  <a:txBody>
                    <a:bodyPr/>
                    <a:lstStyle/>
                    <a:p>
                      <a:pPr>
                        <a:spcAft>
                          <a:spcPts val="0"/>
                        </a:spcAft>
                      </a:pPr>
                      <a:r>
                        <a:rPr lang="vi-VN" sz="2400" dirty="0">
                          <a:solidFill>
                            <a:srgbClr val="7030A0"/>
                          </a:solidFill>
                          <a:effectLst/>
                          <a:latin typeface="#9Slide03 IcielUni Sans Heavy" panose="00000500000000000000" pitchFamily="2" charset="0"/>
                          <a:ea typeface="Times New Roman" panose="02020603050405020304" pitchFamily="18" charset="0"/>
                          <a:cs typeface="Segoe UI Semibold" panose="020B0702040204020203" pitchFamily="34" charset="0"/>
                        </a:rPr>
                        <a:t>Mong muốn</a:t>
                      </a:r>
                      <a:endParaRPr lang="en-US" sz="2400" dirty="0">
                        <a:solidFill>
                          <a:srgbClr val="7030A0"/>
                        </a:solidFill>
                        <a:effectLst/>
                        <a:latin typeface="#9Slide03 IcielUni Sans Heavy" panose="00000500000000000000" pitchFamily="2" charset="0"/>
                        <a:ea typeface="Times New Roman" panose="02020603050405020304" pitchFamily="18" charset="0"/>
                        <a:cs typeface="Segoe UI Semibold" panose="020B0702040204020203"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spcAft>
                          <a:spcPts val="0"/>
                        </a:spcAft>
                      </a:pPr>
                      <a:endParaRPr lang="en-US" sz="1800" i="1"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spcAft>
                          <a:spcPts val="0"/>
                        </a:spcAft>
                      </a:pPr>
                      <a:endParaRPr lang="en-US" sz="1800" i="1"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173414493"/>
                  </a:ext>
                </a:extLst>
              </a:tr>
              <a:tr h="1008112">
                <a:tc>
                  <a:txBody>
                    <a:bodyPr/>
                    <a:lstStyle/>
                    <a:p>
                      <a:pPr>
                        <a:spcAft>
                          <a:spcPts val="0"/>
                        </a:spcAft>
                      </a:pPr>
                      <a:r>
                        <a:rPr lang="vi-VN" sz="2400" dirty="0">
                          <a:solidFill>
                            <a:srgbClr val="7030A0"/>
                          </a:solidFill>
                          <a:effectLst/>
                          <a:latin typeface="#9Slide03 IcielUni Sans Heavy" panose="00000500000000000000" pitchFamily="2" charset="0"/>
                          <a:ea typeface="Times New Roman" panose="02020603050405020304" pitchFamily="18" charset="0"/>
                          <a:cs typeface="Segoe UI Semibold" panose="020B0702040204020203" pitchFamily="34" charset="0"/>
                        </a:rPr>
                        <a:t>Niềm tin</a:t>
                      </a:r>
                      <a:endParaRPr lang="en-US" sz="2400" dirty="0">
                        <a:solidFill>
                          <a:srgbClr val="7030A0"/>
                        </a:solidFill>
                        <a:effectLst/>
                        <a:latin typeface="#9Slide03 IcielUni Sans Heavy" panose="00000500000000000000" pitchFamily="2" charset="0"/>
                        <a:ea typeface="Times New Roman" panose="02020603050405020304" pitchFamily="18" charset="0"/>
                        <a:cs typeface="Segoe UI Semibold" panose="020B0702040204020203"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spcAft>
                          <a:spcPts val="0"/>
                        </a:spcAft>
                      </a:pPr>
                      <a:endParaRPr lang="en-US" sz="1800" i="1"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spcAft>
                          <a:spcPts val="0"/>
                        </a:spcAft>
                      </a:pPr>
                      <a:endParaRPr lang="en-US" sz="1800" i="1"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63965917"/>
                  </a:ext>
                </a:extLst>
              </a:tr>
              <a:tr h="1341534">
                <a:tc>
                  <a:txBody>
                    <a:bodyPr/>
                    <a:lstStyle/>
                    <a:p>
                      <a:pPr>
                        <a:spcAft>
                          <a:spcPts val="0"/>
                        </a:spcAft>
                      </a:pPr>
                      <a:r>
                        <a:rPr lang="vi-VN" sz="2400" dirty="0" smtClean="0">
                          <a:solidFill>
                            <a:srgbClr val="7030A0"/>
                          </a:solidFill>
                          <a:effectLst/>
                          <a:latin typeface="#9Slide03 IcielUni Sans Heavy" panose="00000500000000000000" pitchFamily="2" charset="0"/>
                          <a:ea typeface="Times New Roman" panose="02020603050405020304" pitchFamily="18" charset="0"/>
                          <a:cs typeface="Segoe UI Semibold" panose="020B0702040204020203" pitchFamily="34" charset="0"/>
                        </a:rPr>
                        <a:t>Dự định</a:t>
                      </a:r>
                      <a:endParaRPr lang="en-US" sz="2400" dirty="0">
                        <a:solidFill>
                          <a:srgbClr val="7030A0"/>
                        </a:solidFill>
                        <a:effectLst/>
                        <a:latin typeface="#9Slide03 IcielUni Sans Heavy" panose="00000500000000000000" pitchFamily="2" charset="0"/>
                        <a:ea typeface="Times New Roman" panose="02020603050405020304" pitchFamily="18" charset="0"/>
                        <a:cs typeface="Segoe UI Semibold" panose="020B0702040204020203"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spcAft>
                          <a:spcPts val="0"/>
                        </a:spcAft>
                      </a:pPr>
                      <a:endParaRPr lang="en-US" sz="1800" i="1"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spcAft>
                          <a:spcPts val="0"/>
                        </a:spcAft>
                      </a:pPr>
                      <a:endParaRPr lang="vi-VN" sz="1800" i="1" dirty="0" smtClean="0">
                        <a:effectLst/>
                        <a:latin typeface="Times New Roman" panose="02020603050405020304" pitchFamily="18" charset="0"/>
                        <a:ea typeface="Times New Roman" panose="02020603050405020304" pitchFamily="18" charset="0"/>
                      </a:endParaRPr>
                    </a:p>
                    <a:p>
                      <a:pPr>
                        <a:spcAft>
                          <a:spcPts val="0"/>
                        </a:spcAft>
                      </a:pPr>
                      <a:endParaRPr lang="en-US" sz="1800" i="1"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504047295"/>
                  </a:ext>
                </a:extLst>
              </a:tr>
              <a:tr h="1008112">
                <a:tc>
                  <a:txBody>
                    <a:bodyPr/>
                    <a:lstStyle/>
                    <a:p>
                      <a:pPr>
                        <a:spcAft>
                          <a:spcPts val="0"/>
                        </a:spcAft>
                      </a:pPr>
                      <a:r>
                        <a:rPr lang="vi-VN" sz="2400" dirty="0">
                          <a:solidFill>
                            <a:srgbClr val="7030A0"/>
                          </a:solidFill>
                          <a:effectLst/>
                          <a:latin typeface="#9Slide03 IcielUni Sans Heavy" panose="00000500000000000000" pitchFamily="2" charset="0"/>
                          <a:ea typeface="Times New Roman" panose="02020603050405020304" pitchFamily="18" charset="0"/>
                          <a:cs typeface="Segoe UI Semibold" panose="020B0702040204020203" pitchFamily="34" charset="0"/>
                        </a:rPr>
                        <a:t>Kết thúc cuộc </a:t>
                      </a:r>
                      <a:r>
                        <a:rPr lang="vi-VN" sz="2400" dirty="0" smtClean="0">
                          <a:solidFill>
                            <a:srgbClr val="7030A0"/>
                          </a:solidFill>
                          <a:effectLst/>
                          <a:latin typeface="#9Slide03 IcielUni Sans Heavy" panose="00000500000000000000" pitchFamily="2" charset="0"/>
                          <a:ea typeface="Times New Roman" panose="02020603050405020304" pitchFamily="18" charset="0"/>
                          <a:cs typeface="Segoe UI Semibold" panose="020B0702040204020203" pitchFamily="34" charset="0"/>
                        </a:rPr>
                        <a:t>nói </a:t>
                      </a:r>
                      <a:r>
                        <a:rPr lang="vi-VN" sz="2400" dirty="0">
                          <a:solidFill>
                            <a:srgbClr val="7030A0"/>
                          </a:solidFill>
                          <a:effectLst/>
                          <a:latin typeface="#9Slide03 IcielUni Sans Heavy" panose="00000500000000000000" pitchFamily="2" charset="0"/>
                          <a:ea typeface="Times New Roman" panose="02020603050405020304" pitchFamily="18" charset="0"/>
                          <a:cs typeface="Segoe UI Semibold" panose="020B0702040204020203" pitchFamily="34" charset="0"/>
                        </a:rPr>
                        <a:t>chuyện</a:t>
                      </a:r>
                      <a:endParaRPr lang="en-US" sz="2400" dirty="0">
                        <a:solidFill>
                          <a:srgbClr val="7030A0"/>
                        </a:solidFill>
                        <a:effectLst/>
                        <a:latin typeface="#9Slide03 IcielUni Sans Heavy" panose="00000500000000000000" pitchFamily="2" charset="0"/>
                        <a:ea typeface="Times New Roman" panose="02020603050405020304" pitchFamily="18" charset="0"/>
                        <a:cs typeface="Segoe UI Semibold" panose="020B0702040204020203"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spcAft>
                          <a:spcPts val="0"/>
                        </a:spcAft>
                      </a:pPr>
                      <a:endParaRPr lang="en-US" sz="1800" i="1"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spcAft>
                          <a:spcPts val="0"/>
                        </a:spcAft>
                      </a:pPr>
                      <a:endParaRPr lang="en-US" sz="1800" i="1"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819251313"/>
                  </a:ext>
                </a:extLst>
              </a:tr>
              <a:tr h="790483">
                <a:tc gridSpan="3">
                  <a:txBody>
                    <a:bodyPr/>
                    <a:lstStyle/>
                    <a:p>
                      <a:pPr>
                        <a:spcAft>
                          <a:spcPts val="0"/>
                        </a:spcAft>
                      </a:pPr>
                      <a:r>
                        <a:rPr lang="vi-VN" sz="2400" dirty="0" smtClean="0">
                          <a:solidFill>
                            <a:srgbClr val="7030A0"/>
                          </a:solidFill>
                          <a:effectLst/>
                          <a:latin typeface="#9Slide03 IcielUni Sans Heavy" panose="00000500000000000000" pitchFamily="2" charset="0"/>
                          <a:ea typeface="Times New Roman" panose="02020603050405020304" pitchFamily="18" charset="0"/>
                          <a:cs typeface="Segoe UI Semibold" panose="020B0702040204020203" pitchFamily="34" charset="0"/>
                        </a:rPr>
                        <a:t>Đánh giá: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pPr>
                        <a:spcAft>
                          <a:spcPts val="0"/>
                        </a:spcAft>
                      </a:pPr>
                      <a:endParaRPr lang="en-US" sz="2800" i="1"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hMerge="1">
                  <a:txBody>
                    <a:bodyPr/>
                    <a:lstStyle/>
                    <a:p>
                      <a:pPr>
                        <a:spcAft>
                          <a:spcPts val="0"/>
                        </a:spcAft>
                      </a:pPr>
                      <a:endParaRPr lang="en-US" sz="2800" i="1"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extLst>
                  <a:ext uri="{0D108BD9-81ED-4DB2-BD59-A6C34878D82A}">
                    <a16:rowId xmlns:a16="http://schemas.microsoft.com/office/drawing/2014/main" val="3022998553"/>
                  </a:ext>
                </a:extLst>
              </a:tr>
            </a:tbl>
          </a:graphicData>
        </a:graphic>
      </p:graphicFrame>
      <p:sp>
        <p:nvSpPr>
          <p:cNvPr id="17" name="TextBox 16"/>
          <p:cNvSpPr txBox="1"/>
          <p:nvPr/>
        </p:nvSpPr>
        <p:spPr>
          <a:xfrm>
            <a:off x="1908723" y="798004"/>
            <a:ext cx="4283246" cy="160043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2000" b="1" dirty="0">
                <a:solidFill>
                  <a:prstClr val="black"/>
                </a:solidFill>
                <a:latin typeface="Times New Roman" panose="02020603050405020304" pitchFamily="18" charset="0"/>
                <a:cs typeface="Times New Roman" panose="02020603050405020304" pitchFamily="18" charset="0"/>
              </a:rPr>
              <a:t>M</a:t>
            </a:r>
            <a:r>
              <a:rPr kumimoji="0" lang="en-US" sz="2000" b="1"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uốn</a:t>
            </a:r>
            <a:r>
              <a:rPr kumimoji="0" lang="en-US" sz="2000" b="1"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thuyên</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chuyển</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lang="vi-VN" sz="2000" b="1" dirty="0">
                <a:solidFill>
                  <a:prstClr val="black"/>
                </a:solidFill>
                <a:latin typeface="Times New Roman" panose="02020603050405020304" pitchFamily="18" charset="0"/>
                <a:cs typeface="Times New Roman" panose="02020603050405020304" pitchFamily="18" charset="0"/>
              </a:rPr>
              <a:t>anh</a:t>
            </a:r>
            <a:r>
              <a:rPr kumimoji="0" lang="en-US" sz="2000" b="1"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trung</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si</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vi-VN" sz="2000" b="1"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trẻ </a:t>
            </a:r>
            <a:r>
              <a:rPr kumimoji="0" lang="en-US" sz="2000" b="1"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đi</a:t>
            </a:r>
            <a:r>
              <a:rPr kumimoji="0" lang="en-US" sz="2000" b="1"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nơi</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khác</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có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thê</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là sang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bên</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kia</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đại</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dương</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va</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phục</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vụ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trong</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một</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quân</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đoàn</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nào</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đo</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thật</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xa</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TextBox 2"/>
          <p:cNvSpPr txBox="1"/>
          <p:nvPr/>
        </p:nvSpPr>
        <p:spPr>
          <a:xfrm>
            <a:off x="6284216" y="443686"/>
            <a:ext cx="6000032" cy="2523768"/>
          </a:xfrm>
          <a:prstGeom prst="rect">
            <a:avLst/>
          </a:prstGeom>
          <a:noFill/>
        </p:spPr>
        <p:txBody>
          <a:bodyPr wrap="square" rtlCol="0">
            <a:spAutoFit/>
          </a:bodyPr>
          <a:lstStyle/>
          <a:p>
            <a:r>
              <a:rPr lang="vi-VN" sz="2000" b="1" dirty="0">
                <a:latin typeface="Times New Roman" panose="02020603050405020304" pitchFamily="18" charset="0"/>
                <a:cs typeface="Times New Roman" panose="02020603050405020304" pitchFamily="18" charset="0"/>
              </a:rPr>
              <a:t>M</a:t>
            </a:r>
            <a:r>
              <a:rPr lang="en-US" sz="2000" b="1" dirty="0" err="1" smtClean="0">
                <a:latin typeface="Times New Roman" panose="02020603050405020304" pitchFamily="18" charset="0"/>
                <a:cs typeface="Times New Roman" panose="02020603050405020304" pitchFamily="18" charset="0"/>
              </a:rPr>
              <a:t>uốn</a:t>
            </a:r>
            <a:r>
              <a:rPr lang="en-US" sz="2000" b="1" dirty="0" smtClean="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sống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không</a:t>
            </a:r>
            <a:r>
              <a:rPr lang="en-US" sz="2000" b="1" dirty="0">
                <a:latin typeface="Times New Roman" panose="02020603050405020304" pitchFamily="18" charset="0"/>
                <a:cs typeface="Times New Roman" panose="02020603050405020304" pitchFamily="18" charset="0"/>
              </a:rPr>
              <a:t> có </a:t>
            </a:r>
            <a:r>
              <a:rPr lang="en-US" sz="2000" b="1" dirty="0" err="1">
                <a:latin typeface="Times New Roman" panose="02020603050405020304" pitchFamily="18" charset="0"/>
                <a:cs typeface="Times New Roman" panose="02020603050405020304" pitchFamily="18" charset="0"/>
              </a:rPr>
              <a:t>chiến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tranh</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Anh</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muốn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biết</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làm</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cách</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nào</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đo</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đê</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trong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một</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đêm</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những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cô</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đại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bác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trên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toàn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thê</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giới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biến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thành</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sắt</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gi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những</a:t>
            </a:r>
            <a:r>
              <a:rPr lang="en-US" sz="2000" b="1" dirty="0">
                <a:latin typeface="Times New Roman" panose="02020603050405020304" pitchFamily="18" charset="0"/>
                <a:cs typeface="Times New Roman" panose="02020603050405020304" pitchFamily="18" charset="0"/>
              </a:rPr>
              <a:t> vi </a:t>
            </a:r>
            <a:r>
              <a:rPr lang="en-US" sz="2000" b="1" dirty="0" err="1">
                <a:latin typeface="Times New Roman" panose="02020603050405020304" pitchFamily="18" charset="0"/>
                <a:cs typeface="Times New Roman" panose="02020603050405020304" pitchFamily="18" charset="0"/>
              </a:rPr>
              <a:t>khuẩn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trong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ruột</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các</a:t>
            </a:r>
            <a:r>
              <a:rPr lang="en-US" sz="2000" b="1" dirty="0">
                <a:latin typeface="Times New Roman" panose="02020603050405020304" pitchFamily="18" charset="0"/>
                <a:cs typeface="Times New Roman" panose="02020603050405020304" pitchFamily="18" charset="0"/>
              </a:rPr>
              <a:t> quả </a:t>
            </a:r>
            <a:r>
              <a:rPr lang="en-US" sz="2000" b="1" dirty="0" err="1">
                <a:latin typeface="Times New Roman" panose="02020603050405020304" pitchFamily="18" charset="0"/>
                <a:cs typeface="Times New Roman" panose="02020603050405020304" pitchFamily="18" charset="0"/>
              </a:rPr>
              <a:t>bom</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trơ</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thành</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vô</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hại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những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chiếc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xe</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tăng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bỗng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đô</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rụi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chui</a:t>
            </a:r>
            <a:r>
              <a:rPr lang="en-US" sz="2000" b="1" dirty="0">
                <a:latin typeface="Times New Roman" panose="02020603050405020304" pitchFamily="18" charset="0"/>
                <a:cs typeface="Times New Roman" panose="02020603050405020304" pitchFamily="18" charset="0"/>
              </a:rPr>
              <a:t> qua </a:t>
            </a:r>
            <a:r>
              <a:rPr lang="en-US" sz="2000" b="1" dirty="0" err="1">
                <a:latin typeface="Times New Roman" panose="02020603050405020304" pitchFamily="18" charset="0"/>
                <a:cs typeface="Times New Roman" panose="02020603050405020304" pitchFamily="18" charset="0"/>
              </a:rPr>
              <a:t>mặt</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đường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nhựa</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va</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giống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như</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những</a:t>
            </a:r>
            <a:r>
              <a:rPr lang="en-US" sz="2000" b="1" dirty="0">
                <a:latin typeface="Times New Roman" panose="02020603050405020304" pitchFamily="18" charset="0"/>
                <a:cs typeface="Times New Roman" panose="02020603050405020304" pitchFamily="18" charset="0"/>
              </a:rPr>
              <a:t> con </a:t>
            </a:r>
            <a:r>
              <a:rPr lang="en-US" sz="2000" b="1" dirty="0" err="1">
                <a:latin typeface="Times New Roman" panose="02020603050405020304" pitchFamily="18" charset="0"/>
                <a:cs typeface="Times New Roman" panose="02020603050405020304" pitchFamily="18" charset="0"/>
              </a:rPr>
              <a:t>quái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vật</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thời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tiền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sư</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chúng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nằm</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im</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trong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các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hô</a:t>
            </a:r>
            <a:r>
              <a:rPr lang="en-US" sz="2000" b="1" dirty="0">
                <a:latin typeface="Times New Roman" panose="02020603050405020304" pitchFamily="18" charset="0"/>
                <a:cs typeface="Times New Roman" panose="02020603050405020304" pitchFamily="18" charset="0"/>
              </a:rPr>
              <a:t>́ có </a:t>
            </a:r>
            <a:r>
              <a:rPr lang="en-US" sz="2000" b="1" dirty="0" err="1">
                <a:latin typeface="Times New Roman" panose="02020603050405020304" pitchFamily="18" charset="0"/>
                <a:cs typeface="Times New Roman" panose="02020603050405020304" pitchFamily="18" charset="0"/>
              </a:rPr>
              <a:t>lấp</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đầy</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nhựa</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đường</a:t>
            </a:r>
            <a:r>
              <a:rPr lang="en-US" sz="2000" b="1" dirty="0">
                <a:latin typeface="Times New Roman" panose="02020603050405020304" pitchFamily="18" charset="0"/>
                <a:cs typeface="Times New Roman" panose="02020603050405020304" pitchFamily="18" charset="0"/>
              </a:rPr>
              <a:t>.</a:t>
            </a:r>
          </a:p>
          <a:p>
            <a:endParaRPr lang="en-US" b="1" dirty="0"/>
          </a:p>
        </p:txBody>
      </p:sp>
      <p:sp>
        <p:nvSpPr>
          <p:cNvPr id="18" name="Rectangle 17"/>
          <p:cNvSpPr/>
          <p:nvPr/>
        </p:nvSpPr>
        <p:spPr>
          <a:xfrm>
            <a:off x="1915891" y="2595625"/>
            <a:ext cx="4322202" cy="1015663"/>
          </a:xfrm>
          <a:prstGeom prst="rect">
            <a:avLst/>
          </a:prstGeom>
        </p:spPr>
        <p:txBody>
          <a:bodyPr wrap="square">
            <a:spAutoFit/>
          </a:bodyPr>
          <a:lstStyle/>
          <a:p>
            <a:pPr>
              <a:lnSpc>
                <a:spcPct val="150000"/>
              </a:lnSpc>
              <a:spcAft>
                <a:spcPts val="900"/>
              </a:spcAft>
            </a:pPr>
            <a:r>
              <a:rPr lang="vi-VN" sz="2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a:t>
            </a:r>
            <a:r>
              <a:rPr lang="en-US" sz="2000" b="1"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hông</a:t>
            </a:r>
            <a:r>
              <a:rPr lang="en-US" sz="20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tin </a:t>
            </a:r>
            <a:r>
              <a:rPr lang="en-US" sz="20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vào</a:t>
            </a:r>
            <a:r>
              <a:rPr lang="en-US" sz="2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ý </a:t>
            </a:r>
            <a:r>
              <a:rPr lang="en-US" sz="20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tưởng</a:t>
            </a:r>
            <a:r>
              <a:rPr lang="en-US" sz="2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của</a:t>
            </a:r>
            <a:r>
              <a:rPr lang="en-US" sz="2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viên</a:t>
            </a:r>
            <a:r>
              <a:rPr lang="en-US" sz="2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trung</a:t>
            </a:r>
            <a:r>
              <a:rPr lang="en-US" sz="2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si</a:t>
            </a:r>
            <a:r>
              <a:rPr lang="en-US" sz="20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lang="vi-VN" sz="20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9" name="TextBox 18"/>
          <p:cNvSpPr txBox="1"/>
          <p:nvPr/>
        </p:nvSpPr>
        <p:spPr>
          <a:xfrm>
            <a:off x="6371280" y="2754478"/>
            <a:ext cx="5667660" cy="1015663"/>
          </a:xfrm>
          <a:prstGeom prst="rect">
            <a:avLst/>
          </a:prstGeom>
          <a:noFill/>
        </p:spPr>
        <p:txBody>
          <a:bodyPr wrap="square" rtlCol="0">
            <a:spAutoFit/>
          </a:bodyPr>
          <a:lstStyle/>
          <a:p>
            <a:r>
              <a:rPr lang="vi-VN" sz="2000" b="1" dirty="0">
                <a:latin typeface="Times New Roman" panose="02020603050405020304" pitchFamily="18" charset="0"/>
                <a:cs typeface="Times New Roman" panose="02020603050405020304" pitchFamily="18" charset="0"/>
              </a:rPr>
              <a:t>R</a:t>
            </a:r>
            <a:r>
              <a:rPr lang="vi-VN" sz="2000" b="1" dirty="0" smtClean="0">
                <a:latin typeface="Times New Roman" panose="02020603050405020304" pitchFamily="18" charset="0"/>
                <a:cs typeface="Times New Roman" panose="02020603050405020304" pitchFamily="18" charset="0"/>
              </a:rPr>
              <a:t>ất tin tưởng vào ý tưởng của bản thân, bởi vì anh đã nghiên cứu về chất làm gỉ dựa trên cơ sở khoa học.</a:t>
            </a:r>
            <a:endParaRPr lang="en-US" sz="2000" b="1" dirty="0">
              <a:latin typeface="Times New Roman" panose="02020603050405020304" pitchFamily="18" charset="0"/>
              <a:cs typeface="Times New Roman" panose="02020603050405020304" pitchFamily="18" charset="0"/>
            </a:endParaRPr>
          </a:p>
        </p:txBody>
      </p:sp>
      <p:sp>
        <p:nvSpPr>
          <p:cNvPr id="20" name="TextBox 19"/>
          <p:cNvSpPr txBox="1"/>
          <p:nvPr/>
        </p:nvSpPr>
        <p:spPr>
          <a:xfrm>
            <a:off x="1853761" y="3784764"/>
            <a:ext cx="4517519" cy="1323439"/>
          </a:xfrm>
          <a:prstGeom prst="rect">
            <a:avLst/>
          </a:prstGeom>
          <a:noFill/>
        </p:spPr>
        <p:txBody>
          <a:bodyPr wrap="square" rtlCol="0">
            <a:spAutoFit/>
          </a:bodyPr>
          <a:lstStyle/>
          <a:p>
            <a:r>
              <a:rPr lang="vi-VN" sz="2000" b="1" dirty="0">
                <a:latin typeface="Times New Roman" panose="02020603050405020304" pitchFamily="18" charset="0"/>
                <a:cs typeface="Times New Roman" panose="02020603050405020304" pitchFamily="18" charset="0"/>
              </a:rPr>
              <a:t>D</a:t>
            </a:r>
            <a:r>
              <a:rPr lang="vi-VN" sz="2000" b="1" dirty="0" smtClean="0">
                <a:latin typeface="Times New Roman" panose="02020603050405020304" pitchFamily="18" charset="0"/>
                <a:cs typeface="Times New Roman" panose="02020603050405020304" pitchFamily="18" charset="0"/>
              </a:rPr>
              <a:t>ự định gọi điện cho</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bác</a:t>
            </a:r>
            <a:r>
              <a:rPr lang="en-US" sz="2000" b="1" dirty="0" smtClean="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si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Mét-thiu</a:t>
            </a:r>
            <a:r>
              <a:rPr lang="en-US" sz="2000" b="1" dirty="0">
                <a:latin typeface="Times New Roman" panose="02020603050405020304" pitchFamily="18" charset="0"/>
                <a:cs typeface="Times New Roman" panose="02020603050405020304" pitchFamily="18" charset="0"/>
              </a:rPr>
              <a:t> vì </a:t>
            </a:r>
            <a:r>
              <a:rPr lang="en-US" sz="2000" b="1" dirty="0" err="1">
                <a:latin typeface="Times New Roman" panose="02020603050405020304" pitchFamily="18" charset="0"/>
                <a:cs typeface="Times New Roman" panose="02020603050405020304" pitchFamily="18" charset="0"/>
              </a:rPr>
              <a:t>đại</a:t>
            </a:r>
            <a:r>
              <a:rPr lang="en-US" sz="2000" b="1" dirty="0">
                <a:latin typeface="Times New Roman" panose="02020603050405020304" pitchFamily="18" charset="0"/>
                <a:cs typeface="Times New Roman" panose="02020603050405020304" pitchFamily="18" charset="0"/>
              </a:rPr>
              <a:t> tá </a:t>
            </a:r>
            <a:r>
              <a:rPr lang="en-US" sz="2000" b="1" dirty="0" err="1">
                <a:latin typeface="Times New Roman" panose="02020603050405020304" pitchFamily="18" charset="0"/>
                <a:cs typeface="Times New Roman" panose="02020603050405020304" pitchFamily="18" charset="0"/>
              </a:rPr>
              <a:t>nghi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rằng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viên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trung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si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cần</a:t>
            </a:r>
            <a:r>
              <a:rPr lang="en-US" sz="2000" b="1" dirty="0">
                <a:latin typeface="Times New Roman" panose="02020603050405020304" pitchFamily="18" charset="0"/>
                <a:cs typeface="Times New Roman" panose="02020603050405020304" pitchFamily="18" charset="0"/>
              </a:rPr>
              <a:t> có </a:t>
            </a:r>
            <a:r>
              <a:rPr lang="en-US" sz="2000" b="1" dirty="0" err="1">
                <a:latin typeface="Times New Roman" panose="02020603050405020304" pitchFamily="18" charset="0"/>
                <a:cs typeface="Times New Roman" panose="02020603050405020304" pitchFamily="18" charset="0"/>
              </a:rPr>
              <a:t>sư</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giúp</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đơ</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của</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bác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si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khám</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chữa</a:t>
            </a:r>
            <a:r>
              <a:rPr lang="en-US" sz="2000" b="1" dirty="0">
                <a:latin typeface="Times New Roman" panose="02020603050405020304" pitchFamily="18" charset="0"/>
                <a:cs typeface="Times New Roman" panose="02020603050405020304" pitchFamily="18" charset="0"/>
              </a:rPr>
              <a:t>.</a:t>
            </a:r>
          </a:p>
          <a:p>
            <a:endParaRPr lang="en-US" sz="2000" b="1" dirty="0">
              <a:latin typeface="Times New Roman" panose="02020603050405020304" pitchFamily="18" charset="0"/>
              <a:cs typeface="Times New Roman" panose="02020603050405020304" pitchFamily="18" charset="0"/>
            </a:endParaRPr>
          </a:p>
        </p:txBody>
      </p:sp>
      <p:sp>
        <p:nvSpPr>
          <p:cNvPr id="21" name="TextBox 20"/>
          <p:cNvSpPr txBox="1"/>
          <p:nvPr/>
        </p:nvSpPr>
        <p:spPr>
          <a:xfrm>
            <a:off x="6702867" y="3944791"/>
            <a:ext cx="5004487" cy="369332"/>
          </a:xfrm>
          <a:prstGeom prst="rect">
            <a:avLst/>
          </a:prstGeom>
          <a:noFill/>
        </p:spPr>
        <p:txBody>
          <a:bodyPr wrap="square" rtlCol="0">
            <a:spAutoFit/>
          </a:bodyPr>
          <a:lstStyle/>
          <a:p>
            <a:endParaRPr lang="en-US" b="1" dirty="0"/>
          </a:p>
        </p:txBody>
      </p:sp>
      <p:sp>
        <p:nvSpPr>
          <p:cNvPr id="22" name="TextBox 21"/>
          <p:cNvSpPr txBox="1"/>
          <p:nvPr/>
        </p:nvSpPr>
        <p:spPr>
          <a:xfrm>
            <a:off x="1927131" y="5201571"/>
            <a:ext cx="4371342" cy="1015663"/>
          </a:xfrm>
          <a:prstGeom prst="rect">
            <a:avLst/>
          </a:prstGeom>
          <a:noFill/>
        </p:spPr>
        <p:txBody>
          <a:bodyPr wrap="square" rtlCol="0">
            <a:spAutoFit/>
          </a:bodyPr>
          <a:lstStyle/>
          <a:p>
            <a:r>
              <a:rPr lang="en-US" sz="2000" b="1" dirty="0" err="1">
                <a:latin typeface="Times New Roman" panose="02020603050405020304" pitchFamily="18" charset="0"/>
                <a:cs typeface="Times New Roman" panose="02020603050405020304" pitchFamily="18" charset="0"/>
              </a:rPr>
              <a:t>Đến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lúc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này</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đại</a:t>
            </a:r>
            <a:r>
              <a:rPr lang="en-US" sz="2000" b="1" dirty="0">
                <a:latin typeface="Times New Roman" panose="02020603050405020304" pitchFamily="18" charset="0"/>
                <a:cs typeface="Times New Roman" panose="02020603050405020304" pitchFamily="18" charset="0"/>
              </a:rPr>
              <a:t> tá </a:t>
            </a:r>
            <a:r>
              <a:rPr lang="en-US" sz="2000" b="1" dirty="0" err="1">
                <a:latin typeface="Times New Roman" panose="02020603050405020304" pitchFamily="18" charset="0"/>
                <a:cs typeface="Times New Roman" panose="02020603050405020304" pitchFamily="18" charset="0"/>
              </a:rPr>
              <a:t>vẫn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chưa</a:t>
            </a:r>
            <a:r>
              <a:rPr lang="en-US" sz="2000" b="1" dirty="0">
                <a:latin typeface="Times New Roman" panose="02020603050405020304" pitchFamily="18" charset="0"/>
                <a:cs typeface="Times New Roman" panose="02020603050405020304" pitchFamily="18" charset="0"/>
              </a:rPr>
              <a:t> tin </a:t>
            </a:r>
            <a:r>
              <a:rPr lang="en-US" sz="2000" b="1" dirty="0" err="1">
                <a:latin typeface="Times New Roman" panose="02020603050405020304" pitchFamily="18" charset="0"/>
                <a:cs typeface="Times New Roman" panose="02020603050405020304" pitchFamily="18" charset="0"/>
              </a:rPr>
              <a:t>viên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trung</a:t>
            </a:r>
            <a:r>
              <a:rPr lang="en-US" sz="2000" b="1" dirty="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si</a:t>
            </a:r>
            <a:r>
              <a:rPr lang="en-US" sz="2000" b="1" dirty="0" smtClean="0">
                <a:latin typeface="Times New Roman" panose="02020603050405020304" pitchFamily="18" charset="0"/>
                <a:cs typeface="Times New Roman" panose="02020603050405020304" pitchFamily="18" charset="0"/>
              </a:rPr>
              <a:t>̃</a:t>
            </a:r>
            <a:r>
              <a:rPr lang="vi-VN" sz="2000" b="1" dirty="0" smtClean="0">
                <a:latin typeface="Times New Roman" panose="02020603050405020304" pitchFamily="18" charset="0"/>
                <a:cs typeface="Times New Roman" panose="02020603050405020304" pitchFamily="18" charset="0"/>
              </a:rPr>
              <a:t>.</a:t>
            </a:r>
            <a:endParaRPr lang="en-US" sz="2000" b="1" dirty="0">
              <a:latin typeface="Times New Roman" panose="02020603050405020304" pitchFamily="18" charset="0"/>
              <a:cs typeface="Times New Roman" panose="02020603050405020304" pitchFamily="18" charset="0"/>
            </a:endParaRPr>
          </a:p>
          <a:p>
            <a:endParaRPr lang="en-US" sz="2000" b="1" dirty="0">
              <a:latin typeface="Times New Roman" panose="02020603050405020304" pitchFamily="18" charset="0"/>
              <a:cs typeface="Times New Roman" panose="02020603050405020304" pitchFamily="18" charset="0"/>
            </a:endParaRPr>
          </a:p>
        </p:txBody>
      </p:sp>
      <p:sp>
        <p:nvSpPr>
          <p:cNvPr id="23" name="TextBox 22"/>
          <p:cNvSpPr txBox="1"/>
          <p:nvPr/>
        </p:nvSpPr>
        <p:spPr>
          <a:xfrm>
            <a:off x="6528048" y="5182684"/>
            <a:ext cx="5411546" cy="707886"/>
          </a:xfrm>
          <a:prstGeom prst="rect">
            <a:avLst/>
          </a:prstGeom>
          <a:noFill/>
        </p:spPr>
        <p:txBody>
          <a:bodyPr wrap="square" rtlCol="0">
            <a:spAutoFit/>
          </a:bodyPr>
          <a:lstStyle/>
          <a:p>
            <a:r>
              <a:rPr lang="vi-VN" sz="2000" b="1" dirty="0" smtClean="0">
                <a:latin typeface="Times New Roman" panose="02020603050405020304" pitchFamily="18" charset="0"/>
                <a:cs typeface="Times New Roman" panose="02020603050405020304" pitchFamily="18" charset="0"/>
              </a:rPr>
              <a:t>Trung sĩ dùng chất làm gỉ để phá hủy tất cả các phương tiện để ngăn chặn chiến tranh.</a:t>
            </a:r>
            <a:endParaRPr lang="en-US" sz="2000" b="1" dirty="0">
              <a:latin typeface="Times New Roman" panose="02020603050405020304" pitchFamily="18" charset="0"/>
              <a:cs typeface="Times New Roman" panose="02020603050405020304" pitchFamily="18" charset="0"/>
            </a:endParaRPr>
          </a:p>
        </p:txBody>
      </p:sp>
      <p:sp>
        <p:nvSpPr>
          <p:cNvPr id="7" name="TextBox 6"/>
          <p:cNvSpPr txBox="1"/>
          <p:nvPr/>
        </p:nvSpPr>
        <p:spPr>
          <a:xfrm>
            <a:off x="6390721" y="3679967"/>
            <a:ext cx="5812385" cy="1661993"/>
          </a:xfrm>
          <a:prstGeom prst="rect">
            <a:avLst/>
          </a:prstGeom>
          <a:noFill/>
        </p:spPr>
        <p:txBody>
          <a:bodyPr wrap="square" rtlCol="0">
            <a:spAutoFit/>
          </a:bodyPr>
          <a:lstStyle/>
          <a:p>
            <a:r>
              <a:rPr lang="vi-VN" sz="2000" b="1" dirty="0">
                <a:latin typeface="Times New Roman" panose="02020603050405020304" pitchFamily="18" charset="0"/>
                <a:ea typeface="Times New Roman" panose="02020603050405020304" pitchFamily="18" charset="0"/>
              </a:rPr>
              <a:t>Phá hủy vũ khí chiến tranh bằng chất làm gỉ, đầu tiên là khắp châu Mỹ trong vài ngày, sau đó sẽ sang châu Âu. Trong vòng một tháng, sẽ làm cho cả thế giới tránh được thảm họa chiến tranh.</a:t>
            </a:r>
          </a:p>
          <a:p>
            <a:endParaRPr lang="en-US" sz="2200" b="1" dirty="0"/>
          </a:p>
        </p:txBody>
      </p:sp>
      <p:sp>
        <p:nvSpPr>
          <p:cNvPr id="10" name="TextBox 9"/>
          <p:cNvSpPr txBox="1"/>
          <p:nvPr/>
        </p:nvSpPr>
        <p:spPr>
          <a:xfrm>
            <a:off x="1274782" y="6146627"/>
            <a:ext cx="10856170" cy="1200329"/>
          </a:xfrm>
          <a:prstGeom prst="rect">
            <a:avLst/>
          </a:prstGeom>
          <a:noFill/>
        </p:spPr>
        <p:txBody>
          <a:bodyPr wrap="square" rtlCol="0">
            <a:spAutoFit/>
          </a:bodyPr>
          <a:lstStyle/>
          <a:p>
            <a:r>
              <a:rPr lang="vi-VN" sz="2400" b="1" dirty="0">
                <a:solidFill>
                  <a:srgbClr val="FF0000"/>
                </a:solidFill>
                <a:ea typeface="Times New Roman" panose="02020603050405020304" pitchFamily="18" charset="0"/>
                <a:cs typeface="Segoe UI Semibold" panose="020B0702040204020203" pitchFamily="34" charset="0"/>
              </a:rPr>
              <a:t>Cuộc nói chuyện không mang tính xây dựng do viên đại tá và trung sĩ trẻ có cách nhìn nhận khác nhau về chiến tranh và sự tiến bộ của khoa học.</a:t>
            </a:r>
            <a:endParaRPr lang="en-US" sz="2400" b="1" dirty="0">
              <a:solidFill>
                <a:srgbClr val="FF0000"/>
              </a:solidFill>
              <a:ea typeface="Times New Roman" panose="02020603050405020304" pitchFamily="18" charset="0"/>
              <a:cs typeface="Segoe UI Semibold" panose="020B0702040204020203" pitchFamily="34" charset="0"/>
            </a:endParaRPr>
          </a:p>
          <a:p>
            <a:endParaRPr lang="en-US" sz="2400" dirty="0"/>
          </a:p>
        </p:txBody>
      </p:sp>
    </p:spTree>
    <p:extLst>
      <p:ext uri="{BB962C8B-B14F-4D97-AF65-F5344CB8AC3E}">
        <p14:creationId xmlns:p14="http://schemas.microsoft.com/office/powerpoint/2010/main" val="285776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inVertical)">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1000"/>
                                        <p:tgtEl>
                                          <p:spTgt spid="19"/>
                                        </p:tgtEl>
                                      </p:cBhvr>
                                    </p:animEffect>
                                    <p:anim calcmode="lin" valueType="num">
                                      <p:cBhvr>
                                        <p:cTn id="28" dur="1000" fill="hold"/>
                                        <p:tgtEl>
                                          <p:spTgt spid="19"/>
                                        </p:tgtEl>
                                        <p:attrNameLst>
                                          <p:attrName>ppt_x</p:attrName>
                                        </p:attrNameLst>
                                      </p:cBhvr>
                                      <p:tavLst>
                                        <p:tav tm="0">
                                          <p:val>
                                            <p:strVal val="#ppt_x"/>
                                          </p:val>
                                        </p:tav>
                                        <p:tav tm="100000">
                                          <p:val>
                                            <p:strVal val="#ppt_x"/>
                                          </p:val>
                                        </p:tav>
                                      </p:tavLst>
                                    </p:anim>
                                    <p:anim calcmode="lin" valueType="num">
                                      <p:cBhvr>
                                        <p:cTn id="2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fade">
                                      <p:cBhvr>
                                        <p:cTn id="34" dur="1000"/>
                                        <p:tgtEl>
                                          <p:spTgt spid="20"/>
                                        </p:tgtEl>
                                      </p:cBhvr>
                                    </p:animEffect>
                                    <p:anim calcmode="lin" valueType="num">
                                      <p:cBhvr>
                                        <p:cTn id="35" dur="1000" fill="hold"/>
                                        <p:tgtEl>
                                          <p:spTgt spid="20"/>
                                        </p:tgtEl>
                                        <p:attrNameLst>
                                          <p:attrName>ppt_x</p:attrName>
                                        </p:attrNameLst>
                                      </p:cBhvr>
                                      <p:tavLst>
                                        <p:tav tm="0">
                                          <p:val>
                                            <p:strVal val="#ppt_x"/>
                                          </p:val>
                                        </p:tav>
                                        <p:tav tm="100000">
                                          <p:val>
                                            <p:strVal val="#ppt_x"/>
                                          </p:val>
                                        </p:tav>
                                      </p:tavLst>
                                    </p:anim>
                                    <p:anim calcmode="lin" valueType="num">
                                      <p:cBhvr>
                                        <p:cTn id="3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barn(inVertical)">
                                      <p:cBhvr>
                                        <p:cTn id="41" dur="500"/>
                                        <p:tgtEl>
                                          <p:spTgt spid="7"/>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fade">
                                      <p:cBhvr>
                                        <p:cTn id="46" dur="500"/>
                                        <p:tgtEl>
                                          <p:spTgt spid="22"/>
                                        </p:tgtEl>
                                      </p:cBhvr>
                                    </p:animEffect>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fade">
                                      <p:cBhvr>
                                        <p:cTn id="51" dur="1000"/>
                                        <p:tgtEl>
                                          <p:spTgt spid="23"/>
                                        </p:tgtEl>
                                      </p:cBhvr>
                                    </p:animEffect>
                                    <p:anim calcmode="lin" valueType="num">
                                      <p:cBhvr>
                                        <p:cTn id="52" dur="1000" fill="hold"/>
                                        <p:tgtEl>
                                          <p:spTgt spid="23"/>
                                        </p:tgtEl>
                                        <p:attrNameLst>
                                          <p:attrName>ppt_x</p:attrName>
                                        </p:attrNameLst>
                                      </p:cBhvr>
                                      <p:tavLst>
                                        <p:tav tm="0">
                                          <p:val>
                                            <p:strVal val="#ppt_x"/>
                                          </p:val>
                                        </p:tav>
                                        <p:tav tm="100000">
                                          <p:val>
                                            <p:strVal val="#ppt_x"/>
                                          </p:val>
                                        </p:tav>
                                      </p:tavLst>
                                    </p:anim>
                                    <p:anim calcmode="lin" valueType="num">
                                      <p:cBhvr>
                                        <p:cTn id="53"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grpId="0" nodeType="clickEffect">
                                  <p:stCondLst>
                                    <p:cond delay="0"/>
                                  </p:stCondLst>
                                  <p:childTnLst>
                                    <p:set>
                                      <p:cBhvr>
                                        <p:cTn id="57" dur="1" fill="hold">
                                          <p:stCondLst>
                                            <p:cond delay="0"/>
                                          </p:stCondLst>
                                        </p:cTn>
                                        <p:tgtEl>
                                          <p:spTgt spid="10"/>
                                        </p:tgtEl>
                                        <p:attrNameLst>
                                          <p:attrName>style.visibility</p:attrName>
                                        </p:attrNameLst>
                                      </p:cBhvr>
                                      <p:to>
                                        <p:strVal val="visible"/>
                                      </p:to>
                                    </p:set>
                                    <p:animEffect transition="in" filter="barn(inVertical)">
                                      <p:cBhvr>
                                        <p:cTn id="5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3" grpId="0"/>
      <p:bldP spid="18" grpId="0"/>
      <p:bldP spid="19" grpId="0"/>
      <p:bldP spid="20" grpId="0"/>
      <p:bldP spid="22" grpId="0"/>
      <p:bldP spid="23" grpId="0"/>
      <p:bldP spid="7" grpId="0"/>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A35905B1-89EB-4349-B6F1-42BDA3652B62}"/>
              </a:ext>
            </a:extLst>
          </p:cNvPr>
          <p:cNvGrpSpPr/>
          <p:nvPr/>
        </p:nvGrpSpPr>
        <p:grpSpPr>
          <a:xfrm>
            <a:off x="4654793" y="840551"/>
            <a:ext cx="1053545" cy="1119809"/>
            <a:chOff x="5758072" y="954157"/>
            <a:chExt cx="1053545" cy="1119809"/>
          </a:xfrm>
          <a:solidFill>
            <a:schemeClr val="accent4">
              <a:lumMod val="60000"/>
              <a:lumOff val="40000"/>
            </a:schemeClr>
          </a:solidFill>
        </p:grpSpPr>
        <p:sp>
          <p:nvSpPr>
            <p:cNvPr id="8" name="菱形 7">
              <a:extLst>
                <a:ext uri="{FF2B5EF4-FFF2-40B4-BE49-F238E27FC236}">
                  <a16:creationId xmlns:a16="http://schemas.microsoft.com/office/drawing/2014/main" id="{E99CE902-93FB-42D2-97E2-F86D208F231A}"/>
                </a:ext>
              </a:extLst>
            </p:cNvPr>
            <p:cNvSpPr/>
            <p:nvPr/>
          </p:nvSpPr>
          <p:spPr>
            <a:xfrm>
              <a:off x="5764696" y="954157"/>
              <a:ext cx="1046921" cy="1046921"/>
            </a:xfrm>
            <a:prstGeom prst="diamond">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汉仪家书简" panose="02010609000101010101" pitchFamily="49" charset="-122"/>
                <a:ea typeface="汉仪家书简" panose="02010609000101010101" pitchFamily="49" charset="-122"/>
                <a:cs typeface="+mn-lt"/>
              </a:endParaRPr>
            </a:p>
          </p:txBody>
        </p:sp>
        <p:sp>
          <p:nvSpPr>
            <p:cNvPr id="9" name="菱形 8">
              <a:extLst>
                <a:ext uri="{FF2B5EF4-FFF2-40B4-BE49-F238E27FC236}">
                  <a16:creationId xmlns:a16="http://schemas.microsoft.com/office/drawing/2014/main" id="{33D5C189-8CF5-48A4-861F-1D91464A9CFF}"/>
                </a:ext>
              </a:extLst>
            </p:cNvPr>
            <p:cNvSpPr/>
            <p:nvPr/>
          </p:nvSpPr>
          <p:spPr>
            <a:xfrm>
              <a:off x="5758072" y="1027045"/>
              <a:ext cx="1046921" cy="1046921"/>
            </a:xfrm>
            <a:prstGeom prst="diamond">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汉仪家书简" panose="02010609000101010101" pitchFamily="49" charset="-122"/>
                <a:ea typeface="汉仪家书简" panose="02010609000101010101" pitchFamily="49" charset="-122"/>
                <a:cs typeface="+mn-lt"/>
              </a:endParaRPr>
            </a:p>
          </p:txBody>
        </p:sp>
      </p:grpSp>
      <p:grpSp>
        <p:nvGrpSpPr>
          <p:cNvPr id="10" name="组合 10">
            <a:extLst>
              <a:ext uri="{FF2B5EF4-FFF2-40B4-BE49-F238E27FC236}">
                <a16:creationId xmlns:a16="http://schemas.microsoft.com/office/drawing/2014/main" id="{8B47F25C-AC87-4778-9DF0-32C87CDC9A1C}"/>
              </a:ext>
            </a:extLst>
          </p:cNvPr>
          <p:cNvGrpSpPr/>
          <p:nvPr/>
        </p:nvGrpSpPr>
        <p:grpSpPr>
          <a:xfrm>
            <a:off x="119335" y="548680"/>
            <a:ext cx="4390949" cy="4233607"/>
            <a:chOff x="5758072" y="954157"/>
            <a:chExt cx="1053545" cy="1119809"/>
          </a:xfrm>
          <a:solidFill>
            <a:schemeClr val="accent3"/>
          </a:solidFill>
        </p:grpSpPr>
        <p:sp>
          <p:nvSpPr>
            <p:cNvPr id="11" name="菱形 11">
              <a:extLst>
                <a:ext uri="{FF2B5EF4-FFF2-40B4-BE49-F238E27FC236}">
                  <a16:creationId xmlns:a16="http://schemas.microsoft.com/office/drawing/2014/main" id="{63CB0D44-AA16-4F24-86D1-7AD52C892DF8}"/>
                </a:ext>
              </a:extLst>
            </p:cNvPr>
            <p:cNvSpPr/>
            <p:nvPr/>
          </p:nvSpPr>
          <p:spPr>
            <a:xfrm>
              <a:off x="5764696" y="954157"/>
              <a:ext cx="1046921" cy="1046921"/>
            </a:xfrm>
            <a:prstGeom prst="diamond">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汉仪家书简" panose="02010609000101010101" pitchFamily="49" charset="-122"/>
                <a:ea typeface="汉仪家书简" panose="02010609000101010101" pitchFamily="49" charset="-122"/>
                <a:cs typeface="+mn-lt"/>
              </a:endParaRPr>
            </a:p>
          </p:txBody>
        </p:sp>
        <p:sp>
          <p:nvSpPr>
            <p:cNvPr id="17" name="菱形 12">
              <a:extLst>
                <a:ext uri="{FF2B5EF4-FFF2-40B4-BE49-F238E27FC236}">
                  <a16:creationId xmlns:a16="http://schemas.microsoft.com/office/drawing/2014/main" id="{B5D39D3F-D8E8-44E1-9C96-27D0B7715A6A}"/>
                </a:ext>
              </a:extLst>
            </p:cNvPr>
            <p:cNvSpPr/>
            <p:nvPr/>
          </p:nvSpPr>
          <p:spPr>
            <a:xfrm>
              <a:off x="5758072" y="1027045"/>
              <a:ext cx="1046921" cy="1046921"/>
            </a:xfrm>
            <a:prstGeom prst="diamond">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汉仪家书简" panose="02010609000101010101" pitchFamily="49" charset="-122"/>
                <a:ea typeface="汉仪家书简" panose="02010609000101010101" pitchFamily="49" charset="-122"/>
                <a:cs typeface="+mn-lt"/>
              </a:endParaRPr>
            </a:p>
          </p:txBody>
        </p:sp>
      </p:grpSp>
      <p:pic>
        <p:nvPicPr>
          <p:cNvPr id="21" name="图片 28">
            <a:extLst>
              <a:ext uri="{FF2B5EF4-FFF2-40B4-BE49-F238E27FC236}">
                <a16:creationId xmlns:a16="http://schemas.microsoft.com/office/drawing/2014/main" id="{2FD3D2EC-49B1-4D75-A98D-4BBB50BA344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30805" y="999692"/>
            <a:ext cx="824730" cy="728638"/>
          </a:xfrm>
          <a:prstGeom prst="rect">
            <a:avLst/>
          </a:prstGeom>
        </p:spPr>
      </p:pic>
      <p:sp>
        <p:nvSpPr>
          <p:cNvPr id="2" name="TextBox 1">
            <a:extLst>
              <a:ext uri="{FF2B5EF4-FFF2-40B4-BE49-F238E27FC236}">
                <a16:creationId xmlns:a16="http://schemas.microsoft.com/office/drawing/2014/main" id="{8C7888C8-57EA-4DAC-877C-E1460433AB64}"/>
              </a:ext>
            </a:extLst>
          </p:cNvPr>
          <p:cNvSpPr txBox="1"/>
          <p:nvPr/>
        </p:nvSpPr>
        <p:spPr>
          <a:xfrm>
            <a:off x="6096000" y="627946"/>
            <a:ext cx="5381086" cy="1569660"/>
          </a:xfrm>
          <a:prstGeom prst="rect">
            <a:avLst/>
          </a:prstGeom>
          <a:noFill/>
        </p:spPr>
        <p:txBody>
          <a:bodyPr wrap="square" rtlCol="0">
            <a:spAutoFit/>
          </a:bodyPr>
          <a:lstStyle/>
          <a:p>
            <a:pPr lvl="0" algn="just"/>
            <a:r>
              <a:rPr lang="vi-VN" sz="3200" b="1" dirty="0" smtClean="0">
                <a:latin typeface="#9Slide03 Arima Madurai" panose="00000500000000000000" pitchFamily="2" charset="0"/>
                <a:cs typeface="#9Slide03 Arima Madurai" panose="00000500000000000000" pitchFamily="2" charset="0"/>
              </a:rPr>
              <a:t>Tên là Hô – lit. Là </a:t>
            </a:r>
            <a:r>
              <a:rPr lang="vi-VN" sz="3200" b="1" dirty="0">
                <a:latin typeface="#9Slide03 Arima Madurai" panose="00000500000000000000" pitchFamily="2" charset="0"/>
                <a:cs typeface="#9Slide03 Arima Madurai" panose="00000500000000000000" pitchFamily="2" charset="0"/>
              </a:rPr>
              <a:t>một người lính trẻ đã trải qua cuộc chiến tranh 16 năm</a:t>
            </a:r>
            <a:r>
              <a:rPr lang="vi-VN" sz="3200" b="1" dirty="0" smtClean="0">
                <a:latin typeface="#9Slide03 Arima Madurai" panose="00000500000000000000" pitchFamily="2" charset="0"/>
                <a:cs typeface="#9Slide03 Arima Madurai" panose="00000500000000000000" pitchFamily="2" charset="0"/>
              </a:rPr>
              <a:t>.</a:t>
            </a:r>
            <a:endParaRPr lang="vi-VN" sz="3200" b="1" dirty="0">
              <a:latin typeface="#9Slide03 Arima Madurai" panose="00000500000000000000" pitchFamily="2" charset="0"/>
              <a:cs typeface="#9Slide03 Arima Madurai" panose="00000500000000000000" pitchFamily="2" charset="0"/>
            </a:endParaRPr>
          </a:p>
        </p:txBody>
      </p:sp>
      <p:sp>
        <p:nvSpPr>
          <p:cNvPr id="24" name="TextBox 23">
            <a:extLst>
              <a:ext uri="{FF2B5EF4-FFF2-40B4-BE49-F238E27FC236}">
                <a16:creationId xmlns:a16="http://schemas.microsoft.com/office/drawing/2014/main" id="{E57E5503-EB8C-4A7F-B400-34A49B100BC1}"/>
              </a:ext>
            </a:extLst>
          </p:cNvPr>
          <p:cNvSpPr txBox="1"/>
          <p:nvPr/>
        </p:nvSpPr>
        <p:spPr>
          <a:xfrm>
            <a:off x="6031131" y="2254095"/>
            <a:ext cx="5420292" cy="1569660"/>
          </a:xfrm>
          <a:prstGeom prst="rect">
            <a:avLst/>
          </a:prstGeom>
          <a:noFill/>
        </p:spPr>
        <p:txBody>
          <a:bodyPr wrap="square" rtlCol="0">
            <a:spAutoFit/>
          </a:bodyPr>
          <a:lstStyle/>
          <a:p>
            <a:pPr lvl="0" algn="just"/>
            <a:r>
              <a:rPr lang="vi-VN" sz="3200" b="1" dirty="0" smtClean="0">
                <a:latin typeface="#9Slide03 Arima Madurai" panose="00000500000000000000" pitchFamily="2" charset="0"/>
                <a:cs typeface="#9Slide03 Arima Madurai" panose="00000500000000000000" pitchFamily="2" charset="0"/>
              </a:rPr>
              <a:t>Mong </a:t>
            </a:r>
            <a:r>
              <a:rPr lang="vi-VN" sz="3200" b="1" dirty="0">
                <a:latin typeface="#9Slide03 Arima Madurai" panose="00000500000000000000" pitchFamily="2" charset="0"/>
                <a:cs typeface="#9Slide03 Arima Madurai" panose="00000500000000000000" pitchFamily="2" charset="0"/>
              </a:rPr>
              <a:t>muốn cao cả, tốt đẹp: Xóa bỏ vũ khí, chấm dứt chiến tranh. </a:t>
            </a:r>
          </a:p>
        </p:txBody>
      </p: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96223" y="1162587"/>
            <a:ext cx="2201878" cy="3032415"/>
          </a:xfrm>
          <a:prstGeom prst="rect">
            <a:avLst/>
          </a:prstGeom>
        </p:spPr>
      </p:pic>
      <p:sp>
        <p:nvSpPr>
          <p:cNvPr id="15" name="Hộp Văn bản 9">
            <a:extLst>
              <a:ext uri="{FF2B5EF4-FFF2-40B4-BE49-F238E27FC236}">
                <a16:creationId xmlns:a16="http://schemas.microsoft.com/office/drawing/2014/main" id="{3789F88F-1016-4B56-B215-7B43409AC387}"/>
              </a:ext>
            </a:extLst>
          </p:cNvPr>
          <p:cNvSpPr txBox="1"/>
          <p:nvPr/>
        </p:nvSpPr>
        <p:spPr>
          <a:xfrm>
            <a:off x="537112" y="18268"/>
            <a:ext cx="4229226" cy="646331"/>
          </a:xfrm>
          <a:prstGeom prst="rect">
            <a:avLst/>
          </a:prstGeom>
          <a:noFill/>
        </p:spPr>
        <p:txBody>
          <a:bodyPr wrap="square">
            <a:spAutoFit/>
          </a:bodyPr>
          <a:lstStyle/>
          <a:p>
            <a:r>
              <a:rPr lang="vi-VN" altLang="en-US" sz="3600" b="1" dirty="0">
                <a:solidFill>
                  <a:srgbClr val="FF0000"/>
                </a:solidFill>
                <a:latin typeface="#9Slide05 SVNVandella" pitchFamily="2" charset="0"/>
                <a:cs typeface="Arial" panose="020B0604020202020204" pitchFamily="34" charset="0"/>
              </a:rPr>
              <a:t>b</a:t>
            </a:r>
            <a:r>
              <a:rPr lang="vi-VN" altLang="en-US" sz="3600" b="1" dirty="0" smtClean="0">
                <a:solidFill>
                  <a:srgbClr val="FF0000"/>
                </a:solidFill>
                <a:latin typeface="#9Slide05 SVNVandella" pitchFamily="2" charset="0"/>
                <a:cs typeface="Arial" panose="020B0604020202020204" pitchFamily="34" charset="0"/>
              </a:rPr>
              <a:t>. Nhân vật trung sĩ</a:t>
            </a:r>
            <a:r>
              <a:rPr lang="en-US" altLang="en-US" sz="3600" b="1" dirty="0">
                <a:solidFill>
                  <a:srgbClr val="FF0000"/>
                </a:solidFill>
                <a:latin typeface="#9Slide05 SVNVandella" pitchFamily="2" charset="0"/>
                <a:cs typeface="Arial" panose="020B0604020202020204" pitchFamily="34" charset="0"/>
              </a:rPr>
              <a:t> </a:t>
            </a:r>
            <a:r>
              <a:rPr lang="vi-VN" altLang="en-US" sz="3600" b="1" dirty="0" smtClean="0">
                <a:solidFill>
                  <a:srgbClr val="FF0000"/>
                </a:solidFill>
                <a:latin typeface="#9Slide05 SVNVandella" pitchFamily="2" charset="0"/>
                <a:cs typeface="Arial" panose="020B0604020202020204" pitchFamily="34" charset="0"/>
              </a:rPr>
              <a:t>trẻ:</a:t>
            </a:r>
            <a:endParaRPr lang="en-BZ" sz="3600" dirty="0">
              <a:solidFill>
                <a:srgbClr val="FF0000"/>
              </a:solidFill>
            </a:endParaRPr>
          </a:p>
        </p:txBody>
      </p:sp>
      <p:grpSp>
        <p:nvGrpSpPr>
          <p:cNvPr id="16" name="组合 10">
            <a:extLst>
              <a:ext uri="{FF2B5EF4-FFF2-40B4-BE49-F238E27FC236}">
                <a16:creationId xmlns:a16="http://schemas.microsoft.com/office/drawing/2014/main" id="{8B47F25C-AC87-4778-9DF0-32C87CDC9A1C}"/>
              </a:ext>
            </a:extLst>
          </p:cNvPr>
          <p:cNvGrpSpPr/>
          <p:nvPr/>
        </p:nvGrpSpPr>
        <p:grpSpPr>
          <a:xfrm>
            <a:off x="4659455" y="2279649"/>
            <a:ext cx="1053545" cy="1147423"/>
            <a:chOff x="5758072" y="954157"/>
            <a:chExt cx="1053545" cy="1119809"/>
          </a:xfrm>
          <a:solidFill>
            <a:schemeClr val="accent2">
              <a:lumMod val="60000"/>
              <a:lumOff val="40000"/>
            </a:schemeClr>
          </a:solidFill>
        </p:grpSpPr>
        <p:sp>
          <p:nvSpPr>
            <p:cNvPr id="18" name="菱形 11">
              <a:extLst>
                <a:ext uri="{FF2B5EF4-FFF2-40B4-BE49-F238E27FC236}">
                  <a16:creationId xmlns:a16="http://schemas.microsoft.com/office/drawing/2014/main" id="{63CB0D44-AA16-4F24-86D1-7AD52C892DF8}"/>
                </a:ext>
              </a:extLst>
            </p:cNvPr>
            <p:cNvSpPr/>
            <p:nvPr/>
          </p:nvSpPr>
          <p:spPr>
            <a:xfrm>
              <a:off x="5764696" y="954157"/>
              <a:ext cx="1046921" cy="1046921"/>
            </a:xfrm>
            <a:prstGeom prst="diamond">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汉仪家书简" panose="02010609000101010101" pitchFamily="49" charset="-122"/>
                <a:ea typeface="汉仪家书简" panose="02010609000101010101" pitchFamily="49" charset="-122"/>
                <a:cs typeface="+mn-lt"/>
              </a:endParaRPr>
            </a:p>
          </p:txBody>
        </p:sp>
        <p:sp>
          <p:nvSpPr>
            <p:cNvPr id="19" name="菱形 12">
              <a:extLst>
                <a:ext uri="{FF2B5EF4-FFF2-40B4-BE49-F238E27FC236}">
                  <a16:creationId xmlns:a16="http://schemas.microsoft.com/office/drawing/2014/main" id="{B5D39D3F-D8E8-44E1-9C96-27D0B7715A6A}"/>
                </a:ext>
              </a:extLst>
            </p:cNvPr>
            <p:cNvSpPr/>
            <p:nvPr/>
          </p:nvSpPr>
          <p:spPr>
            <a:xfrm>
              <a:off x="5758072" y="1027045"/>
              <a:ext cx="1046921" cy="1046921"/>
            </a:xfrm>
            <a:prstGeom prst="diamond">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汉仪家书简" panose="02010609000101010101" pitchFamily="49" charset="-122"/>
                <a:ea typeface="汉仪家书简" panose="02010609000101010101" pitchFamily="49" charset="-122"/>
                <a:cs typeface="+mn-lt"/>
              </a:endParaRPr>
            </a:p>
          </p:txBody>
        </p:sp>
      </p:grpSp>
      <p:pic>
        <p:nvPicPr>
          <p:cNvPr id="20" name="图片 29">
            <a:extLst>
              <a:ext uri="{FF2B5EF4-FFF2-40B4-BE49-F238E27FC236}">
                <a16:creationId xmlns:a16="http://schemas.microsoft.com/office/drawing/2014/main" id="{26D31F22-DAE7-4E39-B526-2A9B56D61C7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42025" y="2462481"/>
            <a:ext cx="824730" cy="728638"/>
          </a:xfrm>
          <a:prstGeom prst="rect">
            <a:avLst/>
          </a:prstGeom>
        </p:spPr>
      </p:pic>
      <p:grpSp>
        <p:nvGrpSpPr>
          <p:cNvPr id="23" name="组合 6">
            <a:extLst>
              <a:ext uri="{FF2B5EF4-FFF2-40B4-BE49-F238E27FC236}">
                <a16:creationId xmlns:a16="http://schemas.microsoft.com/office/drawing/2014/main" id="{A35905B1-89EB-4349-B6F1-42BDA3652B62}"/>
              </a:ext>
            </a:extLst>
          </p:cNvPr>
          <p:cNvGrpSpPr/>
          <p:nvPr/>
        </p:nvGrpSpPr>
        <p:grpSpPr>
          <a:xfrm>
            <a:off x="4616397" y="4325492"/>
            <a:ext cx="1053545" cy="1119809"/>
            <a:chOff x="5758072" y="954157"/>
            <a:chExt cx="1053545" cy="1119809"/>
          </a:xfrm>
          <a:solidFill>
            <a:schemeClr val="accent2"/>
          </a:solidFill>
        </p:grpSpPr>
        <p:sp>
          <p:nvSpPr>
            <p:cNvPr id="25" name="菱形 7">
              <a:extLst>
                <a:ext uri="{FF2B5EF4-FFF2-40B4-BE49-F238E27FC236}">
                  <a16:creationId xmlns:a16="http://schemas.microsoft.com/office/drawing/2014/main" id="{E99CE902-93FB-42D2-97E2-F86D208F231A}"/>
                </a:ext>
              </a:extLst>
            </p:cNvPr>
            <p:cNvSpPr/>
            <p:nvPr/>
          </p:nvSpPr>
          <p:spPr>
            <a:xfrm>
              <a:off x="5764696" y="954157"/>
              <a:ext cx="1046921" cy="1046921"/>
            </a:xfrm>
            <a:prstGeom prst="diamond">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汉仪家书简" panose="02010609000101010101" pitchFamily="49" charset="-122"/>
                <a:ea typeface="汉仪家书简" panose="02010609000101010101" pitchFamily="49" charset="-122"/>
                <a:cs typeface="+mn-lt"/>
              </a:endParaRPr>
            </a:p>
          </p:txBody>
        </p:sp>
        <p:sp>
          <p:nvSpPr>
            <p:cNvPr id="26" name="菱形 8">
              <a:extLst>
                <a:ext uri="{FF2B5EF4-FFF2-40B4-BE49-F238E27FC236}">
                  <a16:creationId xmlns:a16="http://schemas.microsoft.com/office/drawing/2014/main" id="{33D5C189-8CF5-48A4-861F-1D91464A9CFF}"/>
                </a:ext>
              </a:extLst>
            </p:cNvPr>
            <p:cNvSpPr/>
            <p:nvPr/>
          </p:nvSpPr>
          <p:spPr>
            <a:xfrm>
              <a:off x="5758072" y="1027045"/>
              <a:ext cx="1046921" cy="1046921"/>
            </a:xfrm>
            <a:prstGeom prst="diamond">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汉仪家书简" panose="02010609000101010101" pitchFamily="49" charset="-122"/>
                <a:ea typeface="汉仪家书简" panose="02010609000101010101" pitchFamily="49" charset="-122"/>
                <a:cs typeface="+mn-lt"/>
              </a:endParaRPr>
            </a:p>
          </p:txBody>
        </p:sp>
      </p:grpSp>
      <p:pic>
        <p:nvPicPr>
          <p:cNvPr id="27" name="图片 28">
            <a:extLst>
              <a:ext uri="{FF2B5EF4-FFF2-40B4-BE49-F238E27FC236}">
                <a16:creationId xmlns:a16="http://schemas.microsoft.com/office/drawing/2014/main" id="{2FD3D2EC-49B1-4D75-A98D-4BBB50BA344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07256" y="4484633"/>
            <a:ext cx="824730" cy="728638"/>
          </a:xfrm>
          <a:prstGeom prst="rect">
            <a:avLst/>
          </a:prstGeom>
        </p:spPr>
      </p:pic>
      <p:sp>
        <p:nvSpPr>
          <p:cNvPr id="28" name="TextBox 27">
            <a:extLst>
              <a:ext uri="{FF2B5EF4-FFF2-40B4-BE49-F238E27FC236}">
                <a16:creationId xmlns:a16="http://schemas.microsoft.com/office/drawing/2014/main" id="{E57E5503-EB8C-4A7F-B400-34A49B100BC1}"/>
              </a:ext>
            </a:extLst>
          </p:cNvPr>
          <p:cNvSpPr txBox="1"/>
          <p:nvPr/>
        </p:nvSpPr>
        <p:spPr>
          <a:xfrm>
            <a:off x="6038752" y="3896801"/>
            <a:ext cx="5990343" cy="2554545"/>
          </a:xfrm>
          <a:prstGeom prst="rect">
            <a:avLst/>
          </a:prstGeom>
          <a:noFill/>
        </p:spPr>
        <p:txBody>
          <a:bodyPr wrap="square" rtlCol="0">
            <a:spAutoFit/>
          </a:bodyPr>
          <a:lstStyle/>
          <a:p>
            <a:pPr lvl="0" algn="just"/>
            <a:r>
              <a:rPr lang="vi-VN" sz="3200" b="1" dirty="0" smtClean="0">
                <a:latin typeface="#9Slide03 Arima Madurai" panose="00000500000000000000" pitchFamily="2" charset="0"/>
                <a:cs typeface="#9Slide03 Arima Madurai" panose="00000500000000000000" pitchFamily="2" charset="0"/>
              </a:rPr>
              <a:t>Ý</a:t>
            </a:r>
            <a:r>
              <a:rPr lang="vi-VN" sz="3200" b="1" dirty="0">
                <a:latin typeface="#9Slide03 Arima Madurai" panose="00000500000000000000" pitchFamily="2" charset="0"/>
                <a:cs typeface="#9Slide03 Arima Madurai" panose="00000500000000000000" pitchFamily="2" charset="0"/>
              </a:rPr>
              <a:t> </a:t>
            </a:r>
            <a:r>
              <a:rPr lang="vi-VN" sz="3200" b="1" dirty="0" smtClean="0">
                <a:latin typeface="#9Slide03 Arima Madurai" panose="00000500000000000000" pitchFamily="2" charset="0"/>
                <a:cs typeface="#9Slide03 Arima Madurai" panose="00000500000000000000" pitchFamily="2" charset="0"/>
              </a:rPr>
              <a:t>tưởng </a:t>
            </a:r>
            <a:r>
              <a:rPr lang="vi-VN" sz="3200" b="1" dirty="0">
                <a:latin typeface="#9Slide03 Arima Madurai" panose="00000500000000000000" pitchFamily="2" charset="0"/>
                <a:cs typeface="#9Slide03 Arima Madurai" panose="00000500000000000000" pitchFamily="2" charset="0"/>
              </a:rPr>
              <a:t>thông minh, sáng tạo, dựa trên cơ sở khoa học để tạo ra chất làm gỉ phá hủy các loại vũ khí để kết </a:t>
            </a:r>
            <a:r>
              <a:rPr lang="vi-VN" sz="3200" b="1" dirty="0" smtClean="0">
                <a:latin typeface="#9Slide03 Arima Madurai" panose="00000500000000000000" pitchFamily="2" charset="0"/>
                <a:cs typeface="#9Slide03 Arima Madurai" panose="00000500000000000000" pitchFamily="2" charset="0"/>
              </a:rPr>
              <a:t>thúc chiến </a:t>
            </a:r>
            <a:r>
              <a:rPr lang="vi-VN" sz="3200" b="1" dirty="0">
                <a:latin typeface="#9Slide03 Arima Madurai" panose="00000500000000000000" pitchFamily="2" charset="0"/>
                <a:cs typeface="#9Slide03 Arima Madurai" panose="00000500000000000000" pitchFamily="2" charset="0"/>
              </a:rPr>
              <a:t>tranh trên thế giới.</a:t>
            </a:r>
            <a:endParaRPr lang="en-BZ" sz="3200" b="1" dirty="0">
              <a:latin typeface="#9Slide03 Arima Madurai" panose="00000500000000000000" pitchFamily="2" charset="0"/>
              <a:cs typeface="#9Slide03 Arima Madurai" panose="00000500000000000000" pitchFamily="2" charset="0"/>
            </a:endParaRPr>
          </a:p>
        </p:txBody>
      </p:sp>
      <p:sp>
        <p:nvSpPr>
          <p:cNvPr id="29" name="TextBox 28"/>
          <p:cNvSpPr txBox="1"/>
          <p:nvPr/>
        </p:nvSpPr>
        <p:spPr>
          <a:xfrm>
            <a:off x="119335" y="5792204"/>
            <a:ext cx="5930602" cy="954107"/>
          </a:xfrm>
          <a:prstGeom prst="rect">
            <a:avLst/>
          </a:prstGeom>
          <a:solidFill>
            <a:schemeClr val="bg2"/>
          </a:solidFill>
        </p:spPr>
        <p:txBody>
          <a:bodyPr wrap="square" rtlCol="0">
            <a:spAutoFit/>
          </a:bodyPr>
          <a:lstStyle/>
          <a:p>
            <a:r>
              <a:rPr lang="vi-VN" sz="2800" i="1" dirty="0" smtClean="0">
                <a:solidFill>
                  <a:srgbClr val="0000FF"/>
                </a:solidFill>
                <a:latin typeface="#9Slide03 AllRoundGothic" panose="020B0703020202020104" pitchFamily="34" charset="0"/>
              </a:rPr>
              <a:t>Trung sĩ trẻ là một người tài giỏi, có lí tưởng, có ước mơ cao đẹp.</a:t>
            </a:r>
            <a:endParaRPr lang="en-US" sz="2800" i="1" dirty="0">
              <a:solidFill>
                <a:srgbClr val="0000FF"/>
              </a:solidFill>
              <a:latin typeface="#9Slide03 AllRoundGothic" panose="020B0703020202020104" pitchFamily="34" charset="0"/>
            </a:endParaRPr>
          </a:p>
        </p:txBody>
      </p:sp>
      <p:sp>
        <p:nvSpPr>
          <p:cNvPr id="30" name="Right Arrow 29"/>
          <p:cNvSpPr/>
          <p:nvPr/>
        </p:nvSpPr>
        <p:spPr>
          <a:xfrm rot="5201366">
            <a:off x="2014049" y="5034066"/>
            <a:ext cx="648072" cy="4846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31" name="Cloud 30"/>
          <p:cNvSpPr/>
          <p:nvPr/>
        </p:nvSpPr>
        <p:spPr>
          <a:xfrm>
            <a:off x="6146788" y="418240"/>
            <a:ext cx="5366814" cy="1800200"/>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i="1" dirty="0" smtClean="0">
                <a:solidFill>
                  <a:srgbClr val="FF0000"/>
                </a:solidFill>
              </a:rPr>
              <a:t>Nhân vật anh trung sĩ được giới thiệu qua lời của ai? Và được giới thiệu như thế nào? </a:t>
            </a:r>
            <a:endParaRPr lang="en-US" sz="2400" i="1" dirty="0">
              <a:solidFill>
                <a:srgbClr val="FF0000"/>
              </a:solidFill>
            </a:endParaRPr>
          </a:p>
        </p:txBody>
      </p:sp>
      <p:sp>
        <p:nvSpPr>
          <p:cNvPr id="32" name="Cloud 31"/>
          <p:cNvSpPr/>
          <p:nvPr/>
        </p:nvSpPr>
        <p:spPr>
          <a:xfrm>
            <a:off x="5917239" y="1821553"/>
            <a:ext cx="5951983" cy="2160240"/>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i="1" dirty="0" smtClean="0">
                <a:solidFill>
                  <a:srgbClr val="FF0000"/>
                </a:solidFill>
              </a:rPr>
              <a:t>Em có nhận xét gì về mong muốn của anh trung sĩ?</a:t>
            </a:r>
            <a:endParaRPr lang="en-US" sz="2400" i="1" dirty="0">
              <a:solidFill>
                <a:srgbClr val="FF0000"/>
              </a:solidFill>
            </a:endParaRPr>
          </a:p>
        </p:txBody>
      </p:sp>
      <p:sp>
        <p:nvSpPr>
          <p:cNvPr id="34" name="Cloud 33"/>
          <p:cNvSpPr/>
          <p:nvPr/>
        </p:nvSpPr>
        <p:spPr>
          <a:xfrm>
            <a:off x="6670543" y="3583723"/>
            <a:ext cx="5112568" cy="2676234"/>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i="1" dirty="0" smtClean="0">
                <a:solidFill>
                  <a:srgbClr val="FF0000"/>
                </a:solidFill>
              </a:rPr>
              <a:t>Em có nhận xét gì về ý tưởng của trung sĩ? </a:t>
            </a:r>
            <a:endParaRPr lang="en-US" sz="2400" i="1" dirty="0">
              <a:solidFill>
                <a:srgbClr val="FF0000"/>
              </a:solidFill>
            </a:endParaRPr>
          </a:p>
        </p:txBody>
      </p:sp>
      <p:sp>
        <p:nvSpPr>
          <p:cNvPr id="35" name="Cloud 34"/>
          <p:cNvSpPr/>
          <p:nvPr/>
        </p:nvSpPr>
        <p:spPr>
          <a:xfrm>
            <a:off x="6266263" y="1412776"/>
            <a:ext cx="5353800" cy="2376264"/>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i="1" dirty="0" smtClean="0">
                <a:solidFill>
                  <a:srgbClr val="FF0000"/>
                </a:solidFill>
              </a:rPr>
              <a:t>Qua cuộc nói chuyện với viên đại tá, em hãy cho biết trung sĩ trẻ là một người như thế nào?</a:t>
            </a:r>
            <a:endParaRPr lang="en-US" sz="2400" i="1" dirty="0">
              <a:solidFill>
                <a:srgbClr val="FF0000"/>
              </a:solidFill>
            </a:endParaRPr>
          </a:p>
        </p:txBody>
      </p:sp>
    </p:spTree>
    <p:extLst>
      <p:ext uri="{BB962C8B-B14F-4D97-AF65-F5344CB8AC3E}">
        <p14:creationId xmlns:p14="http://schemas.microsoft.com/office/powerpoint/2010/main" val="346042062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6" presetClass="entr" presetSubtype="0" fill="hold" grpId="0" nodeType="click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wipe(down)">
                                      <p:cBhvr>
                                        <p:cTn id="23" dur="580">
                                          <p:stCondLst>
                                            <p:cond delay="0"/>
                                          </p:stCondLst>
                                        </p:cTn>
                                        <p:tgtEl>
                                          <p:spTgt spid="31"/>
                                        </p:tgtEl>
                                      </p:cBhvr>
                                    </p:animEffect>
                                    <p:anim calcmode="lin" valueType="num">
                                      <p:cBhvr>
                                        <p:cTn id="24" dur="1822"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1"/>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1"/>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1"/>
                                        </p:tgtEl>
                                        <p:attrNameLst>
                                          <p:attrName>ppt_y</p:attrName>
                                        </p:attrNameLst>
                                      </p:cBhvr>
                                      <p:tavLst>
                                        <p:tav tm="0" fmla="#ppt_y-sin(pi*$)/81">
                                          <p:val>
                                            <p:fltVal val="0"/>
                                          </p:val>
                                        </p:tav>
                                        <p:tav tm="100000">
                                          <p:val>
                                            <p:fltVal val="1"/>
                                          </p:val>
                                        </p:tav>
                                      </p:tavLst>
                                    </p:anim>
                                    <p:animScale>
                                      <p:cBhvr>
                                        <p:cTn id="29" dur="26">
                                          <p:stCondLst>
                                            <p:cond delay="650"/>
                                          </p:stCondLst>
                                        </p:cTn>
                                        <p:tgtEl>
                                          <p:spTgt spid="31"/>
                                        </p:tgtEl>
                                      </p:cBhvr>
                                      <p:to x="100000" y="60000"/>
                                    </p:animScale>
                                    <p:animScale>
                                      <p:cBhvr>
                                        <p:cTn id="30" dur="166" decel="50000">
                                          <p:stCondLst>
                                            <p:cond delay="676"/>
                                          </p:stCondLst>
                                        </p:cTn>
                                        <p:tgtEl>
                                          <p:spTgt spid="31"/>
                                        </p:tgtEl>
                                      </p:cBhvr>
                                      <p:to x="100000" y="100000"/>
                                    </p:animScale>
                                    <p:animScale>
                                      <p:cBhvr>
                                        <p:cTn id="31" dur="26">
                                          <p:stCondLst>
                                            <p:cond delay="1312"/>
                                          </p:stCondLst>
                                        </p:cTn>
                                        <p:tgtEl>
                                          <p:spTgt spid="31"/>
                                        </p:tgtEl>
                                      </p:cBhvr>
                                      <p:to x="100000" y="80000"/>
                                    </p:animScale>
                                    <p:animScale>
                                      <p:cBhvr>
                                        <p:cTn id="32" dur="166" decel="50000">
                                          <p:stCondLst>
                                            <p:cond delay="1338"/>
                                          </p:stCondLst>
                                        </p:cTn>
                                        <p:tgtEl>
                                          <p:spTgt spid="31"/>
                                        </p:tgtEl>
                                      </p:cBhvr>
                                      <p:to x="100000" y="100000"/>
                                    </p:animScale>
                                    <p:animScale>
                                      <p:cBhvr>
                                        <p:cTn id="33" dur="26">
                                          <p:stCondLst>
                                            <p:cond delay="1642"/>
                                          </p:stCondLst>
                                        </p:cTn>
                                        <p:tgtEl>
                                          <p:spTgt spid="31"/>
                                        </p:tgtEl>
                                      </p:cBhvr>
                                      <p:to x="100000" y="90000"/>
                                    </p:animScale>
                                    <p:animScale>
                                      <p:cBhvr>
                                        <p:cTn id="34" dur="166" decel="50000">
                                          <p:stCondLst>
                                            <p:cond delay="1668"/>
                                          </p:stCondLst>
                                        </p:cTn>
                                        <p:tgtEl>
                                          <p:spTgt spid="31"/>
                                        </p:tgtEl>
                                      </p:cBhvr>
                                      <p:to x="100000" y="100000"/>
                                    </p:animScale>
                                    <p:animScale>
                                      <p:cBhvr>
                                        <p:cTn id="35" dur="26">
                                          <p:stCondLst>
                                            <p:cond delay="1808"/>
                                          </p:stCondLst>
                                        </p:cTn>
                                        <p:tgtEl>
                                          <p:spTgt spid="31"/>
                                        </p:tgtEl>
                                      </p:cBhvr>
                                      <p:to x="100000" y="95000"/>
                                    </p:animScale>
                                    <p:animScale>
                                      <p:cBhvr>
                                        <p:cTn id="36" dur="166" decel="50000">
                                          <p:stCondLst>
                                            <p:cond delay="1834"/>
                                          </p:stCondLst>
                                        </p:cTn>
                                        <p:tgtEl>
                                          <p:spTgt spid="31"/>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6" presetClass="exit" presetSubtype="32" fill="hold" grpId="1" nodeType="clickEffect">
                                  <p:stCondLst>
                                    <p:cond delay="0"/>
                                  </p:stCondLst>
                                  <p:childTnLst>
                                    <p:animEffect transition="out" filter="circle(out)">
                                      <p:cBhvr>
                                        <p:cTn id="40" dur="2000"/>
                                        <p:tgtEl>
                                          <p:spTgt spid="31"/>
                                        </p:tgtEl>
                                      </p:cBhvr>
                                    </p:animEffect>
                                    <p:set>
                                      <p:cBhvr>
                                        <p:cTn id="41" dur="1" fill="hold">
                                          <p:stCondLst>
                                            <p:cond delay="1999"/>
                                          </p:stCondLst>
                                        </p:cTn>
                                        <p:tgtEl>
                                          <p:spTgt spid="31"/>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fade">
                                      <p:cBhvr>
                                        <p:cTn id="46" dur="1000"/>
                                        <p:tgtEl>
                                          <p:spTgt spid="7"/>
                                        </p:tgtEl>
                                      </p:cBhvr>
                                    </p:animEffect>
                                    <p:anim calcmode="lin" valueType="num">
                                      <p:cBhvr>
                                        <p:cTn id="47" dur="1000" fill="hold"/>
                                        <p:tgtEl>
                                          <p:spTgt spid="7"/>
                                        </p:tgtEl>
                                        <p:attrNameLst>
                                          <p:attrName>ppt_x</p:attrName>
                                        </p:attrNameLst>
                                      </p:cBhvr>
                                      <p:tavLst>
                                        <p:tav tm="0">
                                          <p:val>
                                            <p:strVal val="#ppt_x"/>
                                          </p:val>
                                        </p:tav>
                                        <p:tav tm="100000">
                                          <p:val>
                                            <p:strVal val="#ppt_x"/>
                                          </p:val>
                                        </p:tav>
                                      </p:tavLst>
                                    </p:anim>
                                    <p:anim calcmode="lin" valueType="num">
                                      <p:cBhvr>
                                        <p:cTn id="48" dur="1000" fill="hold"/>
                                        <p:tgtEl>
                                          <p:spTgt spid="7"/>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fade">
                                      <p:cBhvr>
                                        <p:cTn id="51" dur="1000"/>
                                        <p:tgtEl>
                                          <p:spTgt spid="21"/>
                                        </p:tgtEl>
                                      </p:cBhvr>
                                    </p:animEffect>
                                    <p:anim calcmode="lin" valueType="num">
                                      <p:cBhvr>
                                        <p:cTn id="52" dur="1000" fill="hold"/>
                                        <p:tgtEl>
                                          <p:spTgt spid="21"/>
                                        </p:tgtEl>
                                        <p:attrNameLst>
                                          <p:attrName>ppt_x</p:attrName>
                                        </p:attrNameLst>
                                      </p:cBhvr>
                                      <p:tavLst>
                                        <p:tav tm="0">
                                          <p:val>
                                            <p:strVal val="#ppt_x"/>
                                          </p:val>
                                        </p:tav>
                                        <p:tav tm="100000">
                                          <p:val>
                                            <p:strVal val="#ppt_x"/>
                                          </p:val>
                                        </p:tav>
                                      </p:tavLst>
                                    </p:anim>
                                    <p:anim calcmode="lin" valueType="num">
                                      <p:cBhvr>
                                        <p:cTn id="53" dur="1000" fill="hold"/>
                                        <p:tgtEl>
                                          <p:spTgt spid="21"/>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2"/>
                                        </p:tgtEl>
                                        <p:attrNameLst>
                                          <p:attrName>style.visibility</p:attrName>
                                        </p:attrNameLst>
                                      </p:cBhvr>
                                      <p:to>
                                        <p:strVal val="visible"/>
                                      </p:to>
                                    </p:set>
                                    <p:animEffect transition="in" filter="fade">
                                      <p:cBhvr>
                                        <p:cTn id="56" dur="1000"/>
                                        <p:tgtEl>
                                          <p:spTgt spid="2"/>
                                        </p:tgtEl>
                                      </p:cBhvr>
                                    </p:animEffect>
                                    <p:anim calcmode="lin" valueType="num">
                                      <p:cBhvr>
                                        <p:cTn id="57" dur="1000" fill="hold"/>
                                        <p:tgtEl>
                                          <p:spTgt spid="2"/>
                                        </p:tgtEl>
                                        <p:attrNameLst>
                                          <p:attrName>ppt_x</p:attrName>
                                        </p:attrNameLst>
                                      </p:cBhvr>
                                      <p:tavLst>
                                        <p:tav tm="0">
                                          <p:val>
                                            <p:strVal val="#ppt_x"/>
                                          </p:val>
                                        </p:tav>
                                        <p:tav tm="100000">
                                          <p:val>
                                            <p:strVal val="#ppt_x"/>
                                          </p:val>
                                        </p:tav>
                                      </p:tavLst>
                                    </p:anim>
                                    <p:anim calcmode="lin" valueType="num">
                                      <p:cBhvr>
                                        <p:cTn id="5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32"/>
                                        </p:tgtEl>
                                        <p:attrNameLst>
                                          <p:attrName>style.visibility</p:attrName>
                                        </p:attrNameLst>
                                      </p:cBhvr>
                                      <p:to>
                                        <p:strVal val="visible"/>
                                      </p:to>
                                    </p:set>
                                    <p:anim calcmode="lin" valueType="num">
                                      <p:cBhvr additive="base">
                                        <p:cTn id="63" dur="500" fill="hold"/>
                                        <p:tgtEl>
                                          <p:spTgt spid="32"/>
                                        </p:tgtEl>
                                        <p:attrNameLst>
                                          <p:attrName>ppt_x</p:attrName>
                                        </p:attrNameLst>
                                      </p:cBhvr>
                                      <p:tavLst>
                                        <p:tav tm="0">
                                          <p:val>
                                            <p:strVal val="#ppt_x"/>
                                          </p:val>
                                        </p:tav>
                                        <p:tav tm="100000">
                                          <p:val>
                                            <p:strVal val="#ppt_x"/>
                                          </p:val>
                                        </p:tav>
                                      </p:tavLst>
                                    </p:anim>
                                    <p:anim calcmode="lin" valueType="num">
                                      <p:cBhvr additive="base">
                                        <p:cTn id="64"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xit" presetSubtype="4" fill="hold" grpId="1" nodeType="clickEffect">
                                  <p:stCondLst>
                                    <p:cond delay="0"/>
                                  </p:stCondLst>
                                  <p:childTnLst>
                                    <p:anim calcmode="lin" valueType="num">
                                      <p:cBhvr additive="base">
                                        <p:cTn id="68" dur="500"/>
                                        <p:tgtEl>
                                          <p:spTgt spid="32"/>
                                        </p:tgtEl>
                                        <p:attrNameLst>
                                          <p:attrName>ppt_x</p:attrName>
                                        </p:attrNameLst>
                                      </p:cBhvr>
                                      <p:tavLst>
                                        <p:tav tm="0">
                                          <p:val>
                                            <p:strVal val="ppt_x"/>
                                          </p:val>
                                        </p:tav>
                                        <p:tav tm="100000">
                                          <p:val>
                                            <p:strVal val="ppt_x"/>
                                          </p:val>
                                        </p:tav>
                                      </p:tavLst>
                                    </p:anim>
                                    <p:anim calcmode="lin" valueType="num">
                                      <p:cBhvr additive="base">
                                        <p:cTn id="69" dur="500"/>
                                        <p:tgtEl>
                                          <p:spTgt spid="32"/>
                                        </p:tgtEl>
                                        <p:attrNameLst>
                                          <p:attrName>ppt_y</p:attrName>
                                        </p:attrNameLst>
                                      </p:cBhvr>
                                      <p:tavLst>
                                        <p:tav tm="0">
                                          <p:val>
                                            <p:strVal val="ppt_y"/>
                                          </p:val>
                                        </p:tav>
                                        <p:tav tm="100000">
                                          <p:val>
                                            <p:strVal val="1+ppt_h/2"/>
                                          </p:val>
                                        </p:tav>
                                      </p:tavLst>
                                    </p:anim>
                                    <p:set>
                                      <p:cBhvr>
                                        <p:cTn id="70" dur="1" fill="hold">
                                          <p:stCondLst>
                                            <p:cond delay="499"/>
                                          </p:stCondLst>
                                        </p:cTn>
                                        <p:tgtEl>
                                          <p:spTgt spid="32"/>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nodeType="clickEffect">
                                  <p:stCondLst>
                                    <p:cond delay="0"/>
                                  </p:stCondLst>
                                  <p:childTnLst>
                                    <p:set>
                                      <p:cBhvr>
                                        <p:cTn id="74" dur="1" fill="hold">
                                          <p:stCondLst>
                                            <p:cond delay="0"/>
                                          </p:stCondLst>
                                        </p:cTn>
                                        <p:tgtEl>
                                          <p:spTgt spid="16"/>
                                        </p:tgtEl>
                                        <p:attrNameLst>
                                          <p:attrName>style.visibility</p:attrName>
                                        </p:attrNameLst>
                                      </p:cBhvr>
                                      <p:to>
                                        <p:strVal val="visible"/>
                                      </p:to>
                                    </p:set>
                                    <p:animEffect transition="in" filter="fade">
                                      <p:cBhvr>
                                        <p:cTn id="75" dur="1000"/>
                                        <p:tgtEl>
                                          <p:spTgt spid="16"/>
                                        </p:tgtEl>
                                      </p:cBhvr>
                                    </p:animEffect>
                                    <p:anim calcmode="lin" valueType="num">
                                      <p:cBhvr>
                                        <p:cTn id="76" dur="1000" fill="hold"/>
                                        <p:tgtEl>
                                          <p:spTgt spid="16"/>
                                        </p:tgtEl>
                                        <p:attrNameLst>
                                          <p:attrName>ppt_x</p:attrName>
                                        </p:attrNameLst>
                                      </p:cBhvr>
                                      <p:tavLst>
                                        <p:tav tm="0">
                                          <p:val>
                                            <p:strVal val="#ppt_x"/>
                                          </p:val>
                                        </p:tav>
                                        <p:tav tm="100000">
                                          <p:val>
                                            <p:strVal val="#ppt_x"/>
                                          </p:val>
                                        </p:tav>
                                      </p:tavLst>
                                    </p:anim>
                                    <p:anim calcmode="lin" valueType="num">
                                      <p:cBhvr>
                                        <p:cTn id="77" dur="1000" fill="hold"/>
                                        <p:tgtEl>
                                          <p:spTgt spid="16"/>
                                        </p:tgtEl>
                                        <p:attrNameLst>
                                          <p:attrName>ppt_y</p:attrName>
                                        </p:attrNameLst>
                                      </p:cBhvr>
                                      <p:tavLst>
                                        <p:tav tm="0">
                                          <p:val>
                                            <p:strVal val="#ppt_y+.1"/>
                                          </p:val>
                                        </p:tav>
                                        <p:tav tm="100000">
                                          <p:val>
                                            <p:strVal val="#ppt_y"/>
                                          </p:val>
                                        </p:tav>
                                      </p:tavLst>
                                    </p:anim>
                                  </p:childTnLst>
                                </p:cTn>
                              </p:par>
                              <p:par>
                                <p:cTn id="78" presetID="42" presetClass="entr" presetSubtype="0" fill="hold" grpId="0" nodeType="withEffect">
                                  <p:stCondLst>
                                    <p:cond delay="0"/>
                                  </p:stCondLst>
                                  <p:childTnLst>
                                    <p:set>
                                      <p:cBhvr>
                                        <p:cTn id="79" dur="1" fill="hold">
                                          <p:stCondLst>
                                            <p:cond delay="0"/>
                                          </p:stCondLst>
                                        </p:cTn>
                                        <p:tgtEl>
                                          <p:spTgt spid="24"/>
                                        </p:tgtEl>
                                        <p:attrNameLst>
                                          <p:attrName>style.visibility</p:attrName>
                                        </p:attrNameLst>
                                      </p:cBhvr>
                                      <p:to>
                                        <p:strVal val="visible"/>
                                      </p:to>
                                    </p:set>
                                    <p:animEffect transition="in" filter="fade">
                                      <p:cBhvr>
                                        <p:cTn id="80" dur="1000"/>
                                        <p:tgtEl>
                                          <p:spTgt spid="24"/>
                                        </p:tgtEl>
                                      </p:cBhvr>
                                    </p:animEffect>
                                    <p:anim calcmode="lin" valueType="num">
                                      <p:cBhvr>
                                        <p:cTn id="81" dur="1000" fill="hold"/>
                                        <p:tgtEl>
                                          <p:spTgt spid="24"/>
                                        </p:tgtEl>
                                        <p:attrNameLst>
                                          <p:attrName>ppt_x</p:attrName>
                                        </p:attrNameLst>
                                      </p:cBhvr>
                                      <p:tavLst>
                                        <p:tav tm="0">
                                          <p:val>
                                            <p:strVal val="#ppt_x"/>
                                          </p:val>
                                        </p:tav>
                                        <p:tav tm="100000">
                                          <p:val>
                                            <p:strVal val="#ppt_x"/>
                                          </p:val>
                                        </p:tav>
                                      </p:tavLst>
                                    </p:anim>
                                    <p:anim calcmode="lin" valueType="num">
                                      <p:cBhvr>
                                        <p:cTn id="82" dur="1000" fill="hold"/>
                                        <p:tgtEl>
                                          <p:spTgt spid="24"/>
                                        </p:tgtEl>
                                        <p:attrNameLst>
                                          <p:attrName>ppt_y</p:attrName>
                                        </p:attrNameLst>
                                      </p:cBhvr>
                                      <p:tavLst>
                                        <p:tav tm="0">
                                          <p:val>
                                            <p:strVal val="#ppt_y+.1"/>
                                          </p:val>
                                        </p:tav>
                                        <p:tav tm="100000">
                                          <p:val>
                                            <p:strVal val="#ppt_y"/>
                                          </p:val>
                                        </p:tav>
                                      </p:tavLst>
                                    </p:anim>
                                  </p:childTnLst>
                                </p:cTn>
                              </p:par>
                              <p:par>
                                <p:cTn id="83" presetID="42" presetClass="entr" presetSubtype="0" fill="hold" nodeType="withEffect">
                                  <p:stCondLst>
                                    <p:cond delay="0"/>
                                  </p:stCondLst>
                                  <p:childTnLst>
                                    <p:set>
                                      <p:cBhvr>
                                        <p:cTn id="84" dur="1" fill="hold">
                                          <p:stCondLst>
                                            <p:cond delay="0"/>
                                          </p:stCondLst>
                                        </p:cTn>
                                        <p:tgtEl>
                                          <p:spTgt spid="20"/>
                                        </p:tgtEl>
                                        <p:attrNameLst>
                                          <p:attrName>style.visibility</p:attrName>
                                        </p:attrNameLst>
                                      </p:cBhvr>
                                      <p:to>
                                        <p:strVal val="visible"/>
                                      </p:to>
                                    </p:set>
                                    <p:animEffect transition="in" filter="fade">
                                      <p:cBhvr>
                                        <p:cTn id="85" dur="1000"/>
                                        <p:tgtEl>
                                          <p:spTgt spid="20"/>
                                        </p:tgtEl>
                                      </p:cBhvr>
                                    </p:animEffect>
                                    <p:anim calcmode="lin" valueType="num">
                                      <p:cBhvr>
                                        <p:cTn id="86" dur="1000" fill="hold"/>
                                        <p:tgtEl>
                                          <p:spTgt spid="20"/>
                                        </p:tgtEl>
                                        <p:attrNameLst>
                                          <p:attrName>ppt_x</p:attrName>
                                        </p:attrNameLst>
                                      </p:cBhvr>
                                      <p:tavLst>
                                        <p:tav tm="0">
                                          <p:val>
                                            <p:strVal val="#ppt_x"/>
                                          </p:val>
                                        </p:tav>
                                        <p:tav tm="100000">
                                          <p:val>
                                            <p:strVal val="#ppt_x"/>
                                          </p:val>
                                        </p:tav>
                                      </p:tavLst>
                                    </p:anim>
                                    <p:anim calcmode="lin" valueType="num">
                                      <p:cBhvr>
                                        <p:cTn id="87"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16" presetClass="entr" presetSubtype="21" fill="hold" grpId="0" nodeType="clickEffect">
                                  <p:stCondLst>
                                    <p:cond delay="0"/>
                                  </p:stCondLst>
                                  <p:childTnLst>
                                    <p:set>
                                      <p:cBhvr>
                                        <p:cTn id="91" dur="1" fill="hold">
                                          <p:stCondLst>
                                            <p:cond delay="0"/>
                                          </p:stCondLst>
                                        </p:cTn>
                                        <p:tgtEl>
                                          <p:spTgt spid="34"/>
                                        </p:tgtEl>
                                        <p:attrNameLst>
                                          <p:attrName>style.visibility</p:attrName>
                                        </p:attrNameLst>
                                      </p:cBhvr>
                                      <p:to>
                                        <p:strVal val="visible"/>
                                      </p:to>
                                    </p:set>
                                    <p:animEffect transition="in" filter="barn(inVertical)">
                                      <p:cBhvr>
                                        <p:cTn id="92" dur="500"/>
                                        <p:tgtEl>
                                          <p:spTgt spid="34"/>
                                        </p:tgtEl>
                                      </p:cBhvr>
                                    </p:animEffect>
                                  </p:childTnLst>
                                </p:cTn>
                              </p:par>
                            </p:childTnLst>
                          </p:cTn>
                        </p:par>
                      </p:childTnLst>
                    </p:cTn>
                  </p:par>
                  <p:par>
                    <p:cTn id="93" fill="hold">
                      <p:stCondLst>
                        <p:cond delay="indefinite"/>
                      </p:stCondLst>
                      <p:childTnLst>
                        <p:par>
                          <p:cTn id="94" fill="hold">
                            <p:stCondLst>
                              <p:cond delay="0"/>
                            </p:stCondLst>
                            <p:childTnLst>
                              <p:par>
                                <p:cTn id="95" presetID="14" presetClass="exit" presetSubtype="10" fill="hold" grpId="1" nodeType="clickEffect">
                                  <p:stCondLst>
                                    <p:cond delay="0"/>
                                  </p:stCondLst>
                                  <p:childTnLst>
                                    <p:animEffect transition="out" filter="randombar(horizontal)">
                                      <p:cBhvr>
                                        <p:cTn id="96" dur="500"/>
                                        <p:tgtEl>
                                          <p:spTgt spid="34"/>
                                        </p:tgtEl>
                                      </p:cBhvr>
                                    </p:animEffect>
                                    <p:set>
                                      <p:cBhvr>
                                        <p:cTn id="97" dur="1" fill="hold">
                                          <p:stCondLst>
                                            <p:cond delay="499"/>
                                          </p:stCondLst>
                                        </p:cTn>
                                        <p:tgtEl>
                                          <p:spTgt spid="34"/>
                                        </p:tgtEl>
                                        <p:attrNameLst>
                                          <p:attrName>style.visibility</p:attrName>
                                        </p:attrNameLst>
                                      </p:cBhvr>
                                      <p:to>
                                        <p:strVal val="hidden"/>
                                      </p:to>
                                    </p:set>
                                  </p:childTnLst>
                                </p:cTn>
                              </p:par>
                            </p:childTnLst>
                          </p:cTn>
                        </p:par>
                      </p:childTnLst>
                    </p:cTn>
                  </p:par>
                  <p:par>
                    <p:cTn id="98" fill="hold">
                      <p:stCondLst>
                        <p:cond delay="indefinite"/>
                      </p:stCondLst>
                      <p:childTnLst>
                        <p:par>
                          <p:cTn id="99" fill="hold">
                            <p:stCondLst>
                              <p:cond delay="0"/>
                            </p:stCondLst>
                            <p:childTnLst>
                              <p:par>
                                <p:cTn id="100" presetID="42" presetClass="entr" presetSubtype="0" fill="hold" nodeType="clickEffect">
                                  <p:stCondLst>
                                    <p:cond delay="0"/>
                                  </p:stCondLst>
                                  <p:childTnLst>
                                    <p:set>
                                      <p:cBhvr>
                                        <p:cTn id="101" dur="1" fill="hold">
                                          <p:stCondLst>
                                            <p:cond delay="0"/>
                                          </p:stCondLst>
                                        </p:cTn>
                                        <p:tgtEl>
                                          <p:spTgt spid="23"/>
                                        </p:tgtEl>
                                        <p:attrNameLst>
                                          <p:attrName>style.visibility</p:attrName>
                                        </p:attrNameLst>
                                      </p:cBhvr>
                                      <p:to>
                                        <p:strVal val="visible"/>
                                      </p:to>
                                    </p:set>
                                    <p:animEffect transition="in" filter="fade">
                                      <p:cBhvr>
                                        <p:cTn id="102" dur="1000"/>
                                        <p:tgtEl>
                                          <p:spTgt spid="23"/>
                                        </p:tgtEl>
                                      </p:cBhvr>
                                    </p:animEffect>
                                    <p:anim calcmode="lin" valueType="num">
                                      <p:cBhvr>
                                        <p:cTn id="103" dur="1000" fill="hold"/>
                                        <p:tgtEl>
                                          <p:spTgt spid="23"/>
                                        </p:tgtEl>
                                        <p:attrNameLst>
                                          <p:attrName>ppt_x</p:attrName>
                                        </p:attrNameLst>
                                      </p:cBhvr>
                                      <p:tavLst>
                                        <p:tav tm="0">
                                          <p:val>
                                            <p:strVal val="#ppt_x"/>
                                          </p:val>
                                        </p:tav>
                                        <p:tav tm="100000">
                                          <p:val>
                                            <p:strVal val="#ppt_x"/>
                                          </p:val>
                                        </p:tav>
                                      </p:tavLst>
                                    </p:anim>
                                    <p:anim calcmode="lin" valueType="num">
                                      <p:cBhvr>
                                        <p:cTn id="104" dur="1000" fill="hold"/>
                                        <p:tgtEl>
                                          <p:spTgt spid="23"/>
                                        </p:tgtEl>
                                        <p:attrNameLst>
                                          <p:attrName>ppt_y</p:attrName>
                                        </p:attrNameLst>
                                      </p:cBhvr>
                                      <p:tavLst>
                                        <p:tav tm="0">
                                          <p:val>
                                            <p:strVal val="#ppt_y+.1"/>
                                          </p:val>
                                        </p:tav>
                                        <p:tav tm="100000">
                                          <p:val>
                                            <p:strVal val="#ppt_y"/>
                                          </p:val>
                                        </p:tav>
                                      </p:tavLst>
                                    </p:anim>
                                  </p:childTnLst>
                                </p:cTn>
                              </p:par>
                              <p:par>
                                <p:cTn id="105" presetID="42" presetClass="entr" presetSubtype="0" fill="hold" nodeType="withEffect">
                                  <p:stCondLst>
                                    <p:cond delay="0"/>
                                  </p:stCondLst>
                                  <p:childTnLst>
                                    <p:set>
                                      <p:cBhvr>
                                        <p:cTn id="106" dur="1" fill="hold">
                                          <p:stCondLst>
                                            <p:cond delay="0"/>
                                          </p:stCondLst>
                                        </p:cTn>
                                        <p:tgtEl>
                                          <p:spTgt spid="27"/>
                                        </p:tgtEl>
                                        <p:attrNameLst>
                                          <p:attrName>style.visibility</p:attrName>
                                        </p:attrNameLst>
                                      </p:cBhvr>
                                      <p:to>
                                        <p:strVal val="visible"/>
                                      </p:to>
                                    </p:set>
                                    <p:animEffect transition="in" filter="fade">
                                      <p:cBhvr>
                                        <p:cTn id="107" dur="1000"/>
                                        <p:tgtEl>
                                          <p:spTgt spid="27"/>
                                        </p:tgtEl>
                                      </p:cBhvr>
                                    </p:animEffect>
                                    <p:anim calcmode="lin" valueType="num">
                                      <p:cBhvr>
                                        <p:cTn id="108" dur="1000" fill="hold"/>
                                        <p:tgtEl>
                                          <p:spTgt spid="27"/>
                                        </p:tgtEl>
                                        <p:attrNameLst>
                                          <p:attrName>ppt_x</p:attrName>
                                        </p:attrNameLst>
                                      </p:cBhvr>
                                      <p:tavLst>
                                        <p:tav tm="0">
                                          <p:val>
                                            <p:strVal val="#ppt_x"/>
                                          </p:val>
                                        </p:tav>
                                        <p:tav tm="100000">
                                          <p:val>
                                            <p:strVal val="#ppt_x"/>
                                          </p:val>
                                        </p:tav>
                                      </p:tavLst>
                                    </p:anim>
                                    <p:anim calcmode="lin" valueType="num">
                                      <p:cBhvr>
                                        <p:cTn id="109" dur="1000" fill="hold"/>
                                        <p:tgtEl>
                                          <p:spTgt spid="27"/>
                                        </p:tgtEl>
                                        <p:attrNameLst>
                                          <p:attrName>ppt_y</p:attrName>
                                        </p:attrNameLst>
                                      </p:cBhvr>
                                      <p:tavLst>
                                        <p:tav tm="0">
                                          <p:val>
                                            <p:strVal val="#ppt_y+.1"/>
                                          </p:val>
                                        </p:tav>
                                        <p:tav tm="100000">
                                          <p:val>
                                            <p:strVal val="#ppt_y"/>
                                          </p:val>
                                        </p:tav>
                                      </p:tavLst>
                                    </p:anim>
                                  </p:childTnLst>
                                </p:cTn>
                              </p:par>
                              <p:par>
                                <p:cTn id="110" presetID="42" presetClass="entr" presetSubtype="0" fill="hold" grpId="0" nodeType="withEffect">
                                  <p:stCondLst>
                                    <p:cond delay="0"/>
                                  </p:stCondLst>
                                  <p:childTnLst>
                                    <p:set>
                                      <p:cBhvr>
                                        <p:cTn id="111" dur="1" fill="hold">
                                          <p:stCondLst>
                                            <p:cond delay="0"/>
                                          </p:stCondLst>
                                        </p:cTn>
                                        <p:tgtEl>
                                          <p:spTgt spid="28"/>
                                        </p:tgtEl>
                                        <p:attrNameLst>
                                          <p:attrName>style.visibility</p:attrName>
                                        </p:attrNameLst>
                                      </p:cBhvr>
                                      <p:to>
                                        <p:strVal val="visible"/>
                                      </p:to>
                                    </p:set>
                                    <p:animEffect transition="in" filter="fade">
                                      <p:cBhvr>
                                        <p:cTn id="112" dur="1000"/>
                                        <p:tgtEl>
                                          <p:spTgt spid="28"/>
                                        </p:tgtEl>
                                      </p:cBhvr>
                                    </p:animEffect>
                                    <p:anim calcmode="lin" valueType="num">
                                      <p:cBhvr>
                                        <p:cTn id="113" dur="1000" fill="hold"/>
                                        <p:tgtEl>
                                          <p:spTgt spid="28"/>
                                        </p:tgtEl>
                                        <p:attrNameLst>
                                          <p:attrName>ppt_x</p:attrName>
                                        </p:attrNameLst>
                                      </p:cBhvr>
                                      <p:tavLst>
                                        <p:tav tm="0">
                                          <p:val>
                                            <p:strVal val="#ppt_x"/>
                                          </p:val>
                                        </p:tav>
                                        <p:tav tm="100000">
                                          <p:val>
                                            <p:strVal val="#ppt_x"/>
                                          </p:val>
                                        </p:tav>
                                      </p:tavLst>
                                    </p:anim>
                                    <p:anim calcmode="lin" valueType="num">
                                      <p:cBhvr>
                                        <p:cTn id="11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15" fill="hold">
                      <p:stCondLst>
                        <p:cond delay="indefinite"/>
                      </p:stCondLst>
                      <p:childTnLst>
                        <p:par>
                          <p:cTn id="116" fill="hold">
                            <p:stCondLst>
                              <p:cond delay="0"/>
                            </p:stCondLst>
                            <p:childTnLst>
                              <p:par>
                                <p:cTn id="117" presetID="16" presetClass="entr" presetSubtype="21" fill="hold" grpId="0" nodeType="clickEffect">
                                  <p:stCondLst>
                                    <p:cond delay="0"/>
                                  </p:stCondLst>
                                  <p:childTnLst>
                                    <p:set>
                                      <p:cBhvr>
                                        <p:cTn id="118" dur="1" fill="hold">
                                          <p:stCondLst>
                                            <p:cond delay="0"/>
                                          </p:stCondLst>
                                        </p:cTn>
                                        <p:tgtEl>
                                          <p:spTgt spid="35"/>
                                        </p:tgtEl>
                                        <p:attrNameLst>
                                          <p:attrName>style.visibility</p:attrName>
                                        </p:attrNameLst>
                                      </p:cBhvr>
                                      <p:to>
                                        <p:strVal val="visible"/>
                                      </p:to>
                                    </p:set>
                                    <p:animEffect transition="in" filter="barn(inVertical)">
                                      <p:cBhvr>
                                        <p:cTn id="119" dur="500"/>
                                        <p:tgtEl>
                                          <p:spTgt spid="35"/>
                                        </p:tgtEl>
                                      </p:cBhvr>
                                    </p:animEffect>
                                  </p:childTnLst>
                                </p:cTn>
                              </p:par>
                            </p:childTnLst>
                          </p:cTn>
                        </p:par>
                      </p:childTnLst>
                    </p:cTn>
                  </p:par>
                  <p:par>
                    <p:cTn id="120" fill="hold">
                      <p:stCondLst>
                        <p:cond delay="indefinite"/>
                      </p:stCondLst>
                      <p:childTnLst>
                        <p:par>
                          <p:cTn id="121" fill="hold">
                            <p:stCondLst>
                              <p:cond delay="0"/>
                            </p:stCondLst>
                            <p:childTnLst>
                              <p:par>
                                <p:cTn id="122" presetID="6" presetClass="exit" presetSubtype="32" fill="hold" grpId="1" nodeType="clickEffect">
                                  <p:stCondLst>
                                    <p:cond delay="0"/>
                                  </p:stCondLst>
                                  <p:childTnLst>
                                    <p:animEffect transition="out" filter="circle(out)">
                                      <p:cBhvr>
                                        <p:cTn id="123" dur="2000"/>
                                        <p:tgtEl>
                                          <p:spTgt spid="35"/>
                                        </p:tgtEl>
                                      </p:cBhvr>
                                    </p:animEffect>
                                    <p:set>
                                      <p:cBhvr>
                                        <p:cTn id="124" dur="1" fill="hold">
                                          <p:stCondLst>
                                            <p:cond delay="1999"/>
                                          </p:stCondLst>
                                        </p:cTn>
                                        <p:tgtEl>
                                          <p:spTgt spid="35"/>
                                        </p:tgtEl>
                                        <p:attrNameLst>
                                          <p:attrName>style.visibility</p:attrName>
                                        </p:attrNameLst>
                                      </p:cBhvr>
                                      <p:to>
                                        <p:strVal val="hidden"/>
                                      </p:to>
                                    </p:set>
                                  </p:childTnLst>
                                </p:cTn>
                              </p:par>
                            </p:childTnLst>
                          </p:cTn>
                        </p:par>
                      </p:childTnLst>
                    </p:cTn>
                  </p:par>
                  <p:par>
                    <p:cTn id="125" fill="hold">
                      <p:stCondLst>
                        <p:cond delay="indefinite"/>
                      </p:stCondLst>
                      <p:childTnLst>
                        <p:par>
                          <p:cTn id="126" fill="hold">
                            <p:stCondLst>
                              <p:cond delay="0"/>
                            </p:stCondLst>
                            <p:childTnLst>
                              <p:par>
                                <p:cTn id="127" presetID="2" presetClass="entr" presetSubtype="4" fill="hold" grpId="0" nodeType="clickEffect">
                                  <p:stCondLst>
                                    <p:cond delay="0"/>
                                  </p:stCondLst>
                                  <p:childTnLst>
                                    <p:set>
                                      <p:cBhvr>
                                        <p:cTn id="128" dur="1" fill="hold">
                                          <p:stCondLst>
                                            <p:cond delay="0"/>
                                          </p:stCondLst>
                                        </p:cTn>
                                        <p:tgtEl>
                                          <p:spTgt spid="30"/>
                                        </p:tgtEl>
                                        <p:attrNameLst>
                                          <p:attrName>style.visibility</p:attrName>
                                        </p:attrNameLst>
                                      </p:cBhvr>
                                      <p:to>
                                        <p:strVal val="visible"/>
                                      </p:to>
                                    </p:set>
                                    <p:anim calcmode="lin" valueType="num">
                                      <p:cBhvr additive="base">
                                        <p:cTn id="129" dur="500" fill="hold"/>
                                        <p:tgtEl>
                                          <p:spTgt spid="30"/>
                                        </p:tgtEl>
                                        <p:attrNameLst>
                                          <p:attrName>ppt_x</p:attrName>
                                        </p:attrNameLst>
                                      </p:cBhvr>
                                      <p:tavLst>
                                        <p:tav tm="0">
                                          <p:val>
                                            <p:strVal val="#ppt_x"/>
                                          </p:val>
                                        </p:tav>
                                        <p:tav tm="100000">
                                          <p:val>
                                            <p:strVal val="#ppt_x"/>
                                          </p:val>
                                        </p:tav>
                                      </p:tavLst>
                                    </p:anim>
                                    <p:anim calcmode="lin" valueType="num">
                                      <p:cBhvr additive="base">
                                        <p:cTn id="130"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131" fill="hold">
                      <p:stCondLst>
                        <p:cond delay="indefinite"/>
                      </p:stCondLst>
                      <p:childTnLst>
                        <p:par>
                          <p:cTn id="132" fill="hold">
                            <p:stCondLst>
                              <p:cond delay="0"/>
                            </p:stCondLst>
                            <p:childTnLst>
                              <p:par>
                                <p:cTn id="133" presetID="6" presetClass="entr" presetSubtype="16" fill="hold" grpId="0" nodeType="clickEffect">
                                  <p:stCondLst>
                                    <p:cond delay="0"/>
                                  </p:stCondLst>
                                  <p:childTnLst>
                                    <p:set>
                                      <p:cBhvr>
                                        <p:cTn id="134" dur="1" fill="hold">
                                          <p:stCondLst>
                                            <p:cond delay="0"/>
                                          </p:stCondLst>
                                        </p:cTn>
                                        <p:tgtEl>
                                          <p:spTgt spid="29"/>
                                        </p:tgtEl>
                                        <p:attrNameLst>
                                          <p:attrName>style.visibility</p:attrName>
                                        </p:attrNameLst>
                                      </p:cBhvr>
                                      <p:to>
                                        <p:strVal val="visible"/>
                                      </p:to>
                                    </p:set>
                                    <p:animEffect transition="in" filter="circle(in)">
                                      <p:cBhvr>
                                        <p:cTn id="135" dur="2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4" grpId="0"/>
      <p:bldP spid="15" grpId="0"/>
      <p:bldP spid="28" grpId="0"/>
      <p:bldP spid="29" grpId="0" animBg="1"/>
      <p:bldP spid="30" grpId="0" animBg="1"/>
      <p:bldP spid="31" grpId="0" animBg="1"/>
      <p:bldP spid="31" grpId="1" animBg="1"/>
      <p:bldP spid="32" grpId="0" animBg="1"/>
      <p:bldP spid="32" grpId="1" animBg="1"/>
      <p:bldP spid="34" grpId="0" animBg="1"/>
      <p:bldP spid="34" grpId="1" animBg="1"/>
      <p:bldP spid="35" grpId="0" animBg="1"/>
      <p:bldP spid="35"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A35905B1-89EB-4349-B6F1-42BDA3652B62}"/>
              </a:ext>
            </a:extLst>
          </p:cNvPr>
          <p:cNvGrpSpPr/>
          <p:nvPr/>
        </p:nvGrpSpPr>
        <p:grpSpPr>
          <a:xfrm>
            <a:off x="4654793" y="840551"/>
            <a:ext cx="1053545" cy="1119809"/>
            <a:chOff x="5758072" y="954157"/>
            <a:chExt cx="1053545" cy="1119809"/>
          </a:xfrm>
          <a:solidFill>
            <a:schemeClr val="accent4">
              <a:lumMod val="60000"/>
              <a:lumOff val="40000"/>
            </a:schemeClr>
          </a:solidFill>
        </p:grpSpPr>
        <p:sp>
          <p:nvSpPr>
            <p:cNvPr id="8" name="菱形 7">
              <a:extLst>
                <a:ext uri="{FF2B5EF4-FFF2-40B4-BE49-F238E27FC236}">
                  <a16:creationId xmlns:a16="http://schemas.microsoft.com/office/drawing/2014/main" id="{E99CE902-93FB-42D2-97E2-F86D208F231A}"/>
                </a:ext>
              </a:extLst>
            </p:cNvPr>
            <p:cNvSpPr/>
            <p:nvPr/>
          </p:nvSpPr>
          <p:spPr>
            <a:xfrm>
              <a:off x="5764696" y="954157"/>
              <a:ext cx="1046921" cy="1046921"/>
            </a:xfrm>
            <a:prstGeom prst="diamond">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汉仪家书简" panose="02010609000101010101" pitchFamily="49" charset="-122"/>
                <a:ea typeface="汉仪家书简" panose="02010609000101010101" pitchFamily="49" charset="-122"/>
                <a:cs typeface="+mn-lt"/>
              </a:endParaRPr>
            </a:p>
          </p:txBody>
        </p:sp>
        <p:sp>
          <p:nvSpPr>
            <p:cNvPr id="9" name="菱形 8">
              <a:extLst>
                <a:ext uri="{FF2B5EF4-FFF2-40B4-BE49-F238E27FC236}">
                  <a16:creationId xmlns:a16="http://schemas.microsoft.com/office/drawing/2014/main" id="{33D5C189-8CF5-48A4-861F-1D91464A9CFF}"/>
                </a:ext>
              </a:extLst>
            </p:cNvPr>
            <p:cNvSpPr/>
            <p:nvPr/>
          </p:nvSpPr>
          <p:spPr>
            <a:xfrm>
              <a:off x="5758072" y="1027045"/>
              <a:ext cx="1046921" cy="1046921"/>
            </a:xfrm>
            <a:prstGeom prst="diamond">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汉仪家书简" panose="02010609000101010101" pitchFamily="49" charset="-122"/>
                <a:ea typeface="汉仪家书简" panose="02010609000101010101" pitchFamily="49" charset="-122"/>
                <a:cs typeface="+mn-lt"/>
              </a:endParaRPr>
            </a:p>
          </p:txBody>
        </p:sp>
      </p:grpSp>
      <p:grpSp>
        <p:nvGrpSpPr>
          <p:cNvPr id="10" name="组合 10">
            <a:extLst>
              <a:ext uri="{FF2B5EF4-FFF2-40B4-BE49-F238E27FC236}">
                <a16:creationId xmlns:a16="http://schemas.microsoft.com/office/drawing/2014/main" id="{8B47F25C-AC87-4778-9DF0-32C87CDC9A1C}"/>
              </a:ext>
            </a:extLst>
          </p:cNvPr>
          <p:cNvGrpSpPr/>
          <p:nvPr/>
        </p:nvGrpSpPr>
        <p:grpSpPr>
          <a:xfrm>
            <a:off x="119335" y="548680"/>
            <a:ext cx="4390949" cy="4233607"/>
            <a:chOff x="5758072" y="954157"/>
            <a:chExt cx="1053545" cy="1119809"/>
          </a:xfrm>
          <a:solidFill>
            <a:schemeClr val="accent3"/>
          </a:solidFill>
        </p:grpSpPr>
        <p:sp>
          <p:nvSpPr>
            <p:cNvPr id="11" name="菱形 11">
              <a:extLst>
                <a:ext uri="{FF2B5EF4-FFF2-40B4-BE49-F238E27FC236}">
                  <a16:creationId xmlns:a16="http://schemas.microsoft.com/office/drawing/2014/main" id="{63CB0D44-AA16-4F24-86D1-7AD52C892DF8}"/>
                </a:ext>
              </a:extLst>
            </p:cNvPr>
            <p:cNvSpPr/>
            <p:nvPr/>
          </p:nvSpPr>
          <p:spPr>
            <a:xfrm>
              <a:off x="5764696" y="954157"/>
              <a:ext cx="1046921" cy="1046921"/>
            </a:xfrm>
            <a:prstGeom prst="diamond">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汉仪家书简" panose="02010609000101010101" pitchFamily="49" charset="-122"/>
                <a:ea typeface="汉仪家书简" panose="02010609000101010101" pitchFamily="49" charset="-122"/>
                <a:cs typeface="+mn-lt"/>
              </a:endParaRPr>
            </a:p>
          </p:txBody>
        </p:sp>
        <p:sp>
          <p:nvSpPr>
            <p:cNvPr id="17" name="菱形 12">
              <a:extLst>
                <a:ext uri="{FF2B5EF4-FFF2-40B4-BE49-F238E27FC236}">
                  <a16:creationId xmlns:a16="http://schemas.microsoft.com/office/drawing/2014/main" id="{B5D39D3F-D8E8-44E1-9C96-27D0B7715A6A}"/>
                </a:ext>
              </a:extLst>
            </p:cNvPr>
            <p:cNvSpPr/>
            <p:nvPr/>
          </p:nvSpPr>
          <p:spPr>
            <a:xfrm>
              <a:off x="5758072" y="1027045"/>
              <a:ext cx="1046921" cy="1046921"/>
            </a:xfrm>
            <a:prstGeom prst="diamond">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汉仪家书简" panose="02010609000101010101" pitchFamily="49" charset="-122"/>
                <a:ea typeface="汉仪家书简" panose="02010609000101010101" pitchFamily="49" charset="-122"/>
                <a:cs typeface="+mn-lt"/>
              </a:endParaRPr>
            </a:p>
          </p:txBody>
        </p:sp>
      </p:grpSp>
      <p:pic>
        <p:nvPicPr>
          <p:cNvPr id="21" name="图片 28">
            <a:extLst>
              <a:ext uri="{FF2B5EF4-FFF2-40B4-BE49-F238E27FC236}">
                <a16:creationId xmlns:a16="http://schemas.microsoft.com/office/drawing/2014/main" id="{2FD3D2EC-49B1-4D75-A98D-4BBB50BA344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30805" y="999692"/>
            <a:ext cx="824730" cy="728638"/>
          </a:xfrm>
          <a:prstGeom prst="rect">
            <a:avLst/>
          </a:prstGeom>
        </p:spPr>
      </p:pic>
      <p:sp>
        <p:nvSpPr>
          <p:cNvPr id="2" name="TextBox 1">
            <a:extLst>
              <a:ext uri="{FF2B5EF4-FFF2-40B4-BE49-F238E27FC236}">
                <a16:creationId xmlns:a16="http://schemas.microsoft.com/office/drawing/2014/main" id="{8C7888C8-57EA-4DAC-877C-E1460433AB64}"/>
              </a:ext>
            </a:extLst>
          </p:cNvPr>
          <p:cNvSpPr txBox="1"/>
          <p:nvPr/>
        </p:nvSpPr>
        <p:spPr>
          <a:xfrm>
            <a:off x="6096000" y="627946"/>
            <a:ext cx="5381086" cy="1569660"/>
          </a:xfrm>
          <a:prstGeom prst="rect">
            <a:avLst/>
          </a:prstGeom>
          <a:noFill/>
        </p:spPr>
        <p:txBody>
          <a:bodyPr wrap="square" rtlCol="0">
            <a:spAutoFit/>
          </a:bodyPr>
          <a:lstStyle/>
          <a:p>
            <a:pPr lvl="0" algn="just"/>
            <a:r>
              <a:rPr lang="vi-VN" sz="3200" b="1" dirty="0" smtClean="0">
                <a:latin typeface="#9Slide03 Arima Madurai" panose="00000500000000000000" pitchFamily="2" charset="0"/>
                <a:cs typeface="#9Slide03 Arima Madurai" panose="00000500000000000000" pitchFamily="2" charset="0"/>
              </a:rPr>
              <a:t>Tên là Hô – lit. Là </a:t>
            </a:r>
            <a:r>
              <a:rPr lang="vi-VN" sz="3200" b="1" dirty="0">
                <a:latin typeface="#9Slide03 Arima Madurai" panose="00000500000000000000" pitchFamily="2" charset="0"/>
                <a:cs typeface="#9Slide03 Arima Madurai" panose="00000500000000000000" pitchFamily="2" charset="0"/>
              </a:rPr>
              <a:t>một người lính trẻ đã trải qua cuộc chiến tranh 16 năm</a:t>
            </a:r>
            <a:r>
              <a:rPr lang="vi-VN" sz="3200" b="1" dirty="0" smtClean="0">
                <a:latin typeface="#9Slide03 Arima Madurai" panose="00000500000000000000" pitchFamily="2" charset="0"/>
                <a:cs typeface="#9Slide03 Arima Madurai" panose="00000500000000000000" pitchFamily="2" charset="0"/>
              </a:rPr>
              <a:t>.</a:t>
            </a:r>
            <a:endParaRPr lang="vi-VN" sz="3200" b="1" dirty="0">
              <a:latin typeface="#9Slide03 Arima Madurai" panose="00000500000000000000" pitchFamily="2" charset="0"/>
              <a:cs typeface="#9Slide03 Arima Madurai" panose="00000500000000000000" pitchFamily="2" charset="0"/>
            </a:endParaRPr>
          </a:p>
        </p:txBody>
      </p:sp>
      <p:sp>
        <p:nvSpPr>
          <p:cNvPr id="24" name="TextBox 23">
            <a:extLst>
              <a:ext uri="{FF2B5EF4-FFF2-40B4-BE49-F238E27FC236}">
                <a16:creationId xmlns:a16="http://schemas.microsoft.com/office/drawing/2014/main" id="{E57E5503-EB8C-4A7F-B400-34A49B100BC1}"/>
              </a:ext>
            </a:extLst>
          </p:cNvPr>
          <p:cNvSpPr txBox="1"/>
          <p:nvPr/>
        </p:nvSpPr>
        <p:spPr>
          <a:xfrm>
            <a:off x="6011145" y="2451417"/>
            <a:ext cx="5420292" cy="1569660"/>
          </a:xfrm>
          <a:prstGeom prst="rect">
            <a:avLst/>
          </a:prstGeom>
          <a:noFill/>
        </p:spPr>
        <p:txBody>
          <a:bodyPr wrap="square" rtlCol="0">
            <a:spAutoFit/>
          </a:bodyPr>
          <a:lstStyle/>
          <a:p>
            <a:pPr lvl="0" algn="just"/>
            <a:r>
              <a:rPr lang="vi-VN" sz="3200" b="1" dirty="0" smtClean="0">
                <a:latin typeface="#9Slide03 Arima Madurai" panose="00000500000000000000" pitchFamily="2" charset="0"/>
                <a:cs typeface="#9Slide03 Arima Madurai" panose="00000500000000000000" pitchFamily="2" charset="0"/>
              </a:rPr>
              <a:t>Mong </a:t>
            </a:r>
            <a:r>
              <a:rPr lang="vi-VN" sz="3200" b="1" dirty="0">
                <a:latin typeface="#9Slide03 Arima Madurai" panose="00000500000000000000" pitchFamily="2" charset="0"/>
                <a:cs typeface="#9Slide03 Arima Madurai" panose="00000500000000000000" pitchFamily="2" charset="0"/>
              </a:rPr>
              <a:t>muốn cao cả, tốt đẹp: Xóa bỏ vũ khí, chấm dứt chiến tranh. </a:t>
            </a:r>
          </a:p>
        </p:txBody>
      </p: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96223" y="1162587"/>
            <a:ext cx="2201878" cy="3032415"/>
          </a:xfrm>
          <a:prstGeom prst="rect">
            <a:avLst/>
          </a:prstGeom>
        </p:spPr>
      </p:pic>
      <p:sp>
        <p:nvSpPr>
          <p:cNvPr id="15" name="Hộp Văn bản 9">
            <a:extLst>
              <a:ext uri="{FF2B5EF4-FFF2-40B4-BE49-F238E27FC236}">
                <a16:creationId xmlns:a16="http://schemas.microsoft.com/office/drawing/2014/main" id="{3789F88F-1016-4B56-B215-7B43409AC387}"/>
              </a:ext>
            </a:extLst>
          </p:cNvPr>
          <p:cNvSpPr txBox="1"/>
          <p:nvPr/>
        </p:nvSpPr>
        <p:spPr>
          <a:xfrm>
            <a:off x="537112" y="18268"/>
            <a:ext cx="4229226" cy="646331"/>
          </a:xfrm>
          <a:prstGeom prst="rect">
            <a:avLst/>
          </a:prstGeom>
          <a:noFill/>
        </p:spPr>
        <p:txBody>
          <a:bodyPr wrap="square">
            <a:spAutoFit/>
          </a:bodyPr>
          <a:lstStyle/>
          <a:p>
            <a:r>
              <a:rPr lang="vi-VN" altLang="en-US" sz="3600" b="1" dirty="0">
                <a:solidFill>
                  <a:srgbClr val="FF0000"/>
                </a:solidFill>
                <a:latin typeface="#9Slide05 SVNVandella" pitchFamily="2" charset="0"/>
                <a:cs typeface="Arial" panose="020B0604020202020204" pitchFamily="34" charset="0"/>
              </a:rPr>
              <a:t>b</a:t>
            </a:r>
            <a:r>
              <a:rPr lang="vi-VN" altLang="en-US" sz="3600" b="1" dirty="0" smtClean="0">
                <a:solidFill>
                  <a:srgbClr val="FF0000"/>
                </a:solidFill>
                <a:latin typeface="#9Slide05 SVNVandella" pitchFamily="2" charset="0"/>
                <a:cs typeface="Arial" panose="020B0604020202020204" pitchFamily="34" charset="0"/>
              </a:rPr>
              <a:t>. Nhân vật trung sĩ</a:t>
            </a:r>
            <a:r>
              <a:rPr lang="en-US" altLang="en-US" sz="3600" b="1" dirty="0">
                <a:solidFill>
                  <a:srgbClr val="FF0000"/>
                </a:solidFill>
                <a:latin typeface="#9Slide05 SVNVandella" pitchFamily="2" charset="0"/>
                <a:cs typeface="Arial" panose="020B0604020202020204" pitchFamily="34" charset="0"/>
              </a:rPr>
              <a:t> </a:t>
            </a:r>
            <a:r>
              <a:rPr lang="vi-VN" altLang="en-US" sz="3600" b="1" dirty="0" smtClean="0">
                <a:solidFill>
                  <a:srgbClr val="FF0000"/>
                </a:solidFill>
                <a:latin typeface="#9Slide05 SVNVandella" pitchFamily="2" charset="0"/>
                <a:cs typeface="Arial" panose="020B0604020202020204" pitchFamily="34" charset="0"/>
              </a:rPr>
              <a:t>trẻ:</a:t>
            </a:r>
            <a:endParaRPr lang="en-BZ" sz="3600" dirty="0">
              <a:solidFill>
                <a:srgbClr val="FF0000"/>
              </a:solidFill>
            </a:endParaRPr>
          </a:p>
        </p:txBody>
      </p:sp>
      <p:grpSp>
        <p:nvGrpSpPr>
          <p:cNvPr id="16" name="组合 10">
            <a:extLst>
              <a:ext uri="{FF2B5EF4-FFF2-40B4-BE49-F238E27FC236}">
                <a16:creationId xmlns:a16="http://schemas.microsoft.com/office/drawing/2014/main" id="{8B47F25C-AC87-4778-9DF0-32C87CDC9A1C}"/>
              </a:ext>
            </a:extLst>
          </p:cNvPr>
          <p:cNvGrpSpPr/>
          <p:nvPr/>
        </p:nvGrpSpPr>
        <p:grpSpPr>
          <a:xfrm>
            <a:off x="4659455" y="2279649"/>
            <a:ext cx="1053545" cy="1147423"/>
            <a:chOff x="5758072" y="954157"/>
            <a:chExt cx="1053545" cy="1119809"/>
          </a:xfrm>
          <a:solidFill>
            <a:schemeClr val="accent2">
              <a:lumMod val="60000"/>
              <a:lumOff val="40000"/>
            </a:schemeClr>
          </a:solidFill>
        </p:grpSpPr>
        <p:sp>
          <p:nvSpPr>
            <p:cNvPr id="18" name="菱形 11">
              <a:extLst>
                <a:ext uri="{FF2B5EF4-FFF2-40B4-BE49-F238E27FC236}">
                  <a16:creationId xmlns:a16="http://schemas.microsoft.com/office/drawing/2014/main" id="{63CB0D44-AA16-4F24-86D1-7AD52C892DF8}"/>
                </a:ext>
              </a:extLst>
            </p:cNvPr>
            <p:cNvSpPr/>
            <p:nvPr/>
          </p:nvSpPr>
          <p:spPr>
            <a:xfrm>
              <a:off x="5764696" y="954157"/>
              <a:ext cx="1046921" cy="1046921"/>
            </a:xfrm>
            <a:prstGeom prst="diamond">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汉仪家书简" panose="02010609000101010101" pitchFamily="49" charset="-122"/>
                <a:ea typeface="汉仪家书简" panose="02010609000101010101" pitchFamily="49" charset="-122"/>
                <a:cs typeface="+mn-lt"/>
              </a:endParaRPr>
            </a:p>
          </p:txBody>
        </p:sp>
        <p:sp>
          <p:nvSpPr>
            <p:cNvPr id="19" name="菱形 12">
              <a:extLst>
                <a:ext uri="{FF2B5EF4-FFF2-40B4-BE49-F238E27FC236}">
                  <a16:creationId xmlns:a16="http://schemas.microsoft.com/office/drawing/2014/main" id="{B5D39D3F-D8E8-44E1-9C96-27D0B7715A6A}"/>
                </a:ext>
              </a:extLst>
            </p:cNvPr>
            <p:cNvSpPr/>
            <p:nvPr/>
          </p:nvSpPr>
          <p:spPr>
            <a:xfrm>
              <a:off x="5758072" y="1027045"/>
              <a:ext cx="1046921" cy="1046921"/>
            </a:xfrm>
            <a:prstGeom prst="diamond">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汉仪家书简" panose="02010609000101010101" pitchFamily="49" charset="-122"/>
                <a:ea typeface="汉仪家书简" panose="02010609000101010101" pitchFamily="49" charset="-122"/>
                <a:cs typeface="+mn-lt"/>
              </a:endParaRPr>
            </a:p>
          </p:txBody>
        </p:sp>
      </p:grpSp>
      <p:pic>
        <p:nvPicPr>
          <p:cNvPr id="20" name="图片 29">
            <a:extLst>
              <a:ext uri="{FF2B5EF4-FFF2-40B4-BE49-F238E27FC236}">
                <a16:creationId xmlns:a16="http://schemas.microsoft.com/office/drawing/2014/main" id="{26D31F22-DAE7-4E39-B526-2A9B56D61C7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42025" y="2462481"/>
            <a:ext cx="824730" cy="728638"/>
          </a:xfrm>
          <a:prstGeom prst="rect">
            <a:avLst/>
          </a:prstGeom>
        </p:spPr>
      </p:pic>
      <p:grpSp>
        <p:nvGrpSpPr>
          <p:cNvPr id="23" name="组合 6">
            <a:extLst>
              <a:ext uri="{FF2B5EF4-FFF2-40B4-BE49-F238E27FC236}">
                <a16:creationId xmlns:a16="http://schemas.microsoft.com/office/drawing/2014/main" id="{A35905B1-89EB-4349-B6F1-42BDA3652B62}"/>
              </a:ext>
            </a:extLst>
          </p:cNvPr>
          <p:cNvGrpSpPr/>
          <p:nvPr/>
        </p:nvGrpSpPr>
        <p:grpSpPr>
          <a:xfrm>
            <a:off x="4616397" y="4325492"/>
            <a:ext cx="1053545" cy="1119809"/>
            <a:chOff x="5758072" y="954157"/>
            <a:chExt cx="1053545" cy="1119809"/>
          </a:xfrm>
          <a:solidFill>
            <a:schemeClr val="accent2"/>
          </a:solidFill>
        </p:grpSpPr>
        <p:sp>
          <p:nvSpPr>
            <p:cNvPr id="25" name="菱形 7">
              <a:extLst>
                <a:ext uri="{FF2B5EF4-FFF2-40B4-BE49-F238E27FC236}">
                  <a16:creationId xmlns:a16="http://schemas.microsoft.com/office/drawing/2014/main" id="{E99CE902-93FB-42D2-97E2-F86D208F231A}"/>
                </a:ext>
              </a:extLst>
            </p:cNvPr>
            <p:cNvSpPr/>
            <p:nvPr/>
          </p:nvSpPr>
          <p:spPr>
            <a:xfrm>
              <a:off x="5764696" y="954157"/>
              <a:ext cx="1046921" cy="1046921"/>
            </a:xfrm>
            <a:prstGeom prst="diamond">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汉仪家书简" panose="02010609000101010101" pitchFamily="49" charset="-122"/>
                <a:ea typeface="汉仪家书简" panose="02010609000101010101" pitchFamily="49" charset="-122"/>
                <a:cs typeface="+mn-lt"/>
              </a:endParaRPr>
            </a:p>
          </p:txBody>
        </p:sp>
        <p:sp>
          <p:nvSpPr>
            <p:cNvPr id="26" name="菱形 8">
              <a:extLst>
                <a:ext uri="{FF2B5EF4-FFF2-40B4-BE49-F238E27FC236}">
                  <a16:creationId xmlns:a16="http://schemas.microsoft.com/office/drawing/2014/main" id="{33D5C189-8CF5-48A4-861F-1D91464A9CFF}"/>
                </a:ext>
              </a:extLst>
            </p:cNvPr>
            <p:cNvSpPr/>
            <p:nvPr/>
          </p:nvSpPr>
          <p:spPr>
            <a:xfrm>
              <a:off x="5758072" y="1027045"/>
              <a:ext cx="1046921" cy="1046921"/>
            </a:xfrm>
            <a:prstGeom prst="diamond">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汉仪家书简" panose="02010609000101010101" pitchFamily="49" charset="-122"/>
                <a:ea typeface="汉仪家书简" panose="02010609000101010101" pitchFamily="49" charset="-122"/>
                <a:cs typeface="+mn-lt"/>
              </a:endParaRPr>
            </a:p>
          </p:txBody>
        </p:sp>
      </p:grpSp>
      <p:pic>
        <p:nvPicPr>
          <p:cNvPr id="27" name="图片 28">
            <a:extLst>
              <a:ext uri="{FF2B5EF4-FFF2-40B4-BE49-F238E27FC236}">
                <a16:creationId xmlns:a16="http://schemas.microsoft.com/office/drawing/2014/main" id="{2FD3D2EC-49B1-4D75-A98D-4BBB50BA344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07256" y="4484633"/>
            <a:ext cx="824730" cy="728638"/>
          </a:xfrm>
          <a:prstGeom prst="rect">
            <a:avLst/>
          </a:prstGeom>
        </p:spPr>
      </p:pic>
      <p:sp>
        <p:nvSpPr>
          <p:cNvPr id="28" name="TextBox 27">
            <a:extLst>
              <a:ext uri="{FF2B5EF4-FFF2-40B4-BE49-F238E27FC236}">
                <a16:creationId xmlns:a16="http://schemas.microsoft.com/office/drawing/2014/main" id="{E57E5503-EB8C-4A7F-B400-34A49B100BC1}"/>
              </a:ext>
            </a:extLst>
          </p:cNvPr>
          <p:cNvSpPr txBox="1"/>
          <p:nvPr/>
        </p:nvSpPr>
        <p:spPr>
          <a:xfrm>
            <a:off x="6038752" y="3896801"/>
            <a:ext cx="5990343" cy="2554545"/>
          </a:xfrm>
          <a:prstGeom prst="rect">
            <a:avLst/>
          </a:prstGeom>
          <a:noFill/>
        </p:spPr>
        <p:txBody>
          <a:bodyPr wrap="square" rtlCol="0">
            <a:spAutoFit/>
          </a:bodyPr>
          <a:lstStyle/>
          <a:p>
            <a:pPr lvl="0" algn="just"/>
            <a:r>
              <a:rPr lang="vi-VN" sz="3200" b="1" dirty="0" smtClean="0">
                <a:latin typeface="#9Slide03 Arima Madurai" panose="00000500000000000000" pitchFamily="2" charset="0"/>
                <a:cs typeface="#9Slide03 Arima Madurai" panose="00000500000000000000" pitchFamily="2" charset="0"/>
              </a:rPr>
              <a:t>Ý</a:t>
            </a:r>
            <a:r>
              <a:rPr lang="vi-VN" sz="3200" b="1" dirty="0">
                <a:latin typeface="#9Slide03 Arima Madurai" panose="00000500000000000000" pitchFamily="2" charset="0"/>
                <a:cs typeface="#9Slide03 Arima Madurai" panose="00000500000000000000" pitchFamily="2" charset="0"/>
              </a:rPr>
              <a:t> </a:t>
            </a:r>
            <a:r>
              <a:rPr lang="vi-VN" sz="3200" b="1" dirty="0" smtClean="0">
                <a:latin typeface="#9Slide03 Arima Madurai" panose="00000500000000000000" pitchFamily="2" charset="0"/>
                <a:cs typeface="#9Slide03 Arima Madurai" panose="00000500000000000000" pitchFamily="2" charset="0"/>
              </a:rPr>
              <a:t>tưởng </a:t>
            </a:r>
            <a:r>
              <a:rPr lang="vi-VN" sz="3200" b="1" dirty="0">
                <a:latin typeface="#9Slide03 Arima Madurai" panose="00000500000000000000" pitchFamily="2" charset="0"/>
                <a:cs typeface="#9Slide03 Arima Madurai" panose="00000500000000000000" pitchFamily="2" charset="0"/>
              </a:rPr>
              <a:t>thông minh, sáng tạo, dựa trên cơ sở khoa học để tạo ra chất làm gỉ phá hủy các loại vũ khí để kết </a:t>
            </a:r>
            <a:r>
              <a:rPr lang="vi-VN" sz="3200" b="1" dirty="0" smtClean="0">
                <a:latin typeface="#9Slide03 Arima Madurai" panose="00000500000000000000" pitchFamily="2" charset="0"/>
                <a:cs typeface="#9Slide03 Arima Madurai" panose="00000500000000000000" pitchFamily="2" charset="0"/>
              </a:rPr>
              <a:t>thúc chiến </a:t>
            </a:r>
            <a:r>
              <a:rPr lang="vi-VN" sz="3200" b="1" dirty="0">
                <a:latin typeface="#9Slide03 Arima Madurai" panose="00000500000000000000" pitchFamily="2" charset="0"/>
                <a:cs typeface="#9Slide03 Arima Madurai" panose="00000500000000000000" pitchFamily="2" charset="0"/>
              </a:rPr>
              <a:t>tranh trên thế giới.</a:t>
            </a:r>
            <a:endParaRPr lang="en-BZ" sz="3200" b="1" dirty="0">
              <a:latin typeface="#9Slide03 Arima Madurai" panose="00000500000000000000" pitchFamily="2" charset="0"/>
              <a:cs typeface="#9Slide03 Arima Madurai" panose="00000500000000000000" pitchFamily="2" charset="0"/>
            </a:endParaRPr>
          </a:p>
        </p:txBody>
      </p:sp>
      <p:sp>
        <p:nvSpPr>
          <p:cNvPr id="29" name="TextBox 28"/>
          <p:cNvSpPr txBox="1"/>
          <p:nvPr/>
        </p:nvSpPr>
        <p:spPr>
          <a:xfrm>
            <a:off x="119335" y="5792204"/>
            <a:ext cx="5930602" cy="954107"/>
          </a:xfrm>
          <a:prstGeom prst="rect">
            <a:avLst/>
          </a:prstGeom>
          <a:solidFill>
            <a:schemeClr val="bg2"/>
          </a:solidFill>
        </p:spPr>
        <p:txBody>
          <a:bodyPr wrap="square" rtlCol="0">
            <a:spAutoFit/>
          </a:bodyPr>
          <a:lstStyle/>
          <a:p>
            <a:r>
              <a:rPr lang="vi-VN" sz="2800" i="1" dirty="0" smtClean="0">
                <a:solidFill>
                  <a:srgbClr val="0000FF"/>
                </a:solidFill>
                <a:latin typeface="#9Slide03 AllRoundGothic" panose="020B0703020202020104" pitchFamily="34" charset="0"/>
              </a:rPr>
              <a:t>Trung sĩ trẻ là một người tài giỏi, có lí tưởng, có ước mơ cao đẹp.</a:t>
            </a:r>
            <a:endParaRPr lang="en-US" sz="2800" i="1" dirty="0">
              <a:solidFill>
                <a:srgbClr val="0000FF"/>
              </a:solidFill>
              <a:latin typeface="#9Slide03 AllRoundGothic" panose="020B0703020202020104" pitchFamily="34" charset="0"/>
            </a:endParaRPr>
          </a:p>
        </p:txBody>
      </p:sp>
      <p:sp>
        <p:nvSpPr>
          <p:cNvPr id="30" name="Right Arrow 29"/>
          <p:cNvSpPr/>
          <p:nvPr/>
        </p:nvSpPr>
        <p:spPr>
          <a:xfrm rot="5201366">
            <a:off x="2014049" y="5034066"/>
            <a:ext cx="648072" cy="4846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183354805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anim calcmode="lin" valueType="num">
                                      <p:cBhvr>
                                        <p:cTn id="24" dur="1000" fill="hold"/>
                                        <p:tgtEl>
                                          <p:spTgt spid="7"/>
                                        </p:tgtEl>
                                        <p:attrNameLst>
                                          <p:attrName>ppt_x</p:attrName>
                                        </p:attrNameLst>
                                      </p:cBhvr>
                                      <p:tavLst>
                                        <p:tav tm="0">
                                          <p:val>
                                            <p:strVal val="#ppt_x"/>
                                          </p:val>
                                        </p:tav>
                                        <p:tav tm="100000">
                                          <p:val>
                                            <p:strVal val="#ppt_x"/>
                                          </p:val>
                                        </p:tav>
                                      </p:tavLst>
                                    </p:anim>
                                    <p:anim calcmode="lin" valueType="num">
                                      <p:cBhvr>
                                        <p:cTn id="25" dur="1000" fill="hold"/>
                                        <p:tgtEl>
                                          <p:spTgt spid="7"/>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1000"/>
                                        <p:tgtEl>
                                          <p:spTgt spid="21"/>
                                        </p:tgtEl>
                                      </p:cBhvr>
                                    </p:animEffect>
                                    <p:anim calcmode="lin" valueType="num">
                                      <p:cBhvr>
                                        <p:cTn id="29" dur="1000" fill="hold"/>
                                        <p:tgtEl>
                                          <p:spTgt spid="21"/>
                                        </p:tgtEl>
                                        <p:attrNameLst>
                                          <p:attrName>ppt_x</p:attrName>
                                        </p:attrNameLst>
                                      </p:cBhvr>
                                      <p:tavLst>
                                        <p:tav tm="0">
                                          <p:val>
                                            <p:strVal val="#ppt_x"/>
                                          </p:val>
                                        </p:tav>
                                        <p:tav tm="100000">
                                          <p:val>
                                            <p:strVal val="#ppt_x"/>
                                          </p:val>
                                        </p:tav>
                                      </p:tavLst>
                                    </p:anim>
                                    <p:anim calcmode="lin" valueType="num">
                                      <p:cBhvr>
                                        <p:cTn id="30" dur="1000" fill="hold"/>
                                        <p:tgtEl>
                                          <p:spTgt spid="21"/>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1000"/>
                                        <p:tgtEl>
                                          <p:spTgt spid="2"/>
                                        </p:tgtEl>
                                      </p:cBhvr>
                                    </p:animEffect>
                                    <p:anim calcmode="lin" valueType="num">
                                      <p:cBhvr>
                                        <p:cTn id="34" dur="1000" fill="hold"/>
                                        <p:tgtEl>
                                          <p:spTgt spid="2"/>
                                        </p:tgtEl>
                                        <p:attrNameLst>
                                          <p:attrName>ppt_x</p:attrName>
                                        </p:attrNameLst>
                                      </p:cBhvr>
                                      <p:tavLst>
                                        <p:tav tm="0">
                                          <p:val>
                                            <p:strVal val="#ppt_x"/>
                                          </p:val>
                                        </p:tav>
                                        <p:tav tm="100000">
                                          <p:val>
                                            <p:strVal val="#ppt_x"/>
                                          </p:val>
                                        </p:tav>
                                      </p:tavLst>
                                    </p:anim>
                                    <p:anim calcmode="lin" valueType="num">
                                      <p:cBhvr>
                                        <p:cTn id="3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1000"/>
                                        <p:tgtEl>
                                          <p:spTgt spid="16"/>
                                        </p:tgtEl>
                                      </p:cBhvr>
                                    </p:animEffect>
                                    <p:anim calcmode="lin" valueType="num">
                                      <p:cBhvr>
                                        <p:cTn id="41" dur="1000" fill="hold"/>
                                        <p:tgtEl>
                                          <p:spTgt spid="16"/>
                                        </p:tgtEl>
                                        <p:attrNameLst>
                                          <p:attrName>ppt_x</p:attrName>
                                        </p:attrNameLst>
                                      </p:cBhvr>
                                      <p:tavLst>
                                        <p:tav tm="0">
                                          <p:val>
                                            <p:strVal val="#ppt_x"/>
                                          </p:val>
                                        </p:tav>
                                        <p:tav tm="100000">
                                          <p:val>
                                            <p:strVal val="#ppt_x"/>
                                          </p:val>
                                        </p:tav>
                                      </p:tavLst>
                                    </p:anim>
                                    <p:anim calcmode="lin" valueType="num">
                                      <p:cBhvr>
                                        <p:cTn id="42" dur="1000" fill="hold"/>
                                        <p:tgtEl>
                                          <p:spTgt spid="16"/>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fade">
                                      <p:cBhvr>
                                        <p:cTn id="45" dur="1000"/>
                                        <p:tgtEl>
                                          <p:spTgt spid="24"/>
                                        </p:tgtEl>
                                      </p:cBhvr>
                                    </p:animEffect>
                                    <p:anim calcmode="lin" valueType="num">
                                      <p:cBhvr>
                                        <p:cTn id="46" dur="1000" fill="hold"/>
                                        <p:tgtEl>
                                          <p:spTgt spid="24"/>
                                        </p:tgtEl>
                                        <p:attrNameLst>
                                          <p:attrName>ppt_x</p:attrName>
                                        </p:attrNameLst>
                                      </p:cBhvr>
                                      <p:tavLst>
                                        <p:tav tm="0">
                                          <p:val>
                                            <p:strVal val="#ppt_x"/>
                                          </p:val>
                                        </p:tav>
                                        <p:tav tm="100000">
                                          <p:val>
                                            <p:strVal val="#ppt_x"/>
                                          </p:val>
                                        </p:tav>
                                      </p:tavLst>
                                    </p:anim>
                                    <p:anim calcmode="lin" valueType="num">
                                      <p:cBhvr>
                                        <p:cTn id="47" dur="1000" fill="hold"/>
                                        <p:tgtEl>
                                          <p:spTgt spid="24"/>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fade">
                                      <p:cBhvr>
                                        <p:cTn id="50" dur="1000"/>
                                        <p:tgtEl>
                                          <p:spTgt spid="20"/>
                                        </p:tgtEl>
                                      </p:cBhvr>
                                    </p:animEffect>
                                    <p:anim calcmode="lin" valueType="num">
                                      <p:cBhvr>
                                        <p:cTn id="51" dur="1000" fill="hold"/>
                                        <p:tgtEl>
                                          <p:spTgt spid="20"/>
                                        </p:tgtEl>
                                        <p:attrNameLst>
                                          <p:attrName>ppt_x</p:attrName>
                                        </p:attrNameLst>
                                      </p:cBhvr>
                                      <p:tavLst>
                                        <p:tav tm="0">
                                          <p:val>
                                            <p:strVal val="#ppt_x"/>
                                          </p:val>
                                        </p:tav>
                                        <p:tav tm="100000">
                                          <p:val>
                                            <p:strVal val="#ppt_x"/>
                                          </p:val>
                                        </p:tav>
                                      </p:tavLst>
                                    </p:anim>
                                    <p:anim calcmode="lin" valueType="num">
                                      <p:cBhvr>
                                        <p:cTn id="52"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nodeType="click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fade">
                                      <p:cBhvr>
                                        <p:cTn id="57" dur="1000"/>
                                        <p:tgtEl>
                                          <p:spTgt spid="23"/>
                                        </p:tgtEl>
                                      </p:cBhvr>
                                    </p:animEffect>
                                    <p:anim calcmode="lin" valueType="num">
                                      <p:cBhvr>
                                        <p:cTn id="58" dur="1000" fill="hold"/>
                                        <p:tgtEl>
                                          <p:spTgt spid="23"/>
                                        </p:tgtEl>
                                        <p:attrNameLst>
                                          <p:attrName>ppt_x</p:attrName>
                                        </p:attrNameLst>
                                      </p:cBhvr>
                                      <p:tavLst>
                                        <p:tav tm="0">
                                          <p:val>
                                            <p:strVal val="#ppt_x"/>
                                          </p:val>
                                        </p:tav>
                                        <p:tav tm="100000">
                                          <p:val>
                                            <p:strVal val="#ppt_x"/>
                                          </p:val>
                                        </p:tav>
                                      </p:tavLst>
                                    </p:anim>
                                    <p:anim calcmode="lin" valueType="num">
                                      <p:cBhvr>
                                        <p:cTn id="59" dur="1000" fill="hold"/>
                                        <p:tgtEl>
                                          <p:spTgt spid="23"/>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27"/>
                                        </p:tgtEl>
                                        <p:attrNameLst>
                                          <p:attrName>style.visibility</p:attrName>
                                        </p:attrNameLst>
                                      </p:cBhvr>
                                      <p:to>
                                        <p:strVal val="visible"/>
                                      </p:to>
                                    </p:set>
                                    <p:animEffect transition="in" filter="fade">
                                      <p:cBhvr>
                                        <p:cTn id="62" dur="1000"/>
                                        <p:tgtEl>
                                          <p:spTgt spid="27"/>
                                        </p:tgtEl>
                                      </p:cBhvr>
                                    </p:animEffect>
                                    <p:anim calcmode="lin" valueType="num">
                                      <p:cBhvr>
                                        <p:cTn id="63" dur="1000" fill="hold"/>
                                        <p:tgtEl>
                                          <p:spTgt spid="27"/>
                                        </p:tgtEl>
                                        <p:attrNameLst>
                                          <p:attrName>ppt_x</p:attrName>
                                        </p:attrNameLst>
                                      </p:cBhvr>
                                      <p:tavLst>
                                        <p:tav tm="0">
                                          <p:val>
                                            <p:strVal val="#ppt_x"/>
                                          </p:val>
                                        </p:tav>
                                        <p:tav tm="100000">
                                          <p:val>
                                            <p:strVal val="#ppt_x"/>
                                          </p:val>
                                        </p:tav>
                                      </p:tavLst>
                                    </p:anim>
                                    <p:anim calcmode="lin" valueType="num">
                                      <p:cBhvr>
                                        <p:cTn id="64" dur="1000" fill="hold"/>
                                        <p:tgtEl>
                                          <p:spTgt spid="27"/>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28"/>
                                        </p:tgtEl>
                                        <p:attrNameLst>
                                          <p:attrName>style.visibility</p:attrName>
                                        </p:attrNameLst>
                                      </p:cBhvr>
                                      <p:to>
                                        <p:strVal val="visible"/>
                                      </p:to>
                                    </p:set>
                                    <p:animEffect transition="in" filter="fade">
                                      <p:cBhvr>
                                        <p:cTn id="67" dur="1000"/>
                                        <p:tgtEl>
                                          <p:spTgt spid="28"/>
                                        </p:tgtEl>
                                      </p:cBhvr>
                                    </p:animEffect>
                                    <p:anim calcmode="lin" valueType="num">
                                      <p:cBhvr>
                                        <p:cTn id="68" dur="1000" fill="hold"/>
                                        <p:tgtEl>
                                          <p:spTgt spid="28"/>
                                        </p:tgtEl>
                                        <p:attrNameLst>
                                          <p:attrName>ppt_x</p:attrName>
                                        </p:attrNameLst>
                                      </p:cBhvr>
                                      <p:tavLst>
                                        <p:tav tm="0">
                                          <p:val>
                                            <p:strVal val="#ppt_x"/>
                                          </p:val>
                                        </p:tav>
                                        <p:tav tm="100000">
                                          <p:val>
                                            <p:strVal val="#ppt_x"/>
                                          </p:val>
                                        </p:tav>
                                      </p:tavLst>
                                    </p:anim>
                                    <p:anim calcmode="lin" valueType="num">
                                      <p:cBhvr>
                                        <p:cTn id="6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2" presetClass="entr" presetSubtype="4" fill="hold" grpId="0" nodeType="clickEffect">
                                  <p:stCondLst>
                                    <p:cond delay="0"/>
                                  </p:stCondLst>
                                  <p:childTnLst>
                                    <p:set>
                                      <p:cBhvr>
                                        <p:cTn id="73" dur="1" fill="hold">
                                          <p:stCondLst>
                                            <p:cond delay="0"/>
                                          </p:stCondLst>
                                        </p:cTn>
                                        <p:tgtEl>
                                          <p:spTgt spid="30"/>
                                        </p:tgtEl>
                                        <p:attrNameLst>
                                          <p:attrName>style.visibility</p:attrName>
                                        </p:attrNameLst>
                                      </p:cBhvr>
                                      <p:to>
                                        <p:strVal val="visible"/>
                                      </p:to>
                                    </p:set>
                                    <p:anim calcmode="lin" valueType="num">
                                      <p:cBhvr additive="base">
                                        <p:cTn id="74" dur="500" fill="hold"/>
                                        <p:tgtEl>
                                          <p:spTgt spid="30"/>
                                        </p:tgtEl>
                                        <p:attrNameLst>
                                          <p:attrName>ppt_x</p:attrName>
                                        </p:attrNameLst>
                                      </p:cBhvr>
                                      <p:tavLst>
                                        <p:tav tm="0">
                                          <p:val>
                                            <p:strVal val="#ppt_x"/>
                                          </p:val>
                                        </p:tav>
                                        <p:tav tm="100000">
                                          <p:val>
                                            <p:strVal val="#ppt_x"/>
                                          </p:val>
                                        </p:tav>
                                      </p:tavLst>
                                    </p:anim>
                                    <p:anim calcmode="lin" valueType="num">
                                      <p:cBhvr additive="base">
                                        <p:cTn id="75"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6" presetClass="entr" presetSubtype="16" fill="hold" grpId="0" nodeType="clickEffect">
                                  <p:stCondLst>
                                    <p:cond delay="0"/>
                                  </p:stCondLst>
                                  <p:childTnLst>
                                    <p:set>
                                      <p:cBhvr>
                                        <p:cTn id="79" dur="1" fill="hold">
                                          <p:stCondLst>
                                            <p:cond delay="0"/>
                                          </p:stCondLst>
                                        </p:cTn>
                                        <p:tgtEl>
                                          <p:spTgt spid="29"/>
                                        </p:tgtEl>
                                        <p:attrNameLst>
                                          <p:attrName>style.visibility</p:attrName>
                                        </p:attrNameLst>
                                      </p:cBhvr>
                                      <p:to>
                                        <p:strVal val="visible"/>
                                      </p:to>
                                    </p:set>
                                    <p:animEffect transition="in" filter="circle(in)">
                                      <p:cBhvr>
                                        <p:cTn id="80" dur="2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4" grpId="0"/>
      <p:bldP spid="15" grpId="0"/>
      <p:bldP spid="28" grpId="0"/>
      <p:bldP spid="29" grpId="0" animBg="1"/>
      <p:bldP spid="3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A35905B1-89EB-4349-B6F1-42BDA3652B62}"/>
              </a:ext>
            </a:extLst>
          </p:cNvPr>
          <p:cNvGrpSpPr/>
          <p:nvPr/>
        </p:nvGrpSpPr>
        <p:grpSpPr>
          <a:xfrm>
            <a:off x="4654923" y="699327"/>
            <a:ext cx="1053545" cy="1119809"/>
            <a:chOff x="5758072" y="954157"/>
            <a:chExt cx="1053545" cy="1119809"/>
          </a:xfrm>
          <a:solidFill>
            <a:schemeClr val="accent4">
              <a:lumMod val="60000"/>
              <a:lumOff val="40000"/>
            </a:schemeClr>
          </a:solidFill>
        </p:grpSpPr>
        <p:sp>
          <p:nvSpPr>
            <p:cNvPr id="8" name="菱形 7">
              <a:extLst>
                <a:ext uri="{FF2B5EF4-FFF2-40B4-BE49-F238E27FC236}">
                  <a16:creationId xmlns:a16="http://schemas.microsoft.com/office/drawing/2014/main" id="{E99CE902-93FB-42D2-97E2-F86D208F231A}"/>
                </a:ext>
              </a:extLst>
            </p:cNvPr>
            <p:cNvSpPr/>
            <p:nvPr/>
          </p:nvSpPr>
          <p:spPr>
            <a:xfrm>
              <a:off x="5764696" y="954157"/>
              <a:ext cx="1046921" cy="1046921"/>
            </a:xfrm>
            <a:prstGeom prst="diamond">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汉仪家书简" panose="02010609000101010101" pitchFamily="49" charset="-122"/>
                <a:ea typeface="汉仪家书简" panose="02010609000101010101" pitchFamily="49" charset="-122"/>
                <a:cs typeface="+mn-lt"/>
              </a:endParaRPr>
            </a:p>
          </p:txBody>
        </p:sp>
        <p:sp>
          <p:nvSpPr>
            <p:cNvPr id="9" name="菱形 8">
              <a:extLst>
                <a:ext uri="{FF2B5EF4-FFF2-40B4-BE49-F238E27FC236}">
                  <a16:creationId xmlns:a16="http://schemas.microsoft.com/office/drawing/2014/main" id="{33D5C189-8CF5-48A4-861F-1D91464A9CFF}"/>
                </a:ext>
              </a:extLst>
            </p:cNvPr>
            <p:cNvSpPr/>
            <p:nvPr/>
          </p:nvSpPr>
          <p:spPr>
            <a:xfrm>
              <a:off x="5758072" y="1027045"/>
              <a:ext cx="1046921" cy="1046921"/>
            </a:xfrm>
            <a:prstGeom prst="diamond">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汉仪家书简" panose="02010609000101010101" pitchFamily="49" charset="-122"/>
                <a:ea typeface="汉仪家书简" panose="02010609000101010101" pitchFamily="49" charset="-122"/>
                <a:cs typeface="+mn-lt"/>
              </a:endParaRPr>
            </a:p>
          </p:txBody>
        </p:sp>
      </p:grpSp>
      <p:grpSp>
        <p:nvGrpSpPr>
          <p:cNvPr id="10" name="组合 10">
            <a:extLst>
              <a:ext uri="{FF2B5EF4-FFF2-40B4-BE49-F238E27FC236}">
                <a16:creationId xmlns:a16="http://schemas.microsoft.com/office/drawing/2014/main" id="{8B47F25C-AC87-4778-9DF0-32C87CDC9A1C}"/>
              </a:ext>
            </a:extLst>
          </p:cNvPr>
          <p:cNvGrpSpPr/>
          <p:nvPr/>
        </p:nvGrpSpPr>
        <p:grpSpPr>
          <a:xfrm>
            <a:off x="146943" y="522254"/>
            <a:ext cx="4155676" cy="3597566"/>
            <a:chOff x="5758072" y="954157"/>
            <a:chExt cx="1053545" cy="1119809"/>
          </a:xfrm>
          <a:solidFill>
            <a:schemeClr val="tx2">
              <a:lumMod val="40000"/>
              <a:lumOff val="60000"/>
            </a:schemeClr>
          </a:solidFill>
        </p:grpSpPr>
        <p:sp>
          <p:nvSpPr>
            <p:cNvPr id="11" name="菱形 11">
              <a:extLst>
                <a:ext uri="{FF2B5EF4-FFF2-40B4-BE49-F238E27FC236}">
                  <a16:creationId xmlns:a16="http://schemas.microsoft.com/office/drawing/2014/main" id="{63CB0D44-AA16-4F24-86D1-7AD52C892DF8}"/>
                </a:ext>
              </a:extLst>
            </p:cNvPr>
            <p:cNvSpPr/>
            <p:nvPr/>
          </p:nvSpPr>
          <p:spPr>
            <a:xfrm>
              <a:off x="5764696" y="954157"/>
              <a:ext cx="1046921" cy="1046921"/>
            </a:xfrm>
            <a:prstGeom prst="diamond">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汉仪家书简" panose="02010609000101010101" pitchFamily="49" charset="-122"/>
                <a:ea typeface="汉仪家书简" panose="02010609000101010101" pitchFamily="49" charset="-122"/>
                <a:cs typeface="+mn-lt"/>
              </a:endParaRPr>
            </a:p>
          </p:txBody>
        </p:sp>
        <p:sp>
          <p:nvSpPr>
            <p:cNvPr id="17" name="菱形 12">
              <a:extLst>
                <a:ext uri="{FF2B5EF4-FFF2-40B4-BE49-F238E27FC236}">
                  <a16:creationId xmlns:a16="http://schemas.microsoft.com/office/drawing/2014/main" id="{B5D39D3F-D8E8-44E1-9C96-27D0B7715A6A}"/>
                </a:ext>
              </a:extLst>
            </p:cNvPr>
            <p:cNvSpPr/>
            <p:nvPr/>
          </p:nvSpPr>
          <p:spPr>
            <a:xfrm>
              <a:off x="5758072" y="1027045"/>
              <a:ext cx="1046921" cy="1046921"/>
            </a:xfrm>
            <a:prstGeom prst="diamond">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汉仪家书简" panose="02010609000101010101" pitchFamily="49" charset="-122"/>
                <a:ea typeface="汉仪家书简" panose="02010609000101010101" pitchFamily="49" charset="-122"/>
                <a:cs typeface="+mn-lt"/>
              </a:endParaRPr>
            </a:p>
          </p:txBody>
        </p:sp>
      </p:grpSp>
      <p:sp>
        <p:nvSpPr>
          <p:cNvPr id="2" name="TextBox 1">
            <a:extLst>
              <a:ext uri="{FF2B5EF4-FFF2-40B4-BE49-F238E27FC236}">
                <a16:creationId xmlns:a16="http://schemas.microsoft.com/office/drawing/2014/main" id="{8C7888C8-57EA-4DAC-877C-E1460433AB64}"/>
              </a:ext>
            </a:extLst>
          </p:cNvPr>
          <p:cNvSpPr txBox="1"/>
          <p:nvPr/>
        </p:nvSpPr>
        <p:spPr>
          <a:xfrm>
            <a:off x="6096000" y="627946"/>
            <a:ext cx="5381086" cy="1077218"/>
          </a:xfrm>
          <a:prstGeom prst="rect">
            <a:avLst/>
          </a:prstGeom>
          <a:noFill/>
        </p:spPr>
        <p:txBody>
          <a:bodyPr wrap="square" rtlCol="0">
            <a:spAutoFit/>
          </a:bodyPr>
          <a:lstStyle/>
          <a:p>
            <a:pPr lvl="0" algn="just"/>
            <a:r>
              <a:rPr lang="vi-VN" sz="3200" b="1" dirty="0" smtClean="0">
                <a:latin typeface="#9Slide03 Arima Madurai" panose="00000500000000000000" pitchFamily="2" charset="0"/>
                <a:cs typeface="#9Slide03 Arima Madurai" panose="00000500000000000000" pitchFamily="2" charset="0"/>
              </a:rPr>
              <a:t>Là cấp trên của trung sĩ trẻ, có quyền lực chỉ huy đơn vị.</a:t>
            </a:r>
            <a:endParaRPr lang="vi-VN" sz="3200" b="1" dirty="0">
              <a:latin typeface="#9Slide03 Arima Madurai" panose="00000500000000000000" pitchFamily="2" charset="0"/>
              <a:cs typeface="#9Slide03 Arima Madurai" panose="00000500000000000000" pitchFamily="2" charset="0"/>
            </a:endParaRPr>
          </a:p>
        </p:txBody>
      </p:sp>
      <p:sp>
        <p:nvSpPr>
          <p:cNvPr id="24" name="TextBox 23">
            <a:extLst>
              <a:ext uri="{FF2B5EF4-FFF2-40B4-BE49-F238E27FC236}">
                <a16:creationId xmlns:a16="http://schemas.microsoft.com/office/drawing/2014/main" id="{E57E5503-EB8C-4A7F-B400-34A49B100BC1}"/>
              </a:ext>
            </a:extLst>
          </p:cNvPr>
          <p:cNvSpPr txBox="1"/>
          <p:nvPr/>
        </p:nvSpPr>
        <p:spPr>
          <a:xfrm>
            <a:off x="6031131" y="2510390"/>
            <a:ext cx="5420292" cy="1077218"/>
          </a:xfrm>
          <a:prstGeom prst="rect">
            <a:avLst/>
          </a:prstGeom>
          <a:noFill/>
        </p:spPr>
        <p:txBody>
          <a:bodyPr wrap="square" rtlCol="0">
            <a:spAutoFit/>
          </a:bodyPr>
          <a:lstStyle/>
          <a:p>
            <a:pPr lvl="0" algn="just"/>
            <a:r>
              <a:rPr lang="vi-VN" sz="3200" b="1" dirty="0" smtClean="0">
                <a:latin typeface="#9Slide03 Arima Madurai" panose="00000500000000000000" pitchFamily="2" charset="0"/>
                <a:cs typeface="#9Slide03 Arima Madurai" panose="00000500000000000000" pitchFamily="2" charset="0"/>
              </a:rPr>
              <a:t>Mong </a:t>
            </a:r>
            <a:r>
              <a:rPr lang="vi-VN" sz="3200" b="1" dirty="0">
                <a:latin typeface="#9Slide03 Arima Madurai" panose="00000500000000000000" pitchFamily="2" charset="0"/>
                <a:cs typeface="#9Slide03 Arima Madurai" panose="00000500000000000000" pitchFamily="2" charset="0"/>
              </a:rPr>
              <a:t>muốn </a:t>
            </a:r>
            <a:r>
              <a:rPr lang="vi-VN" sz="3200" b="1" dirty="0" smtClean="0">
                <a:latin typeface="#9Slide03 Arima Madurai" panose="00000500000000000000" pitchFamily="2" charset="0"/>
                <a:cs typeface="#9Slide03 Arima Madurai" panose="00000500000000000000" pitchFamily="2" charset="0"/>
              </a:rPr>
              <a:t>tầm thường, vì lợi ích của cuộc chiến tranh.</a:t>
            </a:r>
            <a:endParaRPr lang="vi-VN" sz="3200" b="1" dirty="0">
              <a:latin typeface="#9Slide03 Arima Madurai" panose="00000500000000000000" pitchFamily="2" charset="0"/>
              <a:cs typeface="#9Slide03 Arima Madurai" panose="00000500000000000000" pitchFamily="2" charset="0"/>
            </a:endParaRPr>
          </a:p>
        </p:txBody>
      </p:sp>
      <p:sp>
        <p:nvSpPr>
          <p:cNvPr id="15" name="Hộp Văn bản 9">
            <a:extLst>
              <a:ext uri="{FF2B5EF4-FFF2-40B4-BE49-F238E27FC236}">
                <a16:creationId xmlns:a16="http://schemas.microsoft.com/office/drawing/2014/main" id="{3789F88F-1016-4B56-B215-7B43409AC387}"/>
              </a:ext>
            </a:extLst>
          </p:cNvPr>
          <p:cNvSpPr txBox="1"/>
          <p:nvPr/>
        </p:nvSpPr>
        <p:spPr>
          <a:xfrm>
            <a:off x="537112" y="18268"/>
            <a:ext cx="4229226" cy="646331"/>
          </a:xfrm>
          <a:prstGeom prst="rect">
            <a:avLst/>
          </a:prstGeom>
          <a:noFill/>
        </p:spPr>
        <p:txBody>
          <a:bodyPr wrap="square">
            <a:spAutoFit/>
          </a:bodyPr>
          <a:lstStyle/>
          <a:p>
            <a:r>
              <a:rPr lang="vi-VN" altLang="en-US" sz="3600" b="1" dirty="0">
                <a:solidFill>
                  <a:srgbClr val="FF0000"/>
                </a:solidFill>
                <a:latin typeface="#9Slide05 SVNVandella" pitchFamily="2" charset="0"/>
                <a:cs typeface="Arial" panose="020B0604020202020204" pitchFamily="34" charset="0"/>
              </a:rPr>
              <a:t>c</a:t>
            </a:r>
            <a:r>
              <a:rPr lang="vi-VN" altLang="en-US" sz="3600" b="1" dirty="0" smtClean="0">
                <a:solidFill>
                  <a:srgbClr val="FF0000"/>
                </a:solidFill>
                <a:latin typeface="#9Slide05 SVNVandella" pitchFamily="2" charset="0"/>
                <a:cs typeface="Arial" panose="020B0604020202020204" pitchFamily="34" charset="0"/>
              </a:rPr>
              <a:t>. Nhân vật viên đại tá:</a:t>
            </a:r>
            <a:endParaRPr lang="en-BZ" sz="3600" dirty="0">
              <a:solidFill>
                <a:srgbClr val="FF0000"/>
              </a:solidFill>
            </a:endParaRPr>
          </a:p>
        </p:txBody>
      </p:sp>
      <p:grpSp>
        <p:nvGrpSpPr>
          <p:cNvPr id="16" name="组合 10">
            <a:extLst>
              <a:ext uri="{FF2B5EF4-FFF2-40B4-BE49-F238E27FC236}">
                <a16:creationId xmlns:a16="http://schemas.microsoft.com/office/drawing/2014/main" id="{8B47F25C-AC87-4778-9DF0-32C87CDC9A1C}"/>
              </a:ext>
            </a:extLst>
          </p:cNvPr>
          <p:cNvGrpSpPr/>
          <p:nvPr/>
        </p:nvGrpSpPr>
        <p:grpSpPr>
          <a:xfrm>
            <a:off x="4702159" y="2456019"/>
            <a:ext cx="1053545" cy="1147423"/>
            <a:chOff x="5758072" y="954157"/>
            <a:chExt cx="1053545" cy="1119809"/>
          </a:xfrm>
          <a:solidFill>
            <a:schemeClr val="accent2">
              <a:lumMod val="60000"/>
              <a:lumOff val="40000"/>
            </a:schemeClr>
          </a:solidFill>
        </p:grpSpPr>
        <p:sp>
          <p:nvSpPr>
            <p:cNvPr id="18" name="菱形 11">
              <a:extLst>
                <a:ext uri="{FF2B5EF4-FFF2-40B4-BE49-F238E27FC236}">
                  <a16:creationId xmlns:a16="http://schemas.microsoft.com/office/drawing/2014/main" id="{63CB0D44-AA16-4F24-86D1-7AD52C892DF8}"/>
                </a:ext>
              </a:extLst>
            </p:cNvPr>
            <p:cNvSpPr/>
            <p:nvPr/>
          </p:nvSpPr>
          <p:spPr>
            <a:xfrm>
              <a:off x="5764696" y="954157"/>
              <a:ext cx="1046921" cy="1046921"/>
            </a:xfrm>
            <a:prstGeom prst="diamond">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汉仪家书简" panose="02010609000101010101" pitchFamily="49" charset="-122"/>
                <a:ea typeface="汉仪家书简" panose="02010609000101010101" pitchFamily="49" charset="-122"/>
                <a:cs typeface="+mn-lt"/>
              </a:endParaRPr>
            </a:p>
          </p:txBody>
        </p:sp>
        <p:sp>
          <p:nvSpPr>
            <p:cNvPr id="19" name="菱形 12">
              <a:extLst>
                <a:ext uri="{FF2B5EF4-FFF2-40B4-BE49-F238E27FC236}">
                  <a16:creationId xmlns:a16="http://schemas.microsoft.com/office/drawing/2014/main" id="{B5D39D3F-D8E8-44E1-9C96-27D0B7715A6A}"/>
                </a:ext>
              </a:extLst>
            </p:cNvPr>
            <p:cNvSpPr/>
            <p:nvPr/>
          </p:nvSpPr>
          <p:spPr>
            <a:xfrm>
              <a:off x="5758072" y="1027045"/>
              <a:ext cx="1046921" cy="1046921"/>
            </a:xfrm>
            <a:prstGeom prst="diamond">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汉仪家书简" panose="02010609000101010101" pitchFamily="49" charset="-122"/>
                <a:ea typeface="汉仪家书简" panose="02010609000101010101" pitchFamily="49" charset="-122"/>
                <a:cs typeface="+mn-lt"/>
              </a:endParaRPr>
            </a:p>
          </p:txBody>
        </p:sp>
      </p:grpSp>
      <p:grpSp>
        <p:nvGrpSpPr>
          <p:cNvPr id="23" name="组合 6">
            <a:extLst>
              <a:ext uri="{FF2B5EF4-FFF2-40B4-BE49-F238E27FC236}">
                <a16:creationId xmlns:a16="http://schemas.microsoft.com/office/drawing/2014/main" id="{A35905B1-89EB-4349-B6F1-42BDA3652B62}"/>
              </a:ext>
            </a:extLst>
          </p:cNvPr>
          <p:cNvGrpSpPr/>
          <p:nvPr/>
        </p:nvGrpSpPr>
        <p:grpSpPr>
          <a:xfrm>
            <a:off x="4748304" y="3963159"/>
            <a:ext cx="1053545" cy="1119809"/>
            <a:chOff x="5758072" y="954157"/>
            <a:chExt cx="1053545" cy="1119809"/>
          </a:xfrm>
          <a:solidFill>
            <a:schemeClr val="accent2"/>
          </a:solidFill>
        </p:grpSpPr>
        <p:sp>
          <p:nvSpPr>
            <p:cNvPr id="25" name="菱形 7">
              <a:extLst>
                <a:ext uri="{FF2B5EF4-FFF2-40B4-BE49-F238E27FC236}">
                  <a16:creationId xmlns:a16="http://schemas.microsoft.com/office/drawing/2014/main" id="{E99CE902-93FB-42D2-97E2-F86D208F231A}"/>
                </a:ext>
              </a:extLst>
            </p:cNvPr>
            <p:cNvSpPr/>
            <p:nvPr/>
          </p:nvSpPr>
          <p:spPr>
            <a:xfrm>
              <a:off x="5764696" y="954157"/>
              <a:ext cx="1046921" cy="1046921"/>
            </a:xfrm>
            <a:prstGeom prst="diamond">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汉仪家书简" panose="02010609000101010101" pitchFamily="49" charset="-122"/>
                <a:ea typeface="汉仪家书简" panose="02010609000101010101" pitchFamily="49" charset="-122"/>
                <a:cs typeface="+mn-lt"/>
              </a:endParaRPr>
            </a:p>
          </p:txBody>
        </p:sp>
        <p:sp>
          <p:nvSpPr>
            <p:cNvPr id="26" name="菱形 8">
              <a:extLst>
                <a:ext uri="{FF2B5EF4-FFF2-40B4-BE49-F238E27FC236}">
                  <a16:creationId xmlns:a16="http://schemas.microsoft.com/office/drawing/2014/main" id="{33D5C189-8CF5-48A4-861F-1D91464A9CFF}"/>
                </a:ext>
              </a:extLst>
            </p:cNvPr>
            <p:cNvSpPr/>
            <p:nvPr/>
          </p:nvSpPr>
          <p:spPr>
            <a:xfrm>
              <a:off x="5758072" y="1027045"/>
              <a:ext cx="1046921" cy="1046921"/>
            </a:xfrm>
            <a:prstGeom prst="diamond">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汉仪家书简" panose="02010609000101010101" pitchFamily="49" charset="-122"/>
                <a:ea typeface="汉仪家书简" panose="02010609000101010101" pitchFamily="49" charset="-122"/>
                <a:cs typeface="+mn-lt"/>
              </a:endParaRPr>
            </a:p>
          </p:txBody>
        </p:sp>
      </p:grpSp>
      <p:sp>
        <p:nvSpPr>
          <p:cNvPr id="28" name="TextBox 27">
            <a:extLst>
              <a:ext uri="{FF2B5EF4-FFF2-40B4-BE49-F238E27FC236}">
                <a16:creationId xmlns:a16="http://schemas.microsoft.com/office/drawing/2014/main" id="{E57E5503-EB8C-4A7F-B400-34A49B100BC1}"/>
              </a:ext>
            </a:extLst>
          </p:cNvPr>
          <p:cNvSpPr txBox="1"/>
          <p:nvPr/>
        </p:nvSpPr>
        <p:spPr>
          <a:xfrm>
            <a:off x="6038752" y="3896801"/>
            <a:ext cx="5990343" cy="2062103"/>
          </a:xfrm>
          <a:prstGeom prst="rect">
            <a:avLst/>
          </a:prstGeom>
          <a:noFill/>
        </p:spPr>
        <p:txBody>
          <a:bodyPr wrap="square" rtlCol="0">
            <a:spAutoFit/>
          </a:bodyPr>
          <a:lstStyle/>
          <a:p>
            <a:pPr lvl="0" algn="just"/>
            <a:r>
              <a:rPr lang="vi-VN" sz="3200" b="1" dirty="0">
                <a:latin typeface="#9Slide03 Arima Madurai" panose="00000500000000000000" pitchFamily="2" charset="0"/>
                <a:cs typeface="#9Slide03 Arima Madurai" panose="00000500000000000000" pitchFamily="2" charset="0"/>
              </a:rPr>
              <a:t>Ông gạt phăng tất cả những dự định, ước mơ </a:t>
            </a:r>
            <a:r>
              <a:rPr lang="vi-VN" sz="3200" b="1" dirty="0" smtClean="0">
                <a:latin typeface="#9Slide03 Arima Madurai" panose="00000500000000000000" pitchFamily="2" charset="0"/>
                <a:cs typeface="#9Slide03 Arima Madurai" panose="00000500000000000000" pitchFamily="2" charset="0"/>
              </a:rPr>
              <a:t>của trung </a:t>
            </a:r>
            <a:r>
              <a:rPr lang="vi-VN" sz="3200" b="1" dirty="0">
                <a:latin typeface="#9Slide03 Arima Madurai" panose="00000500000000000000" pitchFamily="2" charset="0"/>
                <a:cs typeface="#9Slide03 Arima Madurai" panose="00000500000000000000" pitchFamily="2" charset="0"/>
              </a:rPr>
              <a:t>sĩ và khăng khăng yêu cầu cấp dưới phải làm theo mệnh </a:t>
            </a:r>
            <a:r>
              <a:rPr lang="vi-VN" sz="3200" b="1" dirty="0" smtClean="0">
                <a:latin typeface="#9Slide03 Arima Madurai" panose="00000500000000000000" pitchFamily="2" charset="0"/>
                <a:cs typeface="#9Slide03 Arima Madurai" panose="00000500000000000000" pitchFamily="2" charset="0"/>
              </a:rPr>
              <a:t>lệnh.</a:t>
            </a:r>
            <a:endParaRPr lang="en-BZ" sz="3200" b="1" dirty="0">
              <a:latin typeface="#9Slide03 Arima Madurai" panose="00000500000000000000" pitchFamily="2" charset="0"/>
              <a:cs typeface="#9Slide03 Arima Madurai" panose="00000500000000000000" pitchFamily="2" charset="0"/>
            </a:endParaRPr>
          </a:p>
        </p:txBody>
      </p:sp>
      <p:sp>
        <p:nvSpPr>
          <p:cNvPr id="29" name="TextBox 28"/>
          <p:cNvSpPr txBox="1"/>
          <p:nvPr/>
        </p:nvSpPr>
        <p:spPr>
          <a:xfrm>
            <a:off x="29744" y="5174754"/>
            <a:ext cx="5367385" cy="1569660"/>
          </a:xfrm>
          <a:prstGeom prst="rect">
            <a:avLst/>
          </a:prstGeom>
          <a:solidFill>
            <a:schemeClr val="bg2"/>
          </a:solidFill>
        </p:spPr>
        <p:txBody>
          <a:bodyPr wrap="square" rtlCol="0">
            <a:spAutoFit/>
          </a:bodyPr>
          <a:lstStyle/>
          <a:p>
            <a:r>
              <a:rPr lang="vi-VN" sz="2400" i="1" dirty="0" smtClean="0">
                <a:solidFill>
                  <a:schemeClr val="accent6">
                    <a:lumMod val="75000"/>
                  </a:schemeClr>
                </a:solidFill>
                <a:latin typeface="#9Slide03 AllRoundGothic" panose="020B0703020202020104" pitchFamily="34" charset="0"/>
              </a:rPr>
              <a:t>Viên đại tá là người có tính cách nóng nảy, bị kích động, không biết lắng nghe và tin tưởng cấp dưới, chuyên quyền độc đoán, bảo thủ.</a:t>
            </a:r>
            <a:endParaRPr lang="en-US" sz="2400" i="1" dirty="0">
              <a:solidFill>
                <a:schemeClr val="accent6">
                  <a:lumMod val="75000"/>
                </a:schemeClr>
              </a:solidFill>
              <a:latin typeface="#9Slide03 AllRoundGothic" panose="020B0703020202020104" pitchFamily="34" charset="0"/>
            </a:endParaRPr>
          </a:p>
        </p:txBody>
      </p:sp>
      <p:sp>
        <p:nvSpPr>
          <p:cNvPr id="30" name="Right Arrow 29"/>
          <p:cNvSpPr/>
          <p:nvPr/>
        </p:nvSpPr>
        <p:spPr>
          <a:xfrm rot="5201366">
            <a:off x="1913808" y="4310738"/>
            <a:ext cx="648072" cy="4846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31" name="Cloud 30"/>
          <p:cNvSpPr/>
          <p:nvPr/>
        </p:nvSpPr>
        <p:spPr>
          <a:xfrm>
            <a:off x="6031131" y="359132"/>
            <a:ext cx="5366814" cy="1800200"/>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i="1" dirty="0" smtClean="0">
                <a:solidFill>
                  <a:srgbClr val="FF0000"/>
                </a:solidFill>
              </a:rPr>
              <a:t>Viên đại tá trong truyện được giới thiệu như thế nào?</a:t>
            </a:r>
            <a:endParaRPr lang="en-US" sz="2400" i="1" dirty="0">
              <a:solidFill>
                <a:srgbClr val="FF0000"/>
              </a:solidFill>
            </a:endParaRPr>
          </a:p>
        </p:txBody>
      </p:sp>
      <p:sp>
        <p:nvSpPr>
          <p:cNvPr id="32" name="Cloud 31"/>
          <p:cNvSpPr/>
          <p:nvPr/>
        </p:nvSpPr>
        <p:spPr>
          <a:xfrm>
            <a:off x="5810438" y="2043563"/>
            <a:ext cx="6028730" cy="2160240"/>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i="1" dirty="0" smtClean="0">
                <a:solidFill>
                  <a:srgbClr val="FF0000"/>
                </a:solidFill>
              </a:rPr>
              <a:t>Em có nhận xét gì về mong muốn của viên đại tá?</a:t>
            </a:r>
            <a:endParaRPr lang="en-US" sz="2400" i="1" dirty="0">
              <a:solidFill>
                <a:srgbClr val="FF0000"/>
              </a:solidFill>
            </a:endParaRPr>
          </a:p>
        </p:txBody>
      </p:sp>
      <p:sp>
        <p:nvSpPr>
          <p:cNvPr id="34" name="Cloud 33"/>
          <p:cNvSpPr/>
          <p:nvPr/>
        </p:nvSpPr>
        <p:spPr>
          <a:xfrm>
            <a:off x="6011145" y="3836637"/>
            <a:ext cx="5942023" cy="2676234"/>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i="1" dirty="0" smtClean="0">
                <a:solidFill>
                  <a:srgbClr val="FF0000"/>
                </a:solidFill>
              </a:rPr>
              <a:t>Em hãy nhận xét về thái độ của viên đại tá trong cuộc nói chuyện với trung sĩ trẻ?</a:t>
            </a:r>
            <a:endParaRPr lang="en-US" sz="2400" i="1" dirty="0">
              <a:solidFill>
                <a:srgbClr val="FF0000"/>
              </a:solidFill>
            </a:endParaRPr>
          </a:p>
        </p:txBody>
      </p:sp>
      <p:sp>
        <p:nvSpPr>
          <p:cNvPr id="35" name="Cloud 34"/>
          <p:cNvSpPr/>
          <p:nvPr/>
        </p:nvSpPr>
        <p:spPr>
          <a:xfrm>
            <a:off x="6189496" y="2210094"/>
            <a:ext cx="5353800" cy="2376264"/>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i="1" dirty="0" smtClean="0">
                <a:solidFill>
                  <a:srgbClr val="FF0000"/>
                </a:solidFill>
              </a:rPr>
              <a:t>Qua cuộc nói chuyện với trung sĩ trẻ, em hãy cho biết viên đại tá là một người như thế nào?</a:t>
            </a:r>
            <a:endParaRPr lang="en-US" sz="2400" i="1" dirty="0">
              <a:solidFill>
                <a:srgbClr val="FF0000"/>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8991" y="864395"/>
            <a:ext cx="2835714" cy="2691398"/>
          </a:xfrm>
          <a:prstGeom prst="rect">
            <a:avLst/>
          </a:prstGeom>
        </p:spPr>
      </p:pic>
    </p:spTree>
    <p:extLst>
      <p:ext uri="{BB962C8B-B14F-4D97-AF65-F5344CB8AC3E}">
        <p14:creationId xmlns:p14="http://schemas.microsoft.com/office/powerpoint/2010/main" val="404250099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wipe(down)">
                                      <p:cBhvr>
                                        <p:cTn id="19" dur="580">
                                          <p:stCondLst>
                                            <p:cond delay="0"/>
                                          </p:stCondLst>
                                        </p:cTn>
                                        <p:tgtEl>
                                          <p:spTgt spid="31"/>
                                        </p:tgtEl>
                                      </p:cBhvr>
                                    </p:animEffect>
                                    <p:anim calcmode="lin" valueType="num">
                                      <p:cBhvr>
                                        <p:cTn id="20" dur="1822"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31"/>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31"/>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31"/>
                                        </p:tgtEl>
                                        <p:attrNameLst>
                                          <p:attrName>ppt_y</p:attrName>
                                        </p:attrNameLst>
                                      </p:cBhvr>
                                      <p:tavLst>
                                        <p:tav tm="0" fmla="#ppt_y-sin(pi*$)/81">
                                          <p:val>
                                            <p:fltVal val="0"/>
                                          </p:val>
                                        </p:tav>
                                        <p:tav tm="100000">
                                          <p:val>
                                            <p:fltVal val="1"/>
                                          </p:val>
                                        </p:tav>
                                      </p:tavLst>
                                    </p:anim>
                                    <p:animScale>
                                      <p:cBhvr>
                                        <p:cTn id="25" dur="26">
                                          <p:stCondLst>
                                            <p:cond delay="650"/>
                                          </p:stCondLst>
                                        </p:cTn>
                                        <p:tgtEl>
                                          <p:spTgt spid="31"/>
                                        </p:tgtEl>
                                      </p:cBhvr>
                                      <p:to x="100000" y="60000"/>
                                    </p:animScale>
                                    <p:animScale>
                                      <p:cBhvr>
                                        <p:cTn id="26" dur="166" decel="50000">
                                          <p:stCondLst>
                                            <p:cond delay="676"/>
                                          </p:stCondLst>
                                        </p:cTn>
                                        <p:tgtEl>
                                          <p:spTgt spid="31"/>
                                        </p:tgtEl>
                                      </p:cBhvr>
                                      <p:to x="100000" y="100000"/>
                                    </p:animScale>
                                    <p:animScale>
                                      <p:cBhvr>
                                        <p:cTn id="27" dur="26">
                                          <p:stCondLst>
                                            <p:cond delay="1312"/>
                                          </p:stCondLst>
                                        </p:cTn>
                                        <p:tgtEl>
                                          <p:spTgt spid="31"/>
                                        </p:tgtEl>
                                      </p:cBhvr>
                                      <p:to x="100000" y="80000"/>
                                    </p:animScale>
                                    <p:animScale>
                                      <p:cBhvr>
                                        <p:cTn id="28" dur="166" decel="50000">
                                          <p:stCondLst>
                                            <p:cond delay="1338"/>
                                          </p:stCondLst>
                                        </p:cTn>
                                        <p:tgtEl>
                                          <p:spTgt spid="31"/>
                                        </p:tgtEl>
                                      </p:cBhvr>
                                      <p:to x="100000" y="100000"/>
                                    </p:animScale>
                                    <p:animScale>
                                      <p:cBhvr>
                                        <p:cTn id="29" dur="26">
                                          <p:stCondLst>
                                            <p:cond delay="1642"/>
                                          </p:stCondLst>
                                        </p:cTn>
                                        <p:tgtEl>
                                          <p:spTgt spid="31"/>
                                        </p:tgtEl>
                                      </p:cBhvr>
                                      <p:to x="100000" y="90000"/>
                                    </p:animScale>
                                    <p:animScale>
                                      <p:cBhvr>
                                        <p:cTn id="30" dur="166" decel="50000">
                                          <p:stCondLst>
                                            <p:cond delay="1668"/>
                                          </p:stCondLst>
                                        </p:cTn>
                                        <p:tgtEl>
                                          <p:spTgt spid="31"/>
                                        </p:tgtEl>
                                      </p:cBhvr>
                                      <p:to x="100000" y="100000"/>
                                    </p:animScale>
                                    <p:animScale>
                                      <p:cBhvr>
                                        <p:cTn id="31" dur="26">
                                          <p:stCondLst>
                                            <p:cond delay="1808"/>
                                          </p:stCondLst>
                                        </p:cTn>
                                        <p:tgtEl>
                                          <p:spTgt spid="31"/>
                                        </p:tgtEl>
                                      </p:cBhvr>
                                      <p:to x="100000" y="95000"/>
                                    </p:animScale>
                                    <p:animScale>
                                      <p:cBhvr>
                                        <p:cTn id="32" dur="166" decel="50000">
                                          <p:stCondLst>
                                            <p:cond delay="1834"/>
                                          </p:stCondLst>
                                        </p:cTn>
                                        <p:tgtEl>
                                          <p:spTgt spid="31"/>
                                        </p:tgtEl>
                                      </p:cBhvr>
                                      <p:to x="100000" y="100000"/>
                                    </p:animScale>
                                  </p:childTnLst>
                                </p:cTn>
                              </p:par>
                            </p:childTnLst>
                          </p:cTn>
                        </p:par>
                      </p:childTnLst>
                    </p:cTn>
                  </p:par>
                  <p:par>
                    <p:cTn id="33" fill="hold">
                      <p:stCondLst>
                        <p:cond delay="indefinite"/>
                      </p:stCondLst>
                      <p:childTnLst>
                        <p:par>
                          <p:cTn id="34" fill="hold">
                            <p:stCondLst>
                              <p:cond delay="0"/>
                            </p:stCondLst>
                            <p:childTnLst>
                              <p:par>
                                <p:cTn id="35" presetID="6" presetClass="exit" presetSubtype="32" fill="hold" grpId="1" nodeType="clickEffect">
                                  <p:stCondLst>
                                    <p:cond delay="0"/>
                                  </p:stCondLst>
                                  <p:childTnLst>
                                    <p:animEffect transition="out" filter="circle(out)">
                                      <p:cBhvr>
                                        <p:cTn id="36" dur="2000"/>
                                        <p:tgtEl>
                                          <p:spTgt spid="31"/>
                                        </p:tgtEl>
                                      </p:cBhvr>
                                    </p:animEffect>
                                    <p:set>
                                      <p:cBhvr>
                                        <p:cTn id="37" dur="1" fill="hold">
                                          <p:stCondLst>
                                            <p:cond delay="1999"/>
                                          </p:stCondLst>
                                        </p:cTn>
                                        <p:tgtEl>
                                          <p:spTgt spid="31"/>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1000"/>
                                        <p:tgtEl>
                                          <p:spTgt spid="7"/>
                                        </p:tgtEl>
                                      </p:cBhvr>
                                    </p:animEffect>
                                    <p:anim calcmode="lin" valueType="num">
                                      <p:cBhvr>
                                        <p:cTn id="43" dur="1000" fill="hold"/>
                                        <p:tgtEl>
                                          <p:spTgt spid="7"/>
                                        </p:tgtEl>
                                        <p:attrNameLst>
                                          <p:attrName>ppt_x</p:attrName>
                                        </p:attrNameLst>
                                      </p:cBhvr>
                                      <p:tavLst>
                                        <p:tav tm="0">
                                          <p:val>
                                            <p:strVal val="#ppt_x"/>
                                          </p:val>
                                        </p:tav>
                                        <p:tav tm="100000">
                                          <p:val>
                                            <p:strVal val="#ppt_x"/>
                                          </p:val>
                                        </p:tav>
                                      </p:tavLst>
                                    </p:anim>
                                    <p:anim calcmode="lin" valueType="num">
                                      <p:cBhvr>
                                        <p:cTn id="44" dur="1000" fill="hold"/>
                                        <p:tgtEl>
                                          <p:spTgt spid="7"/>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fade">
                                      <p:cBhvr>
                                        <p:cTn id="47" dur="1000"/>
                                        <p:tgtEl>
                                          <p:spTgt spid="2"/>
                                        </p:tgtEl>
                                      </p:cBhvr>
                                    </p:animEffect>
                                    <p:anim calcmode="lin" valueType="num">
                                      <p:cBhvr>
                                        <p:cTn id="48" dur="1000" fill="hold"/>
                                        <p:tgtEl>
                                          <p:spTgt spid="2"/>
                                        </p:tgtEl>
                                        <p:attrNameLst>
                                          <p:attrName>ppt_x</p:attrName>
                                        </p:attrNameLst>
                                      </p:cBhvr>
                                      <p:tavLst>
                                        <p:tav tm="0">
                                          <p:val>
                                            <p:strVal val="#ppt_x"/>
                                          </p:val>
                                        </p:tav>
                                        <p:tav tm="100000">
                                          <p:val>
                                            <p:strVal val="#ppt_x"/>
                                          </p:val>
                                        </p:tav>
                                      </p:tavLst>
                                    </p:anim>
                                    <p:anim calcmode="lin" valueType="num">
                                      <p:cBhvr>
                                        <p:cTn id="4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32"/>
                                        </p:tgtEl>
                                        <p:attrNameLst>
                                          <p:attrName>style.visibility</p:attrName>
                                        </p:attrNameLst>
                                      </p:cBhvr>
                                      <p:to>
                                        <p:strVal val="visible"/>
                                      </p:to>
                                    </p:set>
                                    <p:anim calcmode="lin" valueType="num">
                                      <p:cBhvr additive="base">
                                        <p:cTn id="54" dur="500" fill="hold"/>
                                        <p:tgtEl>
                                          <p:spTgt spid="32"/>
                                        </p:tgtEl>
                                        <p:attrNameLst>
                                          <p:attrName>ppt_x</p:attrName>
                                        </p:attrNameLst>
                                      </p:cBhvr>
                                      <p:tavLst>
                                        <p:tav tm="0">
                                          <p:val>
                                            <p:strVal val="#ppt_x"/>
                                          </p:val>
                                        </p:tav>
                                        <p:tav tm="100000">
                                          <p:val>
                                            <p:strVal val="#ppt_x"/>
                                          </p:val>
                                        </p:tav>
                                      </p:tavLst>
                                    </p:anim>
                                    <p:anim calcmode="lin" valueType="num">
                                      <p:cBhvr additive="base">
                                        <p:cTn id="55"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xit" presetSubtype="4" fill="hold" grpId="1" nodeType="clickEffect">
                                  <p:stCondLst>
                                    <p:cond delay="0"/>
                                  </p:stCondLst>
                                  <p:childTnLst>
                                    <p:anim calcmode="lin" valueType="num">
                                      <p:cBhvr additive="base">
                                        <p:cTn id="59" dur="500"/>
                                        <p:tgtEl>
                                          <p:spTgt spid="32"/>
                                        </p:tgtEl>
                                        <p:attrNameLst>
                                          <p:attrName>ppt_x</p:attrName>
                                        </p:attrNameLst>
                                      </p:cBhvr>
                                      <p:tavLst>
                                        <p:tav tm="0">
                                          <p:val>
                                            <p:strVal val="ppt_x"/>
                                          </p:val>
                                        </p:tav>
                                        <p:tav tm="100000">
                                          <p:val>
                                            <p:strVal val="ppt_x"/>
                                          </p:val>
                                        </p:tav>
                                      </p:tavLst>
                                    </p:anim>
                                    <p:anim calcmode="lin" valueType="num">
                                      <p:cBhvr additive="base">
                                        <p:cTn id="60" dur="500"/>
                                        <p:tgtEl>
                                          <p:spTgt spid="32"/>
                                        </p:tgtEl>
                                        <p:attrNameLst>
                                          <p:attrName>ppt_y</p:attrName>
                                        </p:attrNameLst>
                                      </p:cBhvr>
                                      <p:tavLst>
                                        <p:tav tm="0">
                                          <p:val>
                                            <p:strVal val="ppt_y"/>
                                          </p:val>
                                        </p:tav>
                                        <p:tav tm="100000">
                                          <p:val>
                                            <p:strVal val="1+ppt_h/2"/>
                                          </p:val>
                                        </p:tav>
                                      </p:tavLst>
                                    </p:anim>
                                    <p:set>
                                      <p:cBhvr>
                                        <p:cTn id="61" dur="1" fill="hold">
                                          <p:stCondLst>
                                            <p:cond delay="499"/>
                                          </p:stCondLst>
                                        </p:cTn>
                                        <p:tgtEl>
                                          <p:spTgt spid="32"/>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nodeType="clickEffect">
                                  <p:stCondLst>
                                    <p:cond delay="0"/>
                                  </p:stCondLst>
                                  <p:childTnLst>
                                    <p:set>
                                      <p:cBhvr>
                                        <p:cTn id="65" dur="1" fill="hold">
                                          <p:stCondLst>
                                            <p:cond delay="0"/>
                                          </p:stCondLst>
                                        </p:cTn>
                                        <p:tgtEl>
                                          <p:spTgt spid="16"/>
                                        </p:tgtEl>
                                        <p:attrNameLst>
                                          <p:attrName>style.visibility</p:attrName>
                                        </p:attrNameLst>
                                      </p:cBhvr>
                                      <p:to>
                                        <p:strVal val="visible"/>
                                      </p:to>
                                    </p:set>
                                    <p:animEffect transition="in" filter="fade">
                                      <p:cBhvr>
                                        <p:cTn id="66" dur="1000"/>
                                        <p:tgtEl>
                                          <p:spTgt spid="16"/>
                                        </p:tgtEl>
                                      </p:cBhvr>
                                    </p:animEffect>
                                    <p:anim calcmode="lin" valueType="num">
                                      <p:cBhvr>
                                        <p:cTn id="67" dur="1000" fill="hold"/>
                                        <p:tgtEl>
                                          <p:spTgt spid="16"/>
                                        </p:tgtEl>
                                        <p:attrNameLst>
                                          <p:attrName>ppt_x</p:attrName>
                                        </p:attrNameLst>
                                      </p:cBhvr>
                                      <p:tavLst>
                                        <p:tav tm="0">
                                          <p:val>
                                            <p:strVal val="#ppt_x"/>
                                          </p:val>
                                        </p:tav>
                                        <p:tav tm="100000">
                                          <p:val>
                                            <p:strVal val="#ppt_x"/>
                                          </p:val>
                                        </p:tav>
                                      </p:tavLst>
                                    </p:anim>
                                    <p:anim calcmode="lin" valueType="num">
                                      <p:cBhvr>
                                        <p:cTn id="68" dur="1000" fill="hold"/>
                                        <p:tgtEl>
                                          <p:spTgt spid="16"/>
                                        </p:tgtEl>
                                        <p:attrNameLst>
                                          <p:attrName>ppt_y</p:attrName>
                                        </p:attrNameLst>
                                      </p:cBhvr>
                                      <p:tavLst>
                                        <p:tav tm="0">
                                          <p:val>
                                            <p:strVal val="#ppt_y+.1"/>
                                          </p:val>
                                        </p:tav>
                                        <p:tav tm="100000">
                                          <p:val>
                                            <p:strVal val="#ppt_y"/>
                                          </p:val>
                                        </p:tav>
                                      </p:tavLst>
                                    </p:anim>
                                  </p:childTnLst>
                                </p:cTn>
                              </p:par>
                              <p:par>
                                <p:cTn id="69" presetID="42" presetClass="entr" presetSubtype="0" fill="hold" grpId="0" nodeType="withEffect">
                                  <p:stCondLst>
                                    <p:cond delay="0"/>
                                  </p:stCondLst>
                                  <p:childTnLst>
                                    <p:set>
                                      <p:cBhvr>
                                        <p:cTn id="70" dur="1" fill="hold">
                                          <p:stCondLst>
                                            <p:cond delay="0"/>
                                          </p:stCondLst>
                                        </p:cTn>
                                        <p:tgtEl>
                                          <p:spTgt spid="24"/>
                                        </p:tgtEl>
                                        <p:attrNameLst>
                                          <p:attrName>style.visibility</p:attrName>
                                        </p:attrNameLst>
                                      </p:cBhvr>
                                      <p:to>
                                        <p:strVal val="visible"/>
                                      </p:to>
                                    </p:set>
                                    <p:animEffect transition="in" filter="fade">
                                      <p:cBhvr>
                                        <p:cTn id="71" dur="1000"/>
                                        <p:tgtEl>
                                          <p:spTgt spid="24"/>
                                        </p:tgtEl>
                                      </p:cBhvr>
                                    </p:animEffect>
                                    <p:anim calcmode="lin" valueType="num">
                                      <p:cBhvr>
                                        <p:cTn id="72" dur="1000" fill="hold"/>
                                        <p:tgtEl>
                                          <p:spTgt spid="24"/>
                                        </p:tgtEl>
                                        <p:attrNameLst>
                                          <p:attrName>ppt_x</p:attrName>
                                        </p:attrNameLst>
                                      </p:cBhvr>
                                      <p:tavLst>
                                        <p:tav tm="0">
                                          <p:val>
                                            <p:strVal val="#ppt_x"/>
                                          </p:val>
                                        </p:tav>
                                        <p:tav tm="100000">
                                          <p:val>
                                            <p:strVal val="#ppt_x"/>
                                          </p:val>
                                        </p:tav>
                                      </p:tavLst>
                                    </p:anim>
                                    <p:anim calcmode="lin" valueType="num">
                                      <p:cBhvr>
                                        <p:cTn id="73"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16" presetClass="entr" presetSubtype="21" fill="hold" grpId="0" nodeType="clickEffect">
                                  <p:stCondLst>
                                    <p:cond delay="0"/>
                                  </p:stCondLst>
                                  <p:childTnLst>
                                    <p:set>
                                      <p:cBhvr>
                                        <p:cTn id="77" dur="1" fill="hold">
                                          <p:stCondLst>
                                            <p:cond delay="0"/>
                                          </p:stCondLst>
                                        </p:cTn>
                                        <p:tgtEl>
                                          <p:spTgt spid="34"/>
                                        </p:tgtEl>
                                        <p:attrNameLst>
                                          <p:attrName>style.visibility</p:attrName>
                                        </p:attrNameLst>
                                      </p:cBhvr>
                                      <p:to>
                                        <p:strVal val="visible"/>
                                      </p:to>
                                    </p:set>
                                    <p:animEffect transition="in" filter="barn(inVertical)">
                                      <p:cBhvr>
                                        <p:cTn id="78" dur="500"/>
                                        <p:tgtEl>
                                          <p:spTgt spid="34"/>
                                        </p:tgtEl>
                                      </p:cBhvr>
                                    </p:animEffect>
                                  </p:childTnLst>
                                </p:cTn>
                              </p:par>
                            </p:childTnLst>
                          </p:cTn>
                        </p:par>
                      </p:childTnLst>
                    </p:cTn>
                  </p:par>
                  <p:par>
                    <p:cTn id="79" fill="hold">
                      <p:stCondLst>
                        <p:cond delay="indefinite"/>
                      </p:stCondLst>
                      <p:childTnLst>
                        <p:par>
                          <p:cTn id="80" fill="hold">
                            <p:stCondLst>
                              <p:cond delay="0"/>
                            </p:stCondLst>
                            <p:childTnLst>
                              <p:par>
                                <p:cTn id="81" presetID="14" presetClass="exit" presetSubtype="10" fill="hold" grpId="1" nodeType="clickEffect">
                                  <p:stCondLst>
                                    <p:cond delay="0"/>
                                  </p:stCondLst>
                                  <p:childTnLst>
                                    <p:animEffect transition="out" filter="randombar(horizontal)">
                                      <p:cBhvr>
                                        <p:cTn id="82" dur="500"/>
                                        <p:tgtEl>
                                          <p:spTgt spid="34"/>
                                        </p:tgtEl>
                                      </p:cBhvr>
                                    </p:animEffect>
                                    <p:set>
                                      <p:cBhvr>
                                        <p:cTn id="83" dur="1" fill="hold">
                                          <p:stCondLst>
                                            <p:cond delay="499"/>
                                          </p:stCondLst>
                                        </p:cTn>
                                        <p:tgtEl>
                                          <p:spTgt spid="34"/>
                                        </p:tgtEl>
                                        <p:attrNameLst>
                                          <p:attrName>style.visibility</p:attrName>
                                        </p:attrNameLst>
                                      </p:cBhvr>
                                      <p:to>
                                        <p:strVal val="hidden"/>
                                      </p:to>
                                    </p:set>
                                  </p:childTnLst>
                                </p:cTn>
                              </p:par>
                            </p:childTnLst>
                          </p:cTn>
                        </p:par>
                      </p:childTnLst>
                    </p:cTn>
                  </p:par>
                  <p:par>
                    <p:cTn id="84" fill="hold">
                      <p:stCondLst>
                        <p:cond delay="indefinite"/>
                      </p:stCondLst>
                      <p:childTnLst>
                        <p:par>
                          <p:cTn id="85" fill="hold">
                            <p:stCondLst>
                              <p:cond delay="0"/>
                            </p:stCondLst>
                            <p:childTnLst>
                              <p:par>
                                <p:cTn id="86" presetID="42" presetClass="entr" presetSubtype="0" fill="hold" nodeType="clickEffect">
                                  <p:stCondLst>
                                    <p:cond delay="0"/>
                                  </p:stCondLst>
                                  <p:childTnLst>
                                    <p:set>
                                      <p:cBhvr>
                                        <p:cTn id="87" dur="1" fill="hold">
                                          <p:stCondLst>
                                            <p:cond delay="0"/>
                                          </p:stCondLst>
                                        </p:cTn>
                                        <p:tgtEl>
                                          <p:spTgt spid="23"/>
                                        </p:tgtEl>
                                        <p:attrNameLst>
                                          <p:attrName>style.visibility</p:attrName>
                                        </p:attrNameLst>
                                      </p:cBhvr>
                                      <p:to>
                                        <p:strVal val="visible"/>
                                      </p:to>
                                    </p:set>
                                    <p:animEffect transition="in" filter="fade">
                                      <p:cBhvr>
                                        <p:cTn id="88" dur="1000"/>
                                        <p:tgtEl>
                                          <p:spTgt spid="23"/>
                                        </p:tgtEl>
                                      </p:cBhvr>
                                    </p:animEffect>
                                    <p:anim calcmode="lin" valueType="num">
                                      <p:cBhvr>
                                        <p:cTn id="89" dur="1000" fill="hold"/>
                                        <p:tgtEl>
                                          <p:spTgt spid="23"/>
                                        </p:tgtEl>
                                        <p:attrNameLst>
                                          <p:attrName>ppt_x</p:attrName>
                                        </p:attrNameLst>
                                      </p:cBhvr>
                                      <p:tavLst>
                                        <p:tav tm="0">
                                          <p:val>
                                            <p:strVal val="#ppt_x"/>
                                          </p:val>
                                        </p:tav>
                                        <p:tav tm="100000">
                                          <p:val>
                                            <p:strVal val="#ppt_x"/>
                                          </p:val>
                                        </p:tav>
                                      </p:tavLst>
                                    </p:anim>
                                    <p:anim calcmode="lin" valueType="num">
                                      <p:cBhvr>
                                        <p:cTn id="90" dur="1000" fill="hold"/>
                                        <p:tgtEl>
                                          <p:spTgt spid="23"/>
                                        </p:tgtEl>
                                        <p:attrNameLst>
                                          <p:attrName>ppt_y</p:attrName>
                                        </p:attrNameLst>
                                      </p:cBhvr>
                                      <p:tavLst>
                                        <p:tav tm="0">
                                          <p:val>
                                            <p:strVal val="#ppt_y+.1"/>
                                          </p:val>
                                        </p:tav>
                                        <p:tav tm="100000">
                                          <p:val>
                                            <p:strVal val="#ppt_y"/>
                                          </p:val>
                                        </p:tav>
                                      </p:tavLst>
                                    </p:anim>
                                  </p:childTnLst>
                                </p:cTn>
                              </p:par>
                              <p:par>
                                <p:cTn id="91" presetID="42" presetClass="entr" presetSubtype="0" fill="hold" grpId="0" nodeType="withEffect">
                                  <p:stCondLst>
                                    <p:cond delay="0"/>
                                  </p:stCondLst>
                                  <p:childTnLst>
                                    <p:set>
                                      <p:cBhvr>
                                        <p:cTn id="92" dur="1" fill="hold">
                                          <p:stCondLst>
                                            <p:cond delay="0"/>
                                          </p:stCondLst>
                                        </p:cTn>
                                        <p:tgtEl>
                                          <p:spTgt spid="28"/>
                                        </p:tgtEl>
                                        <p:attrNameLst>
                                          <p:attrName>style.visibility</p:attrName>
                                        </p:attrNameLst>
                                      </p:cBhvr>
                                      <p:to>
                                        <p:strVal val="visible"/>
                                      </p:to>
                                    </p:set>
                                    <p:animEffect transition="in" filter="fade">
                                      <p:cBhvr>
                                        <p:cTn id="93" dur="1000"/>
                                        <p:tgtEl>
                                          <p:spTgt spid="28"/>
                                        </p:tgtEl>
                                      </p:cBhvr>
                                    </p:animEffect>
                                    <p:anim calcmode="lin" valueType="num">
                                      <p:cBhvr>
                                        <p:cTn id="94" dur="1000" fill="hold"/>
                                        <p:tgtEl>
                                          <p:spTgt spid="28"/>
                                        </p:tgtEl>
                                        <p:attrNameLst>
                                          <p:attrName>ppt_x</p:attrName>
                                        </p:attrNameLst>
                                      </p:cBhvr>
                                      <p:tavLst>
                                        <p:tav tm="0">
                                          <p:val>
                                            <p:strVal val="#ppt_x"/>
                                          </p:val>
                                        </p:tav>
                                        <p:tav tm="100000">
                                          <p:val>
                                            <p:strVal val="#ppt_x"/>
                                          </p:val>
                                        </p:tav>
                                      </p:tavLst>
                                    </p:anim>
                                    <p:anim calcmode="lin" valueType="num">
                                      <p:cBhvr>
                                        <p:cTn id="95"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96" fill="hold">
                      <p:stCondLst>
                        <p:cond delay="indefinite"/>
                      </p:stCondLst>
                      <p:childTnLst>
                        <p:par>
                          <p:cTn id="97" fill="hold">
                            <p:stCondLst>
                              <p:cond delay="0"/>
                            </p:stCondLst>
                            <p:childTnLst>
                              <p:par>
                                <p:cTn id="98" presetID="16" presetClass="entr" presetSubtype="21" fill="hold" grpId="0" nodeType="clickEffect">
                                  <p:stCondLst>
                                    <p:cond delay="0"/>
                                  </p:stCondLst>
                                  <p:childTnLst>
                                    <p:set>
                                      <p:cBhvr>
                                        <p:cTn id="99" dur="1" fill="hold">
                                          <p:stCondLst>
                                            <p:cond delay="0"/>
                                          </p:stCondLst>
                                        </p:cTn>
                                        <p:tgtEl>
                                          <p:spTgt spid="35"/>
                                        </p:tgtEl>
                                        <p:attrNameLst>
                                          <p:attrName>style.visibility</p:attrName>
                                        </p:attrNameLst>
                                      </p:cBhvr>
                                      <p:to>
                                        <p:strVal val="visible"/>
                                      </p:to>
                                    </p:set>
                                    <p:animEffect transition="in" filter="barn(inVertical)">
                                      <p:cBhvr>
                                        <p:cTn id="100" dur="500"/>
                                        <p:tgtEl>
                                          <p:spTgt spid="35"/>
                                        </p:tgtEl>
                                      </p:cBhvr>
                                    </p:animEffect>
                                  </p:childTnLst>
                                </p:cTn>
                              </p:par>
                            </p:childTnLst>
                          </p:cTn>
                        </p:par>
                      </p:childTnLst>
                    </p:cTn>
                  </p:par>
                  <p:par>
                    <p:cTn id="101" fill="hold">
                      <p:stCondLst>
                        <p:cond delay="indefinite"/>
                      </p:stCondLst>
                      <p:childTnLst>
                        <p:par>
                          <p:cTn id="102" fill="hold">
                            <p:stCondLst>
                              <p:cond delay="0"/>
                            </p:stCondLst>
                            <p:childTnLst>
                              <p:par>
                                <p:cTn id="103" presetID="6" presetClass="exit" presetSubtype="32" fill="hold" grpId="1" nodeType="clickEffect">
                                  <p:stCondLst>
                                    <p:cond delay="0"/>
                                  </p:stCondLst>
                                  <p:childTnLst>
                                    <p:animEffect transition="out" filter="circle(out)">
                                      <p:cBhvr>
                                        <p:cTn id="104" dur="2000"/>
                                        <p:tgtEl>
                                          <p:spTgt spid="35"/>
                                        </p:tgtEl>
                                      </p:cBhvr>
                                    </p:animEffect>
                                    <p:set>
                                      <p:cBhvr>
                                        <p:cTn id="105" dur="1" fill="hold">
                                          <p:stCondLst>
                                            <p:cond delay="1999"/>
                                          </p:stCondLst>
                                        </p:cTn>
                                        <p:tgtEl>
                                          <p:spTgt spid="35"/>
                                        </p:tgtEl>
                                        <p:attrNameLst>
                                          <p:attrName>style.visibility</p:attrName>
                                        </p:attrNameLst>
                                      </p:cBhvr>
                                      <p:to>
                                        <p:strVal val="hidden"/>
                                      </p:to>
                                    </p:set>
                                  </p:childTnLst>
                                </p:cTn>
                              </p:par>
                            </p:childTnLst>
                          </p:cTn>
                        </p:par>
                      </p:childTnLst>
                    </p:cTn>
                  </p:par>
                  <p:par>
                    <p:cTn id="106" fill="hold">
                      <p:stCondLst>
                        <p:cond delay="indefinite"/>
                      </p:stCondLst>
                      <p:childTnLst>
                        <p:par>
                          <p:cTn id="107" fill="hold">
                            <p:stCondLst>
                              <p:cond delay="0"/>
                            </p:stCondLst>
                            <p:childTnLst>
                              <p:par>
                                <p:cTn id="108" presetID="2" presetClass="entr" presetSubtype="4" fill="hold" grpId="0" nodeType="clickEffect">
                                  <p:stCondLst>
                                    <p:cond delay="0"/>
                                  </p:stCondLst>
                                  <p:childTnLst>
                                    <p:set>
                                      <p:cBhvr>
                                        <p:cTn id="109" dur="1" fill="hold">
                                          <p:stCondLst>
                                            <p:cond delay="0"/>
                                          </p:stCondLst>
                                        </p:cTn>
                                        <p:tgtEl>
                                          <p:spTgt spid="30"/>
                                        </p:tgtEl>
                                        <p:attrNameLst>
                                          <p:attrName>style.visibility</p:attrName>
                                        </p:attrNameLst>
                                      </p:cBhvr>
                                      <p:to>
                                        <p:strVal val="visible"/>
                                      </p:to>
                                    </p:set>
                                    <p:anim calcmode="lin" valueType="num">
                                      <p:cBhvr additive="base">
                                        <p:cTn id="110" dur="500" fill="hold"/>
                                        <p:tgtEl>
                                          <p:spTgt spid="30"/>
                                        </p:tgtEl>
                                        <p:attrNameLst>
                                          <p:attrName>ppt_x</p:attrName>
                                        </p:attrNameLst>
                                      </p:cBhvr>
                                      <p:tavLst>
                                        <p:tav tm="0">
                                          <p:val>
                                            <p:strVal val="#ppt_x"/>
                                          </p:val>
                                        </p:tav>
                                        <p:tav tm="100000">
                                          <p:val>
                                            <p:strVal val="#ppt_x"/>
                                          </p:val>
                                        </p:tav>
                                      </p:tavLst>
                                    </p:anim>
                                    <p:anim calcmode="lin" valueType="num">
                                      <p:cBhvr additive="base">
                                        <p:cTn id="111"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112" fill="hold">
                      <p:stCondLst>
                        <p:cond delay="indefinite"/>
                      </p:stCondLst>
                      <p:childTnLst>
                        <p:par>
                          <p:cTn id="113" fill="hold">
                            <p:stCondLst>
                              <p:cond delay="0"/>
                            </p:stCondLst>
                            <p:childTnLst>
                              <p:par>
                                <p:cTn id="114" presetID="6" presetClass="entr" presetSubtype="16" fill="hold" grpId="0" nodeType="clickEffect">
                                  <p:stCondLst>
                                    <p:cond delay="0"/>
                                  </p:stCondLst>
                                  <p:childTnLst>
                                    <p:set>
                                      <p:cBhvr>
                                        <p:cTn id="115" dur="1" fill="hold">
                                          <p:stCondLst>
                                            <p:cond delay="0"/>
                                          </p:stCondLst>
                                        </p:cTn>
                                        <p:tgtEl>
                                          <p:spTgt spid="29"/>
                                        </p:tgtEl>
                                        <p:attrNameLst>
                                          <p:attrName>style.visibility</p:attrName>
                                        </p:attrNameLst>
                                      </p:cBhvr>
                                      <p:to>
                                        <p:strVal val="visible"/>
                                      </p:to>
                                    </p:set>
                                    <p:animEffect transition="in" filter="circle(in)">
                                      <p:cBhvr>
                                        <p:cTn id="116" dur="2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4" grpId="0"/>
      <p:bldP spid="15" grpId="0"/>
      <p:bldP spid="28" grpId="0"/>
      <p:bldP spid="29" grpId="0" animBg="1"/>
      <p:bldP spid="30" grpId="0" animBg="1"/>
      <p:bldP spid="31" grpId="0" animBg="1"/>
      <p:bldP spid="31" grpId="1" animBg="1"/>
      <p:bldP spid="32" grpId="0" animBg="1"/>
      <p:bldP spid="32" grpId="1" animBg="1"/>
      <p:bldP spid="34" grpId="0" animBg="1"/>
      <p:bldP spid="34" grpId="1" animBg="1"/>
      <p:bldP spid="35" grpId="0" animBg="1"/>
      <p:bldP spid="35"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him Tư Liêu_ Máy Bay Ném Bom Trong Chiến Tranh Việt Nam (1955-1975).">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69617474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A35905B1-89EB-4349-B6F1-42BDA3652B62}"/>
              </a:ext>
            </a:extLst>
          </p:cNvPr>
          <p:cNvGrpSpPr/>
          <p:nvPr/>
        </p:nvGrpSpPr>
        <p:grpSpPr>
          <a:xfrm>
            <a:off x="4654923" y="699327"/>
            <a:ext cx="1053545" cy="1119809"/>
            <a:chOff x="5758072" y="954157"/>
            <a:chExt cx="1053545" cy="1119809"/>
          </a:xfrm>
          <a:solidFill>
            <a:schemeClr val="accent4">
              <a:lumMod val="60000"/>
              <a:lumOff val="40000"/>
            </a:schemeClr>
          </a:solidFill>
        </p:grpSpPr>
        <p:sp>
          <p:nvSpPr>
            <p:cNvPr id="8" name="菱形 7">
              <a:extLst>
                <a:ext uri="{FF2B5EF4-FFF2-40B4-BE49-F238E27FC236}">
                  <a16:creationId xmlns:a16="http://schemas.microsoft.com/office/drawing/2014/main" id="{E99CE902-93FB-42D2-97E2-F86D208F231A}"/>
                </a:ext>
              </a:extLst>
            </p:cNvPr>
            <p:cNvSpPr/>
            <p:nvPr/>
          </p:nvSpPr>
          <p:spPr>
            <a:xfrm>
              <a:off x="5764696" y="954157"/>
              <a:ext cx="1046921" cy="1046921"/>
            </a:xfrm>
            <a:prstGeom prst="diamond">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汉仪家书简" panose="02010609000101010101" pitchFamily="49" charset="-122"/>
                <a:ea typeface="汉仪家书简" panose="02010609000101010101" pitchFamily="49" charset="-122"/>
                <a:cs typeface="+mn-lt"/>
              </a:endParaRPr>
            </a:p>
          </p:txBody>
        </p:sp>
        <p:sp>
          <p:nvSpPr>
            <p:cNvPr id="9" name="菱形 8">
              <a:extLst>
                <a:ext uri="{FF2B5EF4-FFF2-40B4-BE49-F238E27FC236}">
                  <a16:creationId xmlns:a16="http://schemas.microsoft.com/office/drawing/2014/main" id="{33D5C189-8CF5-48A4-861F-1D91464A9CFF}"/>
                </a:ext>
              </a:extLst>
            </p:cNvPr>
            <p:cNvSpPr/>
            <p:nvPr/>
          </p:nvSpPr>
          <p:spPr>
            <a:xfrm>
              <a:off x="5758072" y="1027045"/>
              <a:ext cx="1046921" cy="1046921"/>
            </a:xfrm>
            <a:prstGeom prst="diamond">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汉仪家书简" panose="02010609000101010101" pitchFamily="49" charset="-122"/>
                <a:ea typeface="汉仪家书简" panose="02010609000101010101" pitchFamily="49" charset="-122"/>
                <a:cs typeface="+mn-lt"/>
              </a:endParaRPr>
            </a:p>
          </p:txBody>
        </p:sp>
      </p:grpSp>
      <p:grpSp>
        <p:nvGrpSpPr>
          <p:cNvPr id="10" name="组合 10">
            <a:extLst>
              <a:ext uri="{FF2B5EF4-FFF2-40B4-BE49-F238E27FC236}">
                <a16:creationId xmlns:a16="http://schemas.microsoft.com/office/drawing/2014/main" id="{8B47F25C-AC87-4778-9DF0-32C87CDC9A1C}"/>
              </a:ext>
            </a:extLst>
          </p:cNvPr>
          <p:cNvGrpSpPr/>
          <p:nvPr/>
        </p:nvGrpSpPr>
        <p:grpSpPr>
          <a:xfrm>
            <a:off x="217196" y="860236"/>
            <a:ext cx="4155676" cy="3597566"/>
            <a:chOff x="5758072" y="954157"/>
            <a:chExt cx="1053545" cy="1119809"/>
          </a:xfrm>
          <a:solidFill>
            <a:schemeClr val="tx2">
              <a:lumMod val="40000"/>
              <a:lumOff val="60000"/>
            </a:schemeClr>
          </a:solidFill>
        </p:grpSpPr>
        <p:sp>
          <p:nvSpPr>
            <p:cNvPr id="11" name="菱形 11">
              <a:extLst>
                <a:ext uri="{FF2B5EF4-FFF2-40B4-BE49-F238E27FC236}">
                  <a16:creationId xmlns:a16="http://schemas.microsoft.com/office/drawing/2014/main" id="{63CB0D44-AA16-4F24-86D1-7AD52C892DF8}"/>
                </a:ext>
              </a:extLst>
            </p:cNvPr>
            <p:cNvSpPr/>
            <p:nvPr/>
          </p:nvSpPr>
          <p:spPr>
            <a:xfrm>
              <a:off x="5764696" y="954157"/>
              <a:ext cx="1046921" cy="1046921"/>
            </a:xfrm>
            <a:prstGeom prst="diamond">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汉仪家书简" panose="02010609000101010101" pitchFamily="49" charset="-122"/>
                <a:ea typeface="汉仪家书简" panose="02010609000101010101" pitchFamily="49" charset="-122"/>
                <a:cs typeface="+mn-lt"/>
              </a:endParaRPr>
            </a:p>
          </p:txBody>
        </p:sp>
        <p:sp>
          <p:nvSpPr>
            <p:cNvPr id="17" name="菱形 12">
              <a:extLst>
                <a:ext uri="{FF2B5EF4-FFF2-40B4-BE49-F238E27FC236}">
                  <a16:creationId xmlns:a16="http://schemas.microsoft.com/office/drawing/2014/main" id="{B5D39D3F-D8E8-44E1-9C96-27D0B7715A6A}"/>
                </a:ext>
              </a:extLst>
            </p:cNvPr>
            <p:cNvSpPr/>
            <p:nvPr/>
          </p:nvSpPr>
          <p:spPr>
            <a:xfrm>
              <a:off x="5758072" y="1027045"/>
              <a:ext cx="1046921" cy="1046921"/>
            </a:xfrm>
            <a:prstGeom prst="diamond">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汉仪家书简" panose="02010609000101010101" pitchFamily="49" charset="-122"/>
                <a:ea typeface="汉仪家书简" panose="02010609000101010101" pitchFamily="49" charset="-122"/>
                <a:cs typeface="+mn-lt"/>
              </a:endParaRPr>
            </a:p>
          </p:txBody>
        </p:sp>
      </p:grpSp>
      <p:sp>
        <p:nvSpPr>
          <p:cNvPr id="2" name="TextBox 1">
            <a:extLst>
              <a:ext uri="{FF2B5EF4-FFF2-40B4-BE49-F238E27FC236}">
                <a16:creationId xmlns:a16="http://schemas.microsoft.com/office/drawing/2014/main" id="{8C7888C8-57EA-4DAC-877C-E1460433AB64}"/>
              </a:ext>
            </a:extLst>
          </p:cNvPr>
          <p:cNvSpPr txBox="1"/>
          <p:nvPr/>
        </p:nvSpPr>
        <p:spPr>
          <a:xfrm>
            <a:off x="6096000" y="627946"/>
            <a:ext cx="5381086" cy="1077218"/>
          </a:xfrm>
          <a:prstGeom prst="rect">
            <a:avLst/>
          </a:prstGeom>
          <a:noFill/>
        </p:spPr>
        <p:txBody>
          <a:bodyPr wrap="square" rtlCol="0">
            <a:spAutoFit/>
          </a:bodyPr>
          <a:lstStyle/>
          <a:p>
            <a:pPr lvl="0" algn="just"/>
            <a:r>
              <a:rPr lang="vi-VN" sz="3200" b="1" dirty="0" smtClean="0">
                <a:latin typeface="#9Slide03 Arima Madurai" panose="00000500000000000000" pitchFamily="2" charset="0"/>
                <a:cs typeface="#9Slide03 Arima Madurai" panose="00000500000000000000" pitchFamily="2" charset="0"/>
              </a:rPr>
              <a:t>Là cấp trên của trung sĩ trẻ, có quyền lực chỉ huy đơn vị.</a:t>
            </a:r>
            <a:endParaRPr lang="vi-VN" sz="3200" b="1" dirty="0">
              <a:latin typeface="#9Slide03 Arima Madurai" panose="00000500000000000000" pitchFamily="2" charset="0"/>
              <a:cs typeface="#9Slide03 Arima Madurai" panose="00000500000000000000" pitchFamily="2" charset="0"/>
            </a:endParaRPr>
          </a:p>
        </p:txBody>
      </p:sp>
      <p:sp>
        <p:nvSpPr>
          <p:cNvPr id="24" name="TextBox 23">
            <a:extLst>
              <a:ext uri="{FF2B5EF4-FFF2-40B4-BE49-F238E27FC236}">
                <a16:creationId xmlns:a16="http://schemas.microsoft.com/office/drawing/2014/main" id="{E57E5503-EB8C-4A7F-B400-34A49B100BC1}"/>
              </a:ext>
            </a:extLst>
          </p:cNvPr>
          <p:cNvSpPr txBox="1"/>
          <p:nvPr/>
        </p:nvSpPr>
        <p:spPr>
          <a:xfrm>
            <a:off x="6031131" y="2510390"/>
            <a:ext cx="5420292" cy="1077218"/>
          </a:xfrm>
          <a:prstGeom prst="rect">
            <a:avLst/>
          </a:prstGeom>
          <a:noFill/>
        </p:spPr>
        <p:txBody>
          <a:bodyPr wrap="square" rtlCol="0">
            <a:spAutoFit/>
          </a:bodyPr>
          <a:lstStyle/>
          <a:p>
            <a:pPr lvl="0" algn="just"/>
            <a:r>
              <a:rPr lang="vi-VN" sz="3200" b="1" dirty="0" smtClean="0">
                <a:latin typeface="#9Slide03 Arima Madurai" panose="00000500000000000000" pitchFamily="2" charset="0"/>
                <a:cs typeface="#9Slide03 Arima Madurai" panose="00000500000000000000" pitchFamily="2" charset="0"/>
              </a:rPr>
              <a:t>Mong </a:t>
            </a:r>
            <a:r>
              <a:rPr lang="vi-VN" sz="3200" b="1" dirty="0">
                <a:latin typeface="#9Slide03 Arima Madurai" panose="00000500000000000000" pitchFamily="2" charset="0"/>
                <a:cs typeface="#9Slide03 Arima Madurai" panose="00000500000000000000" pitchFamily="2" charset="0"/>
              </a:rPr>
              <a:t>muốn </a:t>
            </a:r>
            <a:r>
              <a:rPr lang="vi-VN" sz="3200" b="1" dirty="0" smtClean="0">
                <a:latin typeface="#9Slide03 Arima Madurai" panose="00000500000000000000" pitchFamily="2" charset="0"/>
                <a:cs typeface="#9Slide03 Arima Madurai" panose="00000500000000000000" pitchFamily="2" charset="0"/>
              </a:rPr>
              <a:t>tầm thường, vì lợi ích của cuộc chiến tranh.</a:t>
            </a:r>
            <a:endParaRPr lang="vi-VN" sz="3200" b="1" dirty="0">
              <a:latin typeface="#9Slide03 Arima Madurai" panose="00000500000000000000" pitchFamily="2" charset="0"/>
              <a:cs typeface="#9Slide03 Arima Madurai" panose="00000500000000000000" pitchFamily="2" charset="0"/>
            </a:endParaRPr>
          </a:p>
        </p:txBody>
      </p:sp>
      <p:sp>
        <p:nvSpPr>
          <p:cNvPr id="15" name="Hộp Văn bản 9">
            <a:extLst>
              <a:ext uri="{FF2B5EF4-FFF2-40B4-BE49-F238E27FC236}">
                <a16:creationId xmlns:a16="http://schemas.microsoft.com/office/drawing/2014/main" id="{3789F88F-1016-4B56-B215-7B43409AC387}"/>
              </a:ext>
            </a:extLst>
          </p:cNvPr>
          <p:cNvSpPr txBox="1"/>
          <p:nvPr/>
        </p:nvSpPr>
        <p:spPr>
          <a:xfrm>
            <a:off x="537112" y="18268"/>
            <a:ext cx="4229226" cy="646331"/>
          </a:xfrm>
          <a:prstGeom prst="rect">
            <a:avLst/>
          </a:prstGeom>
          <a:noFill/>
        </p:spPr>
        <p:txBody>
          <a:bodyPr wrap="square">
            <a:spAutoFit/>
          </a:bodyPr>
          <a:lstStyle/>
          <a:p>
            <a:r>
              <a:rPr lang="vi-VN" altLang="en-US" sz="3600" b="1" dirty="0">
                <a:solidFill>
                  <a:srgbClr val="FF0000"/>
                </a:solidFill>
                <a:latin typeface="#9Slide05 SVNVandella" pitchFamily="2" charset="0"/>
                <a:cs typeface="Arial" panose="020B0604020202020204" pitchFamily="34" charset="0"/>
              </a:rPr>
              <a:t>c</a:t>
            </a:r>
            <a:r>
              <a:rPr lang="vi-VN" altLang="en-US" sz="3600" b="1" dirty="0" smtClean="0">
                <a:solidFill>
                  <a:srgbClr val="FF0000"/>
                </a:solidFill>
                <a:latin typeface="#9Slide05 SVNVandella" pitchFamily="2" charset="0"/>
                <a:cs typeface="Arial" panose="020B0604020202020204" pitchFamily="34" charset="0"/>
              </a:rPr>
              <a:t>. Nhân vật viên đại tá:</a:t>
            </a:r>
            <a:endParaRPr lang="en-BZ" sz="3600" dirty="0">
              <a:solidFill>
                <a:srgbClr val="FF0000"/>
              </a:solidFill>
            </a:endParaRPr>
          </a:p>
        </p:txBody>
      </p:sp>
      <p:grpSp>
        <p:nvGrpSpPr>
          <p:cNvPr id="16" name="组合 10">
            <a:extLst>
              <a:ext uri="{FF2B5EF4-FFF2-40B4-BE49-F238E27FC236}">
                <a16:creationId xmlns:a16="http://schemas.microsoft.com/office/drawing/2014/main" id="{8B47F25C-AC87-4778-9DF0-32C87CDC9A1C}"/>
              </a:ext>
            </a:extLst>
          </p:cNvPr>
          <p:cNvGrpSpPr/>
          <p:nvPr/>
        </p:nvGrpSpPr>
        <p:grpSpPr>
          <a:xfrm>
            <a:off x="4702159" y="2456019"/>
            <a:ext cx="1053545" cy="1147423"/>
            <a:chOff x="5758072" y="954157"/>
            <a:chExt cx="1053545" cy="1119809"/>
          </a:xfrm>
          <a:solidFill>
            <a:schemeClr val="accent2">
              <a:lumMod val="60000"/>
              <a:lumOff val="40000"/>
            </a:schemeClr>
          </a:solidFill>
        </p:grpSpPr>
        <p:sp>
          <p:nvSpPr>
            <p:cNvPr id="18" name="菱形 11">
              <a:extLst>
                <a:ext uri="{FF2B5EF4-FFF2-40B4-BE49-F238E27FC236}">
                  <a16:creationId xmlns:a16="http://schemas.microsoft.com/office/drawing/2014/main" id="{63CB0D44-AA16-4F24-86D1-7AD52C892DF8}"/>
                </a:ext>
              </a:extLst>
            </p:cNvPr>
            <p:cNvSpPr/>
            <p:nvPr/>
          </p:nvSpPr>
          <p:spPr>
            <a:xfrm>
              <a:off x="5764696" y="954157"/>
              <a:ext cx="1046921" cy="1046921"/>
            </a:xfrm>
            <a:prstGeom prst="diamond">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汉仪家书简" panose="02010609000101010101" pitchFamily="49" charset="-122"/>
                <a:ea typeface="汉仪家书简" panose="02010609000101010101" pitchFamily="49" charset="-122"/>
                <a:cs typeface="+mn-lt"/>
              </a:endParaRPr>
            </a:p>
          </p:txBody>
        </p:sp>
        <p:sp>
          <p:nvSpPr>
            <p:cNvPr id="19" name="菱形 12">
              <a:extLst>
                <a:ext uri="{FF2B5EF4-FFF2-40B4-BE49-F238E27FC236}">
                  <a16:creationId xmlns:a16="http://schemas.microsoft.com/office/drawing/2014/main" id="{B5D39D3F-D8E8-44E1-9C96-27D0B7715A6A}"/>
                </a:ext>
              </a:extLst>
            </p:cNvPr>
            <p:cNvSpPr/>
            <p:nvPr/>
          </p:nvSpPr>
          <p:spPr>
            <a:xfrm>
              <a:off x="5758072" y="1027045"/>
              <a:ext cx="1046921" cy="1046921"/>
            </a:xfrm>
            <a:prstGeom prst="diamond">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汉仪家书简" panose="02010609000101010101" pitchFamily="49" charset="-122"/>
                <a:ea typeface="汉仪家书简" panose="02010609000101010101" pitchFamily="49" charset="-122"/>
                <a:cs typeface="+mn-lt"/>
              </a:endParaRPr>
            </a:p>
          </p:txBody>
        </p:sp>
      </p:grpSp>
      <p:grpSp>
        <p:nvGrpSpPr>
          <p:cNvPr id="23" name="组合 6">
            <a:extLst>
              <a:ext uri="{FF2B5EF4-FFF2-40B4-BE49-F238E27FC236}">
                <a16:creationId xmlns:a16="http://schemas.microsoft.com/office/drawing/2014/main" id="{A35905B1-89EB-4349-B6F1-42BDA3652B62}"/>
              </a:ext>
            </a:extLst>
          </p:cNvPr>
          <p:cNvGrpSpPr/>
          <p:nvPr/>
        </p:nvGrpSpPr>
        <p:grpSpPr>
          <a:xfrm>
            <a:off x="4748304" y="3963159"/>
            <a:ext cx="1053545" cy="1119809"/>
            <a:chOff x="5758072" y="954157"/>
            <a:chExt cx="1053545" cy="1119809"/>
          </a:xfrm>
          <a:solidFill>
            <a:schemeClr val="accent2"/>
          </a:solidFill>
        </p:grpSpPr>
        <p:sp>
          <p:nvSpPr>
            <p:cNvPr id="25" name="菱形 7">
              <a:extLst>
                <a:ext uri="{FF2B5EF4-FFF2-40B4-BE49-F238E27FC236}">
                  <a16:creationId xmlns:a16="http://schemas.microsoft.com/office/drawing/2014/main" id="{E99CE902-93FB-42D2-97E2-F86D208F231A}"/>
                </a:ext>
              </a:extLst>
            </p:cNvPr>
            <p:cNvSpPr/>
            <p:nvPr/>
          </p:nvSpPr>
          <p:spPr>
            <a:xfrm>
              <a:off x="5764696" y="954157"/>
              <a:ext cx="1046921" cy="1046921"/>
            </a:xfrm>
            <a:prstGeom prst="diamond">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汉仪家书简" panose="02010609000101010101" pitchFamily="49" charset="-122"/>
                <a:ea typeface="汉仪家书简" panose="02010609000101010101" pitchFamily="49" charset="-122"/>
                <a:cs typeface="+mn-lt"/>
              </a:endParaRPr>
            </a:p>
          </p:txBody>
        </p:sp>
        <p:sp>
          <p:nvSpPr>
            <p:cNvPr id="26" name="菱形 8">
              <a:extLst>
                <a:ext uri="{FF2B5EF4-FFF2-40B4-BE49-F238E27FC236}">
                  <a16:creationId xmlns:a16="http://schemas.microsoft.com/office/drawing/2014/main" id="{33D5C189-8CF5-48A4-861F-1D91464A9CFF}"/>
                </a:ext>
              </a:extLst>
            </p:cNvPr>
            <p:cNvSpPr/>
            <p:nvPr/>
          </p:nvSpPr>
          <p:spPr>
            <a:xfrm>
              <a:off x="5758072" y="1027045"/>
              <a:ext cx="1046921" cy="1046921"/>
            </a:xfrm>
            <a:prstGeom prst="diamond">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汉仪家书简" panose="02010609000101010101" pitchFamily="49" charset="-122"/>
                <a:ea typeface="汉仪家书简" panose="02010609000101010101" pitchFamily="49" charset="-122"/>
                <a:cs typeface="+mn-lt"/>
              </a:endParaRPr>
            </a:p>
          </p:txBody>
        </p:sp>
      </p:grpSp>
      <p:sp>
        <p:nvSpPr>
          <p:cNvPr id="28" name="TextBox 27">
            <a:extLst>
              <a:ext uri="{FF2B5EF4-FFF2-40B4-BE49-F238E27FC236}">
                <a16:creationId xmlns:a16="http://schemas.microsoft.com/office/drawing/2014/main" id="{E57E5503-EB8C-4A7F-B400-34A49B100BC1}"/>
              </a:ext>
            </a:extLst>
          </p:cNvPr>
          <p:cNvSpPr txBox="1"/>
          <p:nvPr/>
        </p:nvSpPr>
        <p:spPr>
          <a:xfrm>
            <a:off x="6038752" y="3896801"/>
            <a:ext cx="5990343" cy="2062103"/>
          </a:xfrm>
          <a:prstGeom prst="rect">
            <a:avLst/>
          </a:prstGeom>
          <a:noFill/>
        </p:spPr>
        <p:txBody>
          <a:bodyPr wrap="square" rtlCol="0">
            <a:spAutoFit/>
          </a:bodyPr>
          <a:lstStyle/>
          <a:p>
            <a:pPr lvl="0" algn="just"/>
            <a:r>
              <a:rPr lang="vi-VN" sz="3200" b="1" dirty="0">
                <a:latin typeface="#9Slide03 Arima Madurai" panose="00000500000000000000" pitchFamily="2" charset="0"/>
                <a:cs typeface="#9Slide03 Arima Madurai" panose="00000500000000000000" pitchFamily="2" charset="0"/>
              </a:rPr>
              <a:t>Ông gạt phăng tất cả những dự định, ước mơ </a:t>
            </a:r>
            <a:r>
              <a:rPr lang="vi-VN" sz="3200" b="1" dirty="0" smtClean="0">
                <a:latin typeface="#9Slide03 Arima Madurai" panose="00000500000000000000" pitchFamily="2" charset="0"/>
                <a:cs typeface="#9Slide03 Arima Madurai" panose="00000500000000000000" pitchFamily="2" charset="0"/>
              </a:rPr>
              <a:t>của trung </a:t>
            </a:r>
            <a:r>
              <a:rPr lang="vi-VN" sz="3200" b="1" dirty="0">
                <a:latin typeface="#9Slide03 Arima Madurai" panose="00000500000000000000" pitchFamily="2" charset="0"/>
                <a:cs typeface="#9Slide03 Arima Madurai" panose="00000500000000000000" pitchFamily="2" charset="0"/>
              </a:rPr>
              <a:t>sĩ và khăng khăng yêu cầu cấp dưới phải làm theo mệnh </a:t>
            </a:r>
            <a:r>
              <a:rPr lang="vi-VN" sz="3200" b="1" dirty="0" smtClean="0">
                <a:latin typeface="#9Slide03 Arima Madurai" panose="00000500000000000000" pitchFamily="2" charset="0"/>
                <a:cs typeface="#9Slide03 Arima Madurai" panose="00000500000000000000" pitchFamily="2" charset="0"/>
              </a:rPr>
              <a:t>lệnh.</a:t>
            </a:r>
            <a:endParaRPr lang="en-BZ" sz="3200" b="1" dirty="0">
              <a:latin typeface="#9Slide03 Arima Madurai" panose="00000500000000000000" pitchFamily="2" charset="0"/>
              <a:cs typeface="#9Slide03 Arima Madurai" panose="00000500000000000000" pitchFamily="2" charset="0"/>
            </a:endParaRPr>
          </a:p>
        </p:txBody>
      </p:sp>
      <p:sp>
        <p:nvSpPr>
          <p:cNvPr id="29" name="TextBox 28"/>
          <p:cNvSpPr txBox="1"/>
          <p:nvPr/>
        </p:nvSpPr>
        <p:spPr>
          <a:xfrm>
            <a:off x="29744" y="5174754"/>
            <a:ext cx="5367385" cy="1569660"/>
          </a:xfrm>
          <a:prstGeom prst="rect">
            <a:avLst/>
          </a:prstGeom>
          <a:solidFill>
            <a:schemeClr val="bg2"/>
          </a:solidFill>
        </p:spPr>
        <p:txBody>
          <a:bodyPr wrap="square" rtlCol="0">
            <a:spAutoFit/>
          </a:bodyPr>
          <a:lstStyle/>
          <a:p>
            <a:r>
              <a:rPr lang="vi-VN" sz="2400" i="1" dirty="0" smtClean="0">
                <a:solidFill>
                  <a:schemeClr val="accent6">
                    <a:lumMod val="75000"/>
                  </a:schemeClr>
                </a:solidFill>
                <a:latin typeface="#9Slide03 AllRoundGothic" panose="020B0703020202020104" pitchFamily="34" charset="0"/>
              </a:rPr>
              <a:t>Viên đại tá là người có tính cách nóng nảy, bị kích động, không biết lắng nghe và tin tưởng cấp dưới, chuyên quyền độc đoán, bảo thủ.</a:t>
            </a:r>
            <a:endParaRPr lang="en-US" sz="2400" i="1" dirty="0">
              <a:solidFill>
                <a:schemeClr val="accent6">
                  <a:lumMod val="75000"/>
                </a:schemeClr>
              </a:solidFill>
              <a:latin typeface="#9Slide03 AllRoundGothic" panose="020B0703020202020104" pitchFamily="34" charset="0"/>
            </a:endParaRPr>
          </a:p>
        </p:txBody>
      </p:sp>
      <p:sp>
        <p:nvSpPr>
          <p:cNvPr id="30" name="Right Arrow 29"/>
          <p:cNvSpPr/>
          <p:nvPr/>
        </p:nvSpPr>
        <p:spPr>
          <a:xfrm rot="5201366">
            <a:off x="1932051" y="4514446"/>
            <a:ext cx="648072" cy="4846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8855" y="1185005"/>
            <a:ext cx="2835714" cy="2691398"/>
          </a:xfrm>
          <a:prstGeom prst="rect">
            <a:avLst/>
          </a:prstGeom>
        </p:spPr>
      </p:pic>
    </p:spTree>
    <p:extLst>
      <p:ext uri="{BB962C8B-B14F-4D97-AF65-F5344CB8AC3E}">
        <p14:creationId xmlns:p14="http://schemas.microsoft.com/office/powerpoint/2010/main" val="4741795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1000"/>
                                        <p:tgtEl>
                                          <p:spTgt spid="2"/>
                                        </p:tgtEl>
                                      </p:cBhvr>
                                    </p:animEffect>
                                    <p:anim calcmode="lin" valueType="num">
                                      <p:cBhvr>
                                        <p:cTn id="25" dur="1000" fill="hold"/>
                                        <p:tgtEl>
                                          <p:spTgt spid="2"/>
                                        </p:tgtEl>
                                        <p:attrNameLst>
                                          <p:attrName>ppt_x</p:attrName>
                                        </p:attrNameLst>
                                      </p:cBhvr>
                                      <p:tavLst>
                                        <p:tav tm="0">
                                          <p:val>
                                            <p:strVal val="#ppt_x"/>
                                          </p:val>
                                        </p:tav>
                                        <p:tav tm="100000">
                                          <p:val>
                                            <p:strVal val="#ppt_x"/>
                                          </p:val>
                                        </p:tav>
                                      </p:tavLst>
                                    </p:anim>
                                    <p:anim calcmode="lin" valueType="num">
                                      <p:cBhvr>
                                        <p:cTn id="2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1000"/>
                                        <p:tgtEl>
                                          <p:spTgt spid="16"/>
                                        </p:tgtEl>
                                      </p:cBhvr>
                                    </p:animEffect>
                                    <p:anim calcmode="lin" valueType="num">
                                      <p:cBhvr>
                                        <p:cTn id="32" dur="1000" fill="hold"/>
                                        <p:tgtEl>
                                          <p:spTgt spid="16"/>
                                        </p:tgtEl>
                                        <p:attrNameLst>
                                          <p:attrName>ppt_x</p:attrName>
                                        </p:attrNameLst>
                                      </p:cBhvr>
                                      <p:tavLst>
                                        <p:tav tm="0">
                                          <p:val>
                                            <p:strVal val="#ppt_x"/>
                                          </p:val>
                                        </p:tav>
                                        <p:tav tm="100000">
                                          <p:val>
                                            <p:strVal val="#ppt_x"/>
                                          </p:val>
                                        </p:tav>
                                      </p:tavLst>
                                    </p:anim>
                                    <p:anim calcmode="lin" valueType="num">
                                      <p:cBhvr>
                                        <p:cTn id="33" dur="1000" fill="hold"/>
                                        <p:tgtEl>
                                          <p:spTgt spid="16"/>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fade">
                                      <p:cBhvr>
                                        <p:cTn id="36" dur="1000"/>
                                        <p:tgtEl>
                                          <p:spTgt spid="24"/>
                                        </p:tgtEl>
                                      </p:cBhvr>
                                    </p:animEffect>
                                    <p:anim calcmode="lin" valueType="num">
                                      <p:cBhvr>
                                        <p:cTn id="37" dur="1000" fill="hold"/>
                                        <p:tgtEl>
                                          <p:spTgt spid="24"/>
                                        </p:tgtEl>
                                        <p:attrNameLst>
                                          <p:attrName>ppt_x</p:attrName>
                                        </p:attrNameLst>
                                      </p:cBhvr>
                                      <p:tavLst>
                                        <p:tav tm="0">
                                          <p:val>
                                            <p:strVal val="#ppt_x"/>
                                          </p:val>
                                        </p:tav>
                                        <p:tav tm="100000">
                                          <p:val>
                                            <p:strVal val="#ppt_x"/>
                                          </p:val>
                                        </p:tav>
                                      </p:tavLst>
                                    </p:anim>
                                    <p:anim calcmode="lin" valueType="num">
                                      <p:cBhvr>
                                        <p:cTn id="38"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fade">
                                      <p:cBhvr>
                                        <p:cTn id="43" dur="1000"/>
                                        <p:tgtEl>
                                          <p:spTgt spid="23"/>
                                        </p:tgtEl>
                                      </p:cBhvr>
                                    </p:animEffect>
                                    <p:anim calcmode="lin" valueType="num">
                                      <p:cBhvr>
                                        <p:cTn id="44" dur="1000" fill="hold"/>
                                        <p:tgtEl>
                                          <p:spTgt spid="23"/>
                                        </p:tgtEl>
                                        <p:attrNameLst>
                                          <p:attrName>ppt_x</p:attrName>
                                        </p:attrNameLst>
                                      </p:cBhvr>
                                      <p:tavLst>
                                        <p:tav tm="0">
                                          <p:val>
                                            <p:strVal val="#ppt_x"/>
                                          </p:val>
                                        </p:tav>
                                        <p:tav tm="100000">
                                          <p:val>
                                            <p:strVal val="#ppt_x"/>
                                          </p:val>
                                        </p:tav>
                                      </p:tavLst>
                                    </p:anim>
                                    <p:anim calcmode="lin" valueType="num">
                                      <p:cBhvr>
                                        <p:cTn id="45" dur="1000" fill="hold"/>
                                        <p:tgtEl>
                                          <p:spTgt spid="23"/>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28"/>
                                        </p:tgtEl>
                                        <p:attrNameLst>
                                          <p:attrName>style.visibility</p:attrName>
                                        </p:attrNameLst>
                                      </p:cBhvr>
                                      <p:to>
                                        <p:strVal val="visible"/>
                                      </p:to>
                                    </p:set>
                                    <p:animEffect transition="in" filter="fade">
                                      <p:cBhvr>
                                        <p:cTn id="48" dur="1000"/>
                                        <p:tgtEl>
                                          <p:spTgt spid="28"/>
                                        </p:tgtEl>
                                      </p:cBhvr>
                                    </p:animEffect>
                                    <p:anim calcmode="lin" valueType="num">
                                      <p:cBhvr>
                                        <p:cTn id="49" dur="1000" fill="hold"/>
                                        <p:tgtEl>
                                          <p:spTgt spid="28"/>
                                        </p:tgtEl>
                                        <p:attrNameLst>
                                          <p:attrName>ppt_x</p:attrName>
                                        </p:attrNameLst>
                                      </p:cBhvr>
                                      <p:tavLst>
                                        <p:tav tm="0">
                                          <p:val>
                                            <p:strVal val="#ppt_x"/>
                                          </p:val>
                                        </p:tav>
                                        <p:tav tm="100000">
                                          <p:val>
                                            <p:strVal val="#ppt_x"/>
                                          </p:val>
                                        </p:tav>
                                      </p:tavLst>
                                    </p:anim>
                                    <p:anim calcmode="lin" valueType="num">
                                      <p:cBhvr>
                                        <p:cTn id="50"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0"/>
                                        </p:tgtEl>
                                        <p:attrNameLst>
                                          <p:attrName>style.visibility</p:attrName>
                                        </p:attrNameLst>
                                      </p:cBhvr>
                                      <p:to>
                                        <p:strVal val="visible"/>
                                      </p:to>
                                    </p:set>
                                    <p:anim calcmode="lin" valueType="num">
                                      <p:cBhvr additive="base">
                                        <p:cTn id="55" dur="500" fill="hold"/>
                                        <p:tgtEl>
                                          <p:spTgt spid="30"/>
                                        </p:tgtEl>
                                        <p:attrNameLst>
                                          <p:attrName>ppt_x</p:attrName>
                                        </p:attrNameLst>
                                      </p:cBhvr>
                                      <p:tavLst>
                                        <p:tav tm="0">
                                          <p:val>
                                            <p:strVal val="#ppt_x"/>
                                          </p:val>
                                        </p:tav>
                                        <p:tav tm="100000">
                                          <p:val>
                                            <p:strVal val="#ppt_x"/>
                                          </p:val>
                                        </p:tav>
                                      </p:tavLst>
                                    </p:anim>
                                    <p:anim calcmode="lin" valueType="num">
                                      <p:cBhvr additive="base">
                                        <p:cTn id="56"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6" presetClass="entr" presetSubtype="16" fill="hold" grpId="0" nodeType="clickEffect">
                                  <p:stCondLst>
                                    <p:cond delay="0"/>
                                  </p:stCondLst>
                                  <p:childTnLst>
                                    <p:set>
                                      <p:cBhvr>
                                        <p:cTn id="60" dur="1" fill="hold">
                                          <p:stCondLst>
                                            <p:cond delay="0"/>
                                          </p:stCondLst>
                                        </p:cTn>
                                        <p:tgtEl>
                                          <p:spTgt spid="29"/>
                                        </p:tgtEl>
                                        <p:attrNameLst>
                                          <p:attrName>style.visibility</p:attrName>
                                        </p:attrNameLst>
                                      </p:cBhvr>
                                      <p:to>
                                        <p:strVal val="visible"/>
                                      </p:to>
                                    </p:set>
                                    <p:animEffect transition="in" filter="circle(in)">
                                      <p:cBhvr>
                                        <p:cTn id="61" dur="2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4" grpId="0"/>
      <p:bldP spid="15" grpId="0"/>
      <p:bldP spid="28" grpId="0"/>
      <p:bldP spid="29" grpId="0" animBg="1"/>
      <p:bldP spid="3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0" name="AutoShape 4"/>
          <p:cNvSpPr>
            <a:spLocks noChangeArrowheads="1"/>
          </p:cNvSpPr>
          <p:nvPr/>
        </p:nvSpPr>
        <p:spPr bwMode="auto">
          <a:xfrm>
            <a:off x="416995" y="930045"/>
            <a:ext cx="3990109" cy="4460304"/>
          </a:xfrm>
          <a:prstGeom prst="verticalScroll">
            <a:avLst>
              <a:gd name="adj" fmla="val 12500"/>
            </a:avLst>
          </a:prstGeom>
          <a:solidFill>
            <a:schemeClr val="accent2">
              <a:lumMod val="20000"/>
              <a:lumOff val="80000"/>
            </a:schemeClr>
          </a:solidFill>
          <a:ln w="9525">
            <a:solidFill>
              <a:schemeClr val="tx1"/>
            </a:solidFill>
            <a:round/>
            <a:headEnd/>
            <a:tailEnd/>
          </a:ln>
          <a:effectLst/>
        </p:spPr>
        <p:txBody>
          <a:bodyPr wrap="none" anchor="ctr"/>
          <a:lstStyle/>
          <a:p>
            <a:pPr algn="ctr" fontAlgn="base">
              <a:spcBef>
                <a:spcPct val="0"/>
              </a:spcBef>
              <a:spcAft>
                <a:spcPct val="0"/>
              </a:spcAft>
            </a:pPr>
            <a:endParaRPr lang="en-US" altLang="en-US">
              <a:solidFill>
                <a:srgbClr val="000000"/>
              </a:solidFill>
              <a:latin typeface="Arial" panose="020B0604020202020204" pitchFamily="34" charset="0"/>
              <a:cs typeface="Arial" panose="020B0604020202020204" pitchFamily="34" charset="0"/>
            </a:endParaRPr>
          </a:p>
        </p:txBody>
      </p:sp>
      <p:sp>
        <p:nvSpPr>
          <p:cNvPr id="24583" name="AutoShape 7"/>
          <p:cNvSpPr>
            <a:spLocks noChangeArrowheads="1"/>
          </p:cNvSpPr>
          <p:nvPr/>
        </p:nvSpPr>
        <p:spPr bwMode="auto">
          <a:xfrm>
            <a:off x="4321985" y="965761"/>
            <a:ext cx="4073236" cy="4460304"/>
          </a:xfrm>
          <a:prstGeom prst="verticalScroll">
            <a:avLst>
              <a:gd name="adj" fmla="val 12500"/>
            </a:avLst>
          </a:prstGeom>
          <a:solidFill>
            <a:schemeClr val="accent2">
              <a:lumMod val="20000"/>
              <a:lumOff val="80000"/>
            </a:schemeClr>
          </a:solidFill>
          <a:ln w="9525">
            <a:solidFill>
              <a:schemeClr val="tx1"/>
            </a:solidFill>
            <a:round/>
            <a:headEnd/>
            <a:tailEnd/>
          </a:ln>
          <a:effectLst/>
        </p:spPr>
        <p:txBody>
          <a:bodyPr wrap="none" anchor="ctr"/>
          <a:lstStyle/>
          <a:p>
            <a:pPr fontAlgn="base">
              <a:spcBef>
                <a:spcPct val="0"/>
              </a:spcBef>
              <a:spcAft>
                <a:spcPct val="0"/>
              </a:spcAft>
            </a:pPr>
            <a:endParaRPr lang="en-BZ">
              <a:solidFill>
                <a:srgbClr val="000000"/>
              </a:solidFill>
              <a:latin typeface="Arial" panose="020B0604020202020204" pitchFamily="34" charset="0"/>
              <a:cs typeface="Arial" panose="020B0604020202020204" pitchFamily="34" charset="0"/>
            </a:endParaRPr>
          </a:p>
        </p:txBody>
      </p:sp>
      <p:sp>
        <p:nvSpPr>
          <p:cNvPr id="24584" name="AutoShape 8"/>
          <p:cNvSpPr>
            <a:spLocks noChangeArrowheads="1"/>
          </p:cNvSpPr>
          <p:nvPr/>
        </p:nvSpPr>
        <p:spPr bwMode="auto">
          <a:xfrm>
            <a:off x="8147607" y="1001477"/>
            <a:ext cx="3657600" cy="4460304"/>
          </a:xfrm>
          <a:prstGeom prst="verticalScroll">
            <a:avLst>
              <a:gd name="adj" fmla="val 12500"/>
            </a:avLst>
          </a:prstGeom>
          <a:solidFill>
            <a:schemeClr val="accent2">
              <a:lumMod val="20000"/>
              <a:lumOff val="80000"/>
            </a:schemeClr>
          </a:solidFill>
          <a:ln w="9525">
            <a:solidFill>
              <a:schemeClr val="tx1"/>
            </a:solidFill>
            <a:round/>
            <a:headEnd/>
            <a:tailEnd/>
          </a:ln>
          <a:effectLst/>
        </p:spPr>
        <p:txBody>
          <a:bodyPr wrap="none" anchor="ctr"/>
          <a:lstStyle/>
          <a:p>
            <a:pPr fontAlgn="base">
              <a:spcBef>
                <a:spcPct val="0"/>
              </a:spcBef>
              <a:spcAft>
                <a:spcPct val="0"/>
              </a:spcAft>
            </a:pPr>
            <a:endParaRPr lang="en-BZ">
              <a:solidFill>
                <a:srgbClr val="000000"/>
              </a:solidFill>
              <a:latin typeface="Arial" panose="020B0604020202020204" pitchFamily="34" charset="0"/>
              <a:cs typeface="Arial" panose="020B0604020202020204" pitchFamily="34" charset="0"/>
            </a:endParaRPr>
          </a:p>
        </p:txBody>
      </p:sp>
      <p:sp>
        <p:nvSpPr>
          <p:cNvPr id="24585" name="Text Box 9"/>
          <p:cNvSpPr txBox="1">
            <a:spLocks noChangeArrowheads="1"/>
          </p:cNvSpPr>
          <p:nvPr/>
        </p:nvSpPr>
        <p:spPr bwMode="auto">
          <a:xfrm>
            <a:off x="920066" y="1990435"/>
            <a:ext cx="2898848"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50000"/>
              </a:spcBef>
              <a:spcAft>
                <a:spcPct val="0"/>
              </a:spcAft>
            </a:pPr>
            <a:r>
              <a:rPr lang="vi-VN" altLang="en-US" sz="3200" dirty="0" smtClean="0">
                <a:latin typeface="#9Slide05 FS Blonde Script" panose="03000503000000000000" pitchFamily="65" charset="0"/>
                <a:cs typeface="Arial" panose="020B0604020202020204" pitchFamily="34" charset="0"/>
              </a:rPr>
              <a:t>Xây dựng nhân vật qua lời đối thoại trực tiếp, từ đó bộc lộ tính cách, tâm lí của nhân vật.</a:t>
            </a:r>
            <a:endParaRPr lang="en-US" altLang="en-US" sz="3200" dirty="0">
              <a:latin typeface="#9Slide05 FS Blonde Script" panose="03000503000000000000" pitchFamily="65" charset="0"/>
              <a:cs typeface="Arial" panose="020B0604020202020204" pitchFamily="34" charset="0"/>
            </a:endParaRPr>
          </a:p>
        </p:txBody>
      </p:sp>
      <p:sp>
        <p:nvSpPr>
          <p:cNvPr id="24586" name="Text Box 10"/>
          <p:cNvSpPr txBox="1">
            <a:spLocks noChangeArrowheads="1"/>
          </p:cNvSpPr>
          <p:nvPr/>
        </p:nvSpPr>
        <p:spPr bwMode="auto">
          <a:xfrm>
            <a:off x="4779185" y="1988840"/>
            <a:ext cx="3158836" cy="3293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50000"/>
              </a:spcBef>
              <a:spcAft>
                <a:spcPct val="0"/>
              </a:spcAft>
            </a:pPr>
            <a:r>
              <a:rPr lang="vi-VN" altLang="en-US" sz="3200" dirty="0" smtClean="0">
                <a:solidFill>
                  <a:srgbClr val="000000"/>
                </a:solidFill>
                <a:latin typeface="#9Slide05 FS Blonde Script" panose="03000503000000000000" pitchFamily="65" charset="0"/>
                <a:cs typeface="Arial" panose="020B0604020202020204" pitchFamily="34" charset="0"/>
              </a:rPr>
              <a:t>Nghệ thuật đối lập trong con người và tính cách của hai nhân vật chính thông qua đối thoại.</a:t>
            </a:r>
            <a:endParaRPr lang="en-US" altLang="en-US" sz="3200" dirty="0">
              <a:solidFill>
                <a:srgbClr val="000000"/>
              </a:solidFill>
              <a:latin typeface="#9Slide05 FS Blonde Script" panose="03000503000000000000" pitchFamily="65" charset="0"/>
              <a:cs typeface="Arial" panose="020B0604020202020204" pitchFamily="34" charset="0"/>
            </a:endParaRPr>
          </a:p>
          <a:p>
            <a:pPr algn="ctr" fontAlgn="base">
              <a:spcBef>
                <a:spcPct val="50000"/>
              </a:spcBef>
              <a:spcAft>
                <a:spcPct val="0"/>
              </a:spcAft>
            </a:pPr>
            <a:endParaRPr lang="en-US" altLang="en-US" sz="3200" b="1" dirty="0">
              <a:solidFill>
                <a:srgbClr val="000000"/>
              </a:solidFill>
              <a:latin typeface="#9Slide05 FS Blonde Script" panose="03000503000000000000" pitchFamily="65" charset="0"/>
              <a:cs typeface="Arial" panose="020B0604020202020204" pitchFamily="34" charset="0"/>
            </a:endParaRPr>
          </a:p>
        </p:txBody>
      </p:sp>
      <p:sp>
        <p:nvSpPr>
          <p:cNvPr id="24587" name="Text Box 11"/>
          <p:cNvSpPr txBox="1">
            <a:spLocks noChangeArrowheads="1"/>
          </p:cNvSpPr>
          <p:nvPr/>
        </p:nvSpPr>
        <p:spPr bwMode="auto">
          <a:xfrm>
            <a:off x="8625061" y="2098968"/>
            <a:ext cx="2702691"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50000"/>
              </a:spcBef>
              <a:spcAft>
                <a:spcPct val="0"/>
              </a:spcAft>
            </a:pPr>
            <a:r>
              <a:rPr lang="vi-VN" altLang="en-US" sz="3200" dirty="0" smtClean="0">
                <a:solidFill>
                  <a:srgbClr val="000000"/>
                </a:solidFill>
                <a:latin typeface="#9Slide05 FS Blonde Script" panose="03000503000000000000" pitchFamily="65" charset="0"/>
                <a:cs typeface="Arial" panose="020B0604020202020204" pitchFamily="34" charset="0"/>
              </a:rPr>
              <a:t>Trí tưởng tượng độc đáo dựa trên sự tiến bộ của khoa học.</a:t>
            </a:r>
            <a:endParaRPr lang="en-US" altLang="en-US" sz="3200" dirty="0">
              <a:solidFill>
                <a:srgbClr val="000000"/>
              </a:solidFill>
              <a:latin typeface="#9Slide05 FS Blonde Script" panose="03000503000000000000" pitchFamily="65" charset="0"/>
              <a:cs typeface="Arial" panose="020B0604020202020204" pitchFamily="34" charset="0"/>
            </a:endParaRPr>
          </a:p>
        </p:txBody>
      </p:sp>
      <p:sp>
        <p:nvSpPr>
          <p:cNvPr id="24588" name="Text Box 12"/>
          <p:cNvSpPr txBox="1">
            <a:spLocks noChangeArrowheads="1"/>
          </p:cNvSpPr>
          <p:nvPr/>
        </p:nvSpPr>
        <p:spPr bwMode="auto">
          <a:xfrm>
            <a:off x="4975474" y="218701"/>
            <a:ext cx="3107432"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altLang="en-US" sz="3600" b="1" dirty="0">
                <a:solidFill>
                  <a:srgbClr val="FF0000"/>
                </a:solidFill>
                <a:latin typeface="#9Slide03 Arima Madurai Black" panose="00000A00000000000000" pitchFamily="2" charset="0"/>
                <a:cs typeface="#9Slide03 Arima Madurai Black" panose="00000A00000000000000" pitchFamily="2" charset="0"/>
              </a:rPr>
              <a:t>NGHỆ THUẬT </a:t>
            </a:r>
          </a:p>
        </p:txBody>
      </p:sp>
      <p:sp>
        <p:nvSpPr>
          <p:cNvPr id="9" name="Text Box 42">
            <a:extLst>
              <a:ext uri="{FF2B5EF4-FFF2-40B4-BE49-F238E27FC236}">
                <a16:creationId xmlns:a16="http://schemas.microsoft.com/office/drawing/2014/main" id="{EAA1FF63-62E0-4ACA-8BF2-15D856A94701}"/>
              </a:ext>
            </a:extLst>
          </p:cNvPr>
          <p:cNvSpPr txBox="1">
            <a:spLocks noChangeArrowheads="1"/>
          </p:cNvSpPr>
          <p:nvPr/>
        </p:nvSpPr>
        <p:spPr bwMode="auto">
          <a:xfrm>
            <a:off x="202216" y="5623666"/>
            <a:ext cx="1159328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tx1"/>
                </a:solidFill>
                <a:latin typeface="Arial" panose="020B0604020202020204" pitchFamily="34" charset="0"/>
                <a:cs typeface="Arial" panose="020B0604020202020204" pitchFamily="34" charset="0"/>
              </a:defRPr>
            </a:lvl1pPr>
            <a:lvl2pPr marL="742950" indent="-285750" eaLnBrk="0" hangingPunct="0">
              <a:defRPr sz="3200">
                <a:solidFill>
                  <a:schemeClr val="tx1"/>
                </a:solidFill>
                <a:latin typeface="Arial" panose="020B0604020202020204" pitchFamily="34" charset="0"/>
                <a:cs typeface="Arial" panose="020B0604020202020204" pitchFamily="34" charset="0"/>
              </a:defRPr>
            </a:lvl2pPr>
            <a:lvl3pPr marL="1143000" indent="-228600" eaLnBrk="0" hangingPunct="0">
              <a:defRPr sz="3200">
                <a:solidFill>
                  <a:schemeClr val="tx1"/>
                </a:solidFill>
                <a:latin typeface="Arial" panose="020B0604020202020204" pitchFamily="34" charset="0"/>
                <a:cs typeface="Arial" panose="020B0604020202020204" pitchFamily="34" charset="0"/>
              </a:defRPr>
            </a:lvl3pPr>
            <a:lvl4pPr marL="1600200" indent="-228600" eaLnBrk="0" hangingPunct="0">
              <a:defRPr sz="3200">
                <a:solidFill>
                  <a:schemeClr val="tx1"/>
                </a:solidFill>
                <a:latin typeface="Arial" panose="020B0604020202020204" pitchFamily="34" charset="0"/>
                <a:cs typeface="Arial" panose="020B0604020202020204" pitchFamily="34" charset="0"/>
              </a:defRPr>
            </a:lvl4pPr>
            <a:lvl5pPr marL="2057400" indent="-228600" eaLnBrk="0" hangingPunct="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gn="ctr" eaLnBrk="1" hangingPunct="1"/>
            <a:r>
              <a:rPr lang="en-US" altLang="en-US" b="1" dirty="0">
                <a:solidFill>
                  <a:srgbClr val="006600"/>
                </a:solidFill>
                <a:latin typeface="#9Slide03 Arima Madurai Black" panose="00000A00000000000000" pitchFamily="2" charset="0"/>
                <a:cs typeface="#9Slide03 Arima Madurai Black" panose="00000A00000000000000" pitchFamily="2" charset="0"/>
                <a:sym typeface="Wingdings" panose="05000000000000000000" pitchFamily="2" charset="2"/>
              </a:rPr>
              <a:t> </a:t>
            </a:r>
            <a:r>
              <a:rPr lang="vi-VN" altLang="en-US" b="1" dirty="0" smtClean="0">
                <a:solidFill>
                  <a:srgbClr val="006600"/>
                </a:solidFill>
                <a:latin typeface="#9Slide03 Arima Madurai Black" panose="00000A00000000000000" pitchFamily="2" charset="0"/>
                <a:cs typeface="#9Slide03 Arima Madurai Black" panose="00000A00000000000000" pitchFamily="2" charset="0"/>
                <a:sym typeface="Wingdings" panose="05000000000000000000" pitchFamily="2" charset="2"/>
              </a:rPr>
              <a:t>Làm nổi bật tư tưởng nhân văn </a:t>
            </a:r>
            <a:r>
              <a:rPr lang="vi-VN" altLang="en-US" b="1" dirty="0">
                <a:solidFill>
                  <a:srgbClr val="006600"/>
                </a:solidFill>
                <a:latin typeface="#9Slide03 Arima Madurai Black" panose="00000A00000000000000" pitchFamily="2" charset="0"/>
                <a:cs typeface="#9Slide03 Arima Madurai Black" panose="00000A00000000000000" pitchFamily="2" charset="0"/>
                <a:sym typeface="Wingdings" panose="05000000000000000000" pitchFamily="2" charset="2"/>
              </a:rPr>
              <a:t>của Rây </a:t>
            </a:r>
            <a:r>
              <a:rPr lang="vi-VN" altLang="en-US" b="1" dirty="0" smtClean="0">
                <a:solidFill>
                  <a:srgbClr val="006600"/>
                </a:solidFill>
                <a:latin typeface="#9Slide03 Arima Madurai Black" panose="00000A00000000000000" pitchFamily="2" charset="0"/>
                <a:cs typeface="#9Slide03 Arima Madurai Black" panose="00000A00000000000000" pitchFamily="2" charset="0"/>
                <a:sym typeface="Wingdings" panose="05000000000000000000" pitchFamily="2" charset="2"/>
              </a:rPr>
              <a:t>Bret-bơ-ry về một thế giới không còn chiến tranh. </a:t>
            </a:r>
            <a:endParaRPr lang="en-US" altLang="en-US" b="1" dirty="0">
              <a:solidFill>
                <a:srgbClr val="006600"/>
              </a:solidFill>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73239790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withEffect">
                                  <p:stCondLst>
                                    <p:cond delay="0"/>
                                  </p:stCondLst>
                                  <p:childTnLst>
                                    <p:set>
                                      <p:cBhvr>
                                        <p:cTn id="6" dur="1" fill="hold">
                                          <p:stCondLst>
                                            <p:cond delay="0"/>
                                          </p:stCondLst>
                                        </p:cTn>
                                        <p:tgtEl>
                                          <p:spTgt spid="24588">
                                            <p:txEl>
                                              <p:pRg st="0" end="0"/>
                                            </p:txEl>
                                          </p:spTgt>
                                        </p:tgtEl>
                                        <p:attrNameLst>
                                          <p:attrName>style.visibility</p:attrName>
                                        </p:attrNameLst>
                                      </p:cBhvr>
                                      <p:to>
                                        <p:strVal val="visible"/>
                                      </p:to>
                                    </p:set>
                                    <p:animEffect transition="in" filter="blinds(horizontal)">
                                      <p:cBhvr>
                                        <p:cTn id="7" dur="500"/>
                                        <p:tgtEl>
                                          <p:spTgt spid="2458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24585">
                                            <p:txEl>
                                              <p:pRg st="0" end="0"/>
                                            </p:txEl>
                                          </p:spTgt>
                                        </p:tgtEl>
                                        <p:attrNameLst>
                                          <p:attrName>style.visibility</p:attrName>
                                        </p:attrNameLst>
                                      </p:cBhvr>
                                      <p:to>
                                        <p:strVal val="visible"/>
                                      </p:to>
                                    </p:set>
                                    <p:animEffect transition="in" filter="box(in)">
                                      <p:cBhvr>
                                        <p:cTn id="12" dur="500"/>
                                        <p:tgtEl>
                                          <p:spTgt spid="24585">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4586"/>
                                        </p:tgtEl>
                                        <p:attrNameLst>
                                          <p:attrName>style.visibility</p:attrName>
                                        </p:attrNameLst>
                                      </p:cBhvr>
                                      <p:to>
                                        <p:strVal val="visible"/>
                                      </p:to>
                                    </p:set>
                                    <p:animEffect transition="in" filter="barn(inVertical)">
                                      <p:cBhvr>
                                        <p:cTn id="17" dur="500"/>
                                        <p:tgtEl>
                                          <p:spTgt spid="24586"/>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nodeType="clickEffect">
                                  <p:stCondLst>
                                    <p:cond delay="0"/>
                                  </p:stCondLst>
                                  <p:childTnLst>
                                    <p:set>
                                      <p:cBhvr>
                                        <p:cTn id="21" dur="1" fill="hold">
                                          <p:stCondLst>
                                            <p:cond delay="0"/>
                                          </p:stCondLst>
                                        </p:cTn>
                                        <p:tgtEl>
                                          <p:spTgt spid="24587">
                                            <p:txEl>
                                              <p:pRg st="0" end="0"/>
                                            </p:txEl>
                                          </p:spTgt>
                                        </p:tgtEl>
                                        <p:attrNameLst>
                                          <p:attrName>style.visibility</p:attrName>
                                        </p:attrNameLst>
                                      </p:cBhvr>
                                      <p:to>
                                        <p:strVal val="visible"/>
                                      </p:to>
                                    </p:set>
                                    <p:animEffect transition="in" filter="diamond(in)">
                                      <p:cBhvr>
                                        <p:cTn id="22" dur="2000"/>
                                        <p:tgtEl>
                                          <p:spTgt spid="2458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animEffect transition="in" filter="fade">
                                      <p:cBhvr>
                                        <p:cTn id="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6" grpId="0"/>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F5610C6-060F-4D13-B42F-5B8EEF4BD95F}"/>
              </a:ext>
            </a:extLst>
          </p:cNvPr>
          <p:cNvGrpSpPr/>
          <p:nvPr/>
        </p:nvGrpSpPr>
        <p:grpSpPr>
          <a:xfrm>
            <a:off x="93191" y="1632734"/>
            <a:ext cx="8523089" cy="3602182"/>
            <a:chOff x="-327" y="1955592"/>
            <a:chExt cx="7370962" cy="3602182"/>
          </a:xfrm>
        </p:grpSpPr>
        <p:sp>
          <p:nvSpPr>
            <p:cNvPr id="3" name="Rectangle: Rounded Corners 2">
              <a:extLst>
                <a:ext uri="{FF2B5EF4-FFF2-40B4-BE49-F238E27FC236}">
                  <a16:creationId xmlns:a16="http://schemas.microsoft.com/office/drawing/2014/main" id="{A8C7A614-E2F2-46B6-856F-0FFB61E691AC}"/>
                </a:ext>
              </a:extLst>
            </p:cNvPr>
            <p:cNvSpPr/>
            <p:nvPr/>
          </p:nvSpPr>
          <p:spPr>
            <a:xfrm>
              <a:off x="-327" y="1955592"/>
              <a:ext cx="7370962" cy="3602182"/>
            </a:xfrm>
            <a:prstGeom prst="roundRect">
              <a:avLst/>
            </a:prstGeom>
            <a:solidFill>
              <a:schemeClr val="accent6">
                <a:lumMod val="20000"/>
                <a:lumOff val="80000"/>
              </a:schemeClr>
            </a:solidFill>
            <a:ln>
              <a:prstDash val="lgDash"/>
            </a:ln>
          </p:spPr>
          <p:style>
            <a:lnRef idx="2">
              <a:schemeClr val="accent5"/>
            </a:lnRef>
            <a:fillRef idx="1">
              <a:schemeClr val="lt1"/>
            </a:fillRef>
            <a:effectRef idx="0">
              <a:schemeClr val="accent5"/>
            </a:effectRef>
            <a:fontRef idx="minor">
              <a:schemeClr val="dk1"/>
            </a:fontRef>
          </p:style>
          <p:txBody>
            <a:bodyPr rtlCol="0" anchor="ctr"/>
            <a:lstStyle/>
            <a:p>
              <a:pPr lvl="0" algn="ctr"/>
              <a:endParaRPr lang="en-SG" sz="6600" dirty="0">
                <a:latin typeface="Times New Roman" panose="02020603050405020304" pitchFamily="18" charset="0"/>
                <a:cs typeface="Times New Roman" panose="02020603050405020304" pitchFamily="18" charset="0"/>
              </a:endParaRPr>
            </a:p>
          </p:txBody>
        </p:sp>
        <p:sp>
          <p:nvSpPr>
            <p:cNvPr id="6" name="Rectangle: Rounded Corners 5">
              <a:extLst>
                <a:ext uri="{FF2B5EF4-FFF2-40B4-BE49-F238E27FC236}">
                  <a16:creationId xmlns:a16="http://schemas.microsoft.com/office/drawing/2014/main" id="{27B64476-2BB2-4DA2-B508-5CF6DC37360F}"/>
                </a:ext>
              </a:extLst>
            </p:cNvPr>
            <p:cNvSpPr/>
            <p:nvPr/>
          </p:nvSpPr>
          <p:spPr>
            <a:xfrm>
              <a:off x="172855" y="2156793"/>
              <a:ext cx="6948684" cy="3272397"/>
            </a:xfrm>
            <a:prstGeom prst="roundRect">
              <a:avLst/>
            </a:prstGeom>
            <a:ln>
              <a:prstDash val="lgDash"/>
            </a:ln>
          </p:spPr>
          <p:style>
            <a:lnRef idx="2">
              <a:schemeClr val="accent5"/>
            </a:lnRef>
            <a:fillRef idx="1">
              <a:schemeClr val="lt1"/>
            </a:fillRef>
            <a:effectRef idx="0">
              <a:schemeClr val="accent5"/>
            </a:effectRef>
            <a:fontRef idx="minor">
              <a:schemeClr val="dk1"/>
            </a:fontRef>
          </p:style>
          <p:txBody>
            <a:bodyPr rtlCol="0" anchor="ctr"/>
            <a:lstStyle/>
            <a:p>
              <a:pPr lvl="0" algn="ctr"/>
              <a:r>
                <a:rPr lang="vi-VN" sz="8000" b="1" dirty="0" smtClean="0">
                  <a:solidFill>
                    <a:srgbClr val="FF0000"/>
                  </a:solidFill>
                  <a:latin typeface="#9Slide05 Israquella" pitchFamily="2" charset="0"/>
                  <a:cs typeface="Times New Roman" panose="02020603050405020304" pitchFamily="18" charset="0"/>
                </a:rPr>
                <a:t>2. Sự phá hủy của chất làm gỉ</a:t>
              </a:r>
              <a:endParaRPr lang="en-SG" sz="8000" b="1" dirty="0">
                <a:solidFill>
                  <a:srgbClr val="FF0000"/>
                </a:solidFill>
                <a:latin typeface="#9Slide05 Israquella" pitchFamily="2" charset="0"/>
                <a:cs typeface="Times New Roman" panose="02020603050405020304" pitchFamily="18" charset="0"/>
              </a:endParaRPr>
            </a:p>
          </p:txBody>
        </p:sp>
      </p:grpSp>
      <p:pic>
        <p:nvPicPr>
          <p:cNvPr id="7" name="Picture 6">
            <a:extLst>
              <a:ext uri="{FF2B5EF4-FFF2-40B4-BE49-F238E27FC236}">
                <a16:creationId xmlns:a16="http://schemas.microsoft.com/office/drawing/2014/main" id="{ED76BFF5-0D1E-4892-B512-6F97723179A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6902" b="14747"/>
          <a:stretch/>
        </p:blipFill>
        <p:spPr>
          <a:xfrm>
            <a:off x="1" y="0"/>
            <a:ext cx="1862282" cy="1705352"/>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16531" y="2286920"/>
            <a:ext cx="3396862" cy="2293809"/>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04920" y="0"/>
            <a:ext cx="3387080" cy="2237892"/>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804920" y="4617720"/>
            <a:ext cx="3387079" cy="2232248"/>
          </a:xfrm>
          <a:prstGeom prst="rect">
            <a:avLst/>
          </a:prstGeom>
        </p:spPr>
      </p:pic>
      <p:pic>
        <p:nvPicPr>
          <p:cNvPr id="11" name="Picture 10">
            <a:extLst>
              <a:ext uri="{FF2B5EF4-FFF2-40B4-BE49-F238E27FC236}">
                <a16:creationId xmlns:a16="http://schemas.microsoft.com/office/drawing/2014/main" id="{C2C09486-BAD5-4017-A45F-E34732040CB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43520" y="5204787"/>
            <a:ext cx="1702640" cy="1702640"/>
          </a:xfrm>
          <a:prstGeom prst="rect">
            <a:avLst/>
          </a:prstGeom>
        </p:spPr>
      </p:pic>
    </p:spTree>
    <p:extLst>
      <p:ext uri="{BB962C8B-B14F-4D97-AF65-F5344CB8AC3E}">
        <p14:creationId xmlns:p14="http://schemas.microsoft.com/office/powerpoint/2010/main" val="38701000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F5610C6-060F-4D13-B42F-5B8EEF4BD95F}"/>
              </a:ext>
            </a:extLst>
          </p:cNvPr>
          <p:cNvGrpSpPr/>
          <p:nvPr/>
        </p:nvGrpSpPr>
        <p:grpSpPr>
          <a:xfrm>
            <a:off x="1906463" y="187749"/>
            <a:ext cx="7717929" cy="1081011"/>
            <a:chOff x="-327" y="1955592"/>
            <a:chExt cx="7370962" cy="3602182"/>
          </a:xfrm>
        </p:grpSpPr>
        <p:sp>
          <p:nvSpPr>
            <p:cNvPr id="3" name="Rectangle: Rounded Corners 2">
              <a:extLst>
                <a:ext uri="{FF2B5EF4-FFF2-40B4-BE49-F238E27FC236}">
                  <a16:creationId xmlns:a16="http://schemas.microsoft.com/office/drawing/2014/main" id="{A8C7A614-E2F2-46B6-856F-0FFB61E691AC}"/>
                </a:ext>
              </a:extLst>
            </p:cNvPr>
            <p:cNvSpPr/>
            <p:nvPr/>
          </p:nvSpPr>
          <p:spPr>
            <a:xfrm>
              <a:off x="-327" y="1955592"/>
              <a:ext cx="7370962" cy="3602182"/>
            </a:xfrm>
            <a:prstGeom prst="roundRect">
              <a:avLst/>
            </a:prstGeom>
            <a:solidFill>
              <a:schemeClr val="accent6">
                <a:lumMod val="20000"/>
                <a:lumOff val="80000"/>
              </a:schemeClr>
            </a:solidFill>
            <a:ln>
              <a:prstDash val="lgDash"/>
            </a:ln>
          </p:spPr>
          <p:style>
            <a:lnRef idx="2">
              <a:schemeClr val="accent5"/>
            </a:lnRef>
            <a:fillRef idx="1">
              <a:schemeClr val="lt1"/>
            </a:fillRef>
            <a:effectRef idx="0">
              <a:schemeClr val="accent5"/>
            </a:effectRef>
            <a:fontRef idx="minor">
              <a:schemeClr val="dk1"/>
            </a:fontRef>
          </p:style>
          <p:txBody>
            <a:bodyPr rtlCol="0" anchor="ctr"/>
            <a:lstStyle/>
            <a:p>
              <a:pPr lvl="0" algn="ctr"/>
              <a:endParaRPr lang="en-SG" sz="6600" dirty="0">
                <a:latin typeface="Times New Roman" panose="02020603050405020304" pitchFamily="18" charset="0"/>
                <a:cs typeface="Times New Roman" panose="02020603050405020304" pitchFamily="18" charset="0"/>
              </a:endParaRPr>
            </a:p>
          </p:txBody>
        </p:sp>
        <p:sp>
          <p:nvSpPr>
            <p:cNvPr id="4" name="Rectangle: Rounded Corners 5">
              <a:extLst>
                <a:ext uri="{FF2B5EF4-FFF2-40B4-BE49-F238E27FC236}">
                  <a16:creationId xmlns:a16="http://schemas.microsoft.com/office/drawing/2014/main" id="{27B64476-2BB2-4DA2-B508-5CF6DC37360F}"/>
                </a:ext>
              </a:extLst>
            </p:cNvPr>
            <p:cNvSpPr/>
            <p:nvPr/>
          </p:nvSpPr>
          <p:spPr>
            <a:xfrm>
              <a:off x="172855" y="2156793"/>
              <a:ext cx="6948684" cy="3272397"/>
            </a:xfrm>
            <a:prstGeom prst="roundRect">
              <a:avLst/>
            </a:prstGeom>
            <a:ln>
              <a:prstDash val="lgDash"/>
            </a:ln>
          </p:spPr>
          <p:style>
            <a:lnRef idx="2">
              <a:schemeClr val="accent5"/>
            </a:lnRef>
            <a:fillRef idx="1">
              <a:schemeClr val="lt1"/>
            </a:fillRef>
            <a:effectRef idx="0">
              <a:schemeClr val="accent5"/>
            </a:effectRef>
            <a:fontRef idx="minor">
              <a:schemeClr val="dk1"/>
            </a:fontRef>
          </p:style>
          <p:txBody>
            <a:bodyPr rtlCol="0" anchor="ctr"/>
            <a:lstStyle/>
            <a:p>
              <a:pPr lvl="0" algn="ctr"/>
              <a:r>
                <a:rPr lang="vi-VN" sz="4000" b="1" dirty="0" smtClean="0">
                  <a:solidFill>
                    <a:srgbClr val="FF0000"/>
                  </a:solidFill>
                  <a:latin typeface="#9Slide05 Harman Script Inline" panose="02000507020000020003" pitchFamily="2" charset="0"/>
                  <a:cs typeface="Times New Roman" panose="02020603050405020304" pitchFamily="18" charset="0"/>
                </a:rPr>
                <a:t>a. Tình huống truyện</a:t>
              </a:r>
              <a:endParaRPr lang="en-SG" sz="4000" b="1" dirty="0">
                <a:solidFill>
                  <a:srgbClr val="FF0000"/>
                </a:solidFill>
                <a:latin typeface="#9Slide05 Harman Script Inline" panose="02000507020000020003" pitchFamily="2" charset="0"/>
                <a:cs typeface="Times New Roman" panose="02020603050405020304" pitchFamily="18" charset="0"/>
              </a:endParaRPr>
            </a:p>
          </p:txBody>
        </p:sp>
      </p:gr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72473" y="2169016"/>
            <a:ext cx="3481346" cy="2106711"/>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6066" y="4509120"/>
            <a:ext cx="3300793" cy="2232248"/>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88288" y="4365104"/>
            <a:ext cx="3432611" cy="2376264"/>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6066" y="2276872"/>
            <a:ext cx="3300793" cy="2166722"/>
          </a:xfrm>
          <a:prstGeom prst="rect">
            <a:avLst/>
          </a:prstGeom>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35760" y="2755867"/>
            <a:ext cx="4554024" cy="2899395"/>
          </a:xfrm>
          <a:prstGeom prst="rect">
            <a:avLst/>
          </a:prstGeom>
        </p:spPr>
      </p:pic>
    </p:spTree>
    <p:extLst>
      <p:ext uri="{BB962C8B-B14F-4D97-AF65-F5344CB8AC3E}">
        <p14:creationId xmlns:p14="http://schemas.microsoft.com/office/powerpoint/2010/main" val="4096438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heel(1)">
                                      <p:cBhvr>
                                        <p:cTn id="14" dur="2000"/>
                                        <p:tgtEl>
                                          <p:spTgt spid="8"/>
                                        </p:tgtEl>
                                      </p:cBhvr>
                                    </p:animEffect>
                                  </p:childTnLst>
                                </p:cTn>
                              </p:par>
                              <p:par>
                                <p:cTn id="15" presetID="21" presetClass="entr" presetSubtype="1"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heel(1)">
                                      <p:cBhvr>
                                        <p:cTn id="17" dur="2000"/>
                                        <p:tgtEl>
                                          <p:spTgt spid="6"/>
                                        </p:tgtEl>
                                      </p:cBhvr>
                                    </p:animEffect>
                                  </p:childTnLst>
                                </p:cTn>
                              </p:par>
                              <p:par>
                                <p:cTn id="18" presetID="21" presetClass="entr" presetSubtype="1"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heel(1)">
                                      <p:cBhvr>
                                        <p:cTn id="20" dur="2000"/>
                                        <p:tgtEl>
                                          <p:spTgt spid="5"/>
                                        </p:tgtEl>
                                      </p:cBhvr>
                                    </p:animEffect>
                                  </p:childTnLst>
                                </p:cTn>
                              </p:par>
                              <p:par>
                                <p:cTn id="21" presetID="21" presetClass="entr" presetSubtype="1"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heel(1)">
                                      <p:cBhvr>
                                        <p:cTn id="23"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BCAE329-B4AB-43BB-99F6-3BBAAAFE8D8D}"/>
              </a:ext>
            </a:extLst>
          </p:cNvPr>
          <p:cNvSpPr/>
          <p:nvPr/>
        </p:nvSpPr>
        <p:spPr>
          <a:xfrm>
            <a:off x="0" y="0"/>
            <a:ext cx="12192000" cy="68580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latin typeface="Times New Roman" panose="02020603050405020304" pitchFamily="18" charset="0"/>
              <a:cs typeface="Times New Roman" panose="02020603050405020304" pitchFamily="18" charset="0"/>
            </a:endParaRPr>
          </a:p>
        </p:txBody>
      </p:sp>
      <p:pic>
        <p:nvPicPr>
          <p:cNvPr id="3" name="图片 3" descr="边框">
            <a:extLst>
              <a:ext uri="{FF2B5EF4-FFF2-40B4-BE49-F238E27FC236}">
                <a16:creationId xmlns:a16="http://schemas.microsoft.com/office/drawing/2014/main" id="{BA7CD2D7-7EFE-4C26-A11B-F38DF9041A32}"/>
              </a:ext>
            </a:extLst>
          </p:cNvPr>
          <p:cNvPicPr>
            <a:picLocks noChangeAspect="1"/>
          </p:cNvPicPr>
          <p:nvPr/>
        </p:nvPicPr>
        <p:blipFill>
          <a:blip r:embed="rId5"/>
          <a:stretch>
            <a:fillRect/>
          </a:stretch>
        </p:blipFill>
        <p:spPr>
          <a:xfrm>
            <a:off x="238442" y="222567"/>
            <a:ext cx="11715115" cy="6412865"/>
          </a:xfrm>
          <a:prstGeom prst="rect">
            <a:avLst/>
          </a:prstGeom>
          <a:solidFill>
            <a:schemeClr val="accent6">
              <a:lumMod val="20000"/>
              <a:lumOff val="80000"/>
            </a:schemeClr>
          </a:solidFill>
        </p:spPr>
      </p:pic>
      <p:sp>
        <p:nvSpPr>
          <p:cNvPr id="12" name="Hexagon 11">
            <a:extLst>
              <a:ext uri="{FF2B5EF4-FFF2-40B4-BE49-F238E27FC236}">
                <a16:creationId xmlns:a16="http://schemas.microsoft.com/office/drawing/2014/main" id="{C1707C96-89CE-459F-8C13-78D5B83479B2}"/>
              </a:ext>
            </a:extLst>
          </p:cNvPr>
          <p:cNvSpPr/>
          <p:nvPr/>
        </p:nvSpPr>
        <p:spPr>
          <a:xfrm>
            <a:off x="3563848" y="539750"/>
            <a:ext cx="5154122" cy="1028700"/>
          </a:xfrm>
          <a:prstGeom prst="hexagon">
            <a:avLst/>
          </a:prstGeom>
          <a:ln w="38100"/>
        </p:spPr>
        <p:style>
          <a:lnRef idx="2">
            <a:schemeClr val="accent5"/>
          </a:lnRef>
          <a:fillRef idx="1">
            <a:schemeClr val="lt1"/>
          </a:fillRef>
          <a:effectRef idx="0">
            <a:schemeClr val="accent5"/>
          </a:effectRef>
          <a:fontRef idx="minor">
            <a:schemeClr val="dk1"/>
          </a:fontRef>
        </p:style>
        <p:txBody>
          <a:bodyPr rtlCol="0" anchor="ctr"/>
          <a:lstStyle/>
          <a:p>
            <a:pPr algn="ctr"/>
            <a:r>
              <a:rPr lang="en-SG" sz="3200" b="1" dirty="0">
                <a:solidFill>
                  <a:srgbClr val="FF0000"/>
                </a:solidFill>
                <a:latin typeface="Times New Roman" panose="02020603050405020304" pitchFamily="18" charset="0"/>
                <a:cs typeface="Times New Roman" panose="02020603050405020304" pitchFamily="18" charset="0"/>
              </a:rPr>
              <a:t>THẢO LUẬN </a:t>
            </a:r>
            <a:r>
              <a:rPr lang="en-SG" sz="3200" b="1" dirty="0" smtClean="0">
                <a:solidFill>
                  <a:srgbClr val="FF0000"/>
                </a:solidFill>
                <a:latin typeface="Times New Roman" panose="02020603050405020304" pitchFamily="18" charset="0"/>
                <a:cs typeface="Times New Roman" panose="02020603050405020304" pitchFamily="18" charset="0"/>
              </a:rPr>
              <a:t>NHÓM</a:t>
            </a:r>
          </a:p>
          <a:p>
            <a:pPr algn="ctr"/>
            <a:r>
              <a:rPr lang="en-SG" sz="3200" b="1" i="1" dirty="0" err="1" smtClean="0">
                <a:latin typeface="Times New Roman" panose="02020603050405020304" pitchFamily="18" charset="0"/>
                <a:cs typeface="Times New Roman" panose="02020603050405020304" pitchFamily="18" charset="0"/>
              </a:rPr>
              <a:t>Kĩ</a:t>
            </a:r>
            <a:r>
              <a:rPr lang="en-SG" sz="3200" b="1" i="1" dirty="0" smtClean="0">
                <a:latin typeface="Times New Roman" panose="02020603050405020304" pitchFamily="18" charset="0"/>
                <a:cs typeface="Times New Roman" panose="02020603050405020304" pitchFamily="18" charset="0"/>
              </a:rPr>
              <a:t> </a:t>
            </a:r>
            <a:r>
              <a:rPr lang="en-SG" sz="3200" b="1" i="1" dirty="0" err="1" smtClean="0">
                <a:latin typeface="Times New Roman" panose="02020603050405020304" pitchFamily="18" charset="0"/>
                <a:cs typeface="Times New Roman" panose="02020603050405020304" pitchFamily="18" charset="0"/>
              </a:rPr>
              <a:t>thuật</a:t>
            </a:r>
            <a:r>
              <a:rPr lang="en-SG" sz="3200" b="1" i="1" dirty="0" smtClean="0">
                <a:latin typeface="Times New Roman" panose="02020603050405020304" pitchFamily="18" charset="0"/>
                <a:cs typeface="Times New Roman" panose="02020603050405020304" pitchFamily="18" charset="0"/>
              </a:rPr>
              <a:t> </a:t>
            </a:r>
            <a:r>
              <a:rPr lang="en-SG" sz="3200" b="1" i="1" dirty="0" err="1" smtClean="0">
                <a:latin typeface="Times New Roman" panose="02020603050405020304" pitchFamily="18" charset="0"/>
                <a:cs typeface="Times New Roman" panose="02020603050405020304" pitchFamily="18" charset="0"/>
              </a:rPr>
              <a:t>khăn</a:t>
            </a:r>
            <a:r>
              <a:rPr lang="en-SG" sz="3200" b="1" i="1" dirty="0" smtClean="0">
                <a:latin typeface="Times New Roman" panose="02020603050405020304" pitchFamily="18" charset="0"/>
                <a:cs typeface="Times New Roman" panose="02020603050405020304" pitchFamily="18" charset="0"/>
              </a:rPr>
              <a:t> </a:t>
            </a:r>
            <a:r>
              <a:rPr lang="en-SG" sz="3200" b="1" i="1" dirty="0" err="1" smtClean="0">
                <a:latin typeface="Times New Roman" panose="02020603050405020304" pitchFamily="18" charset="0"/>
                <a:cs typeface="Times New Roman" panose="02020603050405020304" pitchFamily="18" charset="0"/>
              </a:rPr>
              <a:t>trải</a:t>
            </a:r>
            <a:r>
              <a:rPr lang="en-SG" sz="3200" b="1" i="1" dirty="0" smtClean="0">
                <a:latin typeface="Times New Roman" panose="02020603050405020304" pitchFamily="18" charset="0"/>
                <a:cs typeface="Times New Roman" panose="02020603050405020304" pitchFamily="18" charset="0"/>
              </a:rPr>
              <a:t> </a:t>
            </a:r>
            <a:r>
              <a:rPr lang="en-SG" sz="3200" b="1" i="1" dirty="0" err="1" smtClean="0">
                <a:latin typeface="Times New Roman" panose="02020603050405020304" pitchFamily="18" charset="0"/>
                <a:cs typeface="Times New Roman" panose="02020603050405020304" pitchFamily="18" charset="0"/>
              </a:rPr>
              <a:t>bàn</a:t>
            </a:r>
            <a:endParaRPr lang="en-SG" sz="3200" b="1" i="1" dirty="0">
              <a:latin typeface="Times New Roman" panose="02020603050405020304" pitchFamily="18" charset="0"/>
              <a:cs typeface="Times New Roman" panose="02020603050405020304" pitchFamily="18" charset="0"/>
            </a:endParaRPr>
          </a:p>
        </p:txBody>
      </p:sp>
      <p:pic>
        <p:nvPicPr>
          <p:cNvPr id="16" name="Đồng hồ đếm ngược 5 phút - 5 Minutes">
            <a:hlinkClick r:id="" action="ppaction://media"/>
            <a:extLst>
              <a:ext uri="{FF2B5EF4-FFF2-40B4-BE49-F238E27FC236}">
                <a16:creationId xmlns:a16="http://schemas.microsoft.com/office/drawing/2014/main" id="{B88A1DDD-3436-4DB1-AE28-FD6EC3E0E281}"/>
              </a:ext>
            </a:extLst>
          </p:cNvPr>
          <p:cNvPicPr>
            <a:picLocks noChangeAspect="1"/>
          </p:cNvPicPr>
          <p:nvPr>
            <a:videoFile r:link="rId2"/>
            <p:extLst>
              <p:ext uri="{DAA4B4D4-6D71-4841-9C94-3DE7FCFB9230}">
                <p14:media xmlns:p14="http://schemas.microsoft.com/office/powerpoint/2010/main" r:embed="rId1"/>
              </p:ext>
            </p:extLst>
          </p:nvPr>
        </p:nvPicPr>
        <p:blipFill>
          <a:blip r:embed="rId6" cstate="print"/>
          <a:stretch>
            <a:fillRect/>
          </a:stretch>
        </p:blipFill>
        <p:spPr>
          <a:xfrm>
            <a:off x="9903275" y="5351764"/>
            <a:ext cx="1851993" cy="1041746"/>
          </a:xfrm>
          <a:prstGeom prst="rect">
            <a:avLst/>
          </a:prstGeom>
        </p:spPr>
      </p:pic>
      <p:pic>
        <p:nvPicPr>
          <p:cNvPr id="4" name="Picture 3"/>
          <p:cNvPicPr>
            <a:picLocks noChangeAspect="1"/>
          </p:cNvPicPr>
          <p:nvPr/>
        </p:nvPicPr>
        <p:blipFill>
          <a:blip r:embed="rId7"/>
          <a:stretch>
            <a:fillRect/>
          </a:stretch>
        </p:blipFill>
        <p:spPr>
          <a:xfrm>
            <a:off x="3612170" y="1898678"/>
            <a:ext cx="4669680" cy="2936291"/>
          </a:xfrm>
          <a:prstGeom prst="rect">
            <a:avLst/>
          </a:prstGeom>
        </p:spPr>
      </p:pic>
      <p:pic>
        <p:nvPicPr>
          <p:cNvPr id="6" name="Picture 5"/>
          <p:cNvPicPr>
            <a:picLocks noChangeAspect="1"/>
          </p:cNvPicPr>
          <p:nvPr/>
        </p:nvPicPr>
        <p:blipFill rotWithShape="1">
          <a:blip r:embed="rId8"/>
          <a:srcRect r="55915" b="25297"/>
          <a:stretch/>
        </p:blipFill>
        <p:spPr>
          <a:xfrm>
            <a:off x="9967026" y="3212976"/>
            <a:ext cx="1788242" cy="1701105"/>
          </a:xfrm>
          <a:prstGeom prst="rect">
            <a:avLst/>
          </a:prstGeom>
        </p:spPr>
      </p:pic>
      <p:pic>
        <p:nvPicPr>
          <p:cNvPr id="9" name="Picture 2" descr="Inner Peace is World Peace - Perspectives Therapy Services">
            <a:extLst>
              <a:ext uri="{FF2B5EF4-FFF2-40B4-BE49-F238E27FC236}">
                <a16:creationId xmlns:a16="http://schemas.microsoft.com/office/drawing/2014/main" id="{9B04F688-D871-4530-94C3-1F09DB1633B8}"/>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20168" t="9091" r="5083" b="2"/>
          <a:stretch/>
        </p:blipFill>
        <p:spPr bwMode="auto">
          <a:xfrm>
            <a:off x="302479" y="260649"/>
            <a:ext cx="2730541" cy="2160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7894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circle(in)">
                                      <p:cBhvr>
                                        <p:cTn id="13" dur="20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additive="base">
                                        <p:cTn id="24" dur="500" fill="hold"/>
                                        <p:tgtEl>
                                          <p:spTgt spid="16"/>
                                        </p:tgtEl>
                                        <p:attrNameLst>
                                          <p:attrName>ppt_x</p:attrName>
                                        </p:attrNameLst>
                                      </p:cBhvr>
                                      <p:tavLst>
                                        <p:tav tm="0">
                                          <p:val>
                                            <p:strVal val="#ppt_x"/>
                                          </p:val>
                                        </p:tav>
                                        <p:tav tm="100000">
                                          <p:val>
                                            <p:strVal val="#ppt_x"/>
                                          </p:val>
                                        </p:tav>
                                      </p:tavLst>
                                    </p:anim>
                                    <p:anim calcmode="lin" valueType="num">
                                      <p:cBhvr additive="base">
                                        <p:cTn id="25"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circle(in)">
                                      <p:cBhvr>
                                        <p:cTn id="30" dur="2000"/>
                                        <p:tgtEl>
                                          <p:spTgt spid="6"/>
                                        </p:tgtEl>
                                      </p:cBhvr>
                                    </p:animEffect>
                                  </p:childTnLst>
                                </p:cTn>
                              </p:par>
                            </p:childTnLst>
                          </p:cTn>
                        </p:par>
                        <p:par>
                          <p:cTn id="31" fill="hold">
                            <p:stCondLst>
                              <p:cond delay="2000"/>
                            </p:stCondLst>
                            <p:childTnLst>
                              <p:par>
                                <p:cTn id="32" presetID="42" presetClass="entr" presetSubtype="0" fill="hold" nodeType="after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10"/>
                                        <p:tgtEl>
                                          <p:spTgt spid="9"/>
                                        </p:tgtEl>
                                      </p:cBhvr>
                                    </p:animEffect>
                                    <p:anim calcmode="lin" valueType="num">
                                      <p:cBhvr>
                                        <p:cTn id="35" dur="10" fill="hold"/>
                                        <p:tgtEl>
                                          <p:spTgt spid="9"/>
                                        </p:tgtEl>
                                        <p:attrNameLst>
                                          <p:attrName>ppt_x</p:attrName>
                                        </p:attrNameLst>
                                      </p:cBhvr>
                                      <p:tavLst>
                                        <p:tav tm="0">
                                          <p:val>
                                            <p:strVal val="#ppt_x"/>
                                          </p:val>
                                        </p:tav>
                                        <p:tav tm="100000">
                                          <p:val>
                                            <p:strVal val="#ppt_x"/>
                                          </p:val>
                                        </p:tav>
                                      </p:tavLst>
                                    </p:anim>
                                    <p:anim calcmode="lin" valueType="num">
                                      <p:cBhvr>
                                        <p:cTn id="36" dur="1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37" fill="hold" display="0">
                  <p:stCondLst>
                    <p:cond delay="indefinite"/>
                  </p:stCondLst>
                </p:cTn>
                <p:tgtEl>
                  <p:spTgt spid="16"/>
                </p:tgtEl>
              </p:cMediaNode>
            </p:video>
          </p:childTnLst>
        </p:cTn>
      </p:par>
    </p:tnLst>
    <p:bldLst>
      <p:bldP spid="1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2400" y="141906"/>
            <a:ext cx="11887200" cy="65532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 name="Straight Connector 4"/>
          <p:cNvCxnSpPr/>
          <p:nvPr/>
        </p:nvCxnSpPr>
        <p:spPr>
          <a:xfrm>
            <a:off x="152400" y="152400"/>
            <a:ext cx="11887200" cy="65532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152400" y="152400"/>
            <a:ext cx="11887200" cy="65532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4079776" y="2242895"/>
            <a:ext cx="3962400" cy="2209800"/>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smtClean="0">
                <a:solidFill>
                  <a:schemeClr val="bg1"/>
                </a:solidFill>
                <a:latin typeface="#9Slide03 AllRoundGothic" panose="020B0703020202020104" pitchFamily="34" charset="0"/>
              </a:rPr>
              <a:t>Em hãy nhận xét về tình huống truyện?</a:t>
            </a:r>
            <a:endParaRPr lang="en-US" sz="2800" b="1" dirty="0">
              <a:solidFill>
                <a:schemeClr val="bg1"/>
              </a:solidFill>
              <a:latin typeface="#9Slide03 AllRoundGothic" panose="020B0703020202020104" pitchFamily="34" charset="0"/>
            </a:endParaRPr>
          </a:p>
        </p:txBody>
      </p:sp>
      <p:sp>
        <p:nvSpPr>
          <p:cNvPr id="16" name="TextBox 15"/>
          <p:cNvSpPr txBox="1"/>
          <p:nvPr/>
        </p:nvSpPr>
        <p:spPr>
          <a:xfrm>
            <a:off x="3719736" y="758079"/>
            <a:ext cx="5874710" cy="523220"/>
          </a:xfrm>
          <a:prstGeom prst="rect">
            <a:avLst/>
          </a:prstGeom>
          <a:noFill/>
        </p:spPr>
        <p:txBody>
          <a:bodyPr wrap="square" rtlCol="0">
            <a:spAutoFit/>
          </a:bodyPr>
          <a:lstStyle/>
          <a:p>
            <a:r>
              <a:rPr lang="en-US" sz="2800" b="1" dirty="0" smtClean="0">
                <a:solidFill>
                  <a:schemeClr val="bg1"/>
                </a:solidFill>
                <a:latin typeface="#9Slide03 Arima Madurai" panose="00000500000000000000" pitchFamily="2" charset="0"/>
                <a:cs typeface="#9Slide03 Arima Madurai" panose="00000500000000000000" pitchFamily="2" charset="0"/>
              </a:rPr>
              <a:t>1. </a:t>
            </a:r>
            <a:r>
              <a:rPr lang="vi-VN" sz="2800" b="1" dirty="0" smtClean="0">
                <a:solidFill>
                  <a:schemeClr val="bg1"/>
                </a:solidFill>
                <a:latin typeface="#9Slide03 Arima Madurai" panose="00000500000000000000" pitchFamily="2" charset="0"/>
                <a:cs typeface="#9Slide03 Arima Madurai" panose="00000500000000000000" pitchFamily="2" charset="0"/>
              </a:rPr>
              <a:t>Nội dung phần 2 kể về điều gì?</a:t>
            </a:r>
            <a:endParaRPr lang="en-US" dirty="0"/>
          </a:p>
        </p:txBody>
      </p:sp>
      <p:sp>
        <p:nvSpPr>
          <p:cNvPr id="17" name="TextBox 16"/>
          <p:cNvSpPr txBox="1"/>
          <p:nvPr/>
        </p:nvSpPr>
        <p:spPr>
          <a:xfrm>
            <a:off x="8443322" y="2219764"/>
            <a:ext cx="3579889" cy="2677656"/>
          </a:xfrm>
          <a:prstGeom prst="rect">
            <a:avLst/>
          </a:prstGeom>
          <a:noFill/>
        </p:spPr>
        <p:txBody>
          <a:bodyPr wrap="square" rtlCol="0">
            <a:spAutoFit/>
          </a:bodyPr>
          <a:lstStyle/>
          <a:p>
            <a:r>
              <a:rPr lang="en-US" sz="2800" b="1" dirty="0" smtClean="0">
                <a:solidFill>
                  <a:schemeClr val="bg1"/>
                </a:solidFill>
                <a:latin typeface="#9Slide03 Arima Madurai" panose="00000500000000000000" pitchFamily="2" charset="0"/>
                <a:cs typeface="#9Slide03 Arima Madurai" panose="00000500000000000000" pitchFamily="2" charset="0"/>
              </a:rPr>
              <a:t>2. </a:t>
            </a:r>
            <a:r>
              <a:rPr lang="vi-VN" sz="2800" b="1" dirty="0" smtClean="0">
                <a:solidFill>
                  <a:schemeClr val="bg1"/>
                </a:solidFill>
                <a:latin typeface="#9Slide03 Arima Madurai" panose="00000500000000000000" pitchFamily="2" charset="0"/>
                <a:cs typeface="#9Slide03 Arima Madurai" panose="00000500000000000000" pitchFamily="2" charset="0"/>
              </a:rPr>
              <a:t>Khi viên đại tá nói chuyện với bác sĩ Mét – thiu thì chuyện gì đã xảy ra? Thái độ của viên đại tá như thế nào?</a:t>
            </a:r>
            <a:endParaRPr lang="en-US" dirty="0"/>
          </a:p>
        </p:txBody>
      </p:sp>
      <p:sp>
        <p:nvSpPr>
          <p:cNvPr id="23" name="TextBox 22"/>
          <p:cNvSpPr txBox="1"/>
          <p:nvPr/>
        </p:nvSpPr>
        <p:spPr>
          <a:xfrm>
            <a:off x="3572413" y="4860453"/>
            <a:ext cx="5259977" cy="1815882"/>
          </a:xfrm>
          <a:prstGeom prst="rect">
            <a:avLst/>
          </a:prstGeom>
          <a:noFill/>
        </p:spPr>
        <p:txBody>
          <a:bodyPr wrap="square" rtlCol="0">
            <a:spAutoFit/>
          </a:bodyPr>
          <a:lstStyle/>
          <a:p>
            <a:r>
              <a:rPr lang="en-US" sz="2800" b="1" kern="100" dirty="0" smtClean="0">
                <a:solidFill>
                  <a:schemeClr val="bg1"/>
                </a:solidFill>
                <a:latin typeface="#9Slide03 Arima Madurai" panose="00000500000000000000" pitchFamily="2" charset="0"/>
                <a:cs typeface="#9Slide03 Arima Madurai" panose="00000500000000000000" pitchFamily="2" charset="0"/>
              </a:rPr>
              <a:t>3. </a:t>
            </a:r>
            <a:r>
              <a:rPr lang="vi-VN" sz="2800" b="1" kern="100" dirty="0" smtClean="0">
                <a:solidFill>
                  <a:schemeClr val="bg1"/>
                </a:solidFill>
                <a:latin typeface="#9Slide03 Arima Madurai" panose="00000500000000000000" pitchFamily="2" charset="0"/>
                <a:cs typeface="#9Slide03 Arima Madurai" panose="00000500000000000000" pitchFamily="2" charset="0"/>
              </a:rPr>
              <a:t>Tại sao người lính gác không thể làm theo </a:t>
            </a:r>
            <a:r>
              <a:rPr lang="vi-VN" sz="2800" b="1" kern="100" dirty="0">
                <a:solidFill>
                  <a:schemeClr val="bg1"/>
                </a:solidFill>
                <a:latin typeface="#9Slide03 Arima Madurai" panose="00000500000000000000" pitchFamily="2" charset="0"/>
                <a:cs typeface="#9Slide03 Arima Madurai" panose="00000500000000000000" pitchFamily="2" charset="0"/>
              </a:rPr>
              <a:t>lệnh của viên đại </a:t>
            </a:r>
            <a:r>
              <a:rPr lang="vi-VN" sz="2800" b="1" kern="100" dirty="0" smtClean="0">
                <a:solidFill>
                  <a:schemeClr val="bg1"/>
                </a:solidFill>
                <a:latin typeface="#9Slide03 Arima Madurai" panose="00000500000000000000" pitchFamily="2" charset="0"/>
                <a:cs typeface="#9Slide03 Arima Madurai" panose="00000500000000000000" pitchFamily="2" charset="0"/>
              </a:rPr>
              <a:t>tá là bắt hoặc bắn chết trung sĩ trẻ? </a:t>
            </a:r>
            <a:endParaRPr lang="en-US" dirty="0"/>
          </a:p>
        </p:txBody>
      </p:sp>
      <p:sp>
        <p:nvSpPr>
          <p:cNvPr id="24" name="TextBox 23"/>
          <p:cNvSpPr txBox="1"/>
          <p:nvPr/>
        </p:nvSpPr>
        <p:spPr>
          <a:xfrm>
            <a:off x="372791" y="2234937"/>
            <a:ext cx="3521617" cy="2677656"/>
          </a:xfrm>
          <a:prstGeom prst="rect">
            <a:avLst/>
          </a:prstGeom>
          <a:noFill/>
        </p:spPr>
        <p:txBody>
          <a:bodyPr wrap="square" rtlCol="0">
            <a:spAutoFit/>
          </a:bodyPr>
          <a:lstStyle/>
          <a:p>
            <a:r>
              <a:rPr lang="nl-NL" sz="2800" b="1" dirty="0" smtClean="0">
                <a:solidFill>
                  <a:schemeClr val="bg1"/>
                </a:solidFill>
                <a:latin typeface="#9Slide03 Arima Madurai" panose="00000500000000000000" pitchFamily="2" charset="0"/>
                <a:cs typeface="#9Slide03 Arima Madurai" panose="00000500000000000000" pitchFamily="2" charset="0"/>
              </a:rPr>
              <a:t>4. </a:t>
            </a:r>
            <a:r>
              <a:rPr lang="vi-VN" sz="2800" b="1" dirty="0" smtClean="0">
                <a:solidFill>
                  <a:schemeClr val="bg1"/>
                </a:solidFill>
                <a:latin typeface="#9Slide03 Arima Madurai" panose="00000500000000000000" pitchFamily="2" charset="0"/>
                <a:cs typeface="#9Slide03 Arima Madurai" panose="00000500000000000000" pitchFamily="2" charset="0"/>
              </a:rPr>
              <a:t>Kết </a:t>
            </a:r>
            <a:r>
              <a:rPr lang="vi-VN" sz="2800" b="1" dirty="0">
                <a:solidFill>
                  <a:schemeClr val="bg1"/>
                </a:solidFill>
                <a:latin typeface="#9Slide03 Arima Madurai" panose="00000500000000000000" pitchFamily="2" charset="0"/>
                <a:cs typeface="#9Slide03 Arima Madurai" panose="00000500000000000000" pitchFamily="2" charset="0"/>
              </a:rPr>
              <a:t>thúc truyện có gì đặc sắc? </a:t>
            </a:r>
            <a:r>
              <a:rPr lang="vi-VN" sz="2800" b="1" dirty="0" smtClean="0">
                <a:solidFill>
                  <a:schemeClr val="bg1"/>
                </a:solidFill>
                <a:latin typeface="#9Slide03 Arima Madurai" panose="00000500000000000000" pitchFamily="2" charset="0"/>
                <a:cs typeface="#9Slide03 Arima Madurai" panose="00000500000000000000" pitchFamily="2" charset="0"/>
              </a:rPr>
              <a:t>Thái độ của đạo tá như thế nào? Liệu </a:t>
            </a:r>
            <a:r>
              <a:rPr lang="vi-VN" sz="2800" b="1" dirty="0">
                <a:solidFill>
                  <a:schemeClr val="bg1"/>
                </a:solidFill>
                <a:latin typeface="#9Slide03 Arima Madurai" panose="00000500000000000000" pitchFamily="2" charset="0"/>
                <a:cs typeface="#9Slide03 Arima Madurai" panose="00000500000000000000" pitchFamily="2" charset="0"/>
              </a:rPr>
              <a:t>đại tá có làm gì được viên trung sĩ không?</a:t>
            </a:r>
            <a:endParaRPr lang="en-US" dirty="0"/>
          </a:p>
        </p:txBody>
      </p:sp>
    </p:spTree>
    <p:extLst>
      <p:ext uri="{BB962C8B-B14F-4D97-AF65-F5344CB8AC3E}">
        <p14:creationId xmlns:p14="http://schemas.microsoft.com/office/powerpoint/2010/main" val="183784570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BCAE329-B4AB-43BB-99F6-3BBAAAFE8D8D}"/>
              </a:ext>
            </a:extLst>
          </p:cNvPr>
          <p:cNvSpPr/>
          <p:nvPr/>
        </p:nvSpPr>
        <p:spPr>
          <a:xfrm>
            <a:off x="0" y="0"/>
            <a:ext cx="12192000" cy="68580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latin typeface="Times New Roman" panose="02020603050405020304" pitchFamily="18" charset="0"/>
              <a:cs typeface="Times New Roman" panose="02020603050405020304" pitchFamily="18" charset="0"/>
            </a:endParaRPr>
          </a:p>
        </p:txBody>
      </p:sp>
      <p:pic>
        <p:nvPicPr>
          <p:cNvPr id="3" name="图片 3" descr="边框">
            <a:extLst>
              <a:ext uri="{FF2B5EF4-FFF2-40B4-BE49-F238E27FC236}">
                <a16:creationId xmlns:a16="http://schemas.microsoft.com/office/drawing/2014/main" id="{BA7CD2D7-7EFE-4C26-A11B-F38DF9041A32}"/>
              </a:ext>
            </a:extLst>
          </p:cNvPr>
          <p:cNvPicPr>
            <a:picLocks noChangeAspect="1"/>
          </p:cNvPicPr>
          <p:nvPr/>
        </p:nvPicPr>
        <p:blipFill>
          <a:blip r:embed="rId5"/>
          <a:stretch>
            <a:fillRect/>
          </a:stretch>
        </p:blipFill>
        <p:spPr>
          <a:xfrm>
            <a:off x="0" y="1"/>
            <a:ext cx="12192000" cy="6857999"/>
          </a:xfrm>
          <a:prstGeom prst="rect">
            <a:avLst/>
          </a:prstGeom>
          <a:solidFill>
            <a:schemeClr val="accent6">
              <a:lumMod val="20000"/>
              <a:lumOff val="80000"/>
            </a:schemeClr>
          </a:solidFill>
        </p:spPr>
      </p:pic>
      <p:sp>
        <p:nvSpPr>
          <p:cNvPr id="12" name="Hexagon 11">
            <a:extLst>
              <a:ext uri="{FF2B5EF4-FFF2-40B4-BE49-F238E27FC236}">
                <a16:creationId xmlns:a16="http://schemas.microsoft.com/office/drawing/2014/main" id="{C1707C96-89CE-459F-8C13-78D5B83479B2}"/>
              </a:ext>
            </a:extLst>
          </p:cNvPr>
          <p:cNvSpPr/>
          <p:nvPr/>
        </p:nvSpPr>
        <p:spPr>
          <a:xfrm>
            <a:off x="3581265" y="260505"/>
            <a:ext cx="5154122" cy="1028700"/>
          </a:xfrm>
          <a:prstGeom prst="hexagon">
            <a:avLst/>
          </a:prstGeom>
          <a:ln w="38100"/>
        </p:spPr>
        <p:style>
          <a:lnRef idx="2">
            <a:schemeClr val="accent5"/>
          </a:lnRef>
          <a:fillRef idx="1">
            <a:schemeClr val="lt1"/>
          </a:fillRef>
          <a:effectRef idx="0">
            <a:schemeClr val="accent5"/>
          </a:effectRef>
          <a:fontRef idx="minor">
            <a:schemeClr val="dk1"/>
          </a:fontRef>
        </p:style>
        <p:txBody>
          <a:bodyPr rtlCol="0" anchor="ctr"/>
          <a:lstStyle/>
          <a:p>
            <a:pPr algn="ctr"/>
            <a:r>
              <a:rPr lang="en-SG" sz="3200" b="1" dirty="0">
                <a:solidFill>
                  <a:srgbClr val="FF0000"/>
                </a:solidFill>
                <a:latin typeface="Times New Roman" panose="02020603050405020304" pitchFamily="18" charset="0"/>
                <a:cs typeface="Times New Roman" panose="02020603050405020304" pitchFamily="18" charset="0"/>
              </a:rPr>
              <a:t>THẢO LUẬN </a:t>
            </a:r>
            <a:r>
              <a:rPr lang="en-SG" sz="3200" b="1" dirty="0" smtClean="0">
                <a:solidFill>
                  <a:srgbClr val="FF0000"/>
                </a:solidFill>
                <a:latin typeface="Times New Roman" panose="02020603050405020304" pitchFamily="18" charset="0"/>
                <a:cs typeface="Times New Roman" panose="02020603050405020304" pitchFamily="18" charset="0"/>
              </a:rPr>
              <a:t>NHÓM</a:t>
            </a:r>
          </a:p>
          <a:p>
            <a:pPr algn="ctr"/>
            <a:r>
              <a:rPr lang="en-SG" sz="3200" b="1" i="1" dirty="0" err="1" smtClean="0">
                <a:latin typeface="Times New Roman" panose="02020603050405020304" pitchFamily="18" charset="0"/>
                <a:cs typeface="Times New Roman" panose="02020603050405020304" pitchFamily="18" charset="0"/>
              </a:rPr>
              <a:t>Kĩ</a:t>
            </a:r>
            <a:r>
              <a:rPr lang="en-SG" sz="3200" b="1" i="1" dirty="0" smtClean="0">
                <a:latin typeface="Times New Roman" panose="02020603050405020304" pitchFamily="18" charset="0"/>
                <a:cs typeface="Times New Roman" panose="02020603050405020304" pitchFamily="18" charset="0"/>
              </a:rPr>
              <a:t> </a:t>
            </a:r>
            <a:r>
              <a:rPr lang="en-SG" sz="3200" b="1" i="1" dirty="0" err="1" smtClean="0">
                <a:latin typeface="Times New Roman" panose="02020603050405020304" pitchFamily="18" charset="0"/>
                <a:cs typeface="Times New Roman" panose="02020603050405020304" pitchFamily="18" charset="0"/>
              </a:rPr>
              <a:t>thuật</a:t>
            </a:r>
            <a:r>
              <a:rPr lang="en-SG" sz="3200" b="1" i="1" dirty="0" smtClean="0">
                <a:latin typeface="Times New Roman" panose="02020603050405020304" pitchFamily="18" charset="0"/>
                <a:cs typeface="Times New Roman" panose="02020603050405020304" pitchFamily="18" charset="0"/>
              </a:rPr>
              <a:t> </a:t>
            </a:r>
            <a:r>
              <a:rPr lang="en-SG" sz="3200" b="1" i="1" dirty="0" err="1" smtClean="0">
                <a:latin typeface="Times New Roman" panose="02020603050405020304" pitchFamily="18" charset="0"/>
                <a:cs typeface="Times New Roman" panose="02020603050405020304" pitchFamily="18" charset="0"/>
              </a:rPr>
              <a:t>khăn</a:t>
            </a:r>
            <a:r>
              <a:rPr lang="en-SG" sz="3200" b="1" i="1" dirty="0" smtClean="0">
                <a:latin typeface="Times New Roman" panose="02020603050405020304" pitchFamily="18" charset="0"/>
                <a:cs typeface="Times New Roman" panose="02020603050405020304" pitchFamily="18" charset="0"/>
              </a:rPr>
              <a:t> </a:t>
            </a:r>
            <a:r>
              <a:rPr lang="en-SG" sz="3200" b="1" i="1" dirty="0" err="1" smtClean="0">
                <a:latin typeface="Times New Roman" panose="02020603050405020304" pitchFamily="18" charset="0"/>
                <a:cs typeface="Times New Roman" panose="02020603050405020304" pitchFamily="18" charset="0"/>
              </a:rPr>
              <a:t>trải</a:t>
            </a:r>
            <a:r>
              <a:rPr lang="en-SG" sz="3200" b="1" i="1" dirty="0" smtClean="0">
                <a:latin typeface="Times New Roman" panose="02020603050405020304" pitchFamily="18" charset="0"/>
                <a:cs typeface="Times New Roman" panose="02020603050405020304" pitchFamily="18" charset="0"/>
              </a:rPr>
              <a:t> </a:t>
            </a:r>
            <a:r>
              <a:rPr lang="en-SG" sz="3200" b="1" i="1" dirty="0" err="1" smtClean="0">
                <a:latin typeface="Times New Roman" panose="02020603050405020304" pitchFamily="18" charset="0"/>
                <a:cs typeface="Times New Roman" panose="02020603050405020304" pitchFamily="18" charset="0"/>
              </a:rPr>
              <a:t>bàn</a:t>
            </a:r>
            <a:endParaRPr lang="en-SG" sz="3200" b="1" i="1" dirty="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EA690C72-A964-4C09-9AD0-33DB1FA29EA0}"/>
              </a:ext>
            </a:extLst>
          </p:cNvPr>
          <p:cNvSpPr txBox="1"/>
          <p:nvPr/>
        </p:nvSpPr>
        <p:spPr>
          <a:xfrm>
            <a:off x="130628" y="2450071"/>
            <a:ext cx="2185852" cy="1569660"/>
          </a:xfrm>
          <a:prstGeom prst="rect">
            <a:avLst/>
          </a:prstGeom>
          <a:noFill/>
        </p:spPr>
        <p:txBody>
          <a:bodyPr wrap="square" rtlCol="0">
            <a:spAutoFit/>
          </a:bodyPr>
          <a:lstStyle/>
          <a:p>
            <a:pPr algn="ctr"/>
            <a:r>
              <a:rPr lang="en-SG" sz="3200" b="1" dirty="0" err="1" smtClean="0">
                <a:latin typeface="Times New Roman" panose="02020603050405020304" pitchFamily="18" charset="0"/>
                <a:cs typeface="Times New Roman" panose="02020603050405020304" pitchFamily="18" charset="0"/>
              </a:rPr>
              <a:t>Nhóm</a:t>
            </a:r>
            <a:r>
              <a:rPr lang="en-SG" sz="3200" b="1" dirty="0" smtClean="0">
                <a:latin typeface="Times New Roman" panose="02020603050405020304" pitchFamily="18" charset="0"/>
                <a:cs typeface="Times New Roman" panose="02020603050405020304" pitchFamily="18" charset="0"/>
              </a:rPr>
              <a:t> 1 </a:t>
            </a:r>
            <a:r>
              <a:rPr lang="en-SG" sz="3200" b="1" dirty="0" err="1" smtClean="0">
                <a:latin typeface="Times New Roman" panose="02020603050405020304" pitchFamily="18" charset="0"/>
                <a:cs typeface="Times New Roman" panose="02020603050405020304" pitchFamily="18" charset="0"/>
              </a:rPr>
              <a:t>trình</a:t>
            </a:r>
            <a:r>
              <a:rPr lang="en-SG" sz="3200" b="1" dirty="0" smtClean="0">
                <a:latin typeface="Times New Roman" panose="02020603050405020304" pitchFamily="18" charset="0"/>
                <a:cs typeface="Times New Roman" panose="02020603050405020304" pitchFamily="18" charset="0"/>
              </a:rPr>
              <a:t> </a:t>
            </a:r>
            <a:r>
              <a:rPr lang="en-SG" sz="3200" b="1" dirty="0" err="1" smtClean="0">
                <a:latin typeface="Times New Roman" panose="02020603050405020304" pitchFamily="18" charset="0"/>
                <a:cs typeface="Times New Roman" panose="02020603050405020304" pitchFamily="18" charset="0"/>
              </a:rPr>
              <a:t>bày</a:t>
            </a:r>
            <a:r>
              <a:rPr lang="en-SG" sz="3200" b="1" dirty="0" smtClean="0">
                <a:latin typeface="Times New Roman" panose="02020603050405020304" pitchFamily="18" charset="0"/>
                <a:cs typeface="Times New Roman" panose="02020603050405020304" pitchFamily="18" charset="0"/>
              </a:rPr>
              <a:t> </a:t>
            </a:r>
            <a:r>
              <a:rPr lang="en-SG" sz="3200" b="1" dirty="0" err="1" smtClean="0">
                <a:latin typeface="Times New Roman" panose="02020603050405020304" pitchFamily="18" charset="0"/>
                <a:cs typeface="Times New Roman" panose="02020603050405020304" pitchFamily="18" charset="0"/>
              </a:rPr>
              <a:t>câu</a:t>
            </a:r>
            <a:r>
              <a:rPr lang="en-SG" sz="3200" b="1" dirty="0" smtClean="0">
                <a:latin typeface="Times New Roman" panose="02020603050405020304" pitchFamily="18" charset="0"/>
                <a:cs typeface="Times New Roman" panose="02020603050405020304" pitchFamily="18" charset="0"/>
              </a:rPr>
              <a:t> 1, 2</a:t>
            </a:r>
            <a:endParaRPr lang="en-SG" sz="3200" b="1" dirty="0">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E42B63EC-14E9-42E9-815C-1E3E16B66428}"/>
              </a:ext>
            </a:extLst>
          </p:cNvPr>
          <p:cNvSpPr txBox="1"/>
          <p:nvPr/>
        </p:nvSpPr>
        <p:spPr>
          <a:xfrm>
            <a:off x="9903275" y="2335186"/>
            <a:ext cx="2168936" cy="1569660"/>
          </a:xfrm>
          <a:prstGeom prst="rect">
            <a:avLst/>
          </a:prstGeom>
          <a:noFill/>
        </p:spPr>
        <p:txBody>
          <a:bodyPr wrap="square" rtlCol="0">
            <a:spAutoFit/>
          </a:bodyPr>
          <a:lstStyle/>
          <a:p>
            <a:pPr algn="ctr"/>
            <a:r>
              <a:rPr lang="en-SG" sz="3200" b="1" dirty="0" err="1" smtClean="0">
                <a:latin typeface="Times New Roman" panose="02020603050405020304" pitchFamily="18" charset="0"/>
                <a:cs typeface="Times New Roman" panose="02020603050405020304" pitchFamily="18" charset="0"/>
              </a:rPr>
              <a:t>Nhóm</a:t>
            </a:r>
            <a:r>
              <a:rPr lang="en-SG" sz="3200" b="1" dirty="0" smtClean="0">
                <a:latin typeface="Times New Roman" panose="02020603050405020304" pitchFamily="18" charset="0"/>
                <a:cs typeface="Times New Roman" panose="02020603050405020304" pitchFamily="18" charset="0"/>
              </a:rPr>
              <a:t> 2 </a:t>
            </a:r>
            <a:r>
              <a:rPr lang="en-SG" sz="3200" b="1" dirty="0" err="1" smtClean="0">
                <a:latin typeface="Times New Roman" panose="02020603050405020304" pitchFamily="18" charset="0"/>
                <a:cs typeface="Times New Roman" panose="02020603050405020304" pitchFamily="18" charset="0"/>
              </a:rPr>
              <a:t>trình</a:t>
            </a:r>
            <a:r>
              <a:rPr lang="en-SG" sz="3200" b="1" dirty="0" smtClean="0">
                <a:latin typeface="Times New Roman" panose="02020603050405020304" pitchFamily="18" charset="0"/>
                <a:cs typeface="Times New Roman" panose="02020603050405020304" pitchFamily="18" charset="0"/>
              </a:rPr>
              <a:t> </a:t>
            </a:r>
            <a:r>
              <a:rPr lang="en-SG" sz="3200" b="1" dirty="0" err="1" smtClean="0">
                <a:latin typeface="Times New Roman" panose="02020603050405020304" pitchFamily="18" charset="0"/>
                <a:cs typeface="Times New Roman" panose="02020603050405020304" pitchFamily="18" charset="0"/>
              </a:rPr>
              <a:t>bày</a:t>
            </a:r>
            <a:r>
              <a:rPr lang="en-SG" sz="3200" b="1" dirty="0" smtClean="0">
                <a:latin typeface="Times New Roman" panose="02020603050405020304" pitchFamily="18" charset="0"/>
                <a:cs typeface="Times New Roman" panose="02020603050405020304" pitchFamily="18" charset="0"/>
              </a:rPr>
              <a:t> </a:t>
            </a:r>
            <a:r>
              <a:rPr lang="en-SG" sz="3200" b="1" dirty="0" err="1" smtClean="0">
                <a:latin typeface="Times New Roman" panose="02020603050405020304" pitchFamily="18" charset="0"/>
                <a:cs typeface="Times New Roman" panose="02020603050405020304" pitchFamily="18" charset="0"/>
              </a:rPr>
              <a:t>câu</a:t>
            </a:r>
            <a:r>
              <a:rPr lang="en-SG" sz="3200" b="1" dirty="0" smtClean="0">
                <a:latin typeface="Times New Roman" panose="02020603050405020304" pitchFamily="18" charset="0"/>
                <a:cs typeface="Times New Roman" panose="02020603050405020304" pitchFamily="18" charset="0"/>
              </a:rPr>
              <a:t> 3, 4</a:t>
            </a:r>
            <a:endParaRPr lang="en-SG" sz="3200" b="1" dirty="0">
              <a:latin typeface="Times New Roman" panose="02020603050405020304" pitchFamily="18" charset="0"/>
              <a:cs typeface="Times New Roman" panose="02020603050405020304" pitchFamily="18" charset="0"/>
            </a:endParaRPr>
          </a:p>
        </p:txBody>
      </p:sp>
      <p:pic>
        <p:nvPicPr>
          <p:cNvPr id="16" name="Đồng hồ đếm ngược 5 phút - 5 Minutes">
            <a:hlinkClick r:id="" action="ppaction://media"/>
            <a:extLst>
              <a:ext uri="{FF2B5EF4-FFF2-40B4-BE49-F238E27FC236}">
                <a16:creationId xmlns:a16="http://schemas.microsoft.com/office/drawing/2014/main" id="{B88A1DDD-3436-4DB1-AE28-FD6EC3E0E281}"/>
              </a:ext>
            </a:extLst>
          </p:cNvPr>
          <p:cNvPicPr>
            <a:picLocks noChangeAspect="1"/>
          </p:cNvPicPr>
          <p:nvPr>
            <a:videoFile r:link="rId2"/>
            <p:extLst>
              <p:ext uri="{DAA4B4D4-6D71-4841-9C94-3DE7FCFB9230}">
                <p14:media xmlns:p14="http://schemas.microsoft.com/office/powerpoint/2010/main" r:embed="rId1"/>
              </p:ext>
            </p:extLst>
          </p:nvPr>
        </p:nvPicPr>
        <p:blipFill>
          <a:blip r:embed="rId6" cstate="print"/>
          <a:stretch>
            <a:fillRect/>
          </a:stretch>
        </p:blipFill>
        <p:spPr>
          <a:xfrm>
            <a:off x="10129698" y="5694042"/>
            <a:ext cx="1851993" cy="1041746"/>
          </a:xfrm>
          <a:prstGeom prst="rect">
            <a:avLst/>
          </a:prstGeom>
        </p:spPr>
      </p:pic>
      <p:sp>
        <p:nvSpPr>
          <p:cNvPr id="11" name="TextBox 10">
            <a:extLst>
              <a:ext uri="{FF2B5EF4-FFF2-40B4-BE49-F238E27FC236}">
                <a16:creationId xmlns:a16="http://schemas.microsoft.com/office/drawing/2014/main" id="{EA690C72-A964-4C09-9AD0-33DB1FA29EA0}"/>
              </a:ext>
            </a:extLst>
          </p:cNvPr>
          <p:cNvSpPr txBox="1"/>
          <p:nvPr/>
        </p:nvSpPr>
        <p:spPr>
          <a:xfrm>
            <a:off x="3731700" y="5694042"/>
            <a:ext cx="4395784" cy="1077218"/>
          </a:xfrm>
          <a:prstGeom prst="rect">
            <a:avLst/>
          </a:prstGeom>
          <a:noFill/>
        </p:spPr>
        <p:txBody>
          <a:bodyPr wrap="square" rtlCol="0">
            <a:spAutoFit/>
          </a:bodyPr>
          <a:lstStyle/>
          <a:p>
            <a:pPr algn="ctr"/>
            <a:r>
              <a:rPr lang="en-SG" sz="3200" b="1" dirty="0" err="1" smtClean="0">
                <a:latin typeface="Times New Roman" panose="02020603050405020304" pitchFamily="18" charset="0"/>
                <a:cs typeface="Times New Roman" panose="02020603050405020304" pitchFamily="18" charset="0"/>
              </a:rPr>
              <a:t>Nhóm</a:t>
            </a:r>
            <a:r>
              <a:rPr lang="en-SG" sz="3200" b="1" dirty="0" smtClean="0">
                <a:latin typeface="Times New Roman" panose="02020603050405020304" pitchFamily="18" charset="0"/>
                <a:cs typeface="Times New Roman" panose="02020603050405020304" pitchFamily="18" charset="0"/>
              </a:rPr>
              <a:t> 3 </a:t>
            </a:r>
            <a:r>
              <a:rPr lang="en-SG" sz="3200" b="1" dirty="0" err="1" smtClean="0">
                <a:latin typeface="Times New Roman" panose="02020603050405020304" pitchFamily="18" charset="0"/>
                <a:cs typeface="Times New Roman" panose="02020603050405020304" pitchFamily="18" charset="0"/>
              </a:rPr>
              <a:t>trình</a:t>
            </a:r>
            <a:r>
              <a:rPr lang="en-SG" sz="3200" b="1" dirty="0" smtClean="0">
                <a:latin typeface="Times New Roman" panose="02020603050405020304" pitchFamily="18" charset="0"/>
                <a:cs typeface="Times New Roman" panose="02020603050405020304" pitchFamily="18" charset="0"/>
              </a:rPr>
              <a:t> </a:t>
            </a:r>
            <a:r>
              <a:rPr lang="en-SG" sz="3200" b="1" dirty="0" err="1" smtClean="0">
                <a:latin typeface="Times New Roman" panose="02020603050405020304" pitchFamily="18" charset="0"/>
                <a:cs typeface="Times New Roman" panose="02020603050405020304" pitchFamily="18" charset="0"/>
              </a:rPr>
              <a:t>bày</a:t>
            </a:r>
            <a:r>
              <a:rPr lang="en-SG" sz="3200" b="1" dirty="0" smtClean="0">
                <a:latin typeface="Times New Roman" panose="02020603050405020304" pitchFamily="18" charset="0"/>
                <a:cs typeface="Times New Roman" panose="02020603050405020304" pitchFamily="18" charset="0"/>
              </a:rPr>
              <a:t> </a:t>
            </a:r>
            <a:r>
              <a:rPr lang="en-SG" sz="3200" b="1" dirty="0" err="1" smtClean="0">
                <a:latin typeface="Times New Roman" panose="02020603050405020304" pitchFamily="18" charset="0"/>
                <a:cs typeface="Times New Roman" panose="02020603050405020304" pitchFamily="18" charset="0"/>
              </a:rPr>
              <a:t>câu</a:t>
            </a:r>
            <a:r>
              <a:rPr lang="en-SG" sz="3200" b="1" dirty="0" smtClean="0">
                <a:latin typeface="Times New Roman" panose="02020603050405020304" pitchFamily="18" charset="0"/>
                <a:cs typeface="Times New Roman" panose="02020603050405020304" pitchFamily="18" charset="0"/>
              </a:rPr>
              <a:t> </a:t>
            </a:r>
            <a:r>
              <a:rPr lang="en-SG" sz="3200" b="1" dirty="0" err="1" smtClean="0">
                <a:latin typeface="Times New Roman" panose="02020603050405020304" pitchFamily="18" charset="0"/>
                <a:cs typeface="Times New Roman" panose="02020603050405020304" pitchFamily="18" charset="0"/>
              </a:rPr>
              <a:t>hỏi</a:t>
            </a:r>
            <a:r>
              <a:rPr lang="en-SG" sz="3200" b="1" dirty="0" smtClean="0">
                <a:latin typeface="Times New Roman" panose="02020603050405020304" pitchFamily="18" charset="0"/>
                <a:cs typeface="Times New Roman" panose="02020603050405020304" pitchFamily="18" charset="0"/>
              </a:rPr>
              <a:t> </a:t>
            </a:r>
            <a:r>
              <a:rPr lang="en-SG" sz="3200" b="1" dirty="0" err="1" smtClean="0">
                <a:latin typeface="Times New Roman" panose="02020603050405020304" pitchFamily="18" charset="0"/>
                <a:cs typeface="Times New Roman" panose="02020603050405020304" pitchFamily="18" charset="0"/>
              </a:rPr>
              <a:t>trung</a:t>
            </a:r>
            <a:r>
              <a:rPr lang="en-SG" sz="3200" b="1" dirty="0" smtClean="0">
                <a:latin typeface="Times New Roman" panose="02020603050405020304" pitchFamily="18" charset="0"/>
                <a:cs typeface="Times New Roman" panose="02020603050405020304" pitchFamily="18" charset="0"/>
              </a:rPr>
              <a:t> </a:t>
            </a:r>
            <a:r>
              <a:rPr lang="en-SG" sz="3200" b="1" dirty="0" err="1" smtClean="0">
                <a:latin typeface="Times New Roman" panose="02020603050405020304" pitchFamily="18" charset="0"/>
                <a:cs typeface="Times New Roman" panose="02020603050405020304" pitchFamily="18" charset="0"/>
              </a:rPr>
              <a:t>tâm</a:t>
            </a:r>
            <a:endParaRPr lang="en-SG" sz="3200" b="1"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7"/>
          <a:stretch>
            <a:fillRect/>
          </a:stretch>
        </p:blipFill>
        <p:spPr>
          <a:xfrm>
            <a:off x="2251747" y="1412776"/>
            <a:ext cx="7642350" cy="4324651"/>
          </a:xfrm>
          <a:prstGeom prst="rect">
            <a:avLst/>
          </a:prstGeom>
        </p:spPr>
      </p:pic>
    </p:spTree>
    <p:extLst>
      <p:ext uri="{BB962C8B-B14F-4D97-AF65-F5344CB8AC3E}">
        <p14:creationId xmlns:p14="http://schemas.microsoft.com/office/powerpoint/2010/main" val="4288328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circle(in)">
                                      <p:cBhvr>
                                        <p:cTn id="13" dur="20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500" fill="hold"/>
                                        <p:tgtEl>
                                          <p:spTgt spid="16"/>
                                        </p:tgtEl>
                                        <p:attrNameLst>
                                          <p:attrName>ppt_x</p:attrName>
                                        </p:attrNameLst>
                                      </p:cBhvr>
                                      <p:tavLst>
                                        <p:tav tm="0">
                                          <p:val>
                                            <p:strVal val="#ppt_x"/>
                                          </p:val>
                                        </p:tav>
                                        <p:tav tm="100000">
                                          <p:val>
                                            <p:strVal val="#ppt_x"/>
                                          </p:val>
                                        </p:tav>
                                      </p:tavLst>
                                    </p:anim>
                                    <p:anim calcmode="lin" valueType="num">
                                      <p:cBhvr additive="base">
                                        <p:cTn id="19"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1000"/>
                                        <p:tgtEl>
                                          <p:spTgt spid="15"/>
                                        </p:tgtEl>
                                      </p:cBhvr>
                                    </p:animEffect>
                                    <p:anim calcmode="lin" valueType="num">
                                      <p:cBhvr>
                                        <p:cTn id="32" dur="1000" fill="hold"/>
                                        <p:tgtEl>
                                          <p:spTgt spid="15"/>
                                        </p:tgtEl>
                                        <p:attrNameLst>
                                          <p:attrName>ppt_x</p:attrName>
                                        </p:attrNameLst>
                                      </p:cBhvr>
                                      <p:tavLst>
                                        <p:tav tm="0">
                                          <p:val>
                                            <p:strVal val="#ppt_x"/>
                                          </p:val>
                                        </p:tav>
                                        <p:tav tm="100000">
                                          <p:val>
                                            <p:strVal val="#ppt_x"/>
                                          </p:val>
                                        </p:tav>
                                      </p:tavLst>
                                    </p:anim>
                                    <p:anim calcmode="lin" valueType="num">
                                      <p:cBhvr>
                                        <p:cTn id="3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1000"/>
                                        <p:tgtEl>
                                          <p:spTgt spid="11"/>
                                        </p:tgtEl>
                                      </p:cBhvr>
                                    </p:animEffect>
                                    <p:anim calcmode="lin" valueType="num">
                                      <p:cBhvr>
                                        <p:cTn id="39" dur="1000" fill="hold"/>
                                        <p:tgtEl>
                                          <p:spTgt spid="11"/>
                                        </p:tgtEl>
                                        <p:attrNameLst>
                                          <p:attrName>ppt_x</p:attrName>
                                        </p:attrNameLst>
                                      </p:cBhvr>
                                      <p:tavLst>
                                        <p:tav tm="0">
                                          <p:val>
                                            <p:strVal val="#ppt_x"/>
                                          </p:val>
                                        </p:tav>
                                        <p:tav tm="100000">
                                          <p:val>
                                            <p:strVal val="#ppt_x"/>
                                          </p:val>
                                        </p:tav>
                                      </p:tavLst>
                                    </p:anim>
                                    <p:anim calcmode="lin" valueType="num">
                                      <p:cBhvr>
                                        <p:cTn id="4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41" fill="hold" display="0">
                  <p:stCondLst>
                    <p:cond delay="indefinite"/>
                  </p:stCondLst>
                </p:cTn>
                <p:tgtEl>
                  <p:spTgt spid="16"/>
                </p:tgtEl>
              </p:cMediaNode>
            </p:video>
          </p:childTnLst>
        </p:cTn>
      </p:par>
    </p:tnLst>
    <p:bldLst>
      <p:bldP spid="12" grpId="0" animBg="1"/>
      <p:bldP spid="14" grpId="0"/>
      <p:bldP spid="15" grpId="0"/>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
        <p:nvSpPr>
          <p:cNvPr id="3" name="Rectangle 2"/>
          <p:cNvSpPr/>
          <p:nvPr/>
        </p:nvSpPr>
        <p:spPr>
          <a:xfrm>
            <a:off x="152399" y="152400"/>
            <a:ext cx="11887200" cy="65532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 name="Straight Connector 4"/>
          <p:cNvCxnSpPr/>
          <p:nvPr/>
        </p:nvCxnSpPr>
        <p:spPr>
          <a:xfrm>
            <a:off x="152400" y="152400"/>
            <a:ext cx="11887200" cy="65532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152400" y="152400"/>
            <a:ext cx="11887200" cy="65532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3575720" y="691861"/>
            <a:ext cx="5874710" cy="800219"/>
          </a:xfrm>
          <a:prstGeom prst="rect">
            <a:avLst/>
          </a:prstGeom>
          <a:noFill/>
        </p:spPr>
        <p:txBody>
          <a:bodyPr wrap="square" rtlCol="0">
            <a:spAutoFit/>
          </a:bodyPr>
          <a:lstStyle/>
          <a:p>
            <a:r>
              <a:rPr lang="en-US" sz="2800" b="1" dirty="0" smtClean="0">
                <a:solidFill>
                  <a:schemeClr val="bg1"/>
                </a:solidFill>
                <a:latin typeface="#9Slide03 Arima Madurai" panose="00000500000000000000" pitchFamily="2" charset="0"/>
                <a:cs typeface="#9Slide03 Arima Madurai" panose="00000500000000000000" pitchFamily="2" charset="0"/>
              </a:rPr>
              <a:t>1. </a:t>
            </a:r>
            <a:r>
              <a:rPr lang="vi-VN" sz="2800" b="1" dirty="0">
                <a:solidFill>
                  <a:schemeClr val="bg1"/>
                </a:solidFill>
                <a:latin typeface="#9Slide03 Arima Madurai" panose="00000500000000000000" pitchFamily="2" charset="0"/>
                <a:cs typeface="#9Slide03 Arima Madurai" panose="00000500000000000000" pitchFamily="2" charset="0"/>
              </a:rPr>
              <a:t>Nội dung phần 2 kể về điều gì?</a:t>
            </a:r>
            <a:endParaRPr lang="en-US" sz="2800" dirty="0"/>
          </a:p>
          <a:p>
            <a:endParaRPr lang="en-US" dirty="0"/>
          </a:p>
        </p:txBody>
      </p:sp>
      <p:sp>
        <p:nvSpPr>
          <p:cNvPr id="17" name="TextBox 16"/>
          <p:cNvSpPr txBox="1"/>
          <p:nvPr/>
        </p:nvSpPr>
        <p:spPr>
          <a:xfrm>
            <a:off x="8517641" y="2219551"/>
            <a:ext cx="3845777" cy="2954655"/>
          </a:xfrm>
          <a:prstGeom prst="rect">
            <a:avLst/>
          </a:prstGeom>
          <a:noFill/>
        </p:spPr>
        <p:txBody>
          <a:bodyPr wrap="square" rtlCol="0">
            <a:spAutoFit/>
          </a:bodyPr>
          <a:lstStyle/>
          <a:p>
            <a:r>
              <a:rPr lang="en-US" sz="2800" b="1" dirty="0" smtClean="0">
                <a:solidFill>
                  <a:schemeClr val="bg1"/>
                </a:solidFill>
                <a:latin typeface="#9Slide03 Arima Madurai" panose="00000500000000000000" pitchFamily="2" charset="0"/>
                <a:cs typeface="#9Slide03 Arima Madurai" panose="00000500000000000000" pitchFamily="2" charset="0"/>
              </a:rPr>
              <a:t>2. </a:t>
            </a:r>
            <a:r>
              <a:rPr lang="vi-VN" sz="2800" b="1" dirty="0">
                <a:solidFill>
                  <a:schemeClr val="bg1"/>
                </a:solidFill>
                <a:latin typeface="#9Slide03 Arima Madurai" panose="00000500000000000000" pitchFamily="2" charset="0"/>
                <a:cs typeface="#9Slide03 Arima Madurai" panose="00000500000000000000" pitchFamily="2" charset="0"/>
              </a:rPr>
              <a:t>Khi viên đại tá nói chuyện với bác sĩ Mét – thiu thì chuyện gì đã xảy ra</a:t>
            </a:r>
            <a:r>
              <a:rPr lang="vi-VN" sz="2800" b="1" dirty="0" smtClean="0">
                <a:solidFill>
                  <a:schemeClr val="bg1"/>
                </a:solidFill>
                <a:latin typeface="#9Slide03 Arima Madurai" panose="00000500000000000000" pitchFamily="2" charset="0"/>
                <a:cs typeface="#9Slide03 Arima Madurai" panose="00000500000000000000" pitchFamily="2" charset="0"/>
              </a:rPr>
              <a:t>? Thái độ của viên đại tá như thế nào?</a:t>
            </a:r>
            <a:endParaRPr lang="en-US" sz="2800" dirty="0"/>
          </a:p>
          <a:p>
            <a:endParaRPr lang="en-US" dirty="0"/>
          </a:p>
        </p:txBody>
      </p:sp>
      <p:sp>
        <p:nvSpPr>
          <p:cNvPr id="23" name="TextBox 22"/>
          <p:cNvSpPr txBox="1"/>
          <p:nvPr/>
        </p:nvSpPr>
        <p:spPr>
          <a:xfrm>
            <a:off x="3538239" y="4856307"/>
            <a:ext cx="5259977" cy="1815882"/>
          </a:xfrm>
          <a:prstGeom prst="rect">
            <a:avLst/>
          </a:prstGeom>
          <a:noFill/>
        </p:spPr>
        <p:txBody>
          <a:bodyPr wrap="square" rtlCol="0">
            <a:spAutoFit/>
          </a:bodyPr>
          <a:lstStyle/>
          <a:p>
            <a:r>
              <a:rPr lang="en-US" sz="2800" b="1" kern="100" dirty="0" smtClean="0">
                <a:solidFill>
                  <a:schemeClr val="bg1"/>
                </a:solidFill>
                <a:latin typeface="#9Slide03 Arima Madurai" panose="00000500000000000000" pitchFamily="2" charset="0"/>
                <a:cs typeface="#9Slide03 Arima Madurai" panose="00000500000000000000" pitchFamily="2" charset="0"/>
              </a:rPr>
              <a:t>3. </a:t>
            </a:r>
            <a:r>
              <a:rPr lang="vi-VN" sz="2800" b="1" kern="100" dirty="0">
                <a:solidFill>
                  <a:schemeClr val="bg1"/>
                </a:solidFill>
                <a:latin typeface="#9Slide03 Arima Madurai" panose="00000500000000000000" pitchFamily="2" charset="0"/>
                <a:cs typeface="#9Slide03 Arima Madurai" panose="00000500000000000000" pitchFamily="2" charset="0"/>
              </a:rPr>
              <a:t>Tại sao người lính gác không thể làm theo lệnh của viên đại tá là bắt hoặc bắn chết trung sĩ trẻ? </a:t>
            </a:r>
            <a:endParaRPr lang="en-US" sz="2800" dirty="0"/>
          </a:p>
        </p:txBody>
      </p:sp>
      <p:sp>
        <p:nvSpPr>
          <p:cNvPr id="24" name="TextBox 23"/>
          <p:cNvSpPr txBox="1"/>
          <p:nvPr/>
        </p:nvSpPr>
        <p:spPr>
          <a:xfrm>
            <a:off x="323136" y="2232964"/>
            <a:ext cx="3521617" cy="2954655"/>
          </a:xfrm>
          <a:prstGeom prst="rect">
            <a:avLst/>
          </a:prstGeom>
          <a:noFill/>
        </p:spPr>
        <p:txBody>
          <a:bodyPr wrap="square" rtlCol="0">
            <a:spAutoFit/>
          </a:bodyPr>
          <a:lstStyle/>
          <a:p>
            <a:r>
              <a:rPr lang="nl-NL" sz="2800" b="1" dirty="0" smtClean="0">
                <a:solidFill>
                  <a:schemeClr val="bg1"/>
                </a:solidFill>
                <a:latin typeface="#9Slide03 Arima Madurai" panose="00000500000000000000" pitchFamily="2" charset="0"/>
                <a:cs typeface="#9Slide03 Arima Madurai" panose="00000500000000000000" pitchFamily="2" charset="0"/>
              </a:rPr>
              <a:t>4. </a:t>
            </a:r>
            <a:r>
              <a:rPr lang="vi-VN" sz="2800" b="1" dirty="0">
                <a:solidFill>
                  <a:schemeClr val="bg1"/>
                </a:solidFill>
                <a:latin typeface="#9Slide03 Arima Madurai" panose="00000500000000000000" pitchFamily="2" charset="0"/>
                <a:cs typeface="#9Slide03 Arima Madurai" panose="00000500000000000000" pitchFamily="2" charset="0"/>
              </a:rPr>
              <a:t>Kết thúc truyện có gì đặc sắc? Thái độ của đạo tá như thế nào? Liệu đại tá có làm gì được viên trung sĩ không?</a:t>
            </a:r>
            <a:endParaRPr lang="en-US" sz="2800" dirty="0"/>
          </a:p>
          <a:p>
            <a:endParaRPr lang="en-US" dirty="0"/>
          </a:p>
        </p:txBody>
      </p:sp>
      <p:sp>
        <p:nvSpPr>
          <p:cNvPr id="25" name="TextBox 24"/>
          <p:cNvSpPr txBox="1"/>
          <p:nvPr/>
        </p:nvSpPr>
        <p:spPr>
          <a:xfrm>
            <a:off x="3186168" y="201265"/>
            <a:ext cx="5953088" cy="1938992"/>
          </a:xfrm>
          <a:prstGeom prst="rect">
            <a:avLst/>
          </a:prstGeom>
          <a:noFill/>
        </p:spPr>
        <p:txBody>
          <a:bodyPr wrap="square" rtlCol="0">
            <a:spAutoFit/>
          </a:bodyPr>
          <a:lstStyle/>
          <a:p>
            <a:pPr marL="342900" indent="-342900" algn="just">
              <a:buAutoNum type="arabicPeriod"/>
              <a:tabLst>
                <a:tab pos="412115" algn="l"/>
              </a:tabLst>
            </a:pPr>
            <a:r>
              <a:rPr lang="vi-VN" sz="2400" b="1" kern="100" dirty="0">
                <a:solidFill>
                  <a:schemeClr val="bg1"/>
                </a:solidFill>
                <a:latin typeface="#9Slide03 Arima Madurai" panose="00000500000000000000" pitchFamily="2" charset="0"/>
                <a:cs typeface="#9Slide03 Arima Madurai" panose="00000500000000000000" pitchFamily="2" charset="0"/>
              </a:rPr>
              <a:t>Phần (2) kể về việc đại tá gọi cho bác sĩ Mét-thiu để nhờ chữa bệnh cho viên trung sĩ. Nhưng sau đó, tất cả những điều viên trung sĩ nói đã xảy ra, khiến đại tá tức giận và đòi bắt anh ta</a:t>
            </a:r>
            <a:r>
              <a:rPr lang="vi-VN" sz="2400" b="1" kern="100" dirty="0" smtClean="0">
                <a:solidFill>
                  <a:schemeClr val="bg1"/>
                </a:solidFill>
                <a:latin typeface="#9Slide03 Arima Madurai" panose="00000500000000000000" pitchFamily="2" charset="0"/>
                <a:cs typeface="#9Slide03 Arima Madurai" panose="00000500000000000000" pitchFamily="2" charset="0"/>
              </a:rPr>
              <a:t>.</a:t>
            </a:r>
            <a:r>
              <a:rPr lang="en-US" sz="2400" b="1" kern="100" dirty="0" smtClean="0">
                <a:solidFill>
                  <a:schemeClr val="bg1"/>
                </a:solidFill>
                <a:latin typeface="#9Slide03 Arima Madurai" panose="00000500000000000000" pitchFamily="2" charset="0"/>
                <a:cs typeface="#9Slide03 Arima Madurai" panose="00000500000000000000" pitchFamily="2" charset="0"/>
              </a:rPr>
              <a:t> </a:t>
            </a:r>
            <a:endParaRPr lang="en-US" sz="2400" dirty="0"/>
          </a:p>
        </p:txBody>
      </p:sp>
      <p:sp>
        <p:nvSpPr>
          <p:cNvPr id="27" name="TextBox 26"/>
          <p:cNvSpPr txBox="1"/>
          <p:nvPr/>
        </p:nvSpPr>
        <p:spPr>
          <a:xfrm>
            <a:off x="8299161" y="2232964"/>
            <a:ext cx="3831874" cy="2677656"/>
          </a:xfrm>
          <a:prstGeom prst="rect">
            <a:avLst/>
          </a:prstGeom>
          <a:noFill/>
        </p:spPr>
        <p:txBody>
          <a:bodyPr wrap="square" rtlCol="0">
            <a:spAutoFit/>
          </a:bodyPr>
          <a:lstStyle/>
          <a:p>
            <a:r>
              <a:rPr lang="en-US" sz="2800" b="1" dirty="0" smtClean="0">
                <a:solidFill>
                  <a:schemeClr val="bg1"/>
                </a:solidFill>
                <a:latin typeface="#9Slide03 Arima Madurai" panose="00000500000000000000" pitchFamily="2" charset="0"/>
                <a:cs typeface="#9Slide03 Arima Madurai" panose="00000500000000000000" pitchFamily="2" charset="0"/>
              </a:rPr>
              <a:t>2. </a:t>
            </a:r>
            <a:r>
              <a:rPr lang="vi-VN" sz="2800" b="1" dirty="0" smtClean="0">
                <a:solidFill>
                  <a:schemeClr val="bg1"/>
                </a:solidFill>
                <a:latin typeface="#9Slide03 Arima Madurai" panose="00000500000000000000" pitchFamily="2" charset="0"/>
                <a:cs typeface="#9Slide03 Arima Madurai" panose="00000500000000000000" pitchFamily="2" charset="0"/>
              </a:rPr>
              <a:t>Khi đại tá đang nói chuyện với bác sĩ Mét – thiu thì cây bút của ông ta đã biến thành gỉ vàng trong sự sững sờ và tức giận của đại tá.</a:t>
            </a:r>
            <a:r>
              <a:rPr lang="en-US" sz="2800" b="1" dirty="0" smtClean="0">
                <a:solidFill>
                  <a:schemeClr val="bg1"/>
                </a:solidFill>
                <a:latin typeface="#9Slide03 Arima Madurai" panose="00000500000000000000" pitchFamily="2" charset="0"/>
                <a:cs typeface="#9Slide03 Arima Madurai" panose="00000500000000000000" pitchFamily="2" charset="0"/>
              </a:rPr>
              <a:t> </a:t>
            </a:r>
            <a:endParaRPr lang="en-US" dirty="0"/>
          </a:p>
        </p:txBody>
      </p:sp>
      <p:sp>
        <p:nvSpPr>
          <p:cNvPr id="28" name="TextBox 27"/>
          <p:cNvSpPr txBox="1"/>
          <p:nvPr/>
        </p:nvSpPr>
        <p:spPr>
          <a:xfrm>
            <a:off x="3773363" y="5223993"/>
            <a:ext cx="5259977" cy="954107"/>
          </a:xfrm>
          <a:prstGeom prst="rect">
            <a:avLst/>
          </a:prstGeom>
          <a:noFill/>
        </p:spPr>
        <p:txBody>
          <a:bodyPr wrap="square" rtlCol="0">
            <a:spAutoFit/>
          </a:bodyPr>
          <a:lstStyle/>
          <a:p>
            <a:r>
              <a:rPr lang="en-US" sz="2800" b="1" kern="100" dirty="0" smtClean="0">
                <a:solidFill>
                  <a:schemeClr val="bg1"/>
                </a:solidFill>
                <a:latin typeface="#9Slide03 Arima Madurai" panose="00000500000000000000" pitchFamily="2" charset="0"/>
                <a:cs typeface="#9Slide03 Arima Madurai" panose="00000500000000000000" pitchFamily="2" charset="0"/>
              </a:rPr>
              <a:t>3.</a:t>
            </a:r>
            <a:r>
              <a:rPr lang="vi-VN" sz="2800" b="1" kern="100" dirty="0" smtClean="0">
                <a:solidFill>
                  <a:schemeClr val="bg1"/>
                </a:solidFill>
                <a:latin typeface="#9Slide03 Arima Madurai" panose="00000500000000000000" pitchFamily="2" charset="0"/>
                <a:cs typeface="#9Slide03 Arima Madurai" panose="00000500000000000000" pitchFamily="2" charset="0"/>
              </a:rPr>
              <a:t> Bởi vì khẩu súng của lính gác đã biến thành gỉ sắt màu vàng.</a:t>
            </a:r>
            <a:r>
              <a:rPr lang="en-US" sz="2800" b="1" kern="100" dirty="0" smtClean="0">
                <a:solidFill>
                  <a:schemeClr val="bg1"/>
                </a:solidFill>
                <a:latin typeface="#9Slide03 Arima Madurai" panose="00000500000000000000" pitchFamily="2" charset="0"/>
                <a:cs typeface="#9Slide03 Arima Madurai" panose="00000500000000000000" pitchFamily="2" charset="0"/>
              </a:rPr>
              <a:t> </a:t>
            </a:r>
            <a:endParaRPr lang="en-US" sz="2800" dirty="0"/>
          </a:p>
        </p:txBody>
      </p:sp>
      <p:sp>
        <p:nvSpPr>
          <p:cNvPr id="29" name="TextBox 28"/>
          <p:cNvSpPr txBox="1"/>
          <p:nvPr/>
        </p:nvSpPr>
        <p:spPr>
          <a:xfrm>
            <a:off x="323135" y="2391296"/>
            <a:ext cx="3521617" cy="2308324"/>
          </a:xfrm>
          <a:prstGeom prst="rect">
            <a:avLst/>
          </a:prstGeom>
          <a:noFill/>
        </p:spPr>
        <p:txBody>
          <a:bodyPr wrap="square" rtlCol="0">
            <a:spAutoFit/>
          </a:bodyPr>
          <a:lstStyle/>
          <a:p>
            <a:pPr algn="just"/>
            <a:r>
              <a:rPr lang="nl-NL" sz="2400" b="1" dirty="0" smtClean="0">
                <a:solidFill>
                  <a:schemeClr val="bg1"/>
                </a:solidFill>
                <a:latin typeface="#9Slide03 Arima Madurai" panose="00000500000000000000" pitchFamily="2" charset="0"/>
                <a:cs typeface="#9Slide03 Arima Madurai" panose="00000500000000000000" pitchFamily="2" charset="0"/>
              </a:rPr>
              <a:t>4.</a:t>
            </a:r>
            <a:r>
              <a:rPr lang="vi-VN" sz="2400" b="1" dirty="0">
                <a:solidFill>
                  <a:schemeClr val="bg1"/>
                </a:solidFill>
                <a:latin typeface="#9Slide03 Arima Madurai" panose="00000500000000000000" pitchFamily="2" charset="0"/>
                <a:cs typeface="#9Slide03 Arima Madurai" panose="00000500000000000000" pitchFamily="2" charset="0"/>
              </a:rPr>
              <a:t> Đại tá </a:t>
            </a:r>
            <a:r>
              <a:rPr lang="vi-VN" sz="2400" b="1" dirty="0" smtClean="0">
                <a:solidFill>
                  <a:schemeClr val="bg1"/>
                </a:solidFill>
                <a:latin typeface="#9Slide03 Arima Madurai" panose="00000500000000000000" pitchFamily="2" charset="0"/>
                <a:cs typeface="#9Slide03 Arima Madurai" panose="00000500000000000000" pitchFamily="2" charset="0"/>
              </a:rPr>
              <a:t>tức giận và phải </a:t>
            </a:r>
            <a:r>
              <a:rPr lang="vi-VN" sz="2400" b="1" dirty="0">
                <a:solidFill>
                  <a:schemeClr val="bg1"/>
                </a:solidFill>
                <a:latin typeface="#9Slide03 Arima Madurai" panose="00000500000000000000" pitchFamily="2" charset="0"/>
                <a:cs typeface="#9Slide03 Arima Madurai" panose="00000500000000000000" pitchFamily="2" charset="0"/>
              </a:rPr>
              <a:t>dùng chiếc ghế gỗ để tóm viên trung sĩ. Đại tá không thể làm gì được viên trung sĩ, vì anh ta có thể đã trốn thoát.</a:t>
            </a:r>
            <a:r>
              <a:rPr lang="nl-NL" sz="2400" b="1" dirty="0" smtClean="0">
                <a:solidFill>
                  <a:schemeClr val="bg1"/>
                </a:solidFill>
                <a:latin typeface="#9Slide03 Arima Madurai" panose="00000500000000000000" pitchFamily="2" charset="0"/>
                <a:cs typeface="#9Slide03 Arima Madurai" panose="00000500000000000000" pitchFamily="2" charset="0"/>
              </a:rPr>
              <a:t> </a:t>
            </a:r>
            <a:endParaRPr lang="en-US" sz="2400" dirty="0"/>
          </a:p>
        </p:txBody>
      </p:sp>
      <p:sp>
        <p:nvSpPr>
          <p:cNvPr id="18" name="Rectangle 17"/>
          <p:cNvSpPr/>
          <p:nvPr/>
        </p:nvSpPr>
        <p:spPr>
          <a:xfrm>
            <a:off x="4114799" y="2324100"/>
            <a:ext cx="3962400" cy="2209800"/>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a:solidFill>
                  <a:schemeClr val="bg1"/>
                </a:solidFill>
                <a:latin typeface="#9Slide03 AllRoundGothic" panose="020B0703020202020104" pitchFamily="34" charset="0"/>
              </a:rPr>
              <a:t>Em hãy nhận xét về tình huống truyện?</a:t>
            </a:r>
            <a:endParaRPr lang="en-US" sz="2800" b="1" dirty="0">
              <a:solidFill>
                <a:schemeClr val="bg1"/>
              </a:solidFill>
              <a:latin typeface="#9Slide03 AllRoundGothic" panose="020B0703020202020104" pitchFamily="34" charset="0"/>
            </a:endParaRPr>
          </a:p>
        </p:txBody>
      </p:sp>
      <p:sp>
        <p:nvSpPr>
          <p:cNvPr id="31" name="Rectangle 30"/>
          <p:cNvSpPr/>
          <p:nvPr/>
        </p:nvSpPr>
        <p:spPr>
          <a:xfrm>
            <a:off x="4115087" y="2340806"/>
            <a:ext cx="3962400" cy="22098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smtClean="0">
                <a:solidFill>
                  <a:srgbClr val="FF0000"/>
                </a:solidFill>
              </a:rPr>
              <a:t>Tình huống truyện bất ngờ, tự nhiên, li kì, hấp </a:t>
            </a:r>
            <a:r>
              <a:rPr lang="vi-VN" sz="2800" b="1" dirty="0">
                <a:solidFill>
                  <a:srgbClr val="FF0000"/>
                </a:solidFill>
              </a:rPr>
              <a:t>dẫn, trí tưởng tượng phong phú.</a:t>
            </a:r>
            <a:endParaRPr lang="en-US" sz="2800" b="1" dirty="0">
              <a:solidFill>
                <a:srgbClr val="FF0000"/>
              </a:solidFill>
            </a:endParaRPr>
          </a:p>
          <a:p>
            <a:endParaRPr lang="vi-VN" sz="2000" b="1" dirty="0">
              <a:solidFill>
                <a:srgbClr val="FF0000"/>
              </a:solidFill>
            </a:endParaRPr>
          </a:p>
        </p:txBody>
      </p:sp>
    </p:spTree>
    <p:extLst>
      <p:ext uri="{BB962C8B-B14F-4D97-AF65-F5344CB8AC3E}">
        <p14:creationId xmlns:p14="http://schemas.microsoft.com/office/powerpoint/2010/main" val="2982924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16"/>
                                        </p:tgtEl>
                                        <p:attrNameLst>
                                          <p:attrName>ppt_x</p:attrName>
                                        </p:attrNameLst>
                                      </p:cBhvr>
                                      <p:tavLst>
                                        <p:tav tm="0">
                                          <p:val>
                                            <p:strVal val="ppt_x"/>
                                          </p:val>
                                        </p:tav>
                                        <p:tav tm="100000">
                                          <p:val>
                                            <p:strVal val="ppt_x"/>
                                          </p:val>
                                        </p:tav>
                                      </p:tavLst>
                                    </p:anim>
                                    <p:anim calcmode="lin" valueType="num">
                                      <p:cBhvr additive="base">
                                        <p:cTn id="7" dur="500"/>
                                        <p:tgtEl>
                                          <p:spTgt spid="16"/>
                                        </p:tgtEl>
                                        <p:attrNameLst>
                                          <p:attrName>ppt_y</p:attrName>
                                        </p:attrNameLst>
                                      </p:cBhvr>
                                      <p:tavLst>
                                        <p:tav tm="0">
                                          <p:val>
                                            <p:strVal val="ppt_y"/>
                                          </p:val>
                                        </p:tav>
                                        <p:tav tm="100000">
                                          <p:val>
                                            <p:strVal val="1+ppt_h/2"/>
                                          </p:val>
                                        </p:tav>
                                      </p:tavLst>
                                    </p:anim>
                                    <p:set>
                                      <p:cBhvr>
                                        <p:cTn id="8" dur="1" fill="hold">
                                          <p:stCondLst>
                                            <p:cond delay="499"/>
                                          </p:stCondLst>
                                        </p:cTn>
                                        <p:tgtEl>
                                          <p:spTgt spid="16"/>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barn(inVertical)">
                                      <p:cBhvr>
                                        <p:cTn id="13" dur="500"/>
                                        <p:tgtEl>
                                          <p:spTgt spid="2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xit" presetSubtype="4" fill="hold" grpId="0" nodeType="clickEffect">
                                  <p:stCondLst>
                                    <p:cond delay="0"/>
                                  </p:stCondLst>
                                  <p:childTnLst>
                                    <p:anim calcmode="lin" valueType="num">
                                      <p:cBhvr additive="base">
                                        <p:cTn id="17" dur="500"/>
                                        <p:tgtEl>
                                          <p:spTgt spid="17"/>
                                        </p:tgtEl>
                                        <p:attrNameLst>
                                          <p:attrName>ppt_x</p:attrName>
                                        </p:attrNameLst>
                                      </p:cBhvr>
                                      <p:tavLst>
                                        <p:tav tm="0">
                                          <p:val>
                                            <p:strVal val="ppt_x"/>
                                          </p:val>
                                        </p:tav>
                                        <p:tav tm="100000">
                                          <p:val>
                                            <p:strVal val="ppt_x"/>
                                          </p:val>
                                        </p:tav>
                                      </p:tavLst>
                                    </p:anim>
                                    <p:anim calcmode="lin" valueType="num">
                                      <p:cBhvr additive="base">
                                        <p:cTn id="18" dur="500"/>
                                        <p:tgtEl>
                                          <p:spTgt spid="17"/>
                                        </p:tgtEl>
                                        <p:attrNameLst>
                                          <p:attrName>ppt_y</p:attrName>
                                        </p:attrNameLst>
                                      </p:cBhvr>
                                      <p:tavLst>
                                        <p:tav tm="0">
                                          <p:val>
                                            <p:strVal val="ppt_y"/>
                                          </p:val>
                                        </p:tav>
                                        <p:tav tm="100000">
                                          <p:val>
                                            <p:strVal val="1+ppt_h/2"/>
                                          </p:val>
                                        </p:tav>
                                      </p:tavLst>
                                    </p:anim>
                                    <p:set>
                                      <p:cBhvr>
                                        <p:cTn id="19" dur="1" fill="hold">
                                          <p:stCondLst>
                                            <p:cond delay="499"/>
                                          </p:stCondLst>
                                        </p:cTn>
                                        <p:tgtEl>
                                          <p:spTgt spid="17"/>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1000"/>
                                        <p:tgtEl>
                                          <p:spTgt spid="27"/>
                                        </p:tgtEl>
                                      </p:cBhvr>
                                    </p:animEffect>
                                    <p:anim calcmode="lin" valueType="num">
                                      <p:cBhvr>
                                        <p:cTn id="25" dur="1000" fill="hold"/>
                                        <p:tgtEl>
                                          <p:spTgt spid="27"/>
                                        </p:tgtEl>
                                        <p:attrNameLst>
                                          <p:attrName>ppt_x</p:attrName>
                                        </p:attrNameLst>
                                      </p:cBhvr>
                                      <p:tavLst>
                                        <p:tav tm="0">
                                          <p:val>
                                            <p:strVal val="#ppt_x"/>
                                          </p:val>
                                        </p:tav>
                                        <p:tav tm="100000">
                                          <p:val>
                                            <p:strVal val="#ppt_x"/>
                                          </p:val>
                                        </p:tav>
                                      </p:tavLst>
                                    </p:anim>
                                    <p:anim calcmode="lin" valueType="num">
                                      <p:cBhvr>
                                        <p:cTn id="26"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xit" presetSubtype="4" fill="hold" grpId="0" nodeType="clickEffect">
                                  <p:stCondLst>
                                    <p:cond delay="0"/>
                                  </p:stCondLst>
                                  <p:childTnLst>
                                    <p:anim calcmode="lin" valueType="num">
                                      <p:cBhvr additive="base">
                                        <p:cTn id="30" dur="500"/>
                                        <p:tgtEl>
                                          <p:spTgt spid="23"/>
                                        </p:tgtEl>
                                        <p:attrNameLst>
                                          <p:attrName>ppt_x</p:attrName>
                                        </p:attrNameLst>
                                      </p:cBhvr>
                                      <p:tavLst>
                                        <p:tav tm="0">
                                          <p:val>
                                            <p:strVal val="ppt_x"/>
                                          </p:val>
                                        </p:tav>
                                        <p:tav tm="100000">
                                          <p:val>
                                            <p:strVal val="ppt_x"/>
                                          </p:val>
                                        </p:tav>
                                      </p:tavLst>
                                    </p:anim>
                                    <p:anim calcmode="lin" valueType="num">
                                      <p:cBhvr additive="base">
                                        <p:cTn id="31" dur="500"/>
                                        <p:tgtEl>
                                          <p:spTgt spid="23"/>
                                        </p:tgtEl>
                                        <p:attrNameLst>
                                          <p:attrName>ppt_y</p:attrName>
                                        </p:attrNameLst>
                                      </p:cBhvr>
                                      <p:tavLst>
                                        <p:tav tm="0">
                                          <p:val>
                                            <p:strVal val="ppt_y"/>
                                          </p:val>
                                        </p:tav>
                                        <p:tav tm="100000">
                                          <p:val>
                                            <p:strVal val="1+ppt_h/2"/>
                                          </p:val>
                                        </p:tav>
                                      </p:tavLst>
                                    </p:anim>
                                    <p:set>
                                      <p:cBhvr>
                                        <p:cTn id="32" dur="1" fill="hold">
                                          <p:stCondLst>
                                            <p:cond delay="499"/>
                                          </p:stCondLst>
                                        </p:cTn>
                                        <p:tgtEl>
                                          <p:spTgt spid="23"/>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8"/>
                                        </p:tgtEl>
                                        <p:attrNameLst>
                                          <p:attrName>style.visibility</p:attrName>
                                        </p:attrNameLst>
                                      </p:cBhvr>
                                      <p:to>
                                        <p:strVal val="visible"/>
                                      </p:to>
                                    </p:set>
                                    <p:anim calcmode="lin" valueType="num">
                                      <p:cBhvr additive="base">
                                        <p:cTn id="37" dur="500" fill="hold"/>
                                        <p:tgtEl>
                                          <p:spTgt spid="28"/>
                                        </p:tgtEl>
                                        <p:attrNameLst>
                                          <p:attrName>ppt_x</p:attrName>
                                        </p:attrNameLst>
                                      </p:cBhvr>
                                      <p:tavLst>
                                        <p:tav tm="0">
                                          <p:val>
                                            <p:strVal val="#ppt_x"/>
                                          </p:val>
                                        </p:tav>
                                        <p:tav tm="100000">
                                          <p:val>
                                            <p:strVal val="#ppt_x"/>
                                          </p:val>
                                        </p:tav>
                                      </p:tavLst>
                                    </p:anim>
                                    <p:anim calcmode="lin" valueType="num">
                                      <p:cBhvr additive="base">
                                        <p:cTn id="3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xit" presetSubtype="4" fill="hold" grpId="0" nodeType="clickEffect">
                                  <p:stCondLst>
                                    <p:cond delay="0"/>
                                  </p:stCondLst>
                                  <p:childTnLst>
                                    <p:anim calcmode="lin" valueType="num">
                                      <p:cBhvr additive="base">
                                        <p:cTn id="42" dur="500"/>
                                        <p:tgtEl>
                                          <p:spTgt spid="24"/>
                                        </p:tgtEl>
                                        <p:attrNameLst>
                                          <p:attrName>ppt_x</p:attrName>
                                        </p:attrNameLst>
                                      </p:cBhvr>
                                      <p:tavLst>
                                        <p:tav tm="0">
                                          <p:val>
                                            <p:strVal val="ppt_x"/>
                                          </p:val>
                                        </p:tav>
                                        <p:tav tm="100000">
                                          <p:val>
                                            <p:strVal val="ppt_x"/>
                                          </p:val>
                                        </p:tav>
                                      </p:tavLst>
                                    </p:anim>
                                    <p:anim calcmode="lin" valueType="num">
                                      <p:cBhvr additive="base">
                                        <p:cTn id="43" dur="500"/>
                                        <p:tgtEl>
                                          <p:spTgt spid="24"/>
                                        </p:tgtEl>
                                        <p:attrNameLst>
                                          <p:attrName>ppt_y</p:attrName>
                                        </p:attrNameLst>
                                      </p:cBhvr>
                                      <p:tavLst>
                                        <p:tav tm="0">
                                          <p:val>
                                            <p:strVal val="ppt_y"/>
                                          </p:val>
                                        </p:tav>
                                        <p:tav tm="100000">
                                          <p:val>
                                            <p:strVal val="1+ppt_h/2"/>
                                          </p:val>
                                        </p:tav>
                                      </p:tavLst>
                                    </p:anim>
                                    <p:set>
                                      <p:cBhvr>
                                        <p:cTn id="44" dur="1" fill="hold">
                                          <p:stCondLst>
                                            <p:cond delay="499"/>
                                          </p:stCondLst>
                                        </p:cTn>
                                        <p:tgtEl>
                                          <p:spTgt spid="24"/>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9"/>
                                        </p:tgtEl>
                                        <p:attrNameLst>
                                          <p:attrName>style.visibility</p:attrName>
                                        </p:attrNameLst>
                                      </p:cBhvr>
                                      <p:to>
                                        <p:strVal val="visible"/>
                                      </p:to>
                                    </p:set>
                                    <p:anim calcmode="lin" valueType="num">
                                      <p:cBhvr additive="base">
                                        <p:cTn id="49" dur="500" fill="hold"/>
                                        <p:tgtEl>
                                          <p:spTgt spid="29"/>
                                        </p:tgtEl>
                                        <p:attrNameLst>
                                          <p:attrName>ppt_x</p:attrName>
                                        </p:attrNameLst>
                                      </p:cBhvr>
                                      <p:tavLst>
                                        <p:tav tm="0">
                                          <p:val>
                                            <p:strVal val="#ppt_x"/>
                                          </p:val>
                                        </p:tav>
                                        <p:tav tm="100000">
                                          <p:val>
                                            <p:strVal val="#ppt_x"/>
                                          </p:val>
                                        </p:tav>
                                      </p:tavLst>
                                    </p:anim>
                                    <p:anim calcmode="lin" valueType="num">
                                      <p:cBhvr additive="base">
                                        <p:cTn id="50"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31"/>
                                        </p:tgtEl>
                                        <p:attrNameLst>
                                          <p:attrName>style.visibility</p:attrName>
                                        </p:attrNameLst>
                                      </p:cBhvr>
                                      <p:to>
                                        <p:strVal val="visible"/>
                                      </p:to>
                                    </p:set>
                                    <p:animEffect transition="in" filter="barn(inVertical)">
                                      <p:cBhvr>
                                        <p:cTn id="55"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23" grpId="0"/>
      <p:bldP spid="24" grpId="0"/>
      <p:bldP spid="25" grpId="0"/>
      <p:bldP spid="27" grpId="0"/>
      <p:bldP spid="28" grpId="0"/>
      <p:bldP spid="29" grpId="0"/>
      <p:bldP spid="3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Hình ảnh 6">
            <a:extLst>
              <a:ext uri="{FF2B5EF4-FFF2-40B4-BE49-F238E27FC236}">
                <a16:creationId xmlns:a16="http://schemas.microsoft.com/office/drawing/2014/main" id="{94932877-7774-4471-BE2E-4DB54D37483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3860" y="0"/>
            <a:ext cx="3085812" cy="5619822"/>
          </a:xfrm>
          <a:prstGeom prst="rect">
            <a:avLst/>
          </a:prstGeom>
        </p:spPr>
      </p:pic>
      <p:sp>
        <p:nvSpPr>
          <p:cNvPr id="2" name="Tiêu đề 1">
            <a:extLst>
              <a:ext uri="{FF2B5EF4-FFF2-40B4-BE49-F238E27FC236}">
                <a16:creationId xmlns:a16="http://schemas.microsoft.com/office/drawing/2014/main" id="{2821A312-ED31-41B0-A7CE-63F9B8C5CB02}"/>
              </a:ext>
            </a:extLst>
          </p:cNvPr>
          <p:cNvSpPr>
            <a:spLocks noGrp="1"/>
          </p:cNvSpPr>
          <p:nvPr>
            <p:ph type="title"/>
          </p:nvPr>
        </p:nvSpPr>
        <p:spPr>
          <a:xfrm>
            <a:off x="565973" y="5733256"/>
            <a:ext cx="11139854" cy="930447"/>
          </a:xfrm>
        </p:spPr>
        <p:txBody>
          <a:bodyPr vert="horz" lIns="91440" tIns="45720" rIns="91440" bIns="45720" rtlCol="0" anchor="b">
            <a:normAutofit/>
          </a:bodyPr>
          <a:lstStyle/>
          <a:p>
            <a:pPr algn="ctr"/>
            <a:r>
              <a:rPr lang="en-US" sz="4800" b="1" dirty="0">
                <a:latin typeface="#9Slide03 Bebas Neue Bold" panose="020B0606020202050201" pitchFamily="34" charset="0"/>
              </a:rPr>
              <a:t>S</a:t>
            </a:r>
            <a:r>
              <a:rPr lang="en-BZ" sz="4800" b="1" dirty="0">
                <a:latin typeface="#9Slide03 Bebas Neue Bold" panose="020B0606020202050201" pitchFamily="34" charset="0"/>
              </a:rPr>
              <a:t>ự </a:t>
            </a:r>
            <a:r>
              <a:rPr lang="en-BZ" sz="4800" b="1" dirty="0" err="1">
                <a:latin typeface="#9Slide03 Bebas Neue Bold" panose="020B0606020202050201" pitchFamily="34" charset="0"/>
              </a:rPr>
              <a:t>tàn</a:t>
            </a:r>
            <a:r>
              <a:rPr lang="en-BZ" sz="4800" b="1" dirty="0">
                <a:latin typeface="#9Slide03 Bebas Neue Bold" panose="020B0606020202050201" pitchFamily="34" charset="0"/>
              </a:rPr>
              <a:t> </a:t>
            </a:r>
            <a:r>
              <a:rPr lang="en-BZ" sz="4800" b="1" dirty="0" err="1">
                <a:latin typeface="#9Slide03 Bebas Neue Bold" panose="020B0606020202050201" pitchFamily="34" charset="0"/>
              </a:rPr>
              <a:t>phá</a:t>
            </a:r>
            <a:r>
              <a:rPr lang="en-BZ" sz="4800" b="1" dirty="0">
                <a:latin typeface="#9Slide03 Bebas Neue Bold" panose="020B0606020202050201" pitchFamily="34" charset="0"/>
              </a:rPr>
              <a:t> </a:t>
            </a:r>
            <a:r>
              <a:rPr lang="en-BZ" sz="4800" b="1" dirty="0" err="1">
                <a:latin typeface="#9Slide03 Bebas Neue Bold" panose="020B0606020202050201" pitchFamily="34" charset="0"/>
              </a:rPr>
              <a:t>của</a:t>
            </a:r>
            <a:r>
              <a:rPr lang="en-BZ" sz="4800" b="1" dirty="0">
                <a:latin typeface="#9Slide03 Bebas Neue Bold" panose="020B0606020202050201" pitchFamily="34" charset="0"/>
              </a:rPr>
              <a:t> </a:t>
            </a:r>
            <a:r>
              <a:rPr lang="en-BZ" sz="4800" b="1" dirty="0" err="1">
                <a:latin typeface="#9Slide03 Bebas Neue Bold" panose="020B0606020202050201" pitchFamily="34" charset="0"/>
              </a:rPr>
              <a:t>chiến</a:t>
            </a:r>
            <a:r>
              <a:rPr lang="en-BZ" sz="4800" b="1" dirty="0">
                <a:latin typeface="#9Slide03 Bebas Neue Bold" panose="020B0606020202050201" pitchFamily="34" charset="0"/>
              </a:rPr>
              <a:t> </a:t>
            </a:r>
            <a:r>
              <a:rPr lang="en-BZ" sz="4800" b="1" dirty="0" err="1">
                <a:latin typeface="#9Slide03 Bebas Neue Bold" panose="020B0606020202050201" pitchFamily="34" charset="0"/>
              </a:rPr>
              <a:t>tranh</a:t>
            </a:r>
            <a:endParaRPr lang="en-US" sz="4800" b="1" dirty="0">
              <a:latin typeface="#9Slide03 Bebas Neue Bold" panose="020B0606020202050201" pitchFamily="34" charset="0"/>
            </a:endParaRPr>
          </a:p>
        </p:txBody>
      </p:sp>
      <p:pic>
        <p:nvPicPr>
          <p:cNvPr id="9" name="Hình ảnh 8" descr="Ảnh có chứa tòa nhà, ngoài trời, mặt đất&#10;&#10;Mô tả được tạo tự động">
            <a:extLst>
              <a:ext uri="{FF2B5EF4-FFF2-40B4-BE49-F238E27FC236}">
                <a16:creationId xmlns:a16="http://schemas.microsoft.com/office/drawing/2014/main" id="{7A29B973-6E53-4DE4-A118-0360C0A1BEA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3056907" cy="5603467"/>
          </a:xfrm>
          <a:prstGeom prst="rect">
            <a:avLst/>
          </a:prstGeom>
        </p:spPr>
      </p:pic>
      <p:pic>
        <p:nvPicPr>
          <p:cNvPr id="5" name="Chỗ dành sẵn cho Nội dung 4" descr="Ảnh có chứa tòa nhà, bầu trời, ngoài trời, cây&#10;&#10;Mô tả được tạo tự động">
            <a:extLst>
              <a:ext uri="{FF2B5EF4-FFF2-40B4-BE49-F238E27FC236}">
                <a16:creationId xmlns:a16="http://schemas.microsoft.com/office/drawing/2014/main" id="{FCC961EE-DBF2-42B3-9C3C-BA9F7315EEC6}"/>
              </a:ext>
            </a:extLst>
          </p:cNvPr>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3071664" y="0"/>
            <a:ext cx="3064236" cy="5603466"/>
          </a:xfrm>
          <a:prstGeom prst="rect">
            <a:avLst/>
          </a:prstGeom>
        </p:spPr>
      </p:pic>
      <p:pic>
        <p:nvPicPr>
          <p:cNvPr id="11" name="Hình ảnh 10" descr="Ảnh có chứa tòa nhà, ngoài trời, tuyết, vàng&#10;&#10;Mô tả được tạo tự động">
            <a:extLst>
              <a:ext uri="{FF2B5EF4-FFF2-40B4-BE49-F238E27FC236}">
                <a16:creationId xmlns:a16="http://schemas.microsoft.com/office/drawing/2014/main" id="{C636C4CD-DCBB-4676-97CB-2122155F3BD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79671" y="0"/>
            <a:ext cx="3044148" cy="5619822"/>
          </a:xfrm>
          <a:prstGeom prst="rect">
            <a:avLst/>
          </a:prstGeom>
        </p:spPr>
      </p:pic>
    </p:spTree>
    <p:extLst>
      <p:ext uri="{BB962C8B-B14F-4D97-AF65-F5344CB8AC3E}">
        <p14:creationId xmlns:p14="http://schemas.microsoft.com/office/powerpoint/2010/main" val="130435958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t="5200" b="14155"/>
          <a:stretch/>
        </p:blipFill>
        <p:spPr bwMode="auto">
          <a:xfrm>
            <a:off x="-17674" y="43179"/>
            <a:ext cx="6095980" cy="3428990"/>
          </a:xfrm>
          <a:prstGeom prst="rect">
            <a:avLst/>
          </a:prstGeom>
          <a:solidFill>
            <a:srgbClr val="FFFFFF"/>
          </a:solidFill>
          <a:scene3d>
            <a:camera prst="orthographicFront"/>
            <a:lightRig rig="threePt" dir="t">
              <a:rot lat="0" lon="0" rev="2700000"/>
            </a:lightRig>
          </a:scene3d>
          <a:sp3d contourW="6350">
            <a:bevelT h="38100"/>
            <a:contourClr>
              <a:srgbClr val="C0C0C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t="8753" b="12576"/>
          <a:stretch/>
        </p:blipFill>
        <p:spPr bwMode="auto">
          <a:xfrm>
            <a:off x="6096000" y="10"/>
            <a:ext cx="6096000" cy="3428990"/>
          </a:xfrm>
          <a:prstGeom prst="rect">
            <a:avLst/>
          </a:prstGeom>
          <a:solidFill>
            <a:srgbClr val="FFFFFF"/>
          </a:solidFill>
          <a:scene3d>
            <a:camera prst="orthographicFront"/>
            <a:lightRig rig="threePt" dir="t">
              <a:rot lat="0" lon="0" rev="2700000"/>
            </a:lightRig>
          </a:scene3d>
          <a:sp3d contourW="6350">
            <a:bevelT h="38100"/>
            <a:contourClr>
              <a:srgbClr val="C0C0C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b="15094"/>
          <a:stretch/>
        </p:blipFill>
        <p:spPr bwMode="auto">
          <a:xfrm>
            <a:off x="20" y="3429000"/>
            <a:ext cx="6095980" cy="3429000"/>
          </a:xfrm>
          <a:prstGeom prst="rect">
            <a:avLst/>
          </a:prstGeom>
          <a:solidFill>
            <a:srgbClr val="FFFFFF"/>
          </a:solidFill>
          <a:scene3d>
            <a:camera prst="orthographicFront"/>
            <a:lightRig rig="threePt" dir="t">
              <a:rot lat="0" lon="0" rev="2700000"/>
            </a:lightRig>
          </a:scene3d>
          <a:sp3d contourW="6350">
            <a:bevelT h="38100"/>
            <a:contourClr>
              <a:srgbClr val="C0C0C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4"/>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9572" r="-7" b="-7"/>
          <a:stretch/>
        </p:blipFill>
        <p:spPr bwMode="auto">
          <a:xfrm>
            <a:off x="6096000" y="3429000"/>
            <a:ext cx="6096000" cy="3429000"/>
          </a:xfrm>
          <a:prstGeom prst="rect">
            <a:avLst/>
          </a:prstGeom>
          <a:solidFill>
            <a:srgbClr val="FFFFFF"/>
          </a:solidFill>
          <a:scene3d>
            <a:camera prst="orthographicFront"/>
            <a:lightRig rig="threePt" dir="t">
              <a:rot lat="0" lon="0" rev="2700000"/>
            </a:lightRig>
          </a:scene3d>
          <a:sp3d contourW="6350">
            <a:bevelT h="38100"/>
            <a:contourClr>
              <a:srgbClr val="C0C0C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Hộp Văn bản 8">
            <a:extLst>
              <a:ext uri="{FF2B5EF4-FFF2-40B4-BE49-F238E27FC236}">
                <a16:creationId xmlns:a16="http://schemas.microsoft.com/office/drawing/2014/main" id="{3DBCA34E-C60F-4151-8E0D-B8FF4B1AAD12}"/>
              </a:ext>
            </a:extLst>
          </p:cNvPr>
          <p:cNvSpPr txBox="1"/>
          <p:nvPr/>
        </p:nvSpPr>
        <p:spPr>
          <a:xfrm>
            <a:off x="3863752" y="2807245"/>
            <a:ext cx="4761470" cy="1243510"/>
          </a:xfrm>
          <a:prstGeom prst="rect">
            <a:avLst/>
          </a:prstGeom>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a:bodyPr>
          <a:lstStyle/>
          <a:p>
            <a:pPr algn="ctr">
              <a:lnSpc>
                <a:spcPct val="90000"/>
              </a:lnSpc>
              <a:spcBef>
                <a:spcPct val="0"/>
              </a:spcBef>
              <a:spcAft>
                <a:spcPts val="600"/>
              </a:spcAft>
            </a:pPr>
            <a:r>
              <a:rPr lang="en-US" sz="3200" b="1" kern="1200" dirty="0" err="1">
                <a:solidFill>
                  <a:srgbClr val="080808"/>
                </a:solidFill>
                <a:latin typeface="#9Slide03 Cabin Condensed Bold" panose="00000806000000000000" pitchFamily="2" charset="0"/>
                <a:ea typeface="+mj-ea"/>
                <a:cs typeface="+mj-cs"/>
              </a:rPr>
              <a:t>Thảm</a:t>
            </a:r>
            <a:r>
              <a:rPr lang="en-US" sz="3200" b="1" kern="1200" dirty="0">
                <a:solidFill>
                  <a:srgbClr val="080808"/>
                </a:solidFill>
                <a:latin typeface="#9Slide03 Cabin Condensed Bold" panose="00000806000000000000" pitchFamily="2" charset="0"/>
                <a:ea typeface="+mj-ea"/>
                <a:cs typeface="+mj-cs"/>
              </a:rPr>
              <a:t> </a:t>
            </a:r>
            <a:r>
              <a:rPr lang="en-US" sz="3200" b="1" kern="1200" dirty="0" err="1">
                <a:solidFill>
                  <a:srgbClr val="080808"/>
                </a:solidFill>
                <a:latin typeface="#9Slide03 Cabin Condensed Bold" panose="00000806000000000000" pitchFamily="2" charset="0"/>
                <a:ea typeface="+mj-ea"/>
                <a:cs typeface="+mj-cs"/>
              </a:rPr>
              <a:t>họa</a:t>
            </a:r>
            <a:r>
              <a:rPr lang="en-US" sz="3200" b="1" kern="1200" dirty="0">
                <a:solidFill>
                  <a:srgbClr val="080808"/>
                </a:solidFill>
                <a:latin typeface="#9Slide03 Cabin Condensed Bold" panose="00000806000000000000" pitchFamily="2" charset="0"/>
                <a:ea typeface="+mj-ea"/>
                <a:cs typeface="+mj-cs"/>
              </a:rPr>
              <a:t> </a:t>
            </a:r>
            <a:r>
              <a:rPr lang="en-US" sz="3200" b="1" kern="1200" dirty="0" err="1">
                <a:solidFill>
                  <a:srgbClr val="080808"/>
                </a:solidFill>
                <a:latin typeface="#9Slide03 Cabin Condensed Bold" panose="00000806000000000000" pitchFamily="2" charset="0"/>
                <a:ea typeface="+mj-ea"/>
                <a:cs typeface="+mj-cs"/>
              </a:rPr>
              <a:t>chiến</a:t>
            </a:r>
            <a:r>
              <a:rPr lang="en-US" sz="3200" b="1" kern="1200" dirty="0">
                <a:solidFill>
                  <a:srgbClr val="080808"/>
                </a:solidFill>
                <a:latin typeface="#9Slide03 Cabin Condensed Bold" panose="00000806000000000000" pitchFamily="2" charset="0"/>
                <a:ea typeface="+mj-ea"/>
                <a:cs typeface="+mj-cs"/>
              </a:rPr>
              <a:t> </a:t>
            </a:r>
            <a:r>
              <a:rPr lang="en-US" sz="3200" b="1" kern="1200" dirty="0" err="1">
                <a:solidFill>
                  <a:srgbClr val="080808"/>
                </a:solidFill>
                <a:latin typeface="#9Slide03 Cabin Condensed Bold" panose="00000806000000000000" pitchFamily="2" charset="0"/>
                <a:ea typeface="+mj-ea"/>
                <a:cs typeface="+mj-cs"/>
              </a:rPr>
              <a:t>tranh</a:t>
            </a:r>
            <a:r>
              <a:rPr lang="en-US" sz="3200" b="1" kern="1200" dirty="0">
                <a:solidFill>
                  <a:srgbClr val="080808"/>
                </a:solidFill>
                <a:latin typeface="#9Slide03 Cabin Condensed Bold" panose="00000806000000000000" pitchFamily="2" charset="0"/>
                <a:ea typeface="+mj-ea"/>
                <a:cs typeface="+mj-cs"/>
              </a:rPr>
              <a:t> ở Hiroshima </a:t>
            </a:r>
            <a:r>
              <a:rPr lang="en-US" sz="3200" b="1" kern="1200" dirty="0" err="1">
                <a:solidFill>
                  <a:srgbClr val="080808"/>
                </a:solidFill>
                <a:latin typeface="#9Slide03 Cabin Condensed Bold" panose="00000806000000000000" pitchFamily="2" charset="0"/>
                <a:ea typeface="+mj-ea"/>
                <a:cs typeface="+mj-cs"/>
              </a:rPr>
              <a:t>và</a:t>
            </a:r>
            <a:r>
              <a:rPr lang="en-US" sz="3200" b="1" kern="1200" dirty="0">
                <a:solidFill>
                  <a:srgbClr val="080808"/>
                </a:solidFill>
                <a:latin typeface="#9Slide03 Cabin Condensed Bold" panose="00000806000000000000" pitchFamily="2" charset="0"/>
                <a:ea typeface="+mj-ea"/>
                <a:cs typeface="+mj-cs"/>
              </a:rPr>
              <a:t> Nagasaki</a:t>
            </a:r>
          </a:p>
        </p:txBody>
      </p:sp>
    </p:spTree>
    <p:extLst>
      <p:ext uri="{BB962C8B-B14F-4D97-AF65-F5344CB8AC3E}">
        <p14:creationId xmlns:p14="http://schemas.microsoft.com/office/powerpoint/2010/main" val="54951178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2" presetClass="entr" presetSubtype="4"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2" presetClass="entr" presetSubtype="4"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par>
                          <p:cTn id="19" fill="hold">
                            <p:stCondLst>
                              <p:cond delay="1000"/>
                            </p:stCondLst>
                            <p:childTnLst>
                              <p:par>
                                <p:cTn id="20" presetID="2" presetClass="entr" presetSubtype="4"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childTnLst>
                          </p:cTn>
                        </p:par>
                        <p:par>
                          <p:cTn id="24" fill="hold">
                            <p:stCondLst>
                              <p:cond delay="1500"/>
                            </p:stCondLst>
                            <p:childTnLst>
                              <p:par>
                                <p:cTn id="25" presetID="2" presetClass="entr" presetSubtype="4" fill="hold" nodeType="after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Wrought Studio Gagnon Removable Abstract Watercolor Background ...">
            <a:extLst>
              <a:ext uri="{FF2B5EF4-FFF2-40B4-BE49-F238E27FC236}">
                <a16:creationId xmlns:a16="http://schemas.microsoft.com/office/drawing/2014/main" id="{6FEA7C60-2AB0-4CDA-8F54-30E966C007A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Hình chữ nhật 3">
            <a:extLst>
              <a:ext uri="{FF2B5EF4-FFF2-40B4-BE49-F238E27FC236}">
                <a16:creationId xmlns:a16="http://schemas.microsoft.com/office/drawing/2014/main" id="{53C62B33-15C6-4CBE-A369-A6800E19D421}"/>
              </a:ext>
            </a:extLst>
          </p:cNvPr>
          <p:cNvSpPr/>
          <p:nvPr/>
        </p:nvSpPr>
        <p:spPr>
          <a:xfrm>
            <a:off x="838200" y="1582340"/>
            <a:ext cx="10515600" cy="2862322"/>
          </a:xfrm>
          <a:prstGeom prst="rect">
            <a:avLst/>
          </a:prstGeom>
        </p:spPr>
        <p:txBody>
          <a:bodyPr wrap="square">
            <a:spAutoFit/>
          </a:bodyPr>
          <a:lstStyle/>
          <a:p>
            <a:pPr algn="just"/>
            <a:r>
              <a:rPr lang="vi-VN" sz="5400" b="1" dirty="0">
                <a:solidFill>
                  <a:srgbClr val="FF0000"/>
                </a:solidFill>
                <a:latin typeface="#9Slide05 Monalisa script" panose="02000000000000000000" pitchFamily="2" charset="0"/>
              </a:rPr>
              <a:t>Khi xem xong đoạn video, em có suy nghĩ gì về chiến tranh</a:t>
            </a:r>
            <a:r>
              <a:rPr lang="vi-VN" sz="5400" b="1" dirty="0" smtClean="0">
                <a:solidFill>
                  <a:srgbClr val="FF0000"/>
                </a:solidFill>
                <a:latin typeface="#9Slide05 Monalisa script" panose="02000000000000000000" pitchFamily="2" charset="0"/>
              </a:rPr>
              <a:t>?</a:t>
            </a:r>
          </a:p>
          <a:p>
            <a:pPr algn="just"/>
            <a:endParaRPr lang="vi-VN" sz="5400" b="1" dirty="0" smtClean="0">
              <a:solidFill>
                <a:srgbClr val="FF0000"/>
              </a:solidFill>
              <a:latin typeface="#9Slide05 Monalisa script" panose="02000000000000000000" pitchFamily="2" charset="0"/>
            </a:endParaRPr>
          </a:p>
          <a:p>
            <a:pPr algn="just"/>
            <a:r>
              <a:rPr lang="vi-VN" sz="3600" b="1" i="1" dirty="0" smtClean="0">
                <a:solidFill>
                  <a:schemeClr val="tx2"/>
                </a:solidFill>
                <a:latin typeface="#9Slide03 Oswald" panose="00000500000000000000" pitchFamily="2" charset="0"/>
              </a:rPr>
              <a:t>Nếu em trong </a:t>
            </a:r>
            <a:r>
              <a:rPr lang="vi-VN" sz="3600" b="1" i="1" dirty="0">
                <a:solidFill>
                  <a:schemeClr val="tx2"/>
                </a:solidFill>
                <a:latin typeface="#9Slide03 Oswald" panose="00000500000000000000" pitchFamily="2" charset="0"/>
              </a:rPr>
              <a:t>vai trò là một người lính, em sẽ làm gì để ngăn chặn cuộc chiến tranh?</a:t>
            </a:r>
            <a:endParaRPr lang="en-BZ" sz="3600" b="1" i="1" dirty="0">
              <a:solidFill>
                <a:schemeClr val="tx2"/>
              </a:solidFill>
              <a:latin typeface="#9Slide03 Oswald" panose="00000500000000000000" pitchFamily="2" charset="0"/>
            </a:endParaRPr>
          </a:p>
        </p:txBody>
      </p:sp>
    </p:spTree>
    <p:extLst>
      <p:ext uri="{BB962C8B-B14F-4D97-AF65-F5344CB8AC3E}">
        <p14:creationId xmlns:p14="http://schemas.microsoft.com/office/powerpoint/2010/main" val="38646390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94" name="Group 6">
            <a:extLst>
              <a:ext uri="{FF2B5EF4-FFF2-40B4-BE49-F238E27FC236}">
                <a16:creationId xmlns:a16="http://schemas.microsoft.com/office/drawing/2014/main" id="{E86CD772-11EE-491F-BBE6-34A834061B75}"/>
              </a:ext>
            </a:extLst>
          </p:cNvPr>
          <p:cNvGrpSpPr>
            <a:grpSpLocks/>
          </p:cNvGrpSpPr>
          <p:nvPr/>
        </p:nvGrpSpPr>
        <p:grpSpPr bwMode="auto">
          <a:xfrm>
            <a:off x="0" y="0"/>
            <a:ext cx="5791200" cy="6858000"/>
            <a:chOff x="0" y="0"/>
            <a:chExt cx="3648" cy="4320"/>
          </a:xfrm>
        </p:grpSpPr>
        <p:pic>
          <p:nvPicPr>
            <p:cNvPr id="8195" name="Picture 4">
              <a:extLst>
                <a:ext uri="{FF2B5EF4-FFF2-40B4-BE49-F238E27FC236}">
                  <a16:creationId xmlns:a16="http://schemas.microsoft.com/office/drawing/2014/main" id="{D38C28BF-A5A6-4B6D-9711-6E850B340C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648"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6" name="Text Box 5">
              <a:extLst>
                <a:ext uri="{FF2B5EF4-FFF2-40B4-BE49-F238E27FC236}">
                  <a16:creationId xmlns:a16="http://schemas.microsoft.com/office/drawing/2014/main" id="{0AF088C8-94C9-4DEF-A515-4D2C1B49A9A0}"/>
                </a:ext>
              </a:extLst>
            </p:cNvPr>
            <p:cNvSpPr txBox="1">
              <a:spLocks noChangeArrowheads="1"/>
            </p:cNvSpPr>
            <p:nvPr/>
          </p:nvSpPr>
          <p:spPr bwMode="auto">
            <a:xfrm>
              <a:off x="0" y="2387"/>
              <a:ext cx="1296" cy="1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panose="020B0604020202020204" pitchFamily="34" charset="0"/>
                  <a:cs typeface="Arial" panose="020B0604020202020204" pitchFamily="34" charset="0"/>
                </a:defRPr>
              </a:lvl1pPr>
              <a:lvl2pPr marL="742950" indent="-285750" eaLnBrk="0" hangingPunct="0">
                <a:defRPr sz="3200">
                  <a:solidFill>
                    <a:schemeClr val="tx1"/>
                  </a:solidFill>
                  <a:latin typeface="Arial" panose="020B0604020202020204" pitchFamily="34" charset="0"/>
                  <a:cs typeface="Arial" panose="020B0604020202020204" pitchFamily="34" charset="0"/>
                </a:defRPr>
              </a:lvl2pPr>
              <a:lvl3pPr marL="1143000" indent="-228600" eaLnBrk="0" hangingPunct="0">
                <a:defRPr sz="3200">
                  <a:solidFill>
                    <a:schemeClr val="tx1"/>
                  </a:solidFill>
                  <a:latin typeface="Arial" panose="020B0604020202020204" pitchFamily="34" charset="0"/>
                  <a:cs typeface="Arial" panose="020B0604020202020204" pitchFamily="34" charset="0"/>
                </a:defRPr>
              </a:lvl3pPr>
              <a:lvl4pPr marL="1600200" indent="-228600" eaLnBrk="0" hangingPunct="0">
                <a:defRPr sz="3200">
                  <a:solidFill>
                    <a:schemeClr val="tx1"/>
                  </a:solidFill>
                  <a:latin typeface="Arial" panose="020B0604020202020204" pitchFamily="34" charset="0"/>
                  <a:cs typeface="Arial" panose="020B0604020202020204" pitchFamily="34" charset="0"/>
                </a:defRPr>
              </a:lvl4pPr>
              <a:lvl5pPr marL="2057400" indent="-228600" eaLnBrk="0" hangingPunct="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2400" b="1" dirty="0">
                  <a:solidFill>
                    <a:schemeClr val="bg1"/>
                  </a:solidFill>
                  <a:latin typeface="#9Slide03 Arima Madurai Black" panose="00000A00000000000000" pitchFamily="2" charset="0"/>
                  <a:cs typeface="#9Slide03 Arima Madurai Black" panose="00000A00000000000000" pitchFamily="2" charset="0"/>
                </a:rPr>
                <a:t>BOM NGUYÊN TỬ MỸ NÉM XUỐNG NHẬT  NĂM 1945</a:t>
              </a:r>
            </a:p>
          </p:txBody>
        </p:sp>
      </p:grpSp>
      <p:grpSp>
        <p:nvGrpSpPr>
          <p:cNvPr id="2" name="Group 1">
            <a:extLst>
              <a:ext uri="{FF2B5EF4-FFF2-40B4-BE49-F238E27FC236}">
                <a16:creationId xmlns:a16="http://schemas.microsoft.com/office/drawing/2014/main" id="{AB803D0F-33F1-4E37-9BB1-04C85733D8F4}"/>
              </a:ext>
            </a:extLst>
          </p:cNvPr>
          <p:cNvGrpSpPr/>
          <p:nvPr/>
        </p:nvGrpSpPr>
        <p:grpSpPr>
          <a:xfrm>
            <a:off x="5791200" y="0"/>
            <a:ext cx="6400800" cy="6858000"/>
            <a:chOff x="5791200" y="0"/>
            <a:chExt cx="6400800" cy="6858000"/>
          </a:xfrm>
        </p:grpSpPr>
        <p:pic>
          <p:nvPicPr>
            <p:cNvPr id="5" name="Picture 4">
              <a:extLst>
                <a:ext uri="{FF2B5EF4-FFF2-40B4-BE49-F238E27FC236}">
                  <a16:creationId xmlns:a16="http://schemas.microsoft.com/office/drawing/2014/main" id="{25D6DEFB-9798-4971-BF44-3892D771C6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1200" y="0"/>
              <a:ext cx="6400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5">
              <a:extLst>
                <a:ext uri="{FF2B5EF4-FFF2-40B4-BE49-F238E27FC236}">
                  <a16:creationId xmlns:a16="http://schemas.microsoft.com/office/drawing/2014/main" id="{1E778B16-8ACF-4CD2-96E6-B754506FBD80}"/>
                </a:ext>
              </a:extLst>
            </p:cNvPr>
            <p:cNvSpPr txBox="1">
              <a:spLocks noChangeArrowheads="1"/>
            </p:cNvSpPr>
            <p:nvPr/>
          </p:nvSpPr>
          <p:spPr bwMode="auto">
            <a:xfrm>
              <a:off x="6183288" y="332656"/>
              <a:ext cx="561662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tx1"/>
                  </a:solidFill>
                  <a:latin typeface="Arial" panose="020B0604020202020204" pitchFamily="34" charset="0"/>
                  <a:cs typeface="Arial" panose="020B0604020202020204" pitchFamily="34" charset="0"/>
                </a:defRPr>
              </a:lvl1pPr>
              <a:lvl2pPr marL="742950" indent="-285750" eaLnBrk="0" hangingPunct="0">
                <a:defRPr sz="3200">
                  <a:solidFill>
                    <a:schemeClr val="tx1"/>
                  </a:solidFill>
                  <a:latin typeface="Arial" panose="020B0604020202020204" pitchFamily="34" charset="0"/>
                  <a:cs typeface="Arial" panose="020B0604020202020204" pitchFamily="34" charset="0"/>
                </a:defRPr>
              </a:lvl2pPr>
              <a:lvl3pPr marL="1143000" indent="-228600" eaLnBrk="0" hangingPunct="0">
                <a:defRPr sz="3200">
                  <a:solidFill>
                    <a:schemeClr val="tx1"/>
                  </a:solidFill>
                  <a:latin typeface="Arial" panose="020B0604020202020204" pitchFamily="34" charset="0"/>
                  <a:cs typeface="Arial" panose="020B0604020202020204" pitchFamily="34" charset="0"/>
                </a:defRPr>
              </a:lvl3pPr>
              <a:lvl4pPr marL="1600200" indent="-228600" eaLnBrk="0" hangingPunct="0">
                <a:defRPr sz="3200">
                  <a:solidFill>
                    <a:schemeClr val="tx1"/>
                  </a:solidFill>
                  <a:latin typeface="Arial" panose="020B0604020202020204" pitchFamily="34" charset="0"/>
                  <a:cs typeface="Arial" panose="020B0604020202020204" pitchFamily="34" charset="0"/>
                </a:defRPr>
              </a:lvl4pPr>
              <a:lvl5pPr marL="2057400" indent="-228600" eaLnBrk="0" hangingPunct="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2400" b="1" dirty="0">
                  <a:solidFill>
                    <a:schemeClr val="bg1"/>
                  </a:solidFill>
                  <a:latin typeface="#9Slide03 Arima Madurai Black" panose="00000A00000000000000" pitchFamily="2" charset="0"/>
                  <a:cs typeface="#9Slide03 Arima Madurai Black" panose="00000A00000000000000" pitchFamily="2" charset="0"/>
                </a:rPr>
                <a:t>MỘT VỤ TH</a:t>
              </a:r>
              <a:r>
                <a:rPr lang="en-SG" altLang="en-US" sz="2400" b="1" dirty="0">
                  <a:solidFill>
                    <a:schemeClr val="bg1"/>
                  </a:solidFill>
                  <a:latin typeface="#9Slide03 Arima Madurai Black" panose="00000A00000000000000" pitchFamily="2" charset="0"/>
                  <a:cs typeface="#9Slide03 Arima Madurai Black" panose="00000A00000000000000" pitchFamily="2" charset="0"/>
                </a:rPr>
                <a:t>Ử NGHIỆM </a:t>
              </a:r>
              <a:r>
                <a:rPr lang="en-US" altLang="en-US" sz="2400" b="1" dirty="0">
                  <a:solidFill>
                    <a:schemeClr val="bg1"/>
                  </a:solidFill>
                  <a:latin typeface="#9Slide03 Arima Madurai Black" panose="00000A00000000000000" pitchFamily="2" charset="0"/>
                  <a:cs typeface="#9Slide03 Arima Madurai Black" panose="00000A00000000000000" pitchFamily="2" charset="0"/>
                </a:rPr>
                <a:t>BOM HẠT NHÂN</a:t>
              </a:r>
            </a:p>
          </p:txBody>
        </p:sp>
      </p:grpSp>
    </p:spTree>
    <p:extLst>
      <p:ext uri="{BB962C8B-B14F-4D97-AF65-F5344CB8AC3E}">
        <p14:creationId xmlns:p14="http://schemas.microsoft.com/office/powerpoint/2010/main" val="299094318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wipe(down)">
                                      <p:cBhvr>
                                        <p:cTn id="7" dur="500"/>
                                        <p:tgtEl>
                                          <p:spTgt spid="819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F5610C6-060F-4D13-B42F-5B8EEF4BD95F}"/>
              </a:ext>
            </a:extLst>
          </p:cNvPr>
          <p:cNvGrpSpPr/>
          <p:nvPr/>
        </p:nvGrpSpPr>
        <p:grpSpPr>
          <a:xfrm>
            <a:off x="1906463" y="187749"/>
            <a:ext cx="7717929" cy="1081011"/>
            <a:chOff x="-327" y="1955592"/>
            <a:chExt cx="7370962" cy="3602182"/>
          </a:xfrm>
        </p:grpSpPr>
        <p:sp>
          <p:nvSpPr>
            <p:cNvPr id="3" name="Rectangle: Rounded Corners 2">
              <a:extLst>
                <a:ext uri="{FF2B5EF4-FFF2-40B4-BE49-F238E27FC236}">
                  <a16:creationId xmlns:a16="http://schemas.microsoft.com/office/drawing/2014/main" id="{A8C7A614-E2F2-46B6-856F-0FFB61E691AC}"/>
                </a:ext>
              </a:extLst>
            </p:cNvPr>
            <p:cNvSpPr/>
            <p:nvPr/>
          </p:nvSpPr>
          <p:spPr>
            <a:xfrm>
              <a:off x="-327" y="1955592"/>
              <a:ext cx="7370962" cy="3602182"/>
            </a:xfrm>
            <a:prstGeom prst="roundRect">
              <a:avLst/>
            </a:prstGeom>
            <a:solidFill>
              <a:schemeClr val="accent6">
                <a:lumMod val="20000"/>
                <a:lumOff val="80000"/>
              </a:schemeClr>
            </a:solidFill>
            <a:ln>
              <a:prstDash val="lgDash"/>
            </a:ln>
          </p:spPr>
          <p:style>
            <a:lnRef idx="2">
              <a:schemeClr val="accent5"/>
            </a:lnRef>
            <a:fillRef idx="1">
              <a:schemeClr val="lt1"/>
            </a:fillRef>
            <a:effectRef idx="0">
              <a:schemeClr val="accent5"/>
            </a:effectRef>
            <a:fontRef idx="minor">
              <a:schemeClr val="dk1"/>
            </a:fontRef>
          </p:style>
          <p:txBody>
            <a:bodyPr rtlCol="0" anchor="ctr"/>
            <a:lstStyle/>
            <a:p>
              <a:pPr lvl="0" algn="ctr"/>
              <a:endParaRPr lang="en-SG" sz="6600" dirty="0">
                <a:latin typeface="Times New Roman" panose="02020603050405020304" pitchFamily="18" charset="0"/>
                <a:cs typeface="Times New Roman" panose="02020603050405020304" pitchFamily="18" charset="0"/>
              </a:endParaRPr>
            </a:p>
          </p:txBody>
        </p:sp>
        <p:sp>
          <p:nvSpPr>
            <p:cNvPr id="4" name="Rectangle: Rounded Corners 5">
              <a:extLst>
                <a:ext uri="{FF2B5EF4-FFF2-40B4-BE49-F238E27FC236}">
                  <a16:creationId xmlns:a16="http://schemas.microsoft.com/office/drawing/2014/main" id="{27B64476-2BB2-4DA2-B508-5CF6DC37360F}"/>
                </a:ext>
              </a:extLst>
            </p:cNvPr>
            <p:cNvSpPr/>
            <p:nvPr/>
          </p:nvSpPr>
          <p:spPr>
            <a:xfrm>
              <a:off x="172855" y="2156793"/>
              <a:ext cx="6948684" cy="3272397"/>
            </a:xfrm>
            <a:prstGeom prst="roundRect">
              <a:avLst/>
            </a:prstGeom>
            <a:ln>
              <a:prstDash val="lgDash"/>
            </a:ln>
          </p:spPr>
          <p:style>
            <a:lnRef idx="2">
              <a:schemeClr val="accent5"/>
            </a:lnRef>
            <a:fillRef idx="1">
              <a:schemeClr val="lt1"/>
            </a:fillRef>
            <a:effectRef idx="0">
              <a:schemeClr val="accent5"/>
            </a:effectRef>
            <a:fontRef idx="minor">
              <a:schemeClr val="dk1"/>
            </a:fontRef>
          </p:style>
          <p:txBody>
            <a:bodyPr rtlCol="0" anchor="ctr"/>
            <a:lstStyle/>
            <a:p>
              <a:pPr lvl="0" algn="ctr"/>
              <a:r>
                <a:rPr lang="vi-VN" sz="4000" b="1" dirty="0" smtClean="0">
                  <a:solidFill>
                    <a:srgbClr val="FF0000"/>
                  </a:solidFill>
                  <a:latin typeface="#9Slide05 Harman Script Inline" panose="02000507020000020003" pitchFamily="2" charset="0"/>
                  <a:cs typeface="Times New Roman" panose="02020603050405020304" pitchFamily="18" charset="0"/>
                </a:rPr>
                <a:t>b. Sự phá hủy của chất làm gỉ</a:t>
              </a:r>
              <a:endParaRPr lang="en-SG" sz="4000" b="1" dirty="0">
                <a:solidFill>
                  <a:srgbClr val="FF0000"/>
                </a:solidFill>
                <a:latin typeface="#9Slide05 Harman Script Inline" panose="02000507020000020003" pitchFamily="2" charset="0"/>
                <a:cs typeface="Times New Roman" panose="02020603050405020304" pitchFamily="18" charset="0"/>
              </a:endParaRPr>
            </a:p>
          </p:txBody>
        </p:sp>
      </p:gr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72473" y="2169016"/>
            <a:ext cx="3481346" cy="2106711"/>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6066" y="4509120"/>
            <a:ext cx="3300793" cy="2232248"/>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88288" y="4365104"/>
            <a:ext cx="3432611" cy="2376264"/>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6066" y="2276872"/>
            <a:ext cx="3300793" cy="2166722"/>
          </a:xfrm>
          <a:prstGeom prst="rect">
            <a:avLst/>
          </a:prstGeom>
        </p:spPr>
      </p:pic>
      <p:sp>
        <p:nvSpPr>
          <p:cNvPr id="9" name="TextBox 8"/>
          <p:cNvSpPr txBox="1"/>
          <p:nvPr/>
        </p:nvSpPr>
        <p:spPr>
          <a:xfrm>
            <a:off x="3650460" y="2196442"/>
            <a:ext cx="4893812" cy="1384995"/>
          </a:xfrm>
          <a:prstGeom prst="rect">
            <a:avLst/>
          </a:prstGeom>
          <a:noFill/>
        </p:spPr>
        <p:txBody>
          <a:bodyPr wrap="square" rtlCol="0">
            <a:spAutoFit/>
          </a:bodyPr>
          <a:lstStyle/>
          <a:p>
            <a:pPr marL="285750" indent="-285750">
              <a:buFontTx/>
              <a:buChar char="-"/>
            </a:pPr>
            <a:r>
              <a:rPr lang="vi-VN" sz="2800" dirty="0" smtClean="0">
                <a:latin typeface="+mj-lt"/>
              </a:rPr>
              <a:t>Trung sĩ trẻ đã chứng minh chất làm gỉ là có thật dựa trên cơ sở khoa học.</a:t>
            </a:r>
          </a:p>
        </p:txBody>
      </p:sp>
      <p:sp>
        <p:nvSpPr>
          <p:cNvPr id="10" name="TextBox 9"/>
          <p:cNvSpPr txBox="1"/>
          <p:nvPr/>
        </p:nvSpPr>
        <p:spPr>
          <a:xfrm>
            <a:off x="3650459" y="3646149"/>
            <a:ext cx="5040560" cy="2677656"/>
          </a:xfrm>
          <a:prstGeom prst="rect">
            <a:avLst/>
          </a:prstGeom>
          <a:noFill/>
        </p:spPr>
        <p:txBody>
          <a:bodyPr wrap="square" rtlCol="0">
            <a:spAutoFit/>
          </a:bodyPr>
          <a:lstStyle/>
          <a:p>
            <a:r>
              <a:rPr lang="vi-VN" sz="2800" dirty="0" smtClean="0">
                <a:latin typeface="+mj-lt"/>
              </a:rPr>
              <a:t>- Chất làm gỉ có sự phá hủy ghê gớm, nó có thể biến những thiết bị quân sự, những vũ khí chiến tranh biến thành chất bột có màu vàng đỏ: Cái bút, khẩu súng, máy bay, tàu thuyền quân sự...</a:t>
            </a:r>
            <a:endParaRPr lang="en-US" sz="2800" dirty="0">
              <a:latin typeface="+mj-lt"/>
            </a:endParaRPr>
          </a:p>
        </p:txBody>
      </p:sp>
    </p:spTree>
    <p:extLst>
      <p:ext uri="{BB962C8B-B14F-4D97-AF65-F5344CB8AC3E}">
        <p14:creationId xmlns:p14="http://schemas.microsoft.com/office/powerpoint/2010/main" val="2897697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heel(1)">
                                      <p:cBhvr>
                                        <p:cTn id="14" dur="2000"/>
                                        <p:tgtEl>
                                          <p:spTgt spid="8"/>
                                        </p:tgtEl>
                                      </p:cBhvr>
                                    </p:animEffect>
                                  </p:childTnLst>
                                </p:cTn>
                              </p:par>
                              <p:par>
                                <p:cTn id="15" presetID="21" presetClass="entr" presetSubtype="1"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heel(1)">
                                      <p:cBhvr>
                                        <p:cTn id="17" dur="2000"/>
                                        <p:tgtEl>
                                          <p:spTgt spid="6"/>
                                        </p:tgtEl>
                                      </p:cBhvr>
                                    </p:animEffect>
                                  </p:childTnLst>
                                </p:cTn>
                              </p:par>
                              <p:par>
                                <p:cTn id="18" presetID="21" presetClass="entr" presetSubtype="1"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heel(1)">
                                      <p:cBhvr>
                                        <p:cTn id="20" dur="2000"/>
                                        <p:tgtEl>
                                          <p:spTgt spid="5"/>
                                        </p:tgtEl>
                                      </p:cBhvr>
                                    </p:animEffect>
                                  </p:childTnLst>
                                </p:cTn>
                              </p:par>
                              <p:par>
                                <p:cTn id="21" presetID="21" presetClass="entr" presetSubtype="1"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heel(1)">
                                      <p:cBhvr>
                                        <p:cTn id="23" dur="20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circle(in)">
                                      <p:cBhvr>
                                        <p:cTn id="28" dur="20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21" presetClass="entr" presetSubtype="1"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heel(1)">
                                      <p:cBhvr>
                                        <p:cTn id="33"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6FC10A62-2B7C-43F5-B96A-C098CA43911D}"/>
              </a:ext>
            </a:extLst>
          </p:cNvPr>
          <p:cNvSpPr/>
          <p:nvPr/>
        </p:nvSpPr>
        <p:spPr>
          <a:xfrm>
            <a:off x="119336" y="1844824"/>
            <a:ext cx="5112568" cy="1872208"/>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0070C0"/>
                </a:solidFill>
                <a:latin typeface="#9Slide05 FS Blonde Script" panose="03000503000000000000" pitchFamily="65" charset="0"/>
              </a:rPr>
              <a:t>Mong muốn chấm dứt chiến tranh, thế giới được sống trong bình yên.</a:t>
            </a:r>
            <a:endParaRPr lang="en-SG" sz="3600" dirty="0">
              <a:solidFill>
                <a:srgbClr val="0070C0"/>
              </a:solidFill>
            </a:endParaRPr>
          </a:p>
        </p:txBody>
      </p:sp>
      <p:sp>
        <p:nvSpPr>
          <p:cNvPr id="8" name="Rectangle: Rounded Corners 7">
            <a:extLst>
              <a:ext uri="{FF2B5EF4-FFF2-40B4-BE49-F238E27FC236}">
                <a16:creationId xmlns:a16="http://schemas.microsoft.com/office/drawing/2014/main" id="{DF2935EA-B4C8-498A-B287-95F93AC73B26}"/>
              </a:ext>
            </a:extLst>
          </p:cNvPr>
          <p:cNvSpPr/>
          <p:nvPr/>
        </p:nvSpPr>
        <p:spPr>
          <a:xfrm>
            <a:off x="6077406" y="1844824"/>
            <a:ext cx="5904656" cy="1872208"/>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0070C0"/>
                </a:solidFill>
                <a:latin typeface="#9Slide05 FS Blonde Script" panose="03000503000000000000" pitchFamily="65" charset="0"/>
              </a:rPr>
              <a:t>Sự hình dung, tưởng tượng rất sinh động, phong phú về tác động của chất làm </a:t>
            </a:r>
            <a:r>
              <a:rPr lang="vi-VN" sz="3600" b="1" dirty="0" smtClean="0">
                <a:solidFill>
                  <a:srgbClr val="0070C0"/>
                </a:solidFill>
                <a:latin typeface="#9Slide05 FS Blonde Script" panose="03000503000000000000" pitchFamily="65" charset="0"/>
              </a:rPr>
              <a:t>gỉ của tác giả.</a:t>
            </a:r>
            <a:endParaRPr lang="en-SG" sz="3600" dirty="0">
              <a:solidFill>
                <a:srgbClr val="0070C0"/>
              </a:solidFill>
            </a:endParaRPr>
          </a:p>
        </p:txBody>
      </p:sp>
      <p:cxnSp>
        <p:nvCxnSpPr>
          <p:cNvPr id="13" name="Straight Arrow Connector 12">
            <a:extLst>
              <a:ext uri="{FF2B5EF4-FFF2-40B4-BE49-F238E27FC236}">
                <a16:creationId xmlns:a16="http://schemas.microsoft.com/office/drawing/2014/main" id="{593C0B81-002E-4C87-A331-B30517655612}"/>
              </a:ext>
            </a:extLst>
          </p:cNvPr>
          <p:cNvCxnSpPr>
            <a:cxnSpLocks/>
            <a:stCxn id="3" idx="2"/>
          </p:cNvCxnSpPr>
          <p:nvPr/>
        </p:nvCxnSpPr>
        <p:spPr>
          <a:xfrm>
            <a:off x="2675620" y="3717032"/>
            <a:ext cx="3204356" cy="100811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Rounded Corners 13">
            <a:extLst>
              <a:ext uri="{FF2B5EF4-FFF2-40B4-BE49-F238E27FC236}">
                <a16:creationId xmlns:a16="http://schemas.microsoft.com/office/drawing/2014/main" id="{572CCE25-7DB8-442B-A3A9-7790A45D9616}"/>
              </a:ext>
            </a:extLst>
          </p:cNvPr>
          <p:cNvSpPr/>
          <p:nvPr/>
        </p:nvSpPr>
        <p:spPr>
          <a:xfrm>
            <a:off x="1415480" y="4725144"/>
            <a:ext cx="9793089" cy="1800200"/>
          </a:xfrm>
          <a:prstGeom prst="round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dirty="0" smtClean="0">
                <a:solidFill>
                  <a:srgbClr val="FF0000"/>
                </a:solidFill>
                <a:latin typeface="+mj-lt"/>
              </a:rPr>
              <a:t>Tư tưởng nhân văn của tác giả Rây Bret-bơ-ry muốn thế giới thoát khỏi những cuộc chiến tranh, con người được sống trong hòa bình.</a:t>
            </a:r>
            <a:endParaRPr lang="en-SG" sz="3600" dirty="0">
              <a:solidFill>
                <a:srgbClr val="FF0000"/>
              </a:solidFill>
              <a:latin typeface="+mj-lt"/>
            </a:endParaRPr>
          </a:p>
        </p:txBody>
      </p:sp>
      <p:cxnSp>
        <p:nvCxnSpPr>
          <p:cNvPr id="16" name="Straight Arrow Connector 15">
            <a:extLst>
              <a:ext uri="{FF2B5EF4-FFF2-40B4-BE49-F238E27FC236}">
                <a16:creationId xmlns:a16="http://schemas.microsoft.com/office/drawing/2014/main" id="{0FB601DD-B788-46BE-B180-498F57DCC50B}"/>
              </a:ext>
            </a:extLst>
          </p:cNvPr>
          <p:cNvCxnSpPr>
            <a:cxnSpLocks/>
          </p:cNvCxnSpPr>
          <p:nvPr/>
        </p:nvCxnSpPr>
        <p:spPr>
          <a:xfrm flipH="1">
            <a:off x="6429128" y="3717032"/>
            <a:ext cx="3024336" cy="100811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5F5610C6-060F-4D13-B42F-5B8EEF4BD95F}"/>
              </a:ext>
            </a:extLst>
          </p:cNvPr>
          <p:cNvGrpSpPr/>
          <p:nvPr/>
        </p:nvGrpSpPr>
        <p:grpSpPr>
          <a:xfrm>
            <a:off x="1906463" y="187749"/>
            <a:ext cx="7717929" cy="1081011"/>
            <a:chOff x="-327" y="1955592"/>
            <a:chExt cx="7370962" cy="3602182"/>
          </a:xfrm>
        </p:grpSpPr>
        <p:sp>
          <p:nvSpPr>
            <p:cNvPr id="15" name="Rectangle: Rounded Corners 2">
              <a:extLst>
                <a:ext uri="{FF2B5EF4-FFF2-40B4-BE49-F238E27FC236}">
                  <a16:creationId xmlns:a16="http://schemas.microsoft.com/office/drawing/2014/main" id="{A8C7A614-E2F2-46B6-856F-0FFB61E691AC}"/>
                </a:ext>
              </a:extLst>
            </p:cNvPr>
            <p:cNvSpPr/>
            <p:nvPr/>
          </p:nvSpPr>
          <p:spPr>
            <a:xfrm>
              <a:off x="-327" y="1955592"/>
              <a:ext cx="7370962" cy="3602182"/>
            </a:xfrm>
            <a:prstGeom prst="roundRect">
              <a:avLst/>
            </a:prstGeom>
            <a:solidFill>
              <a:schemeClr val="accent6">
                <a:lumMod val="20000"/>
                <a:lumOff val="80000"/>
              </a:schemeClr>
            </a:solidFill>
            <a:ln>
              <a:prstDash val="lgDash"/>
            </a:ln>
          </p:spPr>
          <p:style>
            <a:lnRef idx="2">
              <a:schemeClr val="accent5"/>
            </a:lnRef>
            <a:fillRef idx="1">
              <a:schemeClr val="lt1"/>
            </a:fillRef>
            <a:effectRef idx="0">
              <a:schemeClr val="accent5"/>
            </a:effectRef>
            <a:fontRef idx="minor">
              <a:schemeClr val="dk1"/>
            </a:fontRef>
          </p:style>
          <p:txBody>
            <a:bodyPr rtlCol="0" anchor="ctr"/>
            <a:lstStyle/>
            <a:p>
              <a:pPr lvl="0" algn="ctr"/>
              <a:endParaRPr lang="en-SG" sz="6600" dirty="0">
                <a:latin typeface="Times New Roman" panose="02020603050405020304" pitchFamily="18" charset="0"/>
                <a:cs typeface="Times New Roman" panose="02020603050405020304" pitchFamily="18" charset="0"/>
              </a:endParaRPr>
            </a:p>
          </p:txBody>
        </p:sp>
        <p:sp>
          <p:nvSpPr>
            <p:cNvPr id="17" name="Rectangle: Rounded Corners 5">
              <a:extLst>
                <a:ext uri="{FF2B5EF4-FFF2-40B4-BE49-F238E27FC236}">
                  <a16:creationId xmlns:a16="http://schemas.microsoft.com/office/drawing/2014/main" id="{27B64476-2BB2-4DA2-B508-5CF6DC37360F}"/>
                </a:ext>
              </a:extLst>
            </p:cNvPr>
            <p:cNvSpPr/>
            <p:nvPr/>
          </p:nvSpPr>
          <p:spPr>
            <a:xfrm>
              <a:off x="172855" y="2156793"/>
              <a:ext cx="6948684" cy="3272397"/>
            </a:xfrm>
            <a:prstGeom prst="roundRect">
              <a:avLst/>
            </a:prstGeom>
            <a:ln>
              <a:prstDash val="lgDash"/>
            </a:ln>
          </p:spPr>
          <p:style>
            <a:lnRef idx="2">
              <a:schemeClr val="accent5"/>
            </a:lnRef>
            <a:fillRef idx="1">
              <a:schemeClr val="lt1"/>
            </a:fillRef>
            <a:effectRef idx="0">
              <a:schemeClr val="accent5"/>
            </a:effectRef>
            <a:fontRef idx="minor">
              <a:schemeClr val="dk1"/>
            </a:fontRef>
          </p:style>
          <p:txBody>
            <a:bodyPr rtlCol="0" anchor="ctr"/>
            <a:lstStyle/>
            <a:p>
              <a:pPr lvl="0" algn="ctr"/>
              <a:r>
                <a:rPr lang="vi-VN" sz="4400" b="1" dirty="0" smtClean="0">
                  <a:solidFill>
                    <a:srgbClr val="FF0000"/>
                  </a:solidFill>
                  <a:latin typeface="#9Slide05 Harman Script Inline" panose="02000507020000020003" pitchFamily="2" charset="0"/>
                  <a:cs typeface="Times New Roman" panose="02020603050405020304" pitchFamily="18" charset="0"/>
                </a:rPr>
                <a:t>c. Ý nghĩa của chất làm gỉ</a:t>
              </a:r>
              <a:endParaRPr lang="en-SG" sz="4400" b="1" dirty="0">
                <a:solidFill>
                  <a:srgbClr val="FF0000"/>
                </a:solidFill>
                <a:latin typeface="#9Slide05 Harman Script Inline" panose="02000507020000020003" pitchFamily="2" charset="0"/>
                <a:cs typeface="Times New Roman" panose="02020603050405020304" pitchFamily="18" charset="0"/>
              </a:endParaRPr>
            </a:p>
          </p:txBody>
        </p:sp>
      </p:grpSp>
      <p:cxnSp>
        <p:nvCxnSpPr>
          <p:cNvPr id="4" name="Straight Arrow Connector 3"/>
          <p:cNvCxnSpPr>
            <a:stCxn id="17" idx="2"/>
            <a:endCxn id="3" idx="0"/>
          </p:cNvCxnSpPr>
          <p:nvPr/>
        </p:nvCxnSpPr>
        <p:spPr>
          <a:xfrm flipH="1">
            <a:off x="2675620" y="1230172"/>
            <a:ext cx="3050064" cy="61465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a:stCxn id="17" idx="2"/>
            <a:endCxn id="8" idx="0"/>
          </p:cNvCxnSpPr>
          <p:nvPr/>
        </p:nvCxnSpPr>
        <p:spPr>
          <a:xfrm>
            <a:off x="5725684" y="1230172"/>
            <a:ext cx="3304050" cy="61465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43986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barn(inVertical)">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1000"/>
                                        <p:tgtEl>
                                          <p:spTgt spid="14"/>
                                        </p:tgtEl>
                                      </p:cBhvr>
                                    </p:animEffect>
                                    <p:anim calcmode="lin" valueType="num">
                                      <p:cBhvr>
                                        <p:cTn id="36" dur="1000" fill="hold"/>
                                        <p:tgtEl>
                                          <p:spTgt spid="14"/>
                                        </p:tgtEl>
                                        <p:attrNameLst>
                                          <p:attrName>ppt_x</p:attrName>
                                        </p:attrNameLst>
                                      </p:cBhvr>
                                      <p:tavLst>
                                        <p:tav tm="0">
                                          <p:val>
                                            <p:strVal val="#ppt_x"/>
                                          </p:val>
                                        </p:tav>
                                        <p:tav tm="100000">
                                          <p:val>
                                            <p:strVal val="#ppt_x"/>
                                          </p:val>
                                        </p:tav>
                                      </p:tavLst>
                                    </p:anim>
                                    <p:anim calcmode="lin" valueType="num">
                                      <p:cBhvr>
                                        <p:cTn id="37" dur="1000" fill="hold"/>
                                        <p:tgtEl>
                                          <p:spTgt spid="14"/>
                                        </p:tgtEl>
                                        <p:attrNameLst>
                                          <p:attrName>ppt_y</p:attrName>
                                        </p:attrNameLst>
                                      </p:cBhvr>
                                      <p:tavLst>
                                        <p:tav tm="0">
                                          <p:val>
                                            <p:strVal val="#ppt_y+.1"/>
                                          </p:val>
                                        </p:tav>
                                        <p:tav tm="100000">
                                          <p:val>
                                            <p:strVal val="#ppt_y"/>
                                          </p:val>
                                        </p:tav>
                                      </p:tavLst>
                                    </p:anim>
                                  </p:childTnLst>
                                </p:cTn>
                              </p:par>
                              <p:par>
                                <p:cTn id="38" presetID="16" presetClass="entr" presetSubtype="21" fill="hold"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barn(inVertical)">
                                      <p:cBhvr>
                                        <p:cTn id="4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1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2 tỷ người chết nếu chiến tranh hạt nhân Ấn Độ-Pakistan nổ ra">
            <a:extLst>
              <a:ext uri="{FF2B5EF4-FFF2-40B4-BE49-F238E27FC236}">
                <a16:creationId xmlns:a16="http://schemas.microsoft.com/office/drawing/2014/main" id="{7EC3B75E-50FC-4086-A940-629C61B95864}"/>
              </a:ext>
            </a:extLst>
          </p:cNvPr>
          <p:cNvPicPr>
            <a:picLocks noChangeAspect="1" noChangeArrowheads="1"/>
          </p:cNvPicPr>
          <p:nvPr/>
        </p:nvPicPr>
        <p:blipFill rotWithShape="1">
          <a:blip r:embed="rId3">
            <a:alphaModFix/>
            <a:extLst>
              <a:ext uri="{28A0092B-C50C-407E-A947-70E740481C1C}">
                <a14:useLocalDpi xmlns:a14="http://schemas.microsoft.com/office/drawing/2010/main" val="0"/>
              </a:ext>
            </a:extLst>
          </a:blip>
          <a:srcRect r="-2" b="16261"/>
          <a:stretch/>
        </p:blipFill>
        <p:spPr bwMode="auto">
          <a:xfrm>
            <a:off x="6083786" y="-168316"/>
            <a:ext cx="6261330" cy="3932313"/>
          </a:xfrm>
          <a:prstGeom prst="rect">
            <a:avLst/>
          </a:prstGeom>
          <a:noFill/>
          <a:effectLst>
            <a:softEdge rad="533400"/>
          </a:effectLst>
          <a:extLst>
            <a:ext uri="{909E8E84-426E-40DD-AFC4-6F175D3DCCD1}">
              <a14:hiddenFill xmlns:a14="http://schemas.microsoft.com/office/drawing/2010/main">
                <a:solidFill>
                  <a:srgbClr val="FFFFFF"/>
                </a:solidFill>
              </a14:hiddenFill>
            </a:ext>
          </a:extLst>
        </p:spPr>
      </p:pic>
      <p:pic>
        <p:nvPicPr>
          <p:cNvPr id="1028" name="Picture 4" descr="Kịch bản chiến tranh hạt nhân Mỹ-Triều Tiên: Hàng chục vạn lính Mỹ nằm trong">
            <a:extLst>
              <a:ext uri="{FF2B5EF4-FFF2-40B4-BE49-F238E27FC236}">
                <a16:creationId xmlns:a16="http://schemas.microsoft.com/office/drawing/2014/main" id="{9B169C55-370B-4CFC-BD90-728D409A740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616" r="261" b="3"/>
          <a:stretch/>
        </p:blipFill>
        <p:spPr bwMode="auto">
          <a:xfrm>
            <a:off x="6089904" y="2487166"/>
            <a:ext cx="6263640" cy="4215384"/>
          </a:xfrm>
          <a:prstGeom prst="rect">
            <a:avLst/>
          </a:prstGeom>
          <a:noFill/>
          <a:effectLst>
            <a:softEdge rad="533400"/>
          </a:effectLst>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92448361-81D7-486A-9C30-0581FE88635F}"/>
              </a:ext>
            </a:extLst>
          </p:cNvPr>
          <p:cNvGrpSpPr/>
          <p:nvPr/>
        </p:nvGrpSpPr>
        <p:grpSpPr>
          <a:xfrm>
            <a:off x="335360" y="1526518"/>
            <a:ext cx="5760640" cy="968125"/>
            <a:chOff x="1136878" y="6196"/>
            <a:chExt cx="4855034" cy="968125"/>
          </a:xfrm>
          <a:solidFill>
            <a:schemeClr val="accent3">
              <a:lumMod val="20000"/>
              <a:lumOff val="80000"/>
            </a:schemeClr>
          </a:solidFill>
        </p:grpSpPr>
        <p:sp>
          <p:nvSpPr>
            <p:cNvPr id="7" name="Rectangle: Rounded Corners 6">
              <a:extLst>
                <a:ext uri="{FF2B5EF4-FFF2-40B4-BE49-F238E27FC236}">
                  <a16:creationId xmlns:a16="http://schemas.microsoft.com/office/drawing/2014/main" id="{3CE98A95-1581-47CD-819D-D4316612A37D}"/>
                </a:ext>
              </a:extLst>
            </p:cNvPr>
            <p:cNvSpPr/>
            <p:nvPr/>
          </p:nvSpPr>
          <p:spPr>
            <a:xfrm>
              <a:off x="1136878" y="6196"/>
              <a:ext cx="4855034" cy="968125"/>
            </a:xfrm>
            <a:prstGeom prst="roundRect">
              <a:avLst>
                <a:gd name="adj" fmla="val 10000"/>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8" name="Rectangle: Rounded Corners 4">
              <a:extLst>
                <a:ext uri="{FF2B5EF4-FFF2-40B4-BE49-F238E27FC236}">
                  <a16:creationId xmlns:a16="http://schemas.microsoft.com/office/drawing/2014/main" id="{F8B84780-5360-41BA-9AF1-469A0F8ADCE1}"/>
                </a:ext>
              </a:extLst>
            </p:cNvPr>
            <p:cNvSpPr txBox="1"/>
            <p:nvPr/>
          </p:nvSpPr>
          <p:spPr>
            <a:xfrm>
              <a:off x="1165233" y="34551"/>
              <a:ext cx="4798324" cy="911415"/>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vi-VN" sz="2800" kern="1200" dirty="0" smtClean="0">
                  <a:solidFill>
                    <a:schemeClr val="tx1"/>
                  </a:solidFill>
                  <a:latin typeface="#9Slide05 FS Blonde Script" panose="03000503000000000000" pitchFamily="65" charset="0"/>
                </a:rPr>
                <a:t>Xây dựng tình huống bất ngờ, li kì, nghệ thuật kể chuyện tự nhiên, hấp dẫn.</a:t>
              </a:r>
              <a:endParaRPr lang="en-BZ" sz="2800" kern="1200" dirty="0">
                <a:solidFill>
                  <a:schemeClr val="tx1"/>
                </a:solidFill>
                <a:latin typeface="#9Slide05 FS Blonde Script" panose="03000503000000000000" pitchFamily="65" charset="0"/>
              </a:endParaRPr>
            </a:p>
          </p:txBody>
        </p:sp>
      </p:grpSp>
      <p:grpSp>
        <p:nvGrpSpPr>
          <p:cNvPr id="9" name="Group 8">
            <a:extLst>
              <a:ext uri="{FF2B5EF4-FFF2-40B4-BE49-F238E27FC236}">
                <a16:creationId xmlns:a16="http://schemas.microsoft.com/office/drawing/2014/main" id="{75C9A092-E8B0-4713-A1DC-CFAFF2277233}"/>
              </a:ext>
            </a:extLst>
          </p:cNvPr>
          <p:cNvGrpSpPr/>
          <p:nvPr/>
        </p:nvGrpSpPr>
        <p:grpSpPr>
          <a:xfrm>
            <a:off x="2929919" y="2708920"/>
            <a:ext cx="435656" cy="363047"/>
            <a:chOff x="3346568" y="1034829"/>
            <a:chExt cx="435656" cy="363047"/>
          </a:xfrm>
        </p:grpSpPr>
        <p:sp>
          <p:nvSpPr>
            <p:cNvPr id="10" name="Arrow: Right 9">
              <a:extLst>
                <a:ext uri="{FF2B5EF4-FFF2-40B4-BE49-F238E27FC236}">
                  <a16:creationId xmlns:a16="http://schemas.microsoft.com/office/drawing/2014/main" id="{0C7E066E-5473-4CCF-A424-1EE4FC3FCCB8}"/>
                </a:ext>
              </a:extLst>
            </p:cNvPr>
            <p:cNvSpPr/>
            <p:nvPr/>
          </p:nvSpPr>
          <p:spPr>
            <a:xfrm rot="5400000">
              <a:off x="3382872" y="998525"/>
              <a:ext cx="363047" cy="435656"/>
            </a:xfrm>
            <a:prstGeom prst="righ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11" name="Arrow: Right 4">
              <a:extLst>
                <a:ext uri="{FF2B5EF4-FFF2-40B4-BE49-F238E27FC236}">
                  <a16:creationId xmlns:a16="http://schemas.microsoft.com/office/drawing/2014/main" id="{4EA53282-74F6-4965-8A6E-3051DBF5E09F}"/>
                </a:ext>
              </a:extLst>
            </p:cNvPr>
            <p:cNvSpPr txBox="1"/>
            <p:nvPr/>
          </p:nvSpPr>
          <p:spPr>
            <a:xfrm>
              <a:off x="3433699" y="1034829"/>
              <a:ext cx="261394" cy="25413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SG" sz="1600" kern="1200"/>
            </a:p>
          </p:txBody>
        </p:sp>
      </p:grpSp>
      <p:grpSp>
        <p:nvGrpSpPr>
          <p:cNvPr id="12" name="Group 11">
            <a:extLst>
              <a:ext uri="{FF2B5EF4-FFF2-40B4-BE49-F238E27FC236}">
                <a16:creationId xmlns:a16="http://schemas.microsoft.com/office/drawing/2014/main" id="{A4288500-0567-448F-9D57-5A565A21C82F}"/>
              </a:ext>
            </a:extLst>
          </p:cNvPr>
          <p:cNvGrpSpPr/>
          <p:nvPr/>
        </p:nvGrpSpPr>
        <p:grpSpPr>
          <a:xfrm>
            <a:off x="330818" y="3342637"/>
            <a:ext cx="5760640" cy="997849"/>
            <a:chOff x="1647759" y="2299271"/>
            <a:chExt cx="3833273" cy="764379"/>
          </a:xfrm>
          <a:solidFill>
            <a:schemeClr val="accent6">
              <a:lumMod val="20000"/>
              <a:lumOff val="80000"/>
            </a:schemeClr>
          </a:solidFill>
        </p:grpSpPr>
        <p:sp>
          <p:nvSpPr>
            <p:cNvPr id="13" name="Rectangle: Rounded Corners 12">
              <a:extLst>
                <a:ext uri="{FF2B5EF4-FFF2-40B4-BE49-F238E27FC236}">
                  <a16:creationId xmlns:a16="http://schemas.microsoft.com/office/drawing/2014/main" id="{2F9BD6AE-45D9-4E84-A952-36352303A6CB}"/>
                </a:ext>
              </a:extLst>
            </p:cNvPr>
            <p:cNvSpPr/>
            <p:nvPr/>
          </p:nvSpPr>
          <p:spPr>
            <a:xfrm>
              <a:off x="1647759" y="2299271"/>
              <a:ext cx="3833273" cy="764379"/>
            </a:xfrm>
            <a:prstGeom prst="roundRect">
              <a:avLst>
                <a:gd name="adj" fmla="val 10000"/>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4" name="Rectangle: Rounded Corners 4">
              <a:extLst>
                <a:ext uri="{FF2B5EF4-FFF2-40B4-BE49-F238E27FC236}">
                  <a16:creationId xmlns:a16="http://schemas.microsoft.com/office/drawing/2014/main" id="{C49B3BE9-2708-424A-BA03-E85052E2F2D9}"/>
                </a:ext>
              </a:extLst>
            </p:cNvPr>
            <p:cNvSpPr txBox="1"/>
            <p:nvPr/>
          </p:nvSpPr>
          <p:spPr>
            <a:xfrm>
              <a:off x="1670147" y="2321659"/>
              <a:ext cx="3788497" cy="71960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vi-VN" sz="2800" dirty="0" smtClean="0">
                  <a:solidFill>
                    <a:schemeClr val="tx1"/>
                  </a:solidFill>
                  <a:latin typeface="#9Slide05 FS Blonde Script" panose="03000503000000000000" pitchFamily="65" charset="0"/>
                  <a:sym typeface="Wingdings" panose="05000000000000000000" pitchFamily="2" charset="2"/>
                </a:rPr>
                <a:t>Xây dựng tâm lý, tính cách, hành động của nhân vật để bộc lộ chủ đề của tác phẩm.</a:t>
              </a:r>
              <a:endParaRPr lang="en-BZ" sz="2800" kern="1200" dirty="0">
                <a:solidFill>
                  <a:schemeClr val="tx1"/>
                </a:solidFill>
                <a:latin typeface="#9Slide05 FS Blonde Script" panose="03000503000000000000" pitchFamily="65" charset="0"/>
              </a:endParaRPr>
            </a:p>
          </p:txBody>
        </p:sp>
      </p:grpSp>
      <p:grpSp>
        <p:nvGrpSpPr>
          <p:cNvPr id="15" name="Group 14">
            <a:extLst>
              <a:ext uri="{FF2B5EF4-FFF2-40B4-BE49-F238E27FC236}">
                <a16:creationId xmlns:a16="http://schemas.microsoft.com/office/drawing/2014/main" id="{0EDDFAA4-F3D5-491F-8239-1F444BDEF80B}"/>
              </a:ext>
            </a:extLst>
          </p:cNvPr>
          <p:cNvGrpSpPr/>
          <p:nvPr/>
        </p:nvGrpSpPr>
        <p:grpSpPr>
          <a:xfrm>
            <a:off x="2927648" y="4587335"/>
            <a:ext cx="435656" cy="363047"/>
            <a:chOff x="3346568" y="1034829"/>
            <a:chExt cx="435656" cy="363047"/>
          </a:xfrm>
        </p:grpSpPr>
        <p:sp>
          <p:nvSpPr>
            <p:cNvPr id="16" name="Arrow: Right 15">
              <a:extLst>
                <a:ext uri="{FF2B5EF4-FFF2-40B4-BE49-F238E27FC236}">
                  <a16:creationId xmlns:a16="http://schemas.microsoft.com/office/drawing/2014/main" id="{6FB244A8-4F95-4EC0-B9C1-1BCEA0D1749D}"/>
                </a:ext>
              </a:extLst>
            </p:cNvPr>
            <p:cNvSpPr/>
            <p:nvPr/>
          </p:nvSpPr>
          <p:spPr>
            <a:xfrm rot="5400000">
              <a:off x="3382872" y="998525"/>
              <a:ext cx="363047" cy="435656"/>
            </a:xfrm>
            <a:prstGeom prst="righ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17" name="Arrow: Right 4">
              <a:extLst>
                <a:ext uri="{FF2B5EF4-FFF2-40B4-BE49-F238E27FC236}">
                  <a16:creationId xmlns:a16="http://schemas.microsoft.com/office/drawing/2014/main" id="{516935B6-1A51-4606-9953-77E92F3D5CB8}"/>
                </a:ext>
              </a:extLst>
            </p:cNvPr>
            <p:cNvSpPr txBox="1"/>
            <p:nvPr/>
          </p:nvSpPr>
          <p:spPr>
            <a:xfrm>
              <a:off x="3433699" y="1034829"/>
              <a:ext cx="261394" cy="25413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SG" sz="1600" kern="1200"/>
            </a:p>
          </p:txBody>
        </p:sp>
      </p:grpSp>
      <p:grpSp>
        <p:nvGrpSpPr>
          <p:cNvPr id="18" name="Group 17">
            <a:extLst>
              <a:ext uri="{FF2B5EF4-FFF2-40B4-BE49-F238E27FC236}">
                <a16:creationId xmlns:a16="http://schemas.microsoft.com/office/drawing/2014/main" id="{6846230D-DEE6-4FE5-A0A0-6E77FD30D2B8}"/>
              </a:ext>
            </a:extLst>
          </p:cNvPr>
          <p:cNvGrpSpPr/>
          <p:nvPr/>
        </p:nvGrpSpPr>
        <p:grpSpPr>
          <a:xfrm>
            <a:off x="362780" y="5016518"/>
            <a:ext cx="5693351" cy="1580834"/>
            <a:chOff x="1647759" y="3872894"/>
            <a:chExt cx="3833273" cy="1580834"/>
          </a:xfrm>
          <a:solidFill>
            <a:schemeClr val="accent4">
              <a:lumMod val="20000"/>
              <a:lumOff val="80000"/>
            </a:schemeClr>
          </a:solidFill>
        </p:grpSpPr>
        <p:sp>
          <p:nvSpPr>
            <p:cNvPr id="19" name="Rectangle: Rounded Corners 18">
              <a:extLst>
                <a:ext uri="{FF2B5EF4-FFF2-40B4-BE49-F238E27FC236}">
                  <a16:creationId xmlns:a16="http://schemas.microsoft.com/office/drawing/2014/main" id="{9A320823-0FE2-40FE-AC72-2229A4B68557}"/>
                </a:ext>
              </a:extLst>
            </p:cNvPr>
            <p:cNvSpPr/>
            <p:nvPr/>
          </p:nvSpPr>
          <p:spPr>
            <a:xfrm>
              <a:off x="1647759" y="3931701"/>
              <a:ext cx="3833273" cy="1522027"/>
            </a:xfrm>
            <a:prstGeom prst="roundRect">
              <a:avLst>
                <a:gd name="adj" fmla="val 10000"/>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0" name="Rectangle: Rounded Corners 4">
              <a:extLst>
                <a:ext uri="{FF2B5EF4-FFF2-40B4-BE49-F238E27FC236}">
                  <a16:creationId xmlns:a16="http://schemas.microsoft.com/office/drawing/2014/main" id="{B3F488C8-B915-4F91-8F88-0DB239CD02C3}"/>
                </a:ext>
              </a:extLst>
            </p:cNvPr>
            <p:cNvSpPr txBox="1"/>
            <p:nvPr/>
          </p:nvSpPr>
          <p:spPr>
            <a:xfrm>
              <a:off x="1706568" y="3872894"/>
              <a:ext cx="3774464" cy="1522026"/>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altLang="en-US" sz="2800" kern="1200" dirty="0">
                  <a:solidFill>
                    <a:schemeClr val="tx1"/>
                  </a:solidFill>
                  <a:latin typeface="#9Slide05 FS Blonde Script" panose="03000503000000000000" pitchFamily="65" charset="0"/>
                  <a:sym typeface="Wingdings" panose="05000000000000000000" pitchFamily="2" charset="2"/>
                </a:rPr>
                <a:t> </a:t>
              </a:r>
              <a:r>
                <a:rPr lang="vi-VN" altLang="en-US" sz="2800" dirty="0" smtClean="0">
                  <a:solidFill>
                    <a:schemeClr val="tx1"/>
                  </a:solidFill>
                  <a:latin typeface="#9Slide05 FS Blonde Script" panose="03000503000000000000" pitchFamily="65" charset="0"/>
                  <a:sym typeface="Wingdings" panose="05000000000000000000" pitchFamily="2" charset="2"/>
                </a:rPr>
                <a:t>Ước mơ c</a:t>
              </a:r>
              <a:r>
                <a:rPr lang="vi-VN" altLang="en-US" sz="2800" kern="1200" dirty="0" smtClean="0">
                  <a:solidFill>
                    <a:schemeClr val="tx1"/>
                  </a:solidFill>
                  <a:latin typeface="#9Slide05 FS Blonde Script" panose="03000503000000000000" pitchFamily="65" charset="0"/>
                  <a:sym typeface="Wingdings" panose="05000000000000000000" pitchFamily="2" charset="2"/>
                </a:rPr>
                <a:t>hất làm gỉ dựa trên cơ sở của khoa học kĩ thuật sẽ trở thành hiện thực để cứu thế giới ra khỏi những cuộc chiến tranh.</a:t>
              </a:r>
              <a:endParaRPr lang="en-BZ" sz="2800" kern="1200" dirty="0">
                <a:solidFill>
                  <a:schemeClr val="tx1"/>
                </a:solidFill>
                <a:latin typeface="#9Slide05 FS Blonde Script" panose="03000503000000000000" pitchFamily="65" charset="0"/>
              </a:endParaRPr>
            </a:p>
          </p:txBody>
        </p:sp>
      </p:grpSp>
      <p:grpSp>
        <p:nvGrpSpPr>
          <p:cNvPr id="23" name="Group 22">
            <a:extLst>
              <a:ext uri="{FF2B5EF4-FFF2-40B4-BE49-F238E27FC236}">
                <a16:creationId xmlns:a16="http://schemas.microsoft.com/office/drawing/2014/main" id="{415035FB-186C-4BCB-9C7A-32BED3467065}"/>
              </a:ext>
            </a:extLst>
          </p:cNvPr>
          <p:cNvGrpSpPr/>
          <p:nvPr/>
        </p:nvGrpSpPr>
        <p:grpSpPr>
          <a:xfrm>
            <a:off x="1862298" y="245408"/>
            <a:ext cx="2540173" cy="968125"/>
            <a:chOff x="1136878" y="6196"/>
            <a:chExt cx="4855034" cy="968125"/>
          </a:xfrm>
          <a:solidFill>
            <a:schemeClr val="tx2">
              <a:lumMod val="20000"/>
              <a:lumOff val="80000"/>
            </a:schemeClr>
          </a:solidFill>
        </p:grpSpPr>
        <p:sp>
          <p:nvSpPr>
            <p:cNvPr id="24" name="Rectangle: Rounded Corners 23">
              <a:extLst>
                <a:ext uri="{FF2B5EF4-FFF2-40B4-BE49-F238E27FC236}">
                  <a16:creationId xmlns:a16="http://schemas.microsoft.com/office/drawing/2014/main" id="{8EEE7A2A-4DCB-4C32-8B8A-7E592C80F457}"/>
                </a:ext>
              </a:extLst>
            </p:cNvPr>
            <p:cNvSpPr/>
            <p:nvPr/>
          </p:nvSpPr>
          <p:spPr>
            <a:xfrm>
              <a:off x="1136878" y="6196"/>
              <a:ext cx="4855034" cy="968125"/>
            </a:xfrm>
            <a:prstGeom prst="roundRect">
              <a:avLst>
                <a:gd name="adj" fmla="val 10000"/>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5" name="Rectangle: Rounded Corners 4">
              <a:extLst>
                <a:ext uri="{FF2B5EF4-FFF2-40B4-BE49-F238E27FC236}">
                  <a16:creationId xmlns:a16="http://schemas.microsoft.com/office/drawing/2014/main" id="{9E241F75-C24C-47A7-A458-00B5B53200F8}"/>
                </a:ext>
              </a:extLst>
            </p:cNvPr>
            <p:cNvSpPr txBox="1"/>
            <p:nvPr/>
          </p:nvSpPr>
          <p:spPr>
            <a:xfrm>
              <a:off x="1165233" y="34551"/>
              <a:ext cx="4798324" cy="911415"/>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BZ" sz="3200" b="1" kern="1200" dirty="0">
                  <a:solidFill>
                    <a:srgbClr val="FF0000"/>
                  </a:solidFill>
                  <a:latin typeface="#9Slide05 FS Blonde Script" panose="03000503000000000000" pitchFamily="65" charset="0"/>
                </a:rPr>
                <a:t>NGHỆ THUẬT</a:t>
              </a:r>
            </a:p>
          </p:txBody>
        </p:sp>
      </p:grpSp>
    </p:spTree>
    <p:extLst>
      <p:ext uri="{BB962C8B-B14F-4D97-AF65-F5344CB8AC3E}">
        <p14:creationId xmlns:p14="http://schemas.microsoft.com/office/powerpoint/2010/main" val="284419457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after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strips(downLeft)">
                                      <p:cBhvr>
                                        <p:cTn id="7" dur="750"/>
                                        <p:tgtEl>
                                          <p:spTgt spid="1030"/>
                                        </p:tgtEl>
                                      </p:cBhvr>
                                    </p:animEffect>
                                  </p:childTnLst>
                                </p:cTn>
                              </p:par>
                            </p:childTnLst>
                          </p:cTn>
                        </p:par>
                        <p:par>
                          <p:cTn id="8" fill="hold">
                            <p:stCondLst>
                              <p:cond delay="750"/>
                            </p:stCondLst>
                            <p:childTnLst>
                              <p:par>
                                <p:cTn id="9" presetID="18" presetClass="entr" presetSubtype="12" fill="hold" nodeType="afterEffect">
                                  <p:stCondLst>
                                    <p:cond delay="0"/>
                                  </p:stCondLst>
                                  <p:childTnLst>
                                    <p:set>
                                      <p:cBhvr>
                                        <p:cTn id="10" dur="1" fill="hold">
                                          <p:stCondLst>
                                            <p:cond delay="0"/>
                                          </p:stCondLst>
                                        </p:cTn>
                                        <p:tgtEl>
                                          <p:spTgt spid="1028"/>
                                        </p:tgtEl>
                                        <p:attrNameLst>
                                          <p:attrName>style.visibility</p:attrName>
                                        </p:attrNameLst>
                                      </p:cBhvr>
                                      <p:to>
                                        <p:strVal val="visible"/>
                                      </p:to>
                                    </p:set>
                                    <p:animEffect transition="in" filter="strips(downLeft)">
                                      <p:cBhvr>
                                        <p:cTn id="11" dur="750"/>
                                        <p:tgtEl>
                                          <p:spTgt spid="1028"/>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barn(inVertical)">
                                      <p:cBhvr>
                                        <p:cTn id="16" dur="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heel(1)">
                                      <p:cBhvr>
                                        <p:cTn id="21" dur="20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randombar(horizontal)">
                                      <p:cBhvr>
                                        <p:cTn id="26" dur="500"/>
                                        <p:tgtEl>
                                          <p:spTgt spid="9"/>
                                        </p:tgtEl>
                                      </p:cBhvr>
                                    </p:animEffect>
                                  </p:childTnLst>
                                </p:cTn>
                              </p:par>
                              <p:par>
                                <p:cTn id="27" presetID="14" presetClass="entr" presetSubtype="1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randombar(horizontal)">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randombar(horizontal)">
                                      <p:cBhvr>
                                        <p:cTn id="34" dur="500"/>
                                        <p:tgtEl>
                                          <p:spTgt spid="15"/>
                                        </p:tgtEl>
                                      </p:cBhvr>
                                    </p:animEffect>
                                  </p:childTnLst>
                                </p:cTn>
                              </p:par>
                              <p:par>
                                <p:cTn id="35" presetID="14" presetClass="entr" presetSubtype="10" fill="hold"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randombar(horizontal)">
                                      <p:cBhvr>
                                        <p:cTn id="3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55BA4CB4-7018-4065-A1E6-F83DD33748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8835F856-E577-4DAF-8E61-B7E6F05B7A4B}"/>
              </a:ext>
            </a:extLst>
          </p:cNvPr>
          <p:cNvSpPr/>
          <p:nvPr/>
        </p:nvSpPr>
        <p:spPr>
          <a:xfrm>
            <a:off x="6858000" y="0"/>
            <a:ext cx="5334000" cy="6858000"/>
          </a:xfrm>
          <a:prstGeom prst="rect">
            <a:avLst/>
          </a:prstGeom>
          <a:solidFill>
            <a:srgbClr val="FFFD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4" name="TextBox 3">
            <a:extLst>
              <a:ext uri="{FF2B5EF4-FFF2-40B4-BE49-F238E27FC236}">
                <a16:creationId xmlns:a16="http://schemas.microsoft.com/office/drawing/2014/main" id="{7F3DD0D7-5DBC-413A-B5EB-208BB59613BB}"/>
              </a:ext>
            </a:extLst>
          </p:cNvPr>
          <p:cNvSpPr txBox="1"/>
          <p:nvPr/>
        </p:nvSpPr>
        <p:spPr>
          <a:xfrm>
            <a:off x="2276121" y="2276872"/>
            <a:ext cx="3142063" cy="2662267"/>
          </a:xfrm>
          <a:prstGeom prst="rect">
            <a:avLst/>
          </a:prstGeom>
          <a:noFill/>
        </p:spPr>
        <p:txBody>
          <a:bodyPr wrap="square" rtlCol="0">
            <a:spAutoFit/>
          </a:bodyPr>
          <a:lstStyle/>
          <a:p>
            <a:r>
              <a:rPr lang="en-SG" sz="8800" dirty="0">
                <a:latin typeface="#9Slide03 Arima Madurai Black" panose="00000A00000000000000" pitchFamily="2" charset="0"/>
                <a:cs typeface="#9Slide03 Arima Madurai Black" panose="00000A00000000000000" pitchFamily="2" charset="0"/>
              </a:rPr>
              <a:t>III.</a:t>
            </a:r>
            <a:r>
              <a:rPr lang="en-SG" sz="16700" dirty="0">
                <a:latin typeface="#9Slide03 Arima Madurai Black" panose="00000A00000000000000" pitchFamily="2" charset="0"/>
                <a:cs typeface="#9Slide03 Arima Madurai Black" panose="00000A00000000000000" pitchFamily="2" charset="0"/>
              </a:rPr>
              <a:t> </a:t>
            </a:r>
          </a:p>
        </p:txBody>
      </p:sp>
      <p:sp>
        <p:nvSpPr>
          <p:cNvPr id="5" name="TextBox 4">
            <a:extLst>
              <a:ext uri="{FF2B5EF4-FFF2-40B4-BE49-F238E27FC236}">
                <a16:creationId xmlns:a16="http://schemas.microsoft.com/office/drawing/2014/main" id="{E488BBF0-DC65-4B8A-8D16-12B2ABDE111D}"/>
              </a:ext>
            </a:extLst>
          </p:cNvPr>
          <p:cNvSpPr txBox="1"/>
          <p:nvPr/>
        </p:nvSpPr>
        <p:spPr>
          <a:xfrm>
            <a:off x="6359109" y="2564904"/>
            <a:ext cx="5550024" cy="1338828"/>
          </a:xfrm>
          <a:prstGeom prst="rect">
            <a:avLst/>
          </a:prstGeom>
          <a:noFill/>
        </p:spPr>
        <p:txBody>
          <a:bodyPr wrap="square" rtlCol="0">
            <a:spAutoFit/>
          </a:bodyPr>
          <a:lstStyle/>
          <a:p>
            <a:pPr algn="ctr">
              <a:lnSpc>
                <a:spcPct val="150000"/>
              </a:lnSpc>
            </a:pPr>
            <a:r>
              <a:rPr lang="en-SG" sz="5400" dirty="0" err="1">
                <a:latin typeface="#9Slide03 Arima Madurai Black" panose="00000A00000000000000" pitchFamily="2" charset="0"/>
                <a:cs typeface="#9Slide03 Arima Madurai Black" panose="00000A00000000000000" pitchFamily="2" charset="0"/>
              </a:rPr>
              <a:t>Tổng</a:t>
            </a:r>
            <a:r>
              <a:rPr lang="en-SG" sz="5400" dirty="0">
                <a:latin typeface="#9Slide03 Arima Madurai Black" panose="00000A00000000000000" pitchFamily="2" charset="0"/>
                <a:cs typeface="#9Slide03 Arima Madurai Black" panose="00000A00000000000000" pitchFamily="2" charset="0"/>
              </a:rPr>
              <a:t> </a:t>
            </a:r>
            <a:r>
              <a:rPr lang="en-SG" sz="5400" dirty="0" err="1">
                <a:latin typeface="#9Slide03 Arima Madurai Black" panose="00000A00000000000000" pitchFamily="2" charset="0"/>
                <a:cs typeface="#9Slide03 Arima Madurai Black" panose="00000A00000000000000" pitchFamily="2" charset="0"/>
              </a:rPr>
              <a:t>kết</a:t>
            </a:r>
            <a:endParaRPr lang="en-SG" sz="5400" dirty="0">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87113266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54140" t="1690" b="-1"/>
          <a:stretch/>
        </p:blipFill>
        <p:spPr>
          <a:xfrm>
            <a:off x="4434" y="-19750"/>
            <a:ext cx="12187566" cy="6899099"/>
          </a:xfrm>
          <a:prstGeom prst="rect">
            <a:avLst/>
          </a:prstGeom>
        </p:spPr>
      </p:pic>
      <p:sp>
        <p:nvSpPr>
          <p:cNvPr id="4" name="TextBox 4"/>
          <p:cNvSpPr txBox="1">
            <a:spLocks noChangeArrowheads="1"/>
          </p:cNvSpPr>
          <p:nvPr/>
        </p:nvSpPr>
        <p:spPr bwMode="auto">
          <a:xfrm>
            <a:off x="4070960" y="27000"/>
            <a:ext cx="2980304" cy="646331"/>
          </a:xfrm>
          <a:prstGeom prst="rect">
            <a:avLst/>
          </a:prstGeom>
          <a:ln/>
        </p:spPr>
        <p:style>
          <a:lnRef idx="2">
            <a:schemeClr val="accent6"/>
          </a:lnRef>
          <a:fillRef idx="1">
            <a:schemeClr val="lt1"/>
          </a:fillRef>
          <a:effectRef idx="0">
            <a:schemeClr val="accent6"/>
          </a:effectRef>
          <a:fontRef idx="minor">
            <a:schemeClr val="dk1"/>
          </a:fontRef>
        </p:style>
        <p:txBody>
          <a:bodyPr wrap="non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pPr>
            <a:r>
              <a:rPr lang="vi-VN" altLang="en-US" sz="3600" b="1" dirty="0" smtClean="0">
                <a:solidFill>
                  <a:srgbClr val="333399"/>
                </a:solidFill>
                <a:latin typeface="#9Slide05 FS Blonde Script" panose="03000503000000000000" pitchFamily="65" charset="0"/>
              </a:rPr>
              <a:t>Phiếu học tập số 3</a:t>
            </a:r>
            <a:endParaRPr lang="en-US" altLang="en-US" sz="3600" b="1" dirty="0">
              <a:solidFill>
                <a:srgbClr val="333399"/>
              </a:solidFill>
              <a:latin typeface="#9Slide05 FS Blonde Script" panose="03000503000000000000" pitchFamily="65" charset="0"/>
            </a:endParaRPr>
          </a:p>
        </p:txBody>
      </p:sp>
      <p:sp>
        <p:nvSpPr>
          <p:cNvPr id="11" name="Hộp Văn bản 9">
            <a:extLst>
              <a:ext uri="{FF2B5EF4-FFF2-40B4-BE49-F238E27FC236}">
                <a16:creationId xmlns:a16="http://schemas.microsoft.com/office/drawing/2014/main" id="{3789F88F-1016-4B56-B215-7B43409AC387}"/>
              </a:ext>
            </a:extLst>
          </p:cNvPr>
          <p:cNvSpPr txBox="1"/>
          <p:nvPr/>
        </p:nvSpPr>
        <p:spPr>
          <a:xfrm>
            <a:off x="119336" y="920969"/>
            <a:ext cx="11953328" cy="584775"/>
          </a:xfrm>
          <a:prstGeom prst="rect">
            <a:avLst/>
          </a:prstGeom>
          <a:solidFill>
            <a:schemeClr val="bg1"/>
          </a:solidFill>
        </p:spPr>
        <p:txBody>
          <a:bodyPr wrap="square">
            <a:spAutoFit/>
          </a:bodyPr>
          <a:lstStyle/>
          <a:p>
            <a:r>
              <a:rPr lang="vi-VN" altLang="en-US" sz="3200" b="1" dirty="0" smtClean="0">
                <a:solidFill>
                  <a:srgbClr val="00B050"/>
                </a:solidFill>
                <a:latin typeface="#9Slide05 SVNVandella" pitchFamily="2" charset="0"/>
                <a:cs typeface="Arial" panose="020B0604020202020204" pitchFamily="34" charset="0"/>
              </a:rPr>
              <a:t>Em hãy điền vào phiếu học tập của mình bằng cách trả lời các câu hỏi trong bảng sau:</a:t>
            </a:r>
            <a:endParaRPr lang="en-BZ" sz="3200" dirty="0">
              <a:solidFill>
                <a:srgbClr val="00B050"/>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2539684813"/>
              </p:ext>
            </p:extLst>
          </p:nvPr>
        </p:nvGraphicFramePr>
        <p:xfrm>
          <a:off x="588246" y="1724430"/>
          <a:ext cx="10908354" cy="4512882"/>
        </p:xfrm>
        <a:graphic>
          <a:graphicData uri="http://schemas.openxmlformats.org/drawingml/2006/table">
            <a:tbl>
              <a:tblPr firstRow="1" firstCol="1" bandRow="1"/>
              <a:tblGrid>
                <a:gridCol w="5453546">
                  <a:extLst>
                    <a:ext uri="{9D8B030D-6E8A-4147-A177-3AD203B41FA5}">
                      <a16:colId xmlns:a16="http://schemas.microsoft.com/office/drawing/2014/main" val="2911510375"/>
                    </a:ext>
                  </a:extLst>
                </a:gridCol>
                <a:gridCol w="5454808">
                  <a:extLst>
                    <a:ext uri="{9D8B030D-6E8A-4147-A177-3AD203B41FA5}">
                      <a16:colId xmlns:a16="http://schemas.microsoft.com/office/drawing/2014/main" val="2878592419"/>
                    </a:ext>
                  </a:extLst>
                </a:gridCol>
              </a:tblGrid>
              <a:tr h="1504294">
                <a:tc>
                  <a:txBody>
                    <a:bodyPr/>
                    <a:lstStyle/>
                    <a:p>
                      <a:pPr algn="just">
                        <a:lnSpc>
                          <a:spcPct val="115000"/>
                        </a:lnSpc>
                        <a:spcAft>
                          <a:spcPts val="0"/>
                        </a:spcAft>
                      </a:pP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 Nội dung chính của văn bản </a:t>
                      </a:r>
                      <a:r>
                        <a:rPr lang="vi-VN" sz="2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Chất làm gỉ</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just">
                        <a:lnSpc>
                          <a:spcPct val="115000"/>
                        </a:lnSpc>
                        <a:spcAft>
                          <a:spcPts val="0"/>
                        </a:spcAft>
                      </a:pPr>
                      <a:r>
                        <a:rPr lang="en-US"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571492391"/>
                  </a:ext>
                </a:extLst>
              </a:tr>
              <a:tr h="1504294">
                <a:tc>
                  <a:txBody>
                    <a:bodyPr/>
                    <a:lstStyle/>
                    <a:p>
                      <a:pPr algn="just">
                        <a:lnSpc>
                          <a:spcPct val="115000"/>
                        </a:lnSpc>
                        <a:spcAft>
                          <a:spcPts val="0"/>
                        </a:spcAft>
                      </a:pP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 Từ câu chuyện, em rút ra ý nghĩa gì?</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just">
                        <a:lnSpc>
                          <a:spcPct val="115000"/>
                        </a:lnSpc>
                        <a:spcAft>
                          <a:spcPts val="0"/>
                        </a:spcAft>
                      </a:pPr>
                      <a:r>
                        <a:rPr lang="en-US"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671594661"/>
                  </a:ext>
                </a:extLst>
              </a:tr>
              <a:tr h="1504294">
                <a:tc>
                  <a:txBody>
                    <a:bodyPr/>
                    <a:lstStyle/>
                    <a:p>
                      <a:pPr algn="just">
                        <a:lnSpc>
                          <a:spcPct val="115000"/>
                        </a:lnSpc>
                        <a:spcAft>
                          <a:spcPts val="0"/>
                        </a:spcAft>
                      </a:pP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 Nêu những nét đặc sắc về nghệ thuật của truyện?</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just">
                        <a:lnSpc>
                          <a:spcPct val="115000"/>
                        </a:lnSpc>
                        <a:spcAft>
                          <a:spcPts val="0"/>
                        </a:spcAft>
                      </a:pPr>
                      <a:r>
                        <a:rPr lang="en-US"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405554349"/>
                  </a:ext>
                </a:extLst>
              </a:tr>
            </a:tbl>
          </a:graphicData>
        </a:graphic>
      </p:graphicFrame>
    </p:spTree>
    <p:extLst>
      <p:ext uri="{BB962C8B-B14F-4D97-AF65-F5344CB8AC3E}">
        <p14:creationId xmlns:p14="http://schemas.microsoft.com/office/powerpoint/2010/main" val="357538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125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1"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8" name="Text Box 6">
            <a:extLst>
              <a:ext uri="{FF2B5EF4-FFF2-40B4-BE49-F238E27FC236}">
                <a16:creationId xmlns:a16="http://schemas.microsoft.com/office/drawing/2014/main" id="{7E482464-5443-4E41-808B-CBC1EEFACE31}"/>
              </a:ext>
            </a:extLst>
          </p:cNvPr>
          <p:cNvSpPr txBox="1">
            <a:spLocks noChangeArrowheads="1"/>
          </p:cNvSpPr>
          <p:nvPr/>
        </p:nvSpPr>
        <p:spPr bwMode="auto">
          <a:xfrm>
            <a:off x="407368" y="1772816"/>
            <a:ext cx="7776864" cy="2677656"/>
          </a:xfrm>
          <a:prstGeom prst="rect">
            <a:avLst/>
          </a:prstGeom>
          <a:solidFill>
            <a:schemeClr val="accent6">
              <a:lumMod val="20000"/>
              <a:lumOff val="80000"/>
            </a:schemeClr>
          </a:solidFill>
          <a:ln>
            <a:noFill/>
          </a:ln>
          <a:effectLst/>
          <a:extLst/>
        </p:spPr>
        <p:txBody>
          <a:bodyPr wrap="square">
            <a:spAutoFit/>
          </a:bodyPr>
          <a:lstStyle/>
          <a:p>
            <a:pPr algn="ctr"/>
            <a:r>
              <a:rPr lang="vi-VN" altLang="en-US" sz="2800" dirty="0">
                <a:latin typeface="+mj-lt"/>
              </a:rPr>
              <a:t>C</a:t>
            </a:r>
            <a:r>
              <a:rPr lang="vi-VN" altLang="en-US" sz="2800" dirty="0" smtClean="0">
                <a:latin typeface="+mj-lt"/>
              </a:rPr>
              <a:t>âu chuyện kể về cuộc nói chuyện giữa viên đại tá và trung sĩ trẻ về một loại chất làm gỉ có thể làm han gỉ tất cả các loại vũ khí để ngăn chặn chiến tranh trên thế giới và sự phá hủy của chất làm gỉ xảy ra thực sự bất chấp sự tức giận và sự bất lực trong việc ngăn cản trung sĩ trẻ của viên đại tá.</a:t>
            </a:r>
            <a:endParaRPr lang="en-US" altLang="en-US" sz="2800" dirty="0">
              <a:latin typeface="+mj-lt"/>
            </a:endParaRPr>
          </a:p>
        </p:txBody>
      </p:sp>
      <p:sp>
        <p:nvSpPr>
          <p:cNvPr id="3" name="TextBox 4">
            <a:extLst>
              <a:ext uri="{FF2B5EF4-FFF2-40B4-BE49-F238E27FC236}">
                <a16:creationId xmlns:a16="http://schemas.microsoft.com/office/drawing/2014/main" id="{CF33E1B8-6C79-4C08-93E4-A814828D6A05}"/>
              </a:ext>
            </a:extLst>
          </p:cNvPr>
          <p:cNvSpPr txBox="1">
            <a:spLocks noChangeArrowheads="1"/>
          </p:cNvSpPr>
          <p:nvPr/>
        </p:nvSpPr>
        <p:spPr bwMode="auto">
          <a:xfrm>
            <a:off x="3071664" y="260648"/>
            <a:ext cx="3119764" cy="1200329"/>
          </a:xfrm>
          <a:prstGeom prst="rect">
            <a:avLst/>
          </a:prstGeom>
          <a:noFill/>
          <a:ln w="9525">
            <a:noFill/>
            <a:miter lim="800000"/>
            <a:headEnd/>
            <a:tailEnd/>
          </a:ln>
        </p:spPr>
        <p:txBody>
          <a:bodyPr wrap="none" anchor="ctr">
            <a:spAutoFit/>
          </a:bodyPr>
          <a:lstStyle/>
          <a:p>
            <a:pPr algn="ctr"/>
            <a:r>
              <a:rPr lang="en-US" sz="7200" b="1" dirty="0" err="1">
                <a:solidFill>
                  <a:srgbClr val="FF0000"/>
                </a:solidFill>
                <a:latin typeface="#9Slide05 ViceroyJF" panose="02040603050506020204" pitchFamily="18" charset="0"/>
              </a:rPr>
              <a:t>Nội</a:t>
            </a:r>
            <a:r>
              <a:rPr lang="en-US" sz="7200" b="1" dirty="0">
                <a:solidFill>
                  <a:srgbClr val="FF0000"/>
                </a:solidFill>
                <a:latin typeface="#9Slide05 ViceroyJF" panose="02040603050506020204" pitchFamily="18" charset="0"/>
              </a:rPr>
              <a:t> dung</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02467" y="1220189"/>
            <a:ext cx="3389533" cy="4095246"/>
          </a:xfrm>
          <a:prstGeom prst="rect">
            <a:avLst/>
          </a:prstGeom>
        </p:spPr>
      </p:pic>
    </p:spTree>
    <p:extLst>
      <p:ext uri="{BB962C8B-B14F-4D97-AF65-F5344CB8AC3E}">
        <p14:creationId xmlns:p14="http://schemas.microsoft.com/office/powerpoint/2010/main" val="1837189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10598"/>
                                        </p:tgtEl>
                                        <p:attrNameLst>
                                          <p:attrName>style.visibility</p:attrName>
                                        </p:attrNameLst>
                                      </p:cBhvr>
                                      <p:to>
                                        <p:strVal val="visible"/>
                                      </p:to>
                                    </p:set>
                                    <p:animEffect transition="in" filter="box(in)">
                                      <p:cBhvr>
                                        <p:cTn id="12" dur="500"/>
                                        <p:tgtEl>
                                          <p:spTgt spid="1105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598" grpId="0" animBg="1"/>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8" name="Text Box 6">
            <a:extLst>
              <a:ext uri="{FF2B5EF4-FFF2-40B4-BE49-F238E27FC236}">
                <a16:creationId xmlns:a16="http://schemas.microsoft.com/office/drawing/2014/main" id="{7E482464-5443-4E41-808B-CBC1EEFACE31}"/>
              </a:ext>
            </a:extLst>
          </p:cNvPr>
          <p:cNvSpPr txBox="1">
            <a:spLocks noChangeArrowheads="1"/>
          </p:cNvSpPr>
          <p:nvPr/>
        </p:nvSpPr>
        <p:spPr bwMode="auto">
          <a:xfrm>
            <a:off x="0" y="1100937"/>
            <a:ext cx="8409450" cy="42780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vi-VN" altLang="en-US" sz="3200" dirty="0" smtClean="0">
                <a:latin typeface="#9Slide05 Edwardian" panose="02040603050506020204" pitchFamily="18" charset="0"/>
              </a:rPr>
              <a:t>Qua câu chuyện về chất làm gỉ có thể phá hủy tất cả các loại vũ khí để ngăn chặn chiến tranh, tác giả Rây Bret-bơ-ry đã cho người đọc thấy trí tưởng tượng độc đáo dựa trên cơ sở của khoa học kĩ thuật</a:t>
            </a:r>
            <a:r>
              <a:rPr lang="en-US" altLang="en-US" sz="3200" dirty="0" smtClean="0">
                <a:latin typeface="#9Slide05 Edwardian" panose="02040603050506020204" pitchFamily="18" charset="0"/>
              </a:rPr>
              <a:t> </a:t>
            </a:r>
            <a:r>
              <a:rPr lang="vi-VN" altLang="en-US" sz="3200" dirty="0" smtClean="0">
                <a:latin typeface="#9Slide05 Edwardian" panose="02040603050506020204" pitchFamily="18" charset="0"/>
              </a:rPr>
              <a:t>và tư tưởng nhân văn lớn của tác giả: Mong muốn thế giới luôn được sống trong hòa bình</a:t>
            </a:r>
            <a:r>
              <a:rPr lang="vi-VN" altLang="en-US" sz="3200" dirty="0">
                <a:latin typeface="#9Slide05 Edwardian" panose="02040603050506020204" pitchFamily="18" charset="0"/>
              </a:rPr>
              <a:t> </a:t>
            </a:r>
            <a:r>
              <a:rPr lang="vi-VN" altLang="en-US" sz="3200" dirty="0" smtClean="0">
                <a:latin typeface="#9Slide05 Edwardian" panose="02040603050506020204" pitchFamily="18" charset="0"/>
              </a:rPr>
              <a:t>và sự tiến bộ của khoa học công nghệ.</a:t>
            </a:r>
            <a:r>
              <a:rPr lang="en-US" altLang="en-US" sz="3200" dirty="0" smtClean="0">
                <a:latin typeface="#9Slide05 Edwardian" panose="02040603050506020204" pitchFamily="18" charset="0"/>
              </a:rPr>
              <a:t>  </a:t>
            </a:r>
            <a:endParaRPr lang="en-US" altLang="en-US" sz="3200" dirty="0">
              <a:latin typeface="#9Slide05 Edwardian" panose="02040603050506020204" pitchFamily="18" charset="0"/>
            </a:endParaRPr>
          </a:p>
          <a:p>
            <a:pPr algn="ctr">
              <a:spcBef>
                <a:spcPct val="50000"/>
              </a:spcBef>
            </a:pPr>
            <a:endParaRPr lang="en-US" altLang="en-US" sz="3200" dirty="0">
              <a:latin typeface="#9Slide05 Edwardian" panose="02040603050506020204" pitchFamily="18" charset="0"/>
            </a:endParaRPr>
          </a:p>
        </p:txBody>
      </p:sp>
      <p:sp>
        <p:nvSpPr>
          <p:cNvPr id="3" name="TextBox 4">
            <a:extLst>
              <a:ext uri="{FF2B5EF4-FFF2-40B4-BE49-F238E27FC236}">
                <a16:creationId xmlns:a16="http://schemas.microsoft.com/office/drawing/2014/main" id="{CF33E1B8-6C79-4C08-93E4-A814828D6A05}"/>
              </a:ext>
            </a:extLst>
          </p:cNvPr>
          <p:cNvSpPr txBox="1">
            <a:spLocks noChangeArrowheads="1"/>
          </p:cNvSpPr>
          <p:nvPr/>
        </p:nvSpPr>
        <p:spPr bwMode="auto">
          <a:xfrm>
            <a:off x="2434686" y="-99392"/>
            <a:ext cx="3241593" cy="1200329"/>
          </a:xfrm>
          <a:prstGeom prst="rect">
            <a:avLst/>
          </a:prstGeom>
          <a:noFill/>
          <a:ln w="9525">
            <a:noFill/>
            <a:miter lim="800000"/>
            <a:headEnd/>
            <a:tailEnd/>
          </a:ln>
        </p:spPr>
        <p:txBody>
          <a:bodyPr wrap="none" anchor="ctr">
            <a:spAutoFit/>
          </a:bodyPr>
          <a:lstStyle/>
          <a:p>
            <a:pPr algn="ctr"/>
            <a:r>
              <a:rPr lang="vi-VN" sz="7200" b="1" dirty="0" smtClean="0">
                <a:solidFill>
                  <a:srgbClr val="FF0000"/>
                </a:solidFill>
                <a:latin typeface="#9Slide05 ViceroyJF" panose="02040603050506020204" pitchFamily="18" charset="0"/>
              </a:rPr>
              <a:t>Ý Nghĩa</a:t>
            </a:r>
            <a:endParaRPr lang="en-US" sz="7200" b="1" dirty="0">
              <a:solidFill>
                <a:srgbClr val="FF0000"/>
              </a:solidFill>
              <a:latin typeface="#9Slide05 ViceroyJF" panose="02040603050506020204" pitchFamily="18" charset="0"/>
            </a:endParaRPr>
          </a:p>
        </p:txBody>
      </p:sp>
      <p:pic>
        <p:nvPicPr>
          <p:cNvPr id="4" name="Picture 3">
            <a:extLst>
              <a:ext uri="{FF2B5EF4-FFF2-40B4-BE49-F238E27FC236}">
                <a16:creationId xmlns:a16="http://schemas.microsoft.com/office/drawing/2014/main" id="{85B47CCC-74B9-4C8E-AF23-49DBCE102DC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52183" y="678285"/>
            <a:ext cx="5093991" cy="5417840"/>
          </a:xfrm>
          <a:prstGeom prst="rect">
            <a:avLst/>
          </a:prstGeom>
        </p:spPr>
      </p:pic>
    </p:spTree>
    <p:extLst>
      <p:ext uri="{BB962C8B-B14F-4D97-AF65-F5344CB8AC3E}">
        <p14:creationId xmlns:p14="http://schemas.microsoft.com/office/powerpoint/2010/main" val="32764528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grpId="0" nodeType="clickEffect">
                                  <p:stCondLst>
                                    <p:cond delay="0"/>
                                  </p:stCondLst>
                                  <p:childTnLst>
                                    <p:set>
                                      <p:cBhvr>
                                        <p:cTn id="14" dur="1" fill="hold">
                                          <p:stCondLst>
                                            <p:cond delay="0"/>
                                          </p:stCondLst>
                                        </p:cTn>
                                        <p:tgtEl>
                                          <p:spTgt spid="110598"/>
                                        </p:tgtEl>
                                        <p:attrNameLst>
                                          <p:attrName>style.visibility</p:attrName>
                                        </p:attrNameLst>
                                      </p:cBhvr>
                                      <p:to>
                                        <p:strVal val="visible"/>
                                      </p:to>
                                    </p:set>
                                    <p:animEffect transition="in" filter="box(in)">
                                      <p:cBhvr>
                                        <p:cTn id="15" dur="500"/>
                                        <p:tgtEl>
                                          <p:spTgt spid="1105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598" grpId="0"/>
      <p:bldP spid="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2E0532CD-2C4B-42B1-AB37-399289F5DC8B}"/>
              </a:ext>
            </a:extLst>
          </p:cNvPr>
          <p:cNvSpPr txBox="1">
            <a:spLocks noChangeArrowheads="1"/>
          </p:cNvSpPr>
          <p:nvPr/>
        </p:nvSpPr>
        <p:spPr bwMode="auto">
          <a:xfrm>
            <a:off x="3779592" y="120496"/>
            <a:ext cx="3990196" cy="1323439"/>
          </a:xfrm>
          <a:prstGeom prst="rect">
            <a:avLst/>
          </a:prstGeom>
          <a:noFill/>
          <a:ln w="9525">
            <a:noFill/>
            <a:miter lim="800000"/>
            <a:headEnd/>
            <a:tailEnd/>
          </a:ln>
        </p:spPr>
        <p:txBody>
          <a:bodyPr wrap="none" anchor="ctr">
            <a:spAutoFit/>
          </a:bodyPr>
          <a:lstStyle/>
          <a:p>
            <a:pPr algn="ctr"/>
            <a:r>
              <a:rPr lang="en-US" sz="8000" b="1" dirty="0" err="1">
                <a:solidFill>
                  <a:srgbClr val="FF0000"/>
                </a:solidFill>
                <a:latin typeface="#9Slide05 ViceroyJF" panose="02040603050506020204" pitchFamily="18" charset="0"/>
              </a:rPr>
              <a:t>Nghệ</a:t>
            </a:r>
            <a:r>
              <a:rPr lang="en-US" sz="8000" b="1" dirty="0">
                <a:solidFill>
                  <a:srgbClr val="FF0000"/>
                </a:solidFill>
                <a:latin typeface="#9Slide05 ViceroyJF" panose="02040603050506020204" pitchFamily="18" charset="0"/>
              </a:rPr>
              <a:t> </a:t>
            </a:r>
            <a:r>
              <a:rPr lang="en-US" sz="8000" b="1" dirty="0" err="1">
                <a:solidFill>
                  <a:srgbClr val="FF0000"/>
                </a:solidFill>
                <a:latin typeface="#9Slide05 ViceroyJF" panose="02040603050506020204" pitchFamily="18" charset="0"/>
              </a:rPr>
              <a:t>thuật</a:t>
            </a:r>
            <a:endParaRPr lang="en-US" sz="8000" b="1" dirty="0">
              <a:solidFill>
                <a:srgbClr val="FF0000"/>
              </a:solidFill>
              <a:latin typeface="#9Slide05 ViceroyJF" panose="02040603050506020204" pitchFamily="18" charset="0"/>
            </a:endParaRPr>
          </a:p>
        </p:txBody>
      </p:sp>
      <p:grpSp>
        <p:nvGrpSpPr>
          <p:cNvPr id="3" name="Group 7">
            <a:extLst>
              <a:ext uri="{FF2B5EF4-FFF2-40B4-BE49-F238E27FC236}">
                <a16:creationId xmlns:a16="http://schemas.microsoft.com/office/drawing/2014/main" id="{D0287992-9AE9-4574-916F-A7BCA6D1B09E}"/>
              </a:ext>
            </a:extLst>
          </p:cNvPr>
          <p:cNvGrpSpPr>
            <a:grpSpLocks/>
          </p:cNvGrpSpPr>
          <p:nvPr/>
        </p:nvGrpSpPr>
        <p:grpSpPr bwMode="auto">
          <a:xfrm>
            <a:off x="912169" y="1628800"/>
            <a:ext cx="2795372" cy="5229200"/>
            <a:chOff x="457200" y="1239996"/>
            <a:chExt cx="2177144" cy="2804886"/>
          </a:xfrm>
        </p:grpSpPr>
        <p:sp>
          <p:nvSpPr>
            <p:cNvPr id="4" name="Rectangle 3">
              <a:extLst>
                <a:ext uri="{FF2B5EF4-FFF2-40B4-BE49-F238E27FC236}">
                  <a16:creationId xmlns:a16="http://schemas.microsoft.com/office/drawing/2014/main" id="{72502F24-0B20-49F2-BB66-3819AED28210}"/>
                </a:ext>
              </a:extLst>
            </p:cNvPr>
            <p:cNvSpPr/>
            <p:nvPr/>
          </p:nvSpPr>
          <p:spPr>
            <a:xfrm>
              <a:off x="457200" y="1239996"/>
              <a:ext cx="2177144" cy="2804886"/>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Rectangle 4">
              <a:extLst>
                <a:ext uri="{FF2B5EF4-FFF2-40B4-BE49-F238E27FC236}">
                  <a16:creationId xmlns:a16="http://schemas.microsoft.com/office/drawing/2014/main" id="{3708BDA7-0AD9-47B9-9C55-C78A5E3027C5}"/>
                </a:ext>
              </a:extLst>
            </p:cNvPr>
            <p:cNvSpPr/>
            <p:nvPr/>
          </p:nvSpPr>
          <p:spPr>
            <a:xfrm>
              <a:off x="536316" y="1293865"/>
              <a:ext cx="2018913" cy="2694698"/>
            </a:xfrm>
            <a:prstGeom prst="rect">
              <a:avLst/>
            </a:prstGeom>
            <a:noFill/>
            <a:ln w="19050">
              <a:solidFill>
                <a:schemeClr val="accent2">
                  <a:lumMod val="60000"/>
                  <a:lumOff val="4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6" name="Group 6">
            <a:extLst>
              <a:ext uri="{FF2B5EF4-FFF2-40B4-BE49-F238E27FC236}">
                <a16:creationId xmlns:a16="http://schemas.microsoft.com/office/drawing/2014/main" id="{7F435DFE-E00D-4844-8350-39B9429B1487}"/>
              </a:ext>
            </a:extLst>
          </p:cNvPr>
          <p:cNvGrpSpPr>
            <a:grpSpLocks/>
          </p:cNvGrpSpPr>
          <p:nvPr/>
        </p:nvGrpSpPr>
        <p:grpSpPr bwMode="auto">
          <a:xfrm flipV="1">
            <a:off x="780908" y="1607974"/>
            <a:ext cx="2101850" cy="738188"/>
            <a:chOff x="4763053" y="2429435"/>
            <a:chExt cx="2840865" cy="833718"/>
          </a:xfrm>
        </p:grpSpPr>
        <p:sp>
          <p:nvSpPr>
            <p:cNvPr id="7" name="Freeform 54">
              <a:extLst>
                <a:ext uri="{FF2B5EF4-FFF2-40B4-BE49-F238E27FC236}">
                  <a16:creationId xmlns:a16="http://schemas.microsoft.com/office/drawing/2014/main" id="{1C53E36E-ED52-4E39-8DC0-E1ADADBABB25}"/>
                </a:ext>
              </a:extLst>
            </p:cNvPr>
            <p:cNvSpPr/>
            <p:nvPr/>
          </p:nvSpPr>
          <p:spPr bwMode="gray">
            <a:xfrm>
              <a:off x="4770794" y="2429435"/>
              <a:ext cx="2833124" cy="768967"/>
            </a:xfrm>
            <a:custGeom>
              <a:avLst/>
              <a:gdLst>
                <a:gd name="connsiteX0" fmla="*/ 0 w 1205789"/>
                <a:gd name="connsiteY0" fmla="*/ 0 h 404774"/>
                <a:gd name="connsiteX1" fmla="*/ 1003402 w 1205789"/>
                <a:gd name="connsiteY1" fmla="*/ 0 h 404774"/>
                <a:gd name="connsiteX2" fmla="*/ 1205789 w 1205789"/>
                <a:gd name="connsiteY2" fmla="*/ 202387 h 404774"/>
                <a:gd name="connsiteX3" fmla="*/ 1003402 w 1205789"/>
                <a:gd name="connsiteY3" fmla="*/ 404774 h 404774"/>
                <a:gd name="connsiteX4" fmla="*/ 0 w 1205789"/>
                <a:gd name="connsiteY4" fmla="*/ 404774 h 404774"/>
                <a:gd name="connsiteX5" fmla="*/ 0 w 1205789"/>
                <a:gd name="connsiteY5" fmla="*/ 0 h 404774"/>
                <a:gd name="connsiteX0" fmla="*/ 7314 w 1213103"/>
                <a:gd name="connsiteY0" fmla="*/ 0 h 404774"/>
                <a:gd name="connsiteX1" fmla="*/ 1010716 w 1213103"/>
                <a:gd name="connsiteY1" fmla="*/ 0 h 404774"/>
                <a:gd name="connsiteX2" fmla="*/ 1213103 w 1213103"/>
                <a:gd name="connsiteY2" fmla="*/ 202387 h 404774"/>
                <a:gd name="connsiteX3" fmla="*/ 1010716 w 1213103"/>
                <a:gd name="connsiteY3" fmla="*/ 404774 h 404774"/>
                <a:gd name="connsiteX4" fmla="*/ 7314 w 1213103"/>
                <a:gd name="connsiteY4" fmla="*/ 404774 h 404774"/>
                <a:gd name="connsiteX5" fmla="*/ 0 w 1213103"/>
                <a:gd name="connsiteY5" fmla="*/ 131673 h 404774"/>
                <a:gd name="connsiteX6" fmla="*/ 7314 w 1213103"/>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0 w 1295399"/>
                <a:gd name="connsiteY5" fmla="*/ 99974 h 404774"/>
                <a:gd name="connsiteX6" fmla="*/ 89610 w 1295399"/>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60350 w 1295399"/>
                <a:gd name="connsiteY5" fmla="*/ 299923 h 404774"/>
                <a:gd name="connsiteX6" fmla="*/ 0 w 1295399"/>
                <a:gd name="connsiteY6" fmla="*/ 99974 h 404774"/>
                <a:gd name="connsiteX7" fmla="*/ 89610 w 1295399"/>
                <a:gd name="connsiteY7" fmla="*/ 0 h 4047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2367 h 483341"/>
                <a:gd name="connsiteX1" fmla="*/ 1093012 w 1295399"/>
                <a:gd name="connsiteY1" fmla="*/ 2367 h 483341"/>
                <a:gd name="connsiteX2" fmla="*/ 1295399 w 1295399"/>
                <a:gd name="connsiteY2" fmla="*/ 204754 h 483341"/>
                <a:gd name="connsiteX3" fmla="*/ 1093012 w 1295399"/>
                <a:gd name="connsiteY3" fmla="*/ 407141 h 483341"/>
                <a:gd name="connsiteX4" fmla="*/ 89610 w 1295399"/>
                <a:gd name="connsiteY4" fmla="*/ 407141 h 483341"/>
                <a:gd name="connsiteX5" fmla="*/ 0 w 1295399"/>
                <a:gd name="connsiteY5" fmla="*/ 483341 h 483341"/>
                <a:gd name="connsiteX6" fmla="*/ 0 w 1295399"/>
                <a:gd name="connsiteY6" fmla="*/ 102341 h 483341"/>
                <a:gd name="connsiteX7" fmla="*/ 89610 w 1295399"/>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03929 w 1309718"/>
                <a:gd name="connsiteY4" fmla="*/ 404774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94046 w 1309718"/>
                <a:gd name="connsiteY0" fmla="*/ 2367 h 483679"/>
                <a:gd name="connsiteX1" fmla="*/ 1107331 w 1309718"/>
                <a:gd name="connsiteY1" fmla="*/ 2705 h 483679"/>
                <a:gd name="connsiteX2" fmla="*/ 1309718 w 1309718"/>
                <a:gd name="connsiteY2" fmla="*/ 205092 h 483679"/>
                <a:gd name="connsiteX3" fmla="*/ 1107331 w 1309718"/>
                <a:gd name="connsiteY3" fmla="*/ 407479 h 483679"/>
                <a:gd name="connsiteX4" fmla="*/ 137051 w 1309718"/>
                <a:gd name="connsiteY4" fmla="*/ 413144 h 483679"/>
                <a:gd name="connsiteX5" fmla="*/ 14319 w 1309718"/>
                <a:gd name="connsiteY5" fmla="*/ 483679 h 483679"/>
                <a:gd name="connsiteX6" fmla="*/ 14319 w 1309718"/>
                <a:gd name="connsiteY6" fmla="*/ 102679 h 483679"/>
                <a:gd name="connsiteX7" fmla="*/ 94046 w 1309718"/>
                <a:gd name="connsiteY7" fmla="*/ 2367 h 483679"/>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11030 h 492342"/>
                <a:gd name="connsiteX1" fmla="*/ 1107331 w 1309718"/>
                <a:gd name="connsiteY1" fmla="*/ 11368 h 492342"/>
                <a:gd name="connsiteX2" fmla="*/ 1309718 w 1309718"/>
                <a:gd name="connsiteY2" fmla="*/ 213755 h 492342"/>
                <a:gd name="connsiteX3" fmla="*/ 1107331 w 1309718"/>
                <a:gd name="connsiteY3" fmla="*/ 416142 h 492342"/>
                <a:gd name="connsiteX4" fmla="*/ 137051 w 1309718"/>
                <a:gd name="connsiteY4" fmla="*/ 421807 h 492342"/>
                <a:gd name="connsiteX5" fmla="*/ 14319 w 1309718"/>
                <a:gd name="connsiteY5" fmla="*/ 492342 h 492342"/>
                <a:gd name="connsiteX6" fmla="*/ 14319 w 1309718"/>
                <a:gd name="connsiteY6" fmla="*/ 111342 h 492342"/>
                <a:gd name="connsiteX7" fmla="*/ 94046 w 1309718"/>
                <a:gd name="connsiteY7" fmla="*/ 11030 h 49234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81513 w 1297185"/>
                <a:gd name="connsiteY0" fmla="*/ 0 h 481312"/>
                <a:gd name="connsiteX1" fmla="*/ 1094798 w 1297185"/>
                <a:gd name="connsiteY1" fmla="*/ 338 h 481312"/>
                <a:gd name="connsiteX2" fmla="*/ 1297185 w 1297185"/>
                <a:gd name="connsiteY2" fmla="*/ 202725 h 481312"/>
                <a:gd name="connsiteX3" fmla="*/ 1094798 w 1297185"/>
                <a:gd name="connsiteY3" fmla="*/ 405112 h 481312"/>
                <a:gd name="connsiteX4" fmla="*/ 124518 w 1297185"/>
                <a:gd name="connsiteY4" fmla="*/ 410777 h 481312"/>
                <a:gd name="connsiteX5" fmla="*/ 1786 w 1297185"/>
                <a:gd name="connsiteY5" fmla="*/ 481312 h 481312"/>
                <a:gd name="connsiteX6" fmla="*/ 1786 w 1297185"/>
                <a:gd name="connsiteY6" fmla="*/ 100312 h 481312"/>
                <a:gd name="connsiteX7" fmla="*/ 81513 w 1297185"/>
                <a:gd name="connsiteY7" fmla="*/ 0 h 481312"/>
                <a:gd name="connsiteX0" fmla="*/ 79727 w 1295399"/>
                <a:gd name="connsiteY0" fmla="*/ 0 h 481312"/>
                <a:gd name="connsiteX1" fmla="*/ 1093012 w 1295399"/>
                <a:gd name="connsiteY1" fmla="*/ 338 h 481312"/>
                <a:gd name="connsiteX2" fmla="*/ 1295399 w 1295399"/>
                <a:gd name="connsiteY2" fmla="*/ 202725 h 481312"/>
                <a:gd name="connsiteX3" fmla="*/ 1093012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302292"/>
                <a:gd name="connsiteY0" fmla="*/ 0 h 481312"/>
                <a:gd name="connsiteX1" fmla="*/ 1134372 w 1302292"/>
                <a:gd name="connsiteY1" fmla="*/ 1301 h 481312"/>
                <a:gd name="connsiteX2" fmla="*/ 1295399 w 1302292"/>
                <a:gd name="connsiteY2" fmla="*/ 202725 h 481312"/>
                <a:gd name="connsiteX3" fmla="*/ 1093012 w 1302292"/>
                <a:gd name="connsiteY3" fmla="*/ 405112 h 481312"/>
                <a:gd name="connsiteX4" fmla="*/ 122732 w 1302292"/>
                <a:gd name="connsiteY4" fmla="*/ 410777 h 481312"/>
                <a:gd name="connsiteX5" fmla="*/ 0 w 1302292"/>
                <a:gd name="connsiteY5" fmla="*/ 481312 h 481312"/>
                <a:gd name="connsiteX6" fmla="*/ 0 w 1302292"/>
                <a:gd name="connsiteY6" fmla="*/ 100312 h 481312"/>
                <a:gd name="connsiteX7" fmla="*/ 79727 w 1302292"/>
                <a:gd name="connsiteY7" fmla="*/ 0 h 481312"/>
                <a:gd name="connsiteX0" fmla="*/ 79727 w 1295608"/>
                <a:gd name="connsiteY0" fmla="*/ 0 h 481312"/>
                <a:gd name="connsiteX1" fmla="*/ 1134372 w 1295608"/>
                <a:gd name="connsiteY1" fmla="*/ 1301 h 481312"/>
                <a:gd name="connsiteX2" fmla="*/ 1295399 w 1295608"/>
                <a:gd name="connsiteY2" fmla="*/ 202725 h 481312"/>
                <a:gd name="connsiteX3" fmla="*/ 1133118 w 1295608"/>
                <a:gd name="connsiteY3" fmla="*/ 405112 h 481312"/>
                <a:gd name="connsiteX4" fmla="*/ 122732 w 1295608"/>
                <a:gd name="connsiteY4" fmla="*/ 410777 h 481312"/>
                <a:gd name="connsiteX5" fmla="*/ 0 w 1295608"/>
                <a:gd name="connsiteY5" fmla="*/ 481312 h 481312"/>
                <a:gd name="connsiteX6" fmla="*/ 0 w 1295608"/>
                <a:gd name="connsiteY6" fmla="*/ 100312 h 481312"/>
                <a:gd name="connsiteX7" fmla="*/ 79727 w 1295608"/>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56305 w 1295399"/>
                <a:gd name="connsiteY1" fmla="*/ 6114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5399" h="481312">
                  <a:moveTo>
                    <a:pt x="79727" y="0"/>
                  </a:moveTo>
                  <a:lnTo>
                    <a:pt x="1156305" y="6114"/>
                  </a:lnTo>
                  <a:lnTo>
                    <a:pt x="1295399" y="202725"/>
                  </a:lnTo>
                  <a:lnTo>
                    <a:pt x="1165078" y="406074"/>
                  </a:lnTo>
                  <a:lnTo>
                    <a:pt x="122732" y="410777"/>
                  </a:lnTo>
                  <a:cubicBezTo>
                    <a:pt x="78235" y="412895"/>
                    <a:pt x="11453" y="402374"/>
                    <a:pt x="0" y="481312"/>
                  </a:cubicBezTo>
                  <a:lnTo>
                    <a:pt x="0" y="100312"/>
                  </a:lnTo>
                  <a:cubicBezTo>
                    <a:pt x="721" y="14824"/>
                    <a:pt x="31644" y="5334"/>
                    <a:pt x="79727" y="0"/>
                  </a:cubicBezTo>
                  <a:close/>
                </a:path>
              </a:pathLst>
            </a:custGeom>
            <a:gradFill flip="none" rotWithShape="1">
              <a:gsLst>
                <a:gs pos="0">
                  <a:schemeClr val="accent2">
                    <a:lumMod val="75000"/>
                  </a:schemeClr>
                </a:gs>
                <a:gs pos="69000">
                  <a:schemeClr val="accent2"/>
                </a:gs>
                <a:gs pos="100000">
                  <a:schemeClr val="accent2">
                    <a:lumMod val="60000"/>
                    <a:lumOff val="40000"/>
                  </a:schemeClr>
                </a:gs>
              </a:gsLst>
              <a:lin ang="0" scaled="1"/>
              <a:tileRect/>
            </a:gradFill>
            <a:ln>
              <a:noFill/>
            </a:ln>
            <a:effectLst/>
            <a:scene3d>
              <a:camera prst="orthographicFront">
                <a:rot lat="0" lon="0" rev="0"/>
              </a:camera>
              <a:lightRig rig="threePt" dir="t"/>
            </a:scene3d>
            <a:sp3d prstMaterial="plastic">
              <a:bevelT w="57150" h="57150"/>
            </a:sp3d>
          </p:spPr>
          <p:style>
            <a:lnRef idx="0">
              <a:schemeClr val="accent4"/>
            </a:lnRef>
            <a:fillRef idx="3">
              <a:schemeClr val="accent4"/>
            </a:fillRef>
            <a:effectRef idx="3">
              <a:schemeClr val="accent4"/>
            </a:effectRef>
            <a:fontRef idx="minor">
              <a:schemeClr val="lt1"/>
            </a:fontRef>
          </p:style>
          <p:txBody>
            <a:bodyPr anchor="ctr"/>
            <a:lstStyle/>
            <a:p>
              <a:pPr algn="ctr">
                <a:defRPr/>
              </a:pPr>
              <a:endParaRPr lang="en-US" dirty="0"/>
            </a:p>
          </p:txBody>
        </p:sp>
        <p:sp>
          <p:nvSpPr>
            <p:cNvPr id="8" name="Pie 55">
              <a:extLst>
                <a:ext uri="{FF2B5EF4-FFF2-40B4-BE49-F238E27FC236}">
                  <a16:creationId xmlns:a16="http://schemas.microsoft.com/office/drawing/2014/main" id="{0E346D6F-6A22-4FDA-8977-4C2667BF9F7D}"/>
                </a:ext>
              </a:extLst>
            </p:cNvPr>
            <p:cNvSpPr/>
            <p:nvPr/>
          </p:nvSpPr>
          <p:spPr bwMode="gray">
            <a:xfrm>
              <a:off x="4763053" y="3083859"/>
              <a:ext cx="304685" cy="179294"/>
            </a:xfrm>
            <a:prstGeom prst="pie">
              <a:avLst>
                <a:gd name="adj1" fmla="val 5429925"/>
                <a:gd name="adj2" fmla="val 16200000"/>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1"/>
                </a:solidFill>
              </a:endParaRPr>
            </a:p>
          </p:txBody>
        </p:sp>
      </p:grpSp>
      <p:grpSp>
        <p:nvGrpSpPr>
          <p:cNvPr id="9" name="Group 57">
            <a:extLst>
              <a:ext uri="{FF2B5EF4-FFF2-40B4-BE49-F238E27FC236}">
                <a16:creationId xmlns:a16="http://schemas.microsoft.com/office/drawing/2014/main" id="{5346593F-85AB-4DAF-A22A-96A0505739B8}"/>
              </a:ext>
            </a:extLst>
          </p:cNvPr>
          <p:cNvGrpSpPr>
            <a:grpSpLocks/>
          </p:cNvGrpSpPr>
          <p:nvPr/>
        </p:nvGrpSpPr>
        <p:grpSpPr bwMode="auto">
          <a:xfrm>
            <a:off x="4541944" y="1628800"/>
            <a:ext cx="3030420" cy="5229200"/>
            <a:chOff x="457200" y="1239996"/>
            <a:chExt cx="2177144" cy="2804886"/>
          </a:xfrm>
        </p:grpSpPr>
        <p:sp>
          <p:nvSpPr>
            <p:cNvPr id="10" name="Rectangle 9">
              <a:extLst>
                <a:ext uri="{FF2B5EF4-FFF2-40B4-BE49-F238E27FC236}">
                  <a16:creationId xmlns:a16="http://schemas.microsoft.com/office/drawing/2014/main" id="{C13193DD-DA73-4F02-ACD9-B781A2A09EF9}"/>
                </a:ext>
              </a:extLst>
            </p:cNvPr>
            <p:cNvSpPr/>
            <p:nvPr/>
          </p:nvSpPr>
          <p:spPr>
            <a:xfrm>
              <a:off x="457200" y="1239996"/>
              <a:ext cx="2177144" cy="2804886"/>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Rectangle 10">
              <a:extLst>
                <a:ext uri="{FF2B5EF4-FFF2-40B4-BE49-F238E27FC236}">
                  <a16:creationId xmlns:a16="http://schemas.microsoft.com/office/drawing/2014/main" id="{D30AA75E-1168-4C68-8EB1-5170F90C5482}"/>
                </a:ext>
              </a:extLst>
            </p:cNvPr>
            <p:cNvSpPr/>
            <p:nvPr/>
          </p:nvSpPr>
          <p:spPr>
            <a:xfrm>
              <a:off x="536316" y="1293865"/>
              <a:ext cx="2018913" cy="2694698"/>
            </a:xfrm>
            <a:prstGeom prst="rect">
              <a:avLst/>
            </a:prstGeom>
            <a:noFill/>
            <a:ln w="19050">
              <a:solidFill>
                <a:schemeClr val="accent1">
                  <a:lumMod val="60000"/>
                  <a:lumOff val="4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12" name="Group 60">
            <a:extLst>
              <a:ext uri="{FF2B5EF4-FFF2-40B4-BE49-F238E27FC236}">
                <a16:creationId xmlns:a16="http://schemas.microsoft.com/office/drawing/2014/main" id="{B68B0880-413B-4785-9D11-B28F0A88A147}"/>
              </a:ext>
            </a:extLst>
          </p:cNvPr>
          <p:cNvGrpSpPr>
            <a:grpSpLocks/>
          </p:cNvGrpSpPr>
          <p:nvPr/>
        </p:nvGrpSpPr>
        <p:grpSpPr bwMode="auto">
          <a:xfrm flipV="1">
            <a:off x="4440363" y="1620716"/>
            <a:ext cx="2101850" cy="738188"/>
            <a:chOff x="4782670" y="2429435"/>
            <a:chExt cx="2840865" cy="833718"/>
          </a:xfrm>
        </p:grpSpPr>
        <p:sp>
          <p:nvSpPr>
            <p:cNvPr id="13" name="Freeform 63">
              <a:extLst>
                <a:ext uri="{FF2B5EF4-FFF2-40B4-BE49-F238E27FC236}">
                  <a16:creationId xmlns:a16="http://schemas.microsoft.com/office/drawing/2014/main" id="{AE6259D9-2AA0-4910-A41C-298664F1DC7D}"/>
                </a:ext>
              </a:extLst>
            </p:cNvPr>
            <p:cNvSpPr/>
            <p:nvPr/>
          </p:nvSpPr>
          <p:spPr bwMode="gray">
            <a:xfrm>
              <a:off x="4790411" y="2429435"/>
              <a:ext cx="2833124" cy="768967"/>
            </a:xfrm>
            <a:custGeom>
              <a:avLst/>
              <a:gdLst>
                <a:gd name="connsiteX0" fmla="*/ 0 w 1205789"/>
                <a:gd name="connsiteY0" fmla="*/ 0 h 404774"/>
                <a:gd name="connsiteX1" fmla="*/ 1003402 w 1205789"/>
                <a:gd name="connsiteY1" fmla="*/ 0 h 404774"/>
                <a:gd name="connsiteX2" fmla="*/ 1205789 w 1205789"/>
                <a:gd name="connsiteY2" fmla="*/ 202387 h 404774"/>
                <a:gd name="connsiteX3" fmla="*/ 1003402 w 1205789"/>
                <a:gd name="connsiteY3" fmla="*/ 404774 h 404774"/>
                <a:gd name="connsiteX4" fmla="*/ 0 w 1205789"/>
                <a:gd name="connsiteY4" fmla="*/ 404774 h 404774"/>
                <a:gd name="connsiteX5" fmla="*/ 0 w 1205789"/>
                <a:gd name="connsiteY5" fmla="*/ 0 h 404774"/>
                <a:gd name="connsiteX0" fmla="*/ 7314 w 1213103"/>
                <a:gd name="connsiteY0" fmla="*/ 0 h 404774"/>
                <a:gd name="connsiteX1" fmla="*/ 1010716 w 1213103"/>
                <a:gd name="connsiteY1" fmla="*/ 0 h 404774"/>
                <a:gd name="connsiteX2" fmla="*/ 1213103 w 1213103"/>
                <a:gd name="connsiteY2" fmla="*/ 202387 h 404774"/>
                <a:gd name="connsiteX3" fmla="*/ 1010716 w 1213103"/>
                <a:gd name="connsiteY3" fmla="*/ 404774 h 404774"/>
                <a:gd name="connsiteX4" fmla="*/ 7314 w 1213103"/>
                <a:gd name="connsiteY4" fmla="*/ 404774 h 404774"/>
                <a:gd name="connsiteX5" fmla="*/ 0 w 1213103"/>
                <a:gd name="connsiteY5" fmla="*/ 131673 h 404774"/>
                <a:gd name="connsiteX6" fmla="*/ 7314 w 1213103"/>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0 w 1295399"/>
                <a:gd name="connsiteY5" fmla="*/ 99974 h 404774"/>
                <a:gd name="connsiteX6" fmla="*/ 89610 w 1295399"/>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60350 w 1295399"/>
                <a:gd name="connsiteY5" fmla="*/ 299923 h 404774"/>
                <a:gd name="connsiteX6" fmla="*/ 0 w 1295399"/>
                <a:gd name="connsiteY6" fmla="*/ 99974 h 404774"/>
                <a:gd name="connsiteX7" fmla="*/ 89610 w 1295399"/>
                <a:gd name="connsiteY7" fmla="*/ 0 h 4047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2367 h 483341"/>
                <a:gd name="connsiteX1" fmla="*/ 1093012 w 1295399"/>
                <a:gd name="connsiteY1" fmla="*/ 2367 h 483341"/>
                <a:gd name="connsiteX2" fmla="*/ 1295399 w 1295399"/>
                <a:gd name="connsiteY2" fmla="*/ 204754 h 483341"/>
                <a:gd name="connsiteX3" fmla="*/ 1093012 w 1295399"/>
                <a:gd name="connsiteY3" fmla="*/ 407141 h 483341"/>
                <a:gd name="connsiteX4" fmla="*/ 89610 w 1295399"/>
                <a:gd name="connsiteY4" fmla="*/ 407141 h 483341"/>
                <a:gd name="connsiteX5" fmla="*/ 0 w 1295399"/>
                <a:gd name="connsiteY5" fmla="*/ 483341 h 483341"/>
                <a:gd name="connsiteX6" fmla="*/ 0 w 1295399"/>
                <a:gd name="connsiteY6" fmla="*/ 102341 h 483341"/>
                <a:gd name="connsiteX7" fmla="*/ 89610 w 1295399"/>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03929 w 1309718"/>
                <a:gd name="connsiteY4" fmla="*/ 404774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94046 w 1309718"/>
                <a:gd name="connsiteY0" fmla="*/ 2367 h 483679"/>
                <a:gd name="connsiteX1" fmla="*/ 1107331 w 1309718"/>
                <a:gd name="connsiteY1" fmla="*/ 2705 h 483679"/>
                <a:gd name="connsiteX2" fmla="*/ 1309718 w 1309718"/>
                <a:gd name="connsiteY2" fmla="*/ 205092 h 483679"/>
                <a:gd name="connsiteX3" fmla="*/ 1107331 w 1309718"/>
                <a:gd name="connsiteY3" fmla="*/ 407479 h 483679"/>
                <a:gd name="connsiteX4" fmla="*/ 137051 w 1309718"/>
                <a:gd name="connsiteY4" fmla="*/ 413144 h 483679"/>
                <a:gd name="connsiteX5" fmla="*/ 14319 w 1309718"/>
                <a:gd name="connsiteY5" fmla="*/ 483679 h 483679"/>
                <a:gd name="connsiteX6" fmla="*/ 14319 w 1309718"/>
                <a:gd name="connsiteY6" fmla="*/ 102679 h 483679"/>
                <a:gd name="connsiteX7" fmla="*/ 94046 w 1309718"/>
                <a:gd name="connsiteY7" fmla="*/ 2367 h 483679"/>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11030 h 492342"/>
                <a:gd name="connsiteX1" fmla="*/ 1107331 w 1309718"/>
                <a:gd name="connsiteY1" fmla="*/ 11368 h 492342"/>
                <a:gd name="connsiteX2" fmla="*/ 1309718 w 1309718"/>
                <a:gd name="connsiteY2" fmla="*/ 213755 h 492342"/>
                <a:gd name="connsiteX3" fmla="*/ 1107331 w 1309718"/>
                <a:gd name="connsiteY3" fmla="*/ 416142 h 492342"/>
                <a:gd name="connsiteX4" fmla="*/ 137051 w 1309718"/>
                <a:gd name="connsiteY4" fmla="*/ 421807 h 492342"/>
                <a:gd name="connsiteX5" fmla="*/ 14319 w 1309718"/>
                <a:gd name="connsiteY5" fmla="*/ 492342 h 492342"/>
                <a:gd name="connsiteX6" fmla="*/ 14319 w 1309718"/>
                <a:gd name="connsiteY6" fmla="*/ 111342 h 492342"/>
                <a:gd name="connsiteX7" fmla="*/ 94046 w 1309718"/>
                <a:gd name="connsiteY7" fmla="*/ 11030 h 49234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81513 w 1297185"/>
                <a:gd name="connsiteY0" fmla="*/ 0 h 481312"/>
                <a:gd name="connsiteX1" fmla="*/ 1094798 w 1297185"/>
                <a:gd name="connsiteY1" fmla="*/ 338 h 481312"/>
                <a:gd name="connsiteX2" fmla="*/ 1297185 w 1297185"/>
                <a:gd name="connsiteY2" fmla="*/ 202725 h 481312"/>
                <a:gd name="connsiteX3" fmla="*/ 1094798 w 1297185"/>
                <a:gd name="connsiteY3" fmla="*/ 405112 h 481312"/>
                <a:gd name="connsiteX4" fmla="*/ 124518 w 1297185"/>
                <a:gd name="connsiteY4" fmla="*/ 410777 h 481312"/>
                <a:gd name="connsiteX5" fmla="*/ 1786 w 1297185"/>
                <a:gd name="connsiteY5" fmla="*/ 481312 h 481312"/>
                <a:gd name="connsiteX6" fmla="*/ 1786 w 1297185"/>
                <a:gd name="connsiteY6" fmla="*/ 100312 h 481312"/>
                <a:gd name="connsiteX7" fmla="*/ 81513 w 1297185"/>
                <a:gd name="connsiteY7" fmla="*/ 0 h 481312"/>
                <a:gd name="connsiteX0" fmla="*/ 79727 w 1295399"/>
                <a:gd name="connsiteY0" fmla="*/ 0 h 481312"/>
                <a:gd name="connsiteX1" fmla="*/ 1093012 w 1295399"/>
                <a:gd name="connsiteY1" fmla="*/ 338 h 481312"/>
                <a:gd name="connsiteX2" fmla="*/ 1295399 w 1295399"/>
                <a:gd name="connsiteY2" fmla="*/ 202725 h 481312"/>
                <a:gd name="connsiteX3" fmla="*/ 1093012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302292"/>
                <a:gd name="connsiteY0" fmla="*/ 0 h 481312"/>
                <a:gd name="connsiteX1" fmla="*/ 1134372 w 1302292"/>
                <a:gd name="connsiteY1" fmla="*/ 1301 h 481312"/>
                <a:gd name="connsiteX2" fmla="*/ 1295399 w 1302292"/>
                <a:gd name="connsiteY2" fmla="*/ 202725 h 481312"/>
                <a:gd name="connsiteX3" fmla="*/ 1093012 w 1302292"/>
                <a:gd name="connsiteY3" fmla="*/ 405112 h 481312"/>
                <a:gd name="connsiteX4" fmla="*/ 122732 w 1302292"/>
                <a:gd name="connsiteY4" fmla="*/ 410777 h 481312"/>
                <a:gd name="connsiteX5" fmla="*/ 0 w 1302292"/>
                <a:gd name="connsiteY5" fmla="*/ 481312 h 481312"/>
                <a:gd name="connsiteX6" fmla="*/ 0 w 1302292"/>
                <a:gd name="connsiteY6" fmla="*/ 100312 h 481312"/>
                <a:gd name="connsiteX7" fmla="*/ 79727 w 1302292"/>
                <a:gd name="connsiteY7" fmla="*/ 0 h 481312"/>
                <a:gd name="connsiteX0" fmla="*/ 79727 w 1295608"/>
                <a:gd name="connsiteY0" fmla="*/ 0 h 481312"/>
                <a:gd name="connsiteX1" fmla="*/ 1134372 w 1295608"/>
                <a:gd name="connsiteY1" fmla="*/ 1301 h 481312"/>
                <a:gd name="connsiteX2" fmla="*/ 1295399 w 1295608"/>
                <a:gd name="connsiteY2" fmla="*/ 202725 h 481312"/>
                <a:gd name="connsiteX3" fmla="*/ 1133118 w 1295608"/>
                <a:gd name="connsiteY3" fmla="*/ 405112 h 481312"/>
                <a:gd name="connsiteX4" fmla="*/ 122732 w 1295608"/>
                <a:gd name="connsiteY4" fmla="*/ 410777 h 481312"/>
                <a:gd name="connsiteX5" fmla="*/ 0 w 1295608"/>
                <a:gd name="connsiteY5" fmla="*/ 481312 h 481312"/>
                <a:gd name="connsiteX6" fmla="*/ 0 w 1295608"/>
                <a:gd name="connsiteY6" fmla="*/ 100312 h 481312"/>
                <a:gd name="connsiteX7" fmla="*/ 79727 w 1295608"/>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56305 w 1295399"/>
                <a:gd name="connsiteY1" fmla="*/ 6114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5399" h="481312">
                  <a:moveTo>
                    <a:pt x="79727" y="0"/>
                  </a:moveTo>
                  <a:lnTo>
                    <a:pt x="1156305" y="6114"/>
                  </a:lnTo>
                  <a:lnTo>
                    <a:pt x="1295399" y="202725"/>
                  </a:lnTo>
                  <a:lnTo>
                    <a:pt x="1165078" y="406074"/>
                  </a:lnTo>
                  <a:lnTo>
                    <a:pt x="122732" y="410777"/>
                  </a:lnTo>
                  <a:cubicBezTo>
                    <a:pt x="78235" y="412895"/>
                    <a:pt x="11453" y="402374"/>
                    <a:pt x="0" y="481312"/>
                  </a:cubicBezTo>
                  <a:lnTo>
                    <a:pt x="0" y="100312"/>
                  </a:lnTo>
                  <a:cubicBezTo>
                    <a:pt x="721" y="14824"/>
                    <a:pt x="31644" y="5334"/>
                    <a:pt x="79727" y="0"/>
                  </a:cubicBezTo>
                  <a:close/>
                </a:path>
              </a:pathLst>
            </a:custGeom>
            <a:gradFill flip="none" rotWithShape="1">
              <a:gsLst>
                <a:gs pos="0">
                  <a:schemeClr val="accent1">
                    <a:lumMod val="75000"/>
                  </a:schemeClr>
                </a:gs>
                <a:gs pos="69000">
                  <a:schemeClr val="accent1"/>
                </a:gs>
                <a:gs pos="100000">
                  <a:schemeClr val="accent1">
                    <a:lumMod val="60000"/>
                    <a:lumOff val="40000"/>
                  </a:schemeClr>
                </a:gs>
              </a:gsLst>
              <a:lin ang="0" scaled="1"/>
              <a:tileRect/>
            </a:gradFill>
            <a:ln>
              <a:noFill/>
            </a:ln>
            <a:effectLst/>
            <a:scene3d>
              <a:camera prst="orthographicFront">
                <a:rot lat="0" lon="0" rev="0"/>
              </a:camera>
              <a:lightRig rig="threePt" dir="t"/>
            </a:scene3d>
            <a:sp3d prstMaterial="plastic">
              <a:bevelT w="57150" h="57150"/>
            </a:sp3d>
          </p:spPr>
          <p:style>
            <a:lnRef idx="0">
              <a:schemeClr val="accent4"/>
            </a:lnRef>
            <a:fillRef idx="3">
              <a:schemeClr val="accent4"/>
            </a:fillRef>
            <a:effectRef idx="3">
              <a:schemeClr val="accent4"/>
            </a:effectRef>
            <a:fontRef idx="minor">
              <a:schemeClr val="lt1"/>
            </a:fontRef>
          </p:style>
          <p:txBody>
            <a:bodyPr anchor="ctr"/>
            <a:lstStyle/>
            <a:p>
              <a:pPr algn="ctr">
                <a:defRPr/>
              </a:pPr>
              <a:endParaRPr lang="en-US" dirty="0"/>
            </a:p>
          </p:txBody>
        </p:sp>
        <p:sp>
          <p:nvSpPr>
            <p:cNvPr id="14" name="Pie 64">
              <a:extLst>
                <a:ext uri="{FF2B5EF4-FFF2-40B4-BE49-F238E27FC236}">
                  <a16:creationId xmlns:a16="http://schemas.microsoft.com/office/drawing/2014/main" id="{826926E5-BE69-4D61-B95F-D5CF3D65C6F5}"/>
                </a:ext>
              </a:extLst>
            </p:cNvPr>
            <p:cNvSpPr/>
            <p:nvPr/>
          </p:nvSpPr>
          <p:spPr bwMode="gray">
            <a:xfrm>
              <a:off x="4782670" y="3083859"/>
              <a:ext cx="304685" cy="179294"/>
            </a:xfrm>
            <a:prstGeom prst="pie">
              <a:avLst>
                <a:gd name="adj1" fmla="val 5429925"/>
                <a:gd name="adj2" fmla="val 1620000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1"/>
                </a:solidFill>
              </a:endParaRPr>
            </a:p>
          </p:txBody>
        </p:sp>
      </p:grpSp>
      <p:grpSp>
        <p:nvGrpSpPr>
          <p:cNvPr id="15" name="Group 71">
            <a:extLst>
              <a:ext uri="{FF2B5EF4-FFF2-40B4-BE49-F238E27FC236}">
                <a16:creationId xmlns:a16="http://schemas.microsoft.com/office/drawing/2014/main" id="{3A3ACA50-D55F-4B53-8DE4-AF01C8EAFA68}"/>
              </a:ext>
            </a:extLst>
          </p:cNvPr>
          <p:cNvGrpSpPr>
            <a:grpSpLocks/>
          </p:cNvGrpSpPr>
          <p:nvPr/>
        </p:nvGrpSpPr>
        <p:grpSpPr bwMode="auto">
          <a:xfrm>
            <a:off x="8397146" y="1607974"/>
            <a:ext cx="3027445" cy="5145030"/>
            <a:chOff x="457200" y="1239996"/>
            <a:chExt cx="2177144" cy="2804886"/>
          </a:xfrm>
        </p:grpSpPr>
        <p:sp>
          <p:nvSpPr>
            <p:cNvPr id="16" name="Rectangle 15">
              <a:extLst>
                <a:ext uri="{FF2B5EF4-FFF2-40B4-BE49-F238E27FC236}">
                  <a16:creationId xmlns:a16="http://schemas.microsoft.com/office/drawing/2014/main" id="{C6C6C5DF-C1D3-4E09-A27A-CF994C1192B8}"/>
                </a:ext>
              </a:extLst>
            </p:cNvPr>
            <p:cNvSpPr/>
            <p:nvPr/>
          </p:nvSpPr>
          <p:spPr>
            <a:xfrm>
              <a:off x="457200" y="1239996"/>
              <a:ext cx="2177144" cy="2804886"/>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Rectangle 16">
              <a:extLst>
                <a:ext uri="{FF2B5EF4-FFF2-40B4-BE49-F238E27FC236}">
                  <a16:creationId xmlns:a16="http://schemas.microsoft.com/office/drawing/2014/main" id="{2AEFABAD-BFFC-4052-9737-B6BF39670BE6}"/>
                </a:ext>
              </a:extLst>
            </p:cNvPr>
            <p:cNvSpPr/>
            <p:nvPr/>
          </p:nvSpPr>
          <p:spPr>
            <a:xfrm>
              <a:off x="536316" y="1293865"/>
              <a:ext cx="2018913" cy="2694698"/>
            </a:xfrm>
            <a:prstGeom prst="rect">
              <a:avLst/>
            </a:prstGeom>
            <a:noFill/>
            <a:ln w="19050">
              <a:solidFill>
                <a:schemeClr val="accent4">
                  <a:lumMod val="60000"/>
                  <a:lumOff val="4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18" name="Group 75">
            <a:extLst>
              <a:ext uri="{FF2B5EF4-FFF2-40B4-BE49-F238E27FC236}">
                <a16:creationId xmlns:a16="http://schemas.microsoft.com/office/drawing/2014/main" id="{B0732BB7-019A-4B84-834E-A72B6E4E0B8D}"/>
              </a:ext>
            </a:extLst>
          </p:cNvPr>
          <p:cNvGrpSpPr>
            <a:grpSpLocks/>
          </p:cNvGrpSpPr>
          <p:nvPr/>
        </p:nvGrpSpPr>
        <p:grpSpPr bwMode="auto">
          <a:xfrm flipV="1">
            <a:off x="8287024" y="1636640"/>
            <a:ext cx="2101850" cy="738188"/>
            <a:chOff x="4782670" y="2429435"/>
            <a:chExt cx="2840865" cy="833718"/>
          </a:xfrm>
        </p:grpSpPr>
        <p:sp>
          <p:nvSpPr>
            <p:cNvPr id="19" name="Freeform 76">
              <a:extLst>
                <a:ext uri="{FF2B5EF4-FFF2-40B4-BE49-F238E27FC236}">
                  <a16:creationId xmlns:a16="http://schemas.microsoft.com/office/drawing/2014/main" id="{B4E1D641-3C9E-4468-A68C-1B395FC5032C}"/>
                </a:ext>
              </a:extLst>
            </p:cNvPr>
            <p:cNvSpPr/>
            <p:nvPr/>
          </p:nvSpPr>
          <p:spPr bwMode="gray">
            <a:xfrm>
              <a:off x="4790411" y="2429435"/>
              <a:ext cx="2833124" cy="768967"/>
            </a:xfrm>
            <a:custGeom>
              <a:avLst/>
              <a:gdLst>
                <a:gd name="connsiteX0" fmla="*/ 0 w 1205789"/>
                <a:gd name="connsiteY0" fmla="*/ 0 h 404774"/>
                <a:gd name="connsiteX1" fmla="*/ 1003402 w 1205789"/>
                <a:gd name="connsiteY1" fmla="*/ 0 h 404774"/>
                <a:gd name="connsiteX2" fmla="*/ 1205789 w 1205789"/>
                <a:gd name="connsiteY2" fmla="*/ 202387 h 404774"/>
                <a:gd name="connsiteX3" fmla="*/ 1003402 w 1205789"/>
                <a:gd name="connsiteY3" fmla="*/ 404774 h 404774"/>
                <a:gd name="connsiteX4" fmla="*/ 0 w 1205789"/>
                <a:gd name="connsiteY4" fmla="*/ 404774 h 404774"/>
                <a:gd name="connsiteX5" fmla="*/ 0 w 1205789"/>
                <a:gd name="connsiteY5" fmla="*/ 0 h 404774"/>
                <a:gd name="connsiteX0" fmla="*/ 7314 w 1213103"/>
                <a:gd name="connsiteY0" fmla="*/ 0 h 404774"/>
                <a:gd name="connsiteX1" fmla="*/ 1010716 w 1213103"/>
                <a:gd name="connsiteY1" fmla="*/ 0 h 404774"/>
                <a:gd name="connsiteX2" fmla="*/ 1213103 w 1213103"/>
                <a:gd name="connsiteY2" fmla="*/ 202387 h 404774"/>
                <a:gd name="connsiteX3" fmla="*/ 1010716 w 1213103"/>
                <a:gd name="connsiteY3" fmla="*/ 404774 h 404774"/>
                <a:gd name="connsiteX4" fmla="*/ 7314 w 1213103"/>
                <a:gd name="connsiteY4" fmla="*/ 404774 h 404774"/>
                <a:gd name="connsiteX5" fmla="*/ 0 w 1213103"/>
                <a:gd name="connsiteY5" fmla="*/ 131673 h 404774"/>
                <a:gd name="connsiteX6" fmla="*/ 7314 w 1213103"/>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0 w 1295399"/>
                <a:gd name="connsiteY5" fmla="*/ 99974 h 404774"/>
                <a:gd name="connsiteX6" fmla="*/ 89610 w 1295399"/>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60350 w 1295399"/>
                <a:gd name="connsiteY5" fmla="*/ 299923 h 404774"/>
                <a:gd name="connsiteX6" fmla="*/ 0 w 1295399"/>
                <a:gd name="connsiteY6" fmla="*/ 99974 h 404774"/>
                <a:gd name="connsiteX7" fmla="*/ 89610 w 1295399"/>
                <a:gd name="connsiteY7" fmla="*/ 0 h 4047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2367 h 483341"/>
                <a:gd name="connsiteX1" fmla="*/ 1093012 w 1295399"/>
                <a:gd name="connsiteY1" fmla="*/ 2367 h 483341"/>
                <a:gd name="connsiteX2" fmla="*/ 1295399 w 1295399"/>
                <a:gd name="connsiteY2" fmla="*/ 204754 h 483341"/>
                <a:gd name="connsiteX3" fmla="*/ 1093012 w 1295399"/>
                <a:gd name="connsiteY3" fmla="*/ 407141 h 483341"/>
                <a:gd name="connsiteX4" fmla="*/ 89610 w 1295399"/>
                <a:gd name="connsiteY4" fmla="*/ 407141 h 483341"/>
                <a:gd name="connsiteX5" fmla="*/ 0 w 1295399"/>
                <a:gd name="connsiteY5" fmla="*/ 483341 h 483341"/>
                <a:gd name="connsiteX6" fmla="*/ 0 w 1295399"/>
                <a:gd name="connsiteY6" fmla="*/ 102341 h 483341"/>
                <a:gd name="connsiteX7" fmla="*/ 89610 w 1295399"/>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03929 w 1309718"/>
                <a:gd name="connsiteY4" fmla="*/ 404774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94046 w 1309718"/>
                <a:gd name="connsiteY0" fmla="*/ 2367 h 483679"/>
                <a:gd name="connsiteX1" fmla="*/ 1107331 w 1309718"/>
                <a:gd name="connsiteY1" fmla="*/ 2705 h 483679"/>
                <a:gd name="connsiteX2" fmla="*/ 1309718 w 1309718"/>
                <a:gd name="connsiteY2" fmla="*/ 205092 h 483679"/>
                <a:gd name="connsiteX3" fmla="*/ 1107331 w 1309718"/>
                <a:gd name="connsiteY3" fmla="*/ 407479 h 483679"/>
                <a:gd name="connsiteX4" fmla="*/ 137051 w 1309718"/>
                <a:gd name="connsiteY4" fmla="*/ 413144 h 483679"/>
                <a:gd name="connsiteX5" fmla="*/ 14319 w 1309718"/>
                <a:gd name="connsiteY5" fmla="*/ 483679 h 483679"/>
                <a:gd name="connsiteX6" fmla="*/ 14319 w 1309718"/>
                <a:gd name="connsiteY6" fmla="*/ 102679 h 483679"/>
                <a:gd name="connsiteX7" fmla="*/ 94046 w 1309718"/>
                <a:gd name="connsiteY7" fmla="*/ 2367 h 483679"/>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11030 h 492342"/>
                <a:gd name="connsiteX1" fmla="*/ 1107331 w 1309718"/>
                <a:gd name="connsiteY1" fmla="*/ 11368 h 492342"/>
                <a:gd name="connsiteX2" fmla="*/ 1309718 w 1309718"/>
                <a:gd name="connsiteY2" fmla="*/ 213755 h 492342"/>
                <a:gd name="connsiteX3" fmla="*/ 1107331 w 1309718"/>
                <a:gd name="connsiteY3" fmla="*/ 416142 h 492342"/>
                <a:gd name="connsiteX4" fmla="*/ 137051 w 1309718"/>
                <a:gd name="connsiteY4" fmla="*/ 421807 h 492342"/>
                <a:gd name="connsiteX5" fmla="*/ 14319 w 1309718"/>
                <a:gd name="connsiteY5" fmla="*/ 492342 h 492342"/>
                <a:gd name="connsiteX6" fmla="*/ 14319 w 1309718"/>
                <a:gd name="connsiteY6" fmla="*/ 111342 h 492342"/>
                <a:gd name="connsiteX7" fmla="*/ 94046 w 1309718"/>
                <a:gd name="connsiteY7" fmla="*/ 11030 h 49234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81513 w 1297185"/>
                <a:gd name="connsiteY0" fmla="*/ 0 h 481312"/>
                <a:gd name="connsiteX1" fmla="*/ 1094798 w 1297185"/>
                <a:gd name="connsiteY1" fmla="*/ 338 h 481312"/>
                <a:gd name="connsiteX2" fmla="*/ 1297185 w 1297185"/>
                <a:gd name="connsiteY2" fmla="*/ 202725 h 481312"/>
                <a:gd name="connsiteX3" fmla="*/ 1094798 w 1297185"/>
                <a:gd name="connsiteY3" fmla="*/ 405112 h 481312"/>
                <a:gd name="connsiteX4" fmla="*/ 124518 w 1297185"/>
                <a:gd name="connsiteY4" fmla="*/ 410777 h 481312"/>
                <a:gd name="connsiteX5" fmla="*/ 1786 w 1297185"/>
                <a:gd name="connsiteY5" fmla="*/ 481312 h 481312"/>
                <a:gd name="connsiteX6" fmla="*/ 1786 w 1297185"/>
                <a:gd name="connsiteY6" fmla="*/ 100312 h 481312"/>
                <a:gd name="connsiteX7" fmla="*/ 81513 w 1297185"/>
                <a:gd name="connsiteY7" fmla="*/ 0 h 481312"/>
                <a:gd name="connsiteX0" fmla="*/ 79727 w 1295399"/>
                <a:gd name="connsiteY0" fmla="*/ 0 h 481312"/>
                <a:gd name="connsiteX1" fmla="*/ 1093012 w 1295399"/>
                <a:gd name="connsiteY1" fmla="*/ 338 h 481312"/>
                <a:gd name="connsiteX2" fmla="*/ 1295399 w 1295399"/>
                <a:gd name="connsiteY2" fmla="*/ 202725 h 481312"/>
                <a:gd name="connsiteX3" fmla="*/ 1093012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302292"/>
                <a:gd name="connsiteY0" fmla="*/ 0 h 481312"/>
                <a:gd name="connsiteX1" fmla="*/ 1134372 w 1302292"/>
                <a:gd name="connsiteY1" fmla="*/ 1301 h 481312"/>
                <a:gd name="connsiteX2" fmla="*/ 1295399 w 1302292"/>
                <a:gd name="connsiteY2" fmla="*/ 202725 h 481312"/>
                <a:gd name="connsiteX3" fmla="*/ 1093012 w 1302292"/>
                <a:gd name="connsiteY3" fmla="*/ 405112 h 481312"/>
                <a:gd name="connsiteX4" fmla="*/ 122732 w 1302292"/>
                <a:gd name="connsiteY4" fmla="*/ 410777 h 481312"/>
                <a:gd name="connsiteX5" fmla="*/ 0 w 1302292"/>
                <a:gd name="connsiteY5" fmla="*/ 481312 h 481312"/>
                <a:gd name="connsiteX6" fmla="*/ 0 w 1302292"/>
                <a:gd name="connsiteY6" fmla="*/ 100312 h 481312"/>
                <a:gd name="connsiteX7" fmla="*/ 79727 w 1302292"/>
                <a:gd name="connsiteY7" fmla="*/ 0 h 481312"/>
                <a:gd name="connsiteX0" fmla="*/ 79727 w 1295608"/>
                <a:gd name="connsiteY0" fmla="*/ 0 h 481312"/>
                <a:gd name="connsiteX1" fmla="*/ 1134372 w 1295608"/>
                <a:gd name="connsiteY1" fmla="*/ 1301 h 481312"/>
                <a:gd name="connsiteX2" fmla="*/ 1295399 w 1295608"/>
                <a:gd name="connsiteY2" fmla="*/ 202725 h 481312"/>
                <a:gd name="connsiteX3" fmla="*/ 1133118 w 1295608"/>
                <a:gd name="connsiteY3" fmla="*/ 405112 h 481312"/>
                <a:gd name="connsiteX4" fmla="*/ 122732 w 1295608"/>
                <a:gd name="connsiteY4" fmla="*/ 410777 h 481312"/>
                <a:gd name="connsiteX5" fmla="*/ 0 w 1295608"/>
                <a:gd name="connsiteY5" fmla="*/ 481312 h 481312"/>
                <a:gd name="connsiteX6" fmla="*/ 0 w 1295608"/>
                <a:gd name="connsiteY6" fmla="*/ 100312 h 481312"/>
                <a:gd name="connsiteX7" fmla="*/ 79727 w 1295608"/>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56305 w 1295399"/>
                <a:gd name="connsiteY1" fmla="*/ 6114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5399" h="481312">
                  <a:moveTo>
                    <a:pt x="79727" y="0"/>
                  </a:moveTo>
                  <a:lnTo>
                    <a:pt x="1156305" y="6114"/>
                  </a:lnTo>
                  <a:lnTo>
                    <a:pt x="1295399" y="202725"/>
                  </a:lnTo>
                  <a:lnTo>
                    <a:pt x="1165078" y="406074"/>
                  </a:lnTo>
                  <a:lnTo>
                    <a:pt x="122732" y="410777"/>
                  </a:lnTo>
                  <a:cubicBezTo>
                    <a:pt x="78235" y="412895"/>
                    <a:pt x="11453" y="402374"/>
                    <a:pt x="0" y="481312"/>
                  </a:cubicBezTo>
                  <a:lnTo>
                    <a:pt x="0" y="100312"/>
                  </a:lnTo>
                  <a:cubicBezTo>
                    <a:pt x="721" y="14824"/>
                    <a:pt x="31644" y="5334"/>
                    <a:pt x="79727" y="0"/>
                  </a:cubicBezTo>
                  <a:close/>
                </a:path>
              </a:pathLst>
            </a:custGeom>
            <a:gradFill flip="none" rotWithShape="1">
              <a:gsLst>
                <a:gs pos="0">
                  <a:schemeClr val="accent4">
                    <a:lumMod val="75000"/>
                  </a:schemeClr>
                </a:gs>
                <a:gs pos="69000">
                  <a:schemeClr val="accent4"/>
                </a:gs>
                <a:gs pos="100000">
                  <a:schemeClr val="accent4">
                    <a:lumMod val="60000"/>
                    <a:lumOff val="40000"/>
                  </a:schemeClr>
                </a:gs>
              </a:gsLst>
              <a:lin ang="0" scaled="1"/>
              <a:tileRect/>
            </a:gradFill>
            <a:ln>
              <a:noFill/>
            </a:ln>
            <a:effectLst/>
            <a:scene3d>
              <a:camera prst="orthographicFront">
                <a:rot lat="0" lon="0" rev="0"/>
              </a:camera>
              <a:lightRig rig="threePt" dir="t"/>
            </a:scene3d>
            <a:sp3d prstMaterial="plastic">
              <a:bevelT w="57150" h="57150"/>
            </a:sp3d>
          </p:spPr>
          <p:style>
            <a:lnRef idx="0">
              <a:schemeClr val="accent4"/>
            </a:lnRef>
            <a:fillRef idx="3">
              <a:schemeClr val="accent4"/>
            </a:fillRef>
            <a:effectRef idx="3">
              <a:schemeClr val="accent4"/>
            </a:effectRef>
            <a:fontRef idx="minor">
              <a:schemeClr val="lt1"/>
            </a:fontRef>
          </p:style>
          <p:txBody>
            <a:bodyPr anchor="ctr"/>
            <a:lstStyle/>
            <a:p>
              <a:pPr algn="ctr">
                <a:defRPr/>
              </a:pPr>
              <a:endParaRPr lang="en-US" dirty="0"/>
            </a:p>
          </p:txBody>
        </p:sp>
        <p:sp>
          <p:nvSpPr>
            <p:cNvPr id="20" name="Pie 77">
              <a:extLst>
                <a:ext uri="{FF2B5EF4-FFF2-40B4-BE49-F238E27FC236}">
                  <a16:creationId xmlns:a16="http://schemas.microsoft.com/office/drawing/2014/main" id="{867451D2-3E60-42AD-BE3B-879B8AB3E4DC}"/>
                </a:ext>
              </a:extLst>
            </p:cNvPr>
            <p:cNvSpPr/>
            <p:nvPr/>
          </p:nvSpPr>
          <p:spPr bwMode="gray">
            <a:xfrm>
              <a:off x="4782670" y="3083859"/>
              <a:ext cx="304685" cy="179294"/>
            </a:xfrm>
            <a:prstGeom prst="pie">
              <a:avLst>
                <a:gd name="adj1" fmla="val 5429925"/>
                <a:gd name="adj2" fmla="val 16200000"/>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1"/>
                </a:solidFill>
              </a:endParaRPr>
            </a:p>
          </p:txBody>
        </p:sp>
      </p:grpSp>
      <p:sp>
        <p:nvSpPr>
          <p:cNvPr id="27" name="Rectangle 26">
            <a:extLst>
              <a:ext uri="{FF2B5EF4-FFF2-40B4-BE49-F238E27FC236}">
                <a16:creationId xmlns:a16="http://schemas.microsoft.com/office/drawing/2014/main" id="{85201253-FA86-4933-A08D-4171F46E875F}"/>
              </a:ext>
            </a:extLst>
          </p:cNvPr>
          <p:cNvSpPr/>
          <p:nvPr/>
        </p:nvSpPr>
        <p:spPr>
          <a:xfrm>
            <a:off x="893620" y="2749996"/>
            <a:ext cx="2701208" cy="3046988"/>
          </a:xfrm>
          <a:prstGeom prst="rect">
            <a:avLst/>
          </a:prstGeom>
        </p:spPr>
        <p:txBody>
          <a:bodyPr wrap="square">
            <a:spAutoFit/>
          </a:bodyPr>
          <a:lstStyle/>
          <a:p>
            <a:pPr algn="ctr"/>
            <a:r>
              <a:rPr lang="vi-VN" sz="2400" dirty="0" smtClean="0">
                <a:latin typeface="#9Slide03 Arima Madurai Black" panose="00000A00000000000000" pitchFamily="2" charset="0"/>
                <a:cs typeface="#9Slide03 Arima Madurai Black" panose="00000A00000000000000" pitchFamily="2" charset="0"/>
              </a:rPr>
              <a:t>Xây dựng nhân vật thông qua đối thoại trực tiếp, nghệ thuật đối lập làm nổi bật tính cách, hành động, lời nói của các nhân vật.</a:t>
            </a:r>
            <a:endParaRPr lang="en-SG" sz="2400" dirty="0">
              <a:latin typeface="#9Slide03 Arima Madurai Black" panose="00000A00000000000000" pitchFamily="2" charset="0"/>
              <a:cs typeface="#9Slide03 Arima Madurai Black" panose="00000A00000000000000" pitchFamily="2" charset="0"/>
            </a:endParaRPr>
          </a:p>
        </p:txBody>
      </p:sp>
      <p:sp>
        <p:nvSpPr>
          <p:cNvPr id="28" name="Rectangle 27">
            <a:extLst>
              <a:ext uri="{FF2B5EF4-FFF2-40B4-BE49-F238E27FC236}">
                <a16:creationId xmlns:a16="http://schemas.microsoft.com/office/drawing/2014/main" id="{56CF69C3-9906-4984-A288-8D87C6F37975}"/>
              </a:ext>
            </a:extLst>
          </p:cNvPr>
          <p:cNvSpPr/>
          <p:nvPr/>
        </p:nvSpPr>
        <p:spPr>
          <a:xfrm>
            <a:off x="4541944" y="2358904"/>
            <a:ext cx="2701798" cy="2862322"/>
          </a:xfrm>
          <a:prstGeom prst="rect">
            <a:avLst/>
          </a:prstGeom>
        </p:spPr>
        <p:txBody>
          <a:bodyPr wrap="square">
            <a:spAutoFit/>
          </a:bodyPr>
          <a:lstStyle/>
          <a:p>
            <a:pPr algn="ctr">
              <a:lnSpc>
                <a:spcPct val="150000"/>
              </a:lnSpc>
            </a:pPr>
            <a:r>
              <a:rPr lang="vi-VN" sz="2400" dirty="0" smtClean="0">
                <a:latin typeface="#9Slide03 Arima Madurai Black" panose="00000A00000000000000" pitchFamily="2" charset="0"/>
                <a:cs typeface="#9Slide03 Arima Madurai Black" panose="00000A00000000000000" pitchFamily="2" charset="0"/>
              </a:rPr>
              <a:t>Trí tưởng tượng phong phú, độc đáo dựa trên cơ sở của khoa học kĩ thuật.</a:t>
            </a:r>
            <a:endParaRPr lang="en-SG" sz="2400" dirty="0">
              <a:latin typeface="#9Slide03 Arima Madurai Black" panose="00000A00000000000000" pitchFamily="2" charset="0"/>
              <a:cs typeface="#9Slide03 Arima Madurai Black" panose="00000A00000000000000" pitchFamily="2" charset="0"/>
            </a:endParaRPr>
          </a:p>
        </p:txBody>
      </p:sp>
      <p:sp>
        <p:nvSpPr>
          <p:cNvPr id="29" name="Rectangle 28">
            <a:extLst>
              <a:ext uri="{FF2B5EF4-FFF2-40B4-BE49-F238E27FC236}">
                <a16:creationId xmlns:a16="http://schemas.microsoft.com/office/drawing/2014/main" id="{39A4D089-BE09-43D2-BD31-D4F914D7A470}"/>
              </a:ext>
            </a:extLst>
          </p:cNvPr>
          <p:cNvSpPr/>
          <p:nvPr/>
        </p:nvSpPr>
        <p:spPr>
          <a:xfrm>
            <a:off x="8507161" y="2515740"/>
            <a:ext cx="2720667" cy="2862322"/>
          </a:xfrm>
          <a:prstGeom prst="rect">
            <a:avLst/>
          </a:prstGeom>
        </p:spPr>
        <p:txBody>
          <a:bodyPr wrap="square">
            <a:spAutoFit/>
          </a:bodyPr>
          <a:lstStyle/>
          <a:p>
            <a:pPr algn="ctr">
              <a:lnSpc>
                <a:spcPct val="150000"/>
              </a:lnSpc>
            </a:pPr>
            <a:r>
              <a:rPr lang="vi-VN" sz="2400" dirty="0" smtClean="0">
                <a:latin typeface="#9Slide03 Arima Madurai Black" panose="00000A00000000000000" pitchFamily="2" charset="0"/>
                <a:cs typeface="#9Slide03 Arima Madurai Black" panose="00000A00000000000000" pitchFamily="2" charset="0"/>
              </a:rPr>
              <a:t>Xây dựng tình huống bất ngờ, li kì, nghệ thuật kể chuyện tự nhiên, hấp dẫn.</a:t>
            </a:r>
            <a:endParaRPr lang="en-SG" sz="2400" dirty="0">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4228621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par>
                                <p:cTn id="13" presetID="14" presetClass="entr" presetSubtype="1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horizontal)">
                                      <p:cBhvr>
                                        <p:cTn id="15" dur="500"/>
                                        <p:tgtEl>
                                          <p:spTgt spid="3"/>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randombar(horizontal)">
                                      <p:cBhvr>
                                        <p:cTn id="18" dur="500"/>
                                        <p:tgtEl>
                                          <p:spTgt spid="27"/>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randombar(horizontal)">
                                      <p:cBhvr>
                                        <p:cTn id="23" dur="500"/>
                                        <p:tgtEl>
                                          <p:spTgt spid="12"/>
                                        </p:tgtEl>
                                      </p:cBhvr>
                                    </p:animEffect>
                                  </p:childTnLst>
                                </p:cTn>
                              </p:par>
                              <p:par>
                                <p:cTn id="24" presetID="14" presetClass="entr" presetSubtype="10"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randombar(horizontal)">
                                      <p:cBhvr>
                                        <p:cTn id="26" dur="500"/>
                                        <p:tgtEl>
                                          <p:spTgt spid="9"/>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randombar(horizontal)">
                                      <p:cBhvr>
                                        <p:cTn id="29" dur="500"/>
                                        <p:tgtEl>
                                          <p:spTgt spid="28"/>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randombar(horizontal)">
                                      <p:cBhvr>
                                        <p:cTn id="34" dur="500"/>
                                        <p:tgtEl>
                                          <p:spTgt spid="18"/>
                                        </p:tgtEl>
                                      </p:cBhvr>
                                    </p:animEffect>
                                  </p:childTnLst>
                                </p:cTn>
                              </p:par>
                              <p:par>
                                <p:cTn id="35" presetID="14" presetClass="entr" presetSubtype="10"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randombar(horizontal)">
                                      <p:cBhvr>
                                        <p:cTn id="37" dur="500"/>
                                        <p:tgtEl>
                                          <p:spTgt spid="15"/>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randombar(horizontal)">
                                      <p:cBhvr>
                                        <p:cTn id="4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7" grpId="0"/>
      <p:bldP spid="28" grpId="0"/>
      <p:bldP spid="29"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19B6A56-A5AF-40AB-86EB-4F78FBE6879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745" r="12168"/>
          <a:stretch/>
        </p:blipFill>
        <p:spPr>
          <a:xfrm>
            <a:off x="307859" y="2002692"/>
            <a:ext cx="5904657" cy="4364781"/>
          </a:xfrm>
          <a:prstGeom prst="rect">
            <a:avLst/>
          </a:prstGeom>
        </p:spPr>
      </p:pic>
      <p:sp>
        <p:nvSpPr>
          <p:cNvPr id="5" name="Rectangle 4">
            <a:extLst>
              <a:ext uri="{FF2B5EF4-FFF2-40B4-BE49-F238E27FC236}">
                <a16:creationId xmlns:a16="http://schemas.microsoft.com/office/drawing/2014/main" id="{AC6A62A7-2280-49ED-A576-31D4B5BE3CFB}"/>
              </a:ext>
            </a:extLst>
          </p:cNvPr>
          <p:cNvSpPr/>
          <p:nvPr/>
        </p:nvSpPr>
        <p:spPr>
          <a:xfrm>
            <a:off x="6109222" y="476672"/>
            <a:ext cx="6076172" cy="5016758"/>
          </a:xfrm>
          <a:prstGeom prst="rect">
            <a:avLst/>
          </a:prstGeom>
        </p:spPr>
        <p:txBody>
          <a:bodyPr wrap="square">
            <a:spAutoFit/>
          </a:bodyPr>
          <a:lstStyle/>
          <a:p>
            <a:pPr lvl="0" algn="ctr"/>
            <a:r>
              <a:rPr lang="vi-VN" sz="8000" b="1" dirty="0" smtClean="0">
                <a:solidFill>
                  <a:srgbClr val="FF0000"/>
                </a:solidFill>
                <a:latin typeface="#9Slide05 HLT Boulevard" panose="00000400000000000000" pitchFamily="2" charset="0"/>
                <a:ea typeface="#9Slide05 HLT Boulevard" panose="00000400000000000000" pitchFamily="2" charset="0"/>
                <a:cs typeface="#9Slide05 HLT Boulevard" panose="00000400000000000000" pitchFamily="2" charset="0"/>
              </a:rPr>
              <a:t>Trò chơi: </a:t>
            </a:r>
          </a:p>
          <a:p>
            <a:pPr lvl="0" algn="ctr"/>
            <a:r>
              <a:rPr lang="vi-VN" sz="8000" b="1" dirty="0" smtClean="0">
                <a:solidFill>
                  <a:srgbClr val="FF0000"/>
                </a:solidFill>
                <a:latin typeface="#9Slide05 HLT Boulevard" panose="00000400000000000000" pitchFamily="2" charset="0"/>
                <a:ea typeface="#9Slide05 HLT Boulevard" panose="00000400000000000000" pitchFamily="2" charset="0"/>
                <a:cs typeface="#9Slide05 HLT Boulevard" panose="00000400000000000000" pitchFamily="2" charset="0"/>
              </a:rPr>
              <a:t>Dùng chất làm gỉ ngăn chặn chến tranh</a:t>
            </a:r>
            <a:endParaRPr lang="en-SG" sz="8000" b="1" dirty="0">
              <a:solidFill>
                <a:srgbClr val="FF0000"/>
              </a:solidFill>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327509152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49" y="3648"/>
            <a:ext cx="12176383" cy="6882787"/>
          </a:xfrm>
          <a:prstGeom prst="rect">
            <a:avLst/>
          </a:prstGeom>
        </p:spPr>
      </p:pic>
      <p:grpSp>
        <p:nvGrpSpPr>
          <p:cNvPr id="2" name="Group 1">
            <a:extLst>
              <a:ext uri="{FF2B5EF4-FFF2-40B4-BE49-F238E27FC236}">
                <a16:creationId xmlns:a16="http://schemas.microsoft.com/office/drawing/2014/main" id="{5F5610C6-060F-4D13-B42F-5B8EEF4BD95F}"/>
              </a:ext>
            </a:extLst>
          </p:cNvPr>
          <p:cNvGrpSpPr/>
          <p:nvPr/>
        </p:nvGrpSpPr>
        <p:grpSpPr>
          <a:xfrm>
            <a:off x="2181954" y="1370126"/>
            <a:ext cx="8523089" cy="3602182"/>
            <a:chOff x="164344" y="1790699"/>
            <a:chExt cx="7370962" cy="3602182"/>
          </a:xfrm>
        </p:grpSpPr>
        <p:sp>
          <p:nvSpPr>
            <p:cNvPr id="3" name="Rectangle: Rounded Corners 2">
              <a:extLst>
                <a:ext uri="{FF2B5EF4-FFF2-40B4-BE49-F238E27FC236}">
                  <a16:creationId xmlns:a16="http://schemas.microsoft.com/office/drawing/2014/main" id="{A8C7A614-E2F2-46B6-856F-0FFB61E691AC}"/>
                </a:ext>
              </a:extLst>
            </p:cNvPr>
            <p:cNvSpPr/>
            <p:nvPr/>
          </p:nvSpPr>
          <p:spPr>
            <a:xfrm>
              <a:off x="164344" y="1790699"/>
              <a:ext cx="7370962" cy="3602182"/>
            </a:xfrm>
            <a:prstGeom prst="roundRect">
              <a:avLst/>
            </a:prstGeom>
            <a:solidFill>
              <a:schemeClr val="accent6">
                <a:lumMod val="20000"/>
                <a:lumOff val="80000"/>
              </a:schemeClr>
            </a:solidFill>
            <a:ln>
              <a:prstDash val="lgDash"/>
            </a:ln>
          </p:spPr>
          <p:style>
            <a:lnRef idx="2">
              <a:schemeClr val="accent5"/>
            </a:lnRef>
            <a:fillRef idx="1">
              <a:schemeClr val="lt1"/>
            </a:fillRef>
            <a:effectRef idx="0">
              <a:schemeClr val="accent5"/>
            </a:effectRef>
            <a:fontRef idx="minor">
              <a:schemeClr val="dk1"/>
            </a:fontRef>
          </p:style>
          <p:txBody>
            <a:bodyPr rtlCol="0" anchor="ctr"/>
            <a:lstStyle/>
            <a:p>
              <a:pPr lvl="0" algn="ctr"/>
              <a:endParaRPr lang="en-SG" sz="3200" dirty="0">
                <a:latin typeface="Times New Roman" panose="02020603050405020304" pitchFamily="18" charset="0"/>
                <a:cs typeface="Times New Roman" panose="02020603050405020304" pitchFamily="18" charset="0"/>
              </a:endParaRPr>
            </a:p>
          </p:txBody>
        </p:sp>
        <p:sp>
          <p:nvSpPr>
            <p:cNvPr id="6" name="Rectangle: Rounded Corners 5">
              <a:extLst>
                <a:ext uri="{FF2B5EF4-FFF2-40B4-BE49-F238E27FC236}">
                  <a16:creationId xmlns:a16="http://schemas.microsoft.com/office/drawing/2014/main" id="{27B64476-2BB2-4DA2-B508-5CF6DC37360F}"/>
                </a:ext>
              </a:extLst>
            </p:cNvPr>
            <p:cNvSpPr/>
            <p:nvPr/>
          </p:nvSpPr>
          <p:spPr>
            <a:xfrm>
              <a:off x="375483" y="1955591"/>
              <a:ext cx="6948684" cy="3272397"/>
            </a:xfrm>
            <a:prstGeom prst="roundRect">
              <a:avLst/>
            </a:prstGeom>
            <a:ln>
              <a:prstDash val="lgDash"/>
            </a:ln>
          </p:spPr>
          <p:style>
            <a:lnRef idx="2">
              <a:schemeClr val="accent5"/>
            </a:lnRef>
            <a:fillRef idx="1">
              <a:schemeClr val="lt1"/>
            </a:fillRef>
            <a:effectRef idx="0">
              <a:schemeClr val="accent5"/>
            </a:effectRef>
            <a:fontRef idx="minor">
              <a:schemeClr val="dk1"/>
            </a:fontRef>
          </p:style>
          <p:txBody>
            <a:bodyPr rtlCol="0" anchor="ctr"/>
            <a:lstStyle/>
            <a:p>
              <a:pPr lvl="0" algn="ctr"/>
              <a:r>
                <a:rPr lang="en-US" sz="3600" b="1" dirty="0" err="1" smtClean="0">
                  <a:solidFill>
                    <a:srgbClr val="FF0000"/>
                  </a:solidFill>
                  <a:latin typeface="#9Slide05 HLT AphroditeSlimStyl" panose="02000507000000020002" pitchFamily="2" charset="0"/>
                  <a:cs typeface="Times New Roman" panose="02020603050405020304" pitchFamily="18" charset="0"/>
                </a:rPr>
                <a:t>ĐỌC</a:t>
              </a:r>
              <a:r>
                <a:rPr lang="en-US" sz="3600" b="1" dirty="0" smtClean="0">
                  <a:solidFill>
                    <a:srgbClr val="FF0000"/>
                  </a:solidFill>
                  <a:latin typeface="#9Slide05 HLT AphroditeSlimStyl" panose="02000507000000020002" pitchFamily="2" charset="0"/>
                  <a:cs typeface="Times New Roman" panose="02020603050405020304" pitchFamily="18" charset="0"/>
                </a:rPr>
                <a:t> </a:t>
              </a:r>
              <a:r>
                <a:rPr lang="en-US" sz="3600" b="1" dirty="0" err="1" smtClean="0">
                  <a:solidFill>
                    <a:srgbClr val="FF0000"/>
                  </a:solidFill>
                  <a:latin typeface="#9Slide05 HLT AphroditeSlimStyl" panose="02000507000000020002" pitchFamily="2" charset="0"/>
                  <a:cs typeface="Times New Roman" panose="02020603050405020304" pitchFamily="18" charset="0"/>
                </a:rPr>
                <a:t>HIỂU</a:t>
              </a:r>
              <a:r>
                <a:rPr lang="en-US" sz="3600" b="1" dirty="0" smtClean="0">
                  <a:solidFill>
                    <a:srgbClr val="FF0000"/>
                  </a:solidFill>
                  <a:latin typeface="#9Slide05 HLT AphroditeSlimStyl" panose="02000507000000020002" pitchFamily="2" charset="0"/>
                  <a:cs typeface="Times New Roman" panose="02020603050405020304" pitchFamily="18" charset="0"/>
                </a:rPr>
                <a:t> </a:t>
              </a:r>
              <a:r>
                <a:rPr lang="en-US" sz="3600" b="1" dirty="0" err="1" smtClean="0">
                  <a:solidFill>
                    <a:srgbClr val="FF0000"/>
                  </a:solidFill>
                  <a:latin typeface="#9Slide05 HLT AphroditeSlimStyl" panose="02000507000000020002" pitchFamily="2" charset="0"/>
                  <a:cs typeface="Times New Roman" panose="02020603050405020304" pitchFamily="18" charset="0"/>
                </a:rPr>
                <a:t>VĂN</a:t>
              </a:r>
              <a:r>
                <a:rPr lang="en-US" sz="3600" b="1" dirty="0" smtClean="0">
                  <a:solidFill>
                    <a:srgbClr val="FF0000"/>
                  </a:solidFill>
                  <a:latin typeface="#9Slide05 HLT AphroditeSlimStyl" panose="02000507000000020002" pitchFamily="2" charset="0"/>
                  <a:cs typeface="Times New Roman" panose="02020603050405020304" pitchFamily="18" charset="0"/>
                </a:rPr>
                <a:t> </a:t>
              </a:r>
              <a:r>
                <a:rPr lang="en-US" sz="3600" b="1" dirty="0" err="1" smtClean="0">
                  <a:solidFill>
                    <a:srgbClr val="FF0000"/>
                  </a:solidFill>
                  <a:latin typeface="#9Slide05 HLT AphroditeSlimStyl" panose="02000507000000020002" pitchFamily="2" charset="0"/>
                  <a:cs typeface="Times New Roman" panose="02020603050405020304" pitchFamily="18" charset="0"/>
                </a:rPr>
                <a:t>BẢN</a:t>
              </a:r>
              <a:r>
                <a:rPr lang="en-US" sz="3600" b="1" dirty="0" smtClean="0">
                  <a:solidFill>
                    <a:srgbClr val="FF0000"/>
                  </a:solidFill>
                  <a:latin typeface="#9Slide05 HLT AphroditeSlimStyl" panose="02000507000000020002" pitchFamily="2" charset="0"/>
                  <a:cs typeface="Times New Roman" panose="02020603050405020304" pitchFamily="18" charset="0"/>
                </a:rPr>
                <a:t>: </a:t>
              </a:r>
              <a:r>
                <a:rPr lang="vi-VN" sz="3600" b="1" dirty="0" smtClean="0">
                  <a:solidFill>
                    <a:srgbClr val="FF0000"/>
                  </a:solidFill>
                  <a:latin typeface="#9Slide05 HLT AphroditeSlimStyl" panose="02000507000000020002" pitchFamily="2" charset="0"/>
                  <a:cs typeface="Times New Roman" panose="02020603050405020304" pitchFamily="18" charset="0"/>
                </a:rPr>
                <a:t>Chất </a:t>
              </a:r>
              <a:r>
                <a:rPr lang="vi-VN" sz="3600" b="1" dirty="0" smtClean="0">
                  <a:solidFill>
                    <a:srgbClr val="FF0000"/>
                  </a:solidFill>
                  <a:latin typeface="#9Slide05 HLT AphroditeSlimStyl" panose="02000507000000020002" pitchFamily="2" charset="0"/>
                  <a:cs typeface="Times New Roman" panose="02020603050405020304" pitchFamily="18" charset="0"/>
                </a:rPr>
                <a:t>làm gỉ</a:t>
              </a:r>
              <a:endParaRPr lang="en-SG" sz="3600" b="1" dirty="0">
                <a:solidFill>
                  <a:srgbClr val="FF0000"/>
                </a:solidFill>
                <a:latin typeface="#9Slide04 NarzissDrops" panose="02000506000000020004" pitchFamily="2" charset="0"/>
                <a:cs typeface="Times New Roman" panose="02020603050405020304" pitchFamily="18" charset="0"/>
              </a:endParaRPr>
            </a:p>
          </p:txBody>
        </p:sp>
      </p:grpSp>
      <p:pic>
        <p:nvPicPr>
          <p:cNvPr id="7" name="Picture 6">
            <a:extLst>
              <a:ext uri="{FF2B5EF4-FFF2-40B4-BE49-F238E27FC236}">
                <a16:creationId xmlns:a16="http://schemas.microsoft.com/office/drawing/2014/main" id="{ED76BFF5-0D1E-4892-B512-6F97723179A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6902" b="14747"/>
          <a:stretch/>
        </p:blipFill>
        <p:spPr>
          <a:xfrm>
            <a:off x="24705" y="-148969"/>
            <a:ext cx="3302642" cy="3024336"/>
          </a:xfrm>
          <a:prstGeom prst="rect">
            <a:avLst/>
          </a:prstGeom>
        </p:spPr>
      </p:pic>
      <p:pic>
        <p:nvPicPr>
          <p:cNvPr id="8" name="Picture 7">
            <a:extLst>
              <a:ext uri="{FF2B5EF4-FFF2-40B4-BE49-F238E27FC236}">
                <a16:creationId xmlns:a16="http://schemas.microsoft.com/office/drawing/2014/main" id="{C2C09486-BAD5-4017-A45F-E34732040CB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80376" y="3531077"/>
            <a:ext cx="3240360" cy="3507975"/>
          </a:xfrm>
          <a:prstGeom prst="rect">
            <a:avLst/>
          </a:prstGeom>
        </p:spPr>
      </p:pic>
      <p:sp>
        <p:nvSpPr>
          <p:cNvPr id="10" name="Rectangle: Rounded Corners 5">
            <a:extLst>
              <a:ext uri="{FF2B5EF4-FFF2-40B4-BE49-F238E27FC236}">
                <a16:creationId xmlns:a16="http://schemas.microsoft.com/office/drawing/2014/main" id="{27B64476-2BB2-4DA2-B508-5CF6DC37360F}"/>
              </a:ext>
            </a:extLst>
          </p:cNvPr>
          <p:cNvSpPr/>
          <p:nvPr/>
        </p:nvSpPr>
        <p:spPr>
          <a:xfrm>
            <a:off x="4583832" y="5373216"/>
            <a:ext cx="5347279" cy="551253"/>
          </a:xfrm>
          <a:prstGeom prst="roundRect">
            <a:avLst/>
          </a:prstGeom>
          <a:ln>
            <a:prstDash val="lgDash"/>
          </a:ln>
        </p:spPr>
        <p:style>
          <a:lnRef idx="2">
            <a:schemeClr val="accent5"/>
          </a:lnRef>
          <a:fillRef idx="1">
            <a:schemeClr val="lt1"/>
          </a:fillRef>
          <a:effectRef idx="0">
            <a:schemeClr val="accent5"/>
          </a:effectRef>
          <a:fontRef idx="minor">
            <a:schemeClr val="dk1"/>
          </a:fontRef>
        </p:style>
        <p:txBody>
          <a:bodyPr rtlCol="0" anchor="ctr"/>
          <a:lstStyle/>
          <a:p>
            <a:pPr lvl="0" algn="ctr"/>
            <a:r>
              <a:rPr lang="vi-VN" sz="4400" b="1" dirty="0" smtClean="0">
                <a:solidFill>
                  <a:srgbClr val="00B050"/>
                </a:solidFill>
                <a:latin typeface="#9Slide05 Israquella" pitchFamily="2" charset="0"/>
                <a:cs typeface="Times New Roman" panose="02020603050405020304" pitchFamily="18" charset="0"/>
              </a:rPr>
              <a:t>_Rây Bret-bơ-ry_</a:t>
            </a:r>
            <a:endParaRPr lang="en-SG" sz="4400" b="1" dirty="0">
              <a:solidFill>
                <a:srgbClr val="00B050"/>
              </a:solidFill>
              <a:latin typeface="#9Slide05 Israquella" pitchFamily="2" charset="0"/>
              <a:cs typeface="Times New Roman" panose="02020603050405020304" pitchFamily="18" charset="0"/>
            </a:endParaRPr>
          </a:p>
        </p:txBody>
      </p:sp>
      <p:pic>
        <p:nvPicPr>
          <p:cNvPr id="11" name="Picture 10"/>
          <p:cNvPicPr>
            <a:picLocks noChangeAspect="1"/>
          </p:cNvPicPr>
          <p:nvPr/>
        </p:nvPicPr>
        <p:blipFill>
          <a:blip r:embed="rId6"/>
          <a:stretch>
            <a:fillRect/>
          </a:stretch>
        </p:blipFill>
        <p:spPr>
          <a:xfrm>
            <a:off x="3143672" y="3717032"/>
            <a:ext cx="2231329" cy="743776"/>
          </a:xfrm>
          <a:prstGeom prst="rect">
            <a:avLst/>
          </a:prstGeom>
        </p:spPr>
      </p:pic>
      <p:pic>
        <p:nvPicPr>
          <p:cNvPr id="13" name="Picture 12"/>
          <p:cNvPicPr>
            <a:picLocks noChangeAspect="1"/>
          </p:cNvPicPr>
          <p:nvPr/>
        </p:nvPicPr>
        <p:blipFill>
          <a:blip r:embed="rId6"/>
          <a:stretch>
            <a:fillRect/>
          </a:stretch>
        </p:blipFill>
        <p:spPr>
          <a:xfrm>
            <a:off x="8090345" y="1628809"/>
            <a:ext cx="2231329" cy="743776"/>
          </a:xfrm>
          <a:prstGeom prst="rect">
            <a:avLst/>
          </a:prstGeom>
        </p:spPr>
      </p:pic>
    </p:spTree>
    <p:extLst>
      <p:ext uri="{BB962C8B-B14F-4D97-AF65-F5344CB8AC3E}">
        <p14:creationId xmlns:p14="http://schemas.microsoft.com/office/powerpoint/2010/main" val="12099597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232400" y="4711700"/>
            <a:ext cx="1219200" cy="11938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6000" dirty="0">
                <a:solidFill>
                  <a:schemeClr val="bg1"/>
                </a:solidFill>
              </a:rPr>
              <a:t>1</a:t>
            </a:r>
          </a:p>
        </p:txBody>
      </p:sp>
      <p:sp>
        <p:nvSpPr>
          <p:cNvPr id="8" name="Rectangle 7"/>
          <p:cNvSpPr/>
          <p:nvPr/>
        </p:nvSpPr>
        <p:spPr>
          <a:xfrm>
            <a:off x="3860800" y="5892800"/>
            <a:ext cx="1460500" cy="9652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6000" dirty="0">
                <a:solidFill>
                  <a:schemeClr val="bg1"/>
                </a:solidFill>
              </a:rPr>
              <a:t>2</a:t>
            </a:r>
          </a:p>
        </p:txBody>
      </p:sp>
      <p:sp>
        <p:nvSpPr>
          <p:cNvPr id="9" name="Rectangle 8"/>
          <p:cNvSpPr/>
          <p:nvPr/>
        </p:nvSpPr>
        <p:spPr>
          <a:xfrm>
            <a:off x="6362700" y="5892800"/>
            <a:ext cx="1460500" cy="9652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800" dirty="0">
                <a:solidFill>
                  <a:schemeClr val="bg1"/>
                </a:solidFill>
              </a:rPr>
              <a:t>3</a:t>
            </a:r>
          </a:p>
        </p:txBody>
      </p:sp>
      <p:pic>
        <p:nvPicPr>
          <p:cNvPr id="10" name="Picture 9" descr="3a5cd02abf0e5cda3bdc3b8850337a3f.png">
            <a:hlinkClick r:id="rId3" action="ppaction://hlinksldjump"/>
          </p:cNvPr>
          <p:cNvPicPr>
            <a:picLocks noChangeAspect="1"/>
          </p:cNvPicPr>
          <p:nvPr/>
        </p:nvPicPr>
        <p:blipFill>
          <a:blip r:embed="rId4" cstate="print"/>
          <a:stretch>
            <a:fillRect/>
          </a:stretch>
        </p:blipFill>
        <p:spPr>
          <a:xfrm>
            <a:off x="8589066" y="4051300"/>
            <a:ext cx="3463234" cy="3463234"/>
          </a:xfrm>
          <a:prstGeom prst="rect">
            <a:avLst/>
          </a:prstGeom>
        </p:spPr>
      </p:pic>
      <p:sp>
        <p:nvSpPr>
          <p:cNvPr id="3" name="Title 2"/>
          <p:cNvSpPr>
            <a:spLocks noGrp="1"/>
          </p:cNvSpPr>
          <p:nvPr>
            <p:ph type="title"/>
          </p:nvPr>
        </p:nvSpPr>
        <p:spPr>
          <a:xfrm>
            <a:off x="623392" y="745011"/>
            <a:ext cx="7718648" cy="1143000"/>
          </a:xfrm>
        </p:spPr>
        <p:txBody>
          <a:bodyPr>
            <a:normAutofit fontScale="90000"/>
          </a:bodyPr>
          <a:lstStyle/>
          <a:p>
            <a:r>
              <a:rPr lang="vi-VN" b="1" dirty="0" smtClean="0">
                <a:solidFill>
                  <a:srgbClr val="FF0000"/>
                </a:solidFill>
                <a:latin typeface="#9Slide05 Harman Script Inline" panose="02000507020000020003" pitchFamily="2" charset="0"/>
              </a:rPr>
              <a:t>Nhiệm vụ: </a:t>
            </a:r>
            <a:br>
              <a:rPr lang="vi-VN" b="1" dirty="0" smtClean="0">
                <a:solidFill>
                  <a:srgbClr val="FF0000"/>
                </a:solidFill>
                <a:latin typeface="#9Slide05 Harman Script Inline" panose="02000507020000020003" pitchFamily="2" charset="0"/>
              </a:rPr>
            </a:br>
            <a:r>
              <a:rPr lang="vi-VN" sz="2700" i="1" dirty="0" smtClean="0"/>
              <a:t>Bạn hãy cùng trung sĩ trẻ dùng chất làm gỉ để ngăn chặn chiến tranh bằng cách trả lời đúng các câu hỏi. Mỗi câu trả lời đúng sẽ phá hủy được 1 vũ khí chiến tranh. Trả lời được hết tất cả các câu hỏi sẽ nhận được biểu tượng hòa bình. </a:t>
            </a:r>
            <a:endParaRPr lang="en-US" sz="2700" i="1"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60296" y="218976"/>
            <a:ext cx="2937239" cy="5089624"/>
          </a:xfrm>
          <a:prstGeom prst="ellipse">
            <a:avLst/>
          </a:prstGeom>
        </p:spPr>
      </p:pic>
      <p:pic>
        <p:nvPicPr>
          <p:cNvPr id="12" name="Content Placeholder 11"/>
          <p:cNvPicPr>
            <a:picLocks noGrp="1" noChangeAspect="1"/>
          </p:cNvPicPr>
          <p:nvPr>
            <p:ph idx="1"/>
          </p:nvPr>
        </p:nvPicPr>
        <p:blipFill>
          <a:blip r:embed="rId6">
            <a:extLst>
              <a:ext uri="{28A0092B-C50C-407E-A947-70E740481C1C}">
                <a14:useLocalDpi xmlns:a14="http://schemas.microsoft.com/office/drawing/2010/main" val="0"/>
              </a:ext>
            </a:extLst>
          </a:blip>
          <a:stretch>
            <a:fillRect/>
          </a:stretch>
        </p:blipFill>
        <p:spPr>
          <a:xfrm>
            <a:off x="4775200" y="2519494"/>
            <a:ext cx="2133600" cy="2143125"/>
          </a:xfrm>
        </p:spPr>
      </p:pic>
    </p:spTree>
    <p:extLst>
      <p:ext uri="{BB962C8B-B14F-4D97-AF65-F5344CB8AC3E}">
        <p14:creationId xmlns:p14="http://schemas.microsoft.com/office/powerpoint/2010/main" val="370801825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m-thanh-dong-ho-tich-tac-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1214805" y="2528048"/>
            <a:ext cx="243682" cy="243682"/>
          </a:xfrm>
          <a:prstGeom prst="rect">
            <a:avLst/>
          </a:prstGeom>
        </p:spPr>
      </p:pic>
      <p:pic>
        <p:nvPicPr>
          <p:cNvPr id="22" name="Picture 2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598" y="27674"/>
            <a:ext cx="12203598" cy="6771545"/>
          </a:xfrm>
          <a:prstGeom prst="rect">
            <a:avLst/>
          </a:prstGeom>
        </p:spPr>
      </p:pic>
      <p:pic>
        <p:nvPicPr>
          <p:cNvPr id="21" name="Am-thanh-tra-loi-sai-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842294" y="5825852"/>
            <a:ext cx="487363" cy="487363"/>
          </a:xfrm>
          <a:prstGeom prst="rect">
            <a:avLst/>
          </a:prstGeom>
        </p:spPr>
      </p:pic>
      <p:pic>
        <p:nvPicPr>
          <p:cNvPr id="17" name="Tieng-bao-sai-www_tiengdong_com">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1866080" y="4716785"/>
            <a:ext cx="487363" cy="487363"/>
          </a:xfrm>
          <a:prstGeom prst="rect">
            <a:avLst/>
          </a:prstGeom>
        </p:spPr>
      </p:pic>
      <p:pic>
        <p:nvPicPr>
          <p:cNvPr id="8" name="Am-thanh-ban-tra-loi-sai-roi-www_tiengdong_com">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1977532" y="2819194"/>
            <a:ext cx="487363" cy="487363"/>
          </a:xfrm>
          <a:prstGeom prst="rect">
            <a:avLst/>
          </a:prstGeom>
        </p:spPr>
      </p:pic>
      <p:pic>
        <p:nvPicPr>
          <p:cNvPr id="7" name="Am-thanh-chuc-mung-chien-thang-www_tiengdong_com">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3"/>
          <a:stretch>
            <a:fillRect/>
          </a:stretch>
        </p:blipFill>
        <p:spPr>
          <a:xfrm>
            <a:off x="1977533" y="3757633"/>
            <a:ext cx="487363" cy="487363"/>
          </a:xfrm>
          <a:prstGeom prst="rect">
            <a:avLst/>
          </a:prstGeom>
        </p:spPr>
      </p:pic>
      <p:pic>
        <p:nvPicPr>
          <p:cNvPr id="4" name="Picture 14" descr="kim phut"/>
          <p:cNvPicPr>
            <a:picLocks noChangeAspect="1" noChangeArrowheads="1"/>
          </p:cNvPicPr>
          <p:nvPr/>
        </p:nvPicPr>
        <p:blipFill>
          <a:blip r:embed="rId15" cstate="print"/>
          <a:srcRect/>
          <a:stretch>
            <a:fillRect/>
          </a:stretch>
        </p:blipFill>
        <p:spPr bwMode="auto">
          <a:xfrm>
            <a:off x="10592182" y="1484784"/>
            <a:ext cx="1264458" cy="1224135"/>
          </a:xfrm>
          <a:prstGeom prst="rect">
            <a:avLst/>
          </a:prstGeom>
          <a:noFill/>
          <a:ln w="9525">
            <a:noFill/>
            <a:miter lim="800000"/>
            <a:headEnd/>
            <a:tailEnd/>
          </a:ln>
        </p:spPr>
      </p:pic>
      <p:pic>
        <p:nvPicPr>
          <p:cNvPr id="5" name="Picture 21" descr="dongho1"/>
          <p:cNvPicPr>
            <a:picLocks noChangeAspect="1" noChangeArrowheads="1"/>
          </p:cNvPicPr>
          <p:nvPr/>
        </p:nvPicPr>
        <p:blipFill>
          <a:blip r:embed="rId16" cstate="print"/>
          <a:srcRect/>
          <a:stretch>
            <a:fillRect/>
          </a:stretch>
        </p:blipFill>
        <p:spPr bwMode="auto">
          <a:xfrm>
            <a:off x="10325359" y="971458"/>
            <a:ext cx="1866641" cy="1836595"/>
          </a:xfrm>
          <a:prstGeom prst="rect">
            <a:avLst/>
          </a:prstGeom>
          <a:noFill/>
        </p:spPr>
      </p:pic>
      <p:sp>
        <p:nvSpPr>
          <p:cNvPr id="9" name="Rectangle 8"/>
          <p:cNvSpPr/>
          <p:nvPr/>
        </p:nvSpPr>
        <p:spPr>
          <a:xfrm>
            <a:off x="1866375" y="287879"/>
            <a:ext cx="6965929" cy="186930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10" name="Oval 9"/>
          <p:cNvSpPr/>
          <p:nvPr/>
        </p:nvSpPr>
        <p:spPr>
          <a:xfrm>
            <a:off x="1655128" y="3603750"/>
            <a:ext cx="940078" cy="890473"/>
          </a:xfrm>
          <a:prstGeom prst="ellipse">
            <a:avLst/>
          </a:prstGeom>
          <a:solidFill>
            <a:srgbClr val="FFFF0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vi-VN" sz="4000" b="1" dirty="0">
                <a:solidFill>
                  <a:schemeClr val="tx2">
                    <a:lumMod val="50000"/>
                  </a:schemeClr>
                </a:solidFill>
                <a:latin typeface="+mj-lt"/>
              </a:rPr>
              <a:t>B</a:t>
            </a:r>
          </a:p>
        </p:txBody>
      </p:sp>
      <p:sp>
        <p:nvSpPr>
          <p:cNvPr id="11" name="Rectangle 10"/>
          <p:cNvSpPr/>
          <p:nvPr/>
        </p:nvSpPr>
        <p:spPr>
          <a:xfrm>
            <a:off x="2823883" y="2528048"/>
            <a:ext cx="4921624" cy="793376"/>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b="1">
                <a:latin typeface="Times New Roman" pitchFamily="18" charset="0"/>
                <a:cs typeface="Times New Roman" pitchFamily="18" charset="0"/>
              </a:rPr>
              <a:t>Truyện trinh thám</a:t>
            </a:r>
            <a:endParaRPr lang="en-US" sz="2800" b="1" dirty="0">
              <a:latin typeface="Times New Roman" pitchFamily="18" charset="0"/>
              <a:cs typeface="Times New Roman" pitchFamily="18" charset="0"/>
            </a:endParaRPr>
          </a:p>
        </p:txBody>
      </p:sp>
      <p:sp>
        <p:nvSpPr>
          <p:cNvPr id="12" name="Oval 11"/>
          <p:cNvSpPr/>
          <p:nvPr/>
        </p:nvSpPr>
        <p:spPr>
          <a:xfrm>
            <a:off x="1758951" y="2646574"/>
            <a:ext cx="886625" cy="808579"/>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vi-VN" sz="4000" b="1" dirty="0">
                <a:solidFill>
                  <a:schemeClr val="tx2">
                    <a:lumMod val="50000"/>
                  </a:schemeClr>
                </a:solidFill>
                <a:latin typeface="+mj-lt"/>
              </a:rPr>
              <a:t>A</a:t>
            </a:r>
          </a:p>
        </p:txBody>
      </p:sp>
      <p:sp>
        <p:nvSpPr>
          <p:cNvPr id="13" name="Rectangle 12"/>
          <p:cNvSpPr/>
          <p:nvPr/>
        </p:nvSpPr>
        <p:spPr>
          <a:xfrm>
            <a:off x="2826871" y="3576169"/>
            <a:ext cx="4894727" cy="726142"/>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vi-VN" sz="2800" b="1" dirty="0">
                <a:latin typeface="Times New Roman" pitchFamily="18" charset="0"/>
                <a:cs typeface="Times New Roman" pitchFamily="18" charset="0"/>
              </a:rPr>
              <a:t>Truyện khoa học viễn </a:t>
            </a:r>
            <a:r>
              <a:rPr lang="vi-VN" sz="2800" b="1" dirty="0" smtClean="0">
                <a:latin typeface="Times New Roman" pitchFamily="18" charset="0"/>
                <a:cs typeface="Times New Roman" pitchFamily="18" charset="0"/>
              </a:rPr>
              <a:t>tưởng</a:t>
            </a:r>
            <a:endParaRPr lang="vi-VN" sz="2800" b="1" dirty="0">
              <a:latin typeface="Times New Roman" pitchFamily="18" charset="0"/>
              <a:cs typeface="Times New Roman" pitchFamily="18" charset="0"/>
            </a:endParaRPr>
          </a:p>
        </p:txBody>
      </p:sp>
      <p:sp>
        <p:nvSpPr>
          <p:cNvPr id="14" name="Oval 13"/>
          <p:cNvSpPr/>
          <p:nvPr/>
        </p:nvSpPr>
        <p:spPr>
          <a:xfrm>
            <a:off x="1698303" y="4658102"/>
            <a:ext cx="890359" cy="807680"/>
          </a:xfrm>
          <a:prstGeom prst="ellipse">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vi-VN" sz="4000" b="1" dirty="0">
                <a:solidFill>
                  <a:schemeClr val="tx2">
                    <a:lumMod val="50000"/>
                  </a:schemeClr>
                </a:solidFill>
                <a:latin typeface="+mj-lt"/>
              </a:rPr>
              <a:t>C</a:t>
            </a:r>
          </a:p>
        </p:txBody>
      </p:sp>
      <p:sp>
        <p:nvSpPr>
          <p:cNvPr id="15" name="Rectangle 14"/>
          <p:cNvSpPr/>
          <p:nvPr/>
        </p:nvSpPr>
        <p:spPr>
          <a:xfrm>
            <a:off x="2823882" y="4557056"/>
            <a:ext cx="4897715" cy="806823"/>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vi-VN" sz="2800" b="1" dirty="0" smtClean="0">
                <a:latin typeface="Times New Roman" pitchFamily="18" charset="0"/>
                <a:cs typeface="Times New Roman" pitchFamily="18" charset="0"/>
              </a:rPr>
              <a:t>Truyện truyền kì</a:t>
            </a:r>
            <a:endParaRPr lang="en-US" sz="2800" b="1" dirty="0">
              <a:latin typeface="Times New Roman" pitchFamily="18" charset="0"/>
              <a:cs typeface="Times New Roman" pitchFamily="18" charset="0"/>
            </a:endParaRPr>
          </a:p>
        </p:txBody>
      </p:sp>
      <p:sp>
        <p:nvSpPr>
          <p:cNvPr id="18" name="Rectangle 17"/>
          <p:cNvSpPr/>
          <p:nvPr/>
        </p:nvSpPr>
        <p:spPr>
          <a:xfrm>
            <a:off x="2891506" y="5611510"/>
            <a:ext cx="4839450" cy="726141"/>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vi-VN" sz="2800" b="1" dirty="0" smtClean="0">
                <a:latin typeface="Times New Roman" pitchFamily="18" charset="0"/>
                <a:cs typeface="Times New Roman" pitchFamily="18" charset="0"/>
              </a:rPr>
              <a:t>Truyện khoa học</a:t>
            </a:r>
            <a:endParaRPr lang="en-US" sz="2800" b="1" dirty="0">
              <a:latin typeface="Times New Roman" pitchFamily="18" charset="0"/>
              <a:cs typeface="Times New Roman" pitchFamily="18" charset="0"/>
            </a:endParaRPr>
          </a:p>
        </p:txBody>
      </p:sp>
      <p:sp>
        <p:nvSpPr>
          <p:cNvPr id="19" name="Oval 18"/>
          <p:cNvSpPr/>
          <p:nvPr/>
        </p:nvSpPr>
        <p:spPr>
          <a:xfrm>
            <a:off x="1698302" y="5629661"/>
            <a:ext cx="890359" cy="807680"/>
          </a:xfrm>
          <a:prstGeom prst="ellipse">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vi-VN" sz="4000" b="1" dirty="0">
                <a:solidFill>
                  <a:schemeClr val="tx2">
                    <a:lumMod val="50000"/>
                  </a:schemeClr>
                </a:solidFill>
                <a:latin typeface="+mj-lt"/>
              </a:rPr>
              <a:t>D</a:t>
            </a:r>
          </a:p>
        </p:txBody>
      </p:sp>
      <p:sp>
        <p:nvSpPr>
          <p:cNvPr id="20" name="TextBox 19"/>
          <p:cNvSpPr txBox="1"/>
          <p:nvPr/>
        </p:nvSpPr>
        <p:spPr>
          <a:xfrm>
            <a:off x="2085975" y="869303"/>
            <a:ext cx="6768751" cy="523220"/>
          </a:xfrm>
          <a:prstGeom prst="rect">
            <a:avLst/>
          </a:prstGeom>
          <a:noFill/>
        </p:spPr>
        <p:txBody>
          <a:bodyPr wrap="square" rtlCol="0">
            <a:spAutoFit/>
          </a:bodyPr>
          <a:lstStyle/>
          <a:p>
            <a:r>
              <a:rPr lang="en-US" sz="2800" b="1" dirty="0" err="1">
                <a:solidFill>
                  <a:srgbClr val="FF0000"/>
                </a:solidFill>
                <a:latin typeface="Times New Roman" panose="02020603050405020304" pitchFamily="18" charset="0"/>
                <a:cs typeface="Times New Roman" panose="02020603050405020304" pitchFamily="18" charset="0"/>
              </a:rPr>
              <a:t>Truyện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Chất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làm</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gỉ</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thuộc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thể</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loại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nào</a:t>
            </a:r>
            <a:r>
              <a:rPr lang="en-US" sz="2800" b="1" dirty="0">
                <a:solidFill>
                  <a:srgbClr val="FF0000"/>
                </a:solidFill>
                <a:latin typeface="Times New Roman" panose="02020603050405020304" pitchFamily="18" charset="0"/>
                <a:cs typeface="Times New Roman" panose="02020603050405020304" pitchFamily="18" charset="0"/>
              </a:rPr>
              <a:t>?</a:t>
            </a:r>
          </a:p>
        </p:txBody>
      </p:sp>
      <p:pic>
        <p:nvPicPr>
          <p:cNvPr id="2" name="Picture 1"/>
          <p:cNvPicPr>
            <a:picLocks noChangeAspect="1"/>
          </p:cNvPicPr>
          <p:nvPr/>
        </p:nvPicPr>
        <p:blipFill>
          <a:blip r:embed="rId17"/>
          <a:stretch>
            <a:fillRect/>
          </a:stretch>
        </p:blipFill>
        <p:spPr>
          <a:xfrm>
            <a:off x="89662" y="683824"/>
            <a:ext cx="1666468" cy="1473360"/>
          </a:xfrm>
          <a:prstGeom prst="rect">
            <a:avLst/>
          </a:prstGeom>
        </p:spPr>
      </p:pic>
      <p:pic>
        <p:nvPicPr>
          <p:cNvPr id="3" name="Picture 2"/>
          <p:cNvPicPr>
            <a:picLocks noChangeAspect="1"/>
          </p:cNvPicPr>
          <p:nvPr/>
        </p:nvPicPr>
        <p:blipFill>
          <a:blip r:embed="rId18"/>
          <a:stretch>
            <a:fillRect/>
          </a:stretch>
        </p:blipFill>
        <p:spPr>
          <a:xfrm>
            <a:off x="10488406" y="3314176"/>
            <a:ext cx="1535707" cy="2660405"/>
          </a:xfrm>
          <a:prstGeom prst="rect">
            <a:avLst/>
          </a:prstGeom>
        </p:spPr>
      </p:pic>
    </p:spTree>
    <p:extLst>
      <p:ext uri="{BB962C8B-B14F-4D97-AF65-F5344CB8AC3E}">
        <p14:creationId xmlns:p14="http://schemas.microsoft.com/office/powerpoint/2010/main" val="2224685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childTnLst>
                          </p:cTn>
                        </p:par>
                      </p:childTnLst>
                    </p:cTn>
                  </p:par>
                  <p:par>
                    <p:cTn id="15" fill="hold">
                      <p:stCondLst>
                        <p:cond delay="indefinite"/>
                      </p:stCondLst>
                      <p:childTnLst>
                        <p:par>
                          <p:cTn id="16" fill="hold">
                            <p:stCondLst>
                              <p:cond delay="0"/>
                            </p:stCondLst>
                            <p:childTnLst>
                              <p:par>
                                <p:cTn id="17" presetID="8" presetClass="emph" presetSubtype="0" fill="hold" nodeType="clickEffect">
                                  <p:stCondLst>
                                    <p:cond delay="0"/>
                                  </p:stCondLst>
                                  <p:childTnLst>
                                    <p:animRot by="21600000">
                                      <p:cBhvr>
                                        <p:cTn id="18" dur="2000" fill="hold"/>
                                        <p:tgtEl>
                                          <p:spTgt spid="4"/>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808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23" fill="hold" display="0">
                  <p:stCondLst>
                    <p:cond delay="indefinite"/>
                  </p:stCondLst>
                  <p:endCondLst>
                    <p:cond evt="onStopAudio" delay="0">
                      <p:tgtEl>
                        <p:sldTgt/>
                      </p:tgtEl>
                    </p:cond>
                  </p:endCondLst>
                </p:cTn>
                <p:tgtEl>
                  <p:spTgt spid="6"/>
                </p:tgtEl>
              </p:cMediaNode>
            </p:audio>
            <p:audio>
              <p:cMediaNode vol="80000">
                <p:cTn id="24" fill="hold" display="0">
                  <p:stCondLst>
                    <p:cond delay="indefinite"/>
                  </p:stCondLst>
                  <p:endCondLst>
                    <p:cond evt="onStopAudio" delay="0">
                      <p:tgtEl>
                        <p:sldTgt/>
                      </p:tgtEl>
                    </p:cond>
                  </p:endCondLst>
                </p:cTn>
                <p:tgtEl>
                  <p:spTgt spid="7"/>
                </p:tgtEl>
              </p:cMediaNode>
            </p:audio>
            <p:audio>
              <p:cMediaNode vol="80000">
                <p:cTn id="25" fill="hold" display="0">
                  <p:stCondLst>
                    <p:cond delay="indefinite"/>
                  </p:stCondLst>
                  <p:endCondLst>
                    <p:cond evt="onStopAudio" delay="0">
                      <p:tgtEl>
                        <p:sldTgt/>
                      </p:tgtEl>
                    </p:cond>
                  </p:endCondLst>
                </p:cTn>
                <p:tgtEl>
                  <p:spTgt spid="8"/>
                </p:tgtEl>
              </p:cMediaNode>
            </p:audio>
            <p:audio>
              <p:cMediaNode vol="80000">
                <p:cTn id="26" fill="hold" display="0">
                  <p:stCondLst>
                    <p:cond delay="indefinite"/>
                  </p:stCondLst>
                  <p:endCondLst>
                    <p:cond evt="onStopAudio" delay="0">
                      <p:tgtEl>
                        <p:sldTgt/>
                      </p:tgtEl>
                    </p:cond>
                  </p:endCondLst>
                </p:cTn>
                <p:tgtEl>
                  <p:spTgt spid="17"/>
                </p:tgtEl>
              </p:cMediaNode>
            </p:audio>
            <p:audio>
              <p:cMediaNode vol="80000">
                <p:cTn id="27" fill="hold" display="0">
                  <p:stCondLst>
                    <p:cond delay="indefinite"/>
                  </p:stCondLst>
                  <p:endCondLst>
                    <p:cond evt="onStopAudio" delay="0">
                      <p:tgtEl>
                        <p:sldTgt/>
                      </p:tgtEl>
                    </p:cond>
                  </p:endCondLst>
                </p:cTn>
                <p:tgtEl>
                  <p:spTgt spid="21"/>
                </p:tgtEl>
              </p:cMediaNode>
            </p:audio>
          </p:childTnLst>
        </p:cTn>
      </p:par>
    </p:tnLst>
    <p:bldLst>
      <p:bldP spid="9" grpId="0" animBg="1"/>
      <p:bldP spid="20"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188" y="0"/>
            <a:ext cx="12173812" cy="6858000"/>
          </a:xfrm>
          <a:prstGeom prst="rect">
            <a:avLst/>
          </a:prstGeom>
        </p:spPr>
      </p:pic>
      <p:pic>
        <p:nvPicPr>
          <p:cNvPr id="4" name="Picture 14" descr="kim phut"/>
          <p:cNvPicPr>
            <a:picLocks noChangeAspect="1" noChangeArrowheads="1"/>
          </p:cNvPicPr>
          <p:nvPr/>
        </p:nvPicPr>
        <p:blipFill>
          <a:blip r:embed="rId4" cstate="print"/>
          <a:srcRect/>
          <a:stretch>
            <a:fillRect/>
          </a:stretch>
        </p:blipFill>
        <p:spPr bwMode="auto">
          <a:xfrm>
            <a:off x="10344472" y="1574178"/>
            <a:ext cx="1218316" cy="1004481"/>
          </a:xfrm>
          <a:prstGeom prst="rect">
            <a:avLst/>
          </a:prstGeom>
          <a:noFill/>
          <a:ln w="9525">
            <a:noFill/>
            <a:miter lim="800000"/>
            <a:headEnd/>
            <a:tailEnd/>
          </a:ln>
        </p:spPr>
      </p:pic>
      <p:pic>
        <p:nvPicPr>
          <p:cNvPr id="5" name="Picture 21" descr="dongho1"/>
          <p:cNvPicPr>
            <a:picLocks noChangeAspect="1" noChangeArrowheads="1"/>
          </p:cNvPicPr>
          <p:nvPr/>
        </p:nvPicPr>
        <p:blipFill>
          <a:blip r:embed="rId5" cstate="print"/>
          <a:srcRect/>
          <a:stretch>
            <a:fillRect/>
          </a:stretch>
        </p:blipFill>
        <p:spPr bwMode="auto">
          <a:xfrm>
            <a:off x="10128448" y="1124744"/>
            <a:ext cx="1756574" cy="1728300"/>
          </a:xfrm>
          <a:prstGeom prst="rect">
            <a:avLst/>
          </a:prstGeom>
          <a:noFill/>
        </p:spPr>
      </p:pic>
      <p:sp>
        <p:nvSpPr>
          <p:cNvPr id="9" name="Rectangle 8"/>
          <p:cNvSpPr/>
          <p:nvPr/>
        </p:nvSpPr>
        <p:spPr>
          <a:xfrm>
            <a:off x="2004736" y="311933"/>
            <a:ext cx="7100047" cy="204395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10" name="Oval 9"/>
          <p:cNvSpPr/>
          <p:nvPr/>
        </p:nvSpPr>
        <p:spPr>
          <a:xfrm>
            <a:off x="1448682" y="3657598"/>
            <a:ext cx="985235" cy="763891"/>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4000" b="1" dirty="0" smtClean="0">
                <a:solidFill>
                  <a:schemeClr val="tx2">
                    <a:lumMod val="50000"/>
                  </a:schemeClr>
                </a:solidFill>
                <a:latin typeface="+mj-lt"/>
              </a:rPr>
              <a:t>B</a:t>
            </a:r>
            <a:endParaRPr lang="vi-VN" sz="4000" b="1" dirty="0">
              <a:solidFill>
                <a:schemeClr val="tx2">
                  <a:lumMod val="50000"/>
                </a:schemeClr>
              </a:solidFill>
              <a:latin typeface="+mj-lt"/>
            </a:endParaRPr>
          </a:p>
        </p:txBody>
      </p:sp>
      <p:sp>
        <p:nvSpPr>
          <p:cNvPr id="11" name="Rectangle 10"/>
          <p:cNvSpPr/>
          <p:nvPr/>
        </p:nvSpPr>
        <p:spPr>
          <a:xfrm>
            <a:off x="2810436" y="3590365"/>
            <a:ext cx="4921624" cy="793376"/>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400" dirty="0" err="1">
                <a:latin typeface="Times New Roman" panose="02020603050405020304" pitchFamily="18" charset="0"/>
                <a:cs typeface="Times New Roman" panose="02020603050405020304" pitchFamily="18" charset="0"/>
              </a:rPr>
              <a:t>Đại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trung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Hô-lít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Mét-thiu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lính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gác</a:t>
            </a:r>
            <a:endParaRPr lang="en-US" sz="2400" b="1" dirty="0">
              <a:latin typeface="Times New Roman" pitchFamily="18" charset="0"/>
              <a:cs typeface="Times New Roman" pitchFamily="18" charset="0"/>
            </a:endParaRPr>
          </a:p>
        </p:txBody>
      </p:sp>
      <p:sp>
        <p:nvSpPr>
          <p:cNvPr id="12" name="Oval 11"/>
          <p:cNvSpPr/>
          <p:nvPr/>
        </p:nvSpPr>
        <p:spPr>
          <a:xfrm>
            <a:off x="1574187" y="2512845"/>
            <a:ext cx="886625" cy="808579"/>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4000" b="1" dirty="0">
                <a:solidFill>
                  <a:schemeClr val="tx2">
                    <a:lumMod val="50000"/>
                  </a:schemeClr>
                </a:solidFill>
                <a:latin typeface="+mj-lt"/>
              </a:rPr>
              <a:t>A</a:t>
            </a:r>
            <a:endParaRPr lang="vi-VN" sz="4000" b="1" dirty="0">
              <a:solidFill>
                <a:schemeClr val="tx2">
                  <a:lumMod val="50000"/>
                </a:schemeClr>
              </a:solidFill>
              <a:latin typeface="+mj-lt"/>
            </a:endParaRPr>
          </a:p>
        </p:txBody>
      </p:sp>
      <p:sp>
        <p:nvSpPr>
          <p:cNvPr id="13" name="Rectangle 12"/>
          <p:cNvSpPr/>
          <p:nvPr/>
        </p:nvSpPr>
        <p:spPr>
          <a:xfrm>
            <a:off x="2783541" y="2595280"/>
            <a:ext cx="4894727" cy="726142"/>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lvl="0"/>
            <a:r>
              <a:rPr lang="en-US" sz="2400" dirty="0" err="1">
                <a:latin typeface="Times New Roman" panose="02020603050405020304" pitchFamily="18" charset="0"/>
                <a:cs typeface="Times New Roman" panose="02020603050405020304" pitchFamily="18" charset="0"/>
              </a:rPr>
              <a:t>Đại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trung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vệ</a:t>
            </a:r>
            <a:endParaRPr lang="en-US" sz="2400" dirty="0">
              <a:latin typeface="Times New Roman" panose="02020603050405020304" pitchFamily="18" charset="0"/>
              <a:cs typeface="Times New Roman" panose="02020603050405020304" pitchFamily="18" charset="0"/>
            </a:endParaRPr>
          </a:p>
        </p:txBody>
      </p:sp>
      <p:sp>
        <p:nvSpPr>
          <p:cNvPr id="14" name="Oval 13"/>
          <p:cNvSpPr/>
          <p:nvPr/>
        </p:nvSpPr>
        <p:spPr>
          <a:xfrm>
            <a:off x="1664583" y="4598894"/>
            <a:ext cx="890359" cy="807680"/>
          </a:xfrm>
          <a:prstGeom prst="ellipse">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4000" b="1" dirty="0" smtClean="0">
                <a:solidFill>
                  <a:schemeClr val="tx2">
                    <a:lumMod val="50000"/>
                  </a:schemeClr>
                </a:solidFill>
                <a:latin typeface="+mj-lt"/>
              </a:rPr>
              <a:t>C</a:t>
            </a:r>
            <a:endParaRPr lang="vi-VN" sz="4000" b="1" dirty="0">
              <a:solidFill>
                <a:schemeClr val="tx2">
                  <a:lumMod val="50000"/>
                </a:schemeClr>
              </a:solidFill>
              <a:latin typeface="+mj-lt"/>
            </a:endParaRPr>
          </a:p>
        </p:txBody>
      </p:sp>
      <p:sp>
        <p:nvSpPr>
          <p:cNvPr id="15" name="Rectangle 14"/>
          <p:cNvSpPr/>
          <p:nvPr/>
        </p:nvSpPr>
        <p:spPr>
          <a:xfrm>
            <a:off x="2837327" y="4558553"/>
            <a:ext cx="4867838" cy="806823"/>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lvl="0"/>
            <a:r>
              <a:rPr lang="en-US" sz="2400" dirty="0" err="1">
                <a:latin typeface="Times New Roman" panose="02020603050405020304" pitchFamily="18" charset="0"/>
                <a:cs typeface="Times New Roman" panose="02020603050405020304" pitchFamily="18" charset="0"/>
              </a:rPr>
              <a:t>Đại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Hô-lít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trung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Mét-thiu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lính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gác</a:t>
            </a:r>
            <a:endParaRPr lang="en-US" sz="2400" dirty="0">
              <a:latin typeface="Times New Roman" panose="02020603050405020304" pitchFamily="18" charset="0"/>
              <a:cs typeface="Times New Roman" panose="02020603050405020304" pitchFamily="18" charset="0"/>
            </a:endParaRPr>
          </a:p>
        </p:txBody>
      </p:sp>
      <p:sp>
        <p:nvSpPr>
          <p:cNvPr id="18" name="Rectangle 17"/>
          <p:cNvSpPr/>
          <p:nvPr/>
        </p:nvSpPr>
        <p:spPr>
          <a:xfrm>
            <a:off x="2837327" y="5661212"/>
            <a:ext cx="4867838" cy="726141"/>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lvl="0"/>
            <a:r>
              <a:rPr lang="en-US" sz="2400" dirty="0" err="1">
                <a:latin typeface="Times New Roman" panose="02020603050405020304" pitchFamily="18" charset="0"/>
                <a:cs typeface="Times New Roman" panose="02020603050405020304" pitchFamily="18" charset="0"/>
              </a:rPr>
              <a:t>Đại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trung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Mét-thiu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Hô-lít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lính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gác</a:t>
            </a:r>
            <a:endParaRPr lang="en-US" sz="2400" dirty="0">
              <a:latin typeface="Times New Roman" panose="02020603050405020304" pitchFamily="18" charset="0"/>
              <a:cs typeface="Times New Roman" panose="02020603050405020304" pitchFamily="18" charset="0"/>
            </a:endParaRPr>
          </a:p>
        </p:txBody>
      </p:sp>
      <p:sp>
        <p:nvSpPr>
          <p:cNvPr id="19" name="Oval 18"/>
          <p:cNvSpPr/>
          <p:nvPr/>
        </p:nvSpPr>
        <p:spPr>
          <a:xfrm>
            <a:off x="1642171" y="5665694"/>
            <a:ext cx="890359" cy="807680"/>
          </a:xfrm>
          <a:prstGeom prst="ellipse">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4000" b="1" dirty="0">
                <a:solidFill>
                  <a:schemeClr val="tx2">
                    <a:lumMod val="50000"/>
                  </a:schemeClr>
                </a:solidFill>
                <a:latin typeface="+mj-lt"/>
              </a:rPr>
              <a:t>D</a:t>
            </a:r>
            <a:endParaRPr lang="vi-VN" sz="4000" b="1" dirty="0">
              <a:solidFill>
                <a:schemeClr val="tx2">
                  <a:lumMod val="50000"/>
                </a:schemeClr>
              </a:solidFill>
              <a:latin typeface="+mj-lt"/>
            </a:endParaRPr>
          </a:p>
        </p:txBody>
      </p:sp>
      <p:sp>
        <p:nvSpPr>
          <p:cNvPr id="20" name="TextBox 19"/>
          <p:cNvSpPr txBox="1"/>
          <p:nvPr/>
        </p:nvSpPr>
        <p:spPr>
          <a:xfrm>
            <a:off x="2639615" y="927847"/>
            <a:ext cx="6192689" cy="954107"/>
          </a:xfrm>
          <a:prstGeom prst="rect">
            <a:avLst/>
          </a:prstGeom>
          <a:noFill/>
        </p:spPr>
        <p:txBody>
          <a:bodyPr wrap="square" rtlCol="0">
            <a:spAutoFit/>
          </a:bodyPr>
          <a:lstStyle/>
          <a:p>
            <a:pPr algn="ctr"/>
            <a:r>
              <a:rPr lang="en-US" sz="2800" b="1" dirty="0" err="1" smtClean="0">
                <a:solidFill>
                  <a:srgbClr val="FF0000"/>
                </a:solidFill>
                <a:latin typeface="Times New Roman" pitchFamily="18" charset="0"/>
                <a:cs typeface="Times New Roman" pitchFamily="18" charset="0"/>
              </a:rPr>
              <a:t>Dòng</a:t>
            </a:r>
            <a:r>
              <a:rPr lang="en-US" sz="2800" b="1" dirty="0" smtClean="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nào</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nêu</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đúng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tên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các</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nhân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vật</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của</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truyện</a:t>
            </a:r>
            <a:r>
              <a:rPr lang="en-US" sz="2800" b="1" dirty="0">
                <a:solidFill>
                  <a:srgbClr val="FF0000"/>
                </a:solidFill>
                <a:latin typeface="Times New Roman" pitchFamily="18" charset="0"/>
                <a:cs typeface="Times New Roman" pitchFamily="18" charset="0"/>
              </a:rPr>
              <a:t>? </a:t>
            </a:r>
          </a:p>
        </p:txBody>
      </p:sp>
      <p:pic>
        <p:nvPicPr>
          <p:cNvPr id="22" name="Picture 21"/>
          <p:cNvPicPr>
            <a:picLocks noChangeAspect="1"/>
          </p:cNvPicPr>
          <p:nvPr/>
        </p:nvPicPr>
        <p:blipFill>
          <a:blip r:embed="rId6"/>
          <a:stretch>
            <a:fillRect/>
          </a:stretch>
        </p:blipFill>
        <p:spPr>
          <a:xfrm>
            <a:off x="14841" y="603058"/>
            <a:ext cx="1666468" cy="1473360"/>
          </a:xfrm>
          <a:prstGeom prst="rect">
            <a:avLst/>
          </a:prstGeom>
        </p:spPr>
      </p:pic>
      <p:pic>
        <p:nvPicPr>
          <p:cNvPr id="23" name="Picture 22"/>
          <p:cNvPicPr>
            <a:picLocks noChangeAspect="1"/>
          </p:cNvPicPr>
          <p:nvPr/>
        </p:nvPicPr>
        <p:blipFill>
          <a:blip r:embed="rId7"/>
          <a:stretch>
            <a:fillRect/>
          </a:stretch>
        </p:blipFill>
        <p:spPr>
          <a:xfrm>
            <a:off x="10349315" y="3501008"/>
            <a:ext cx="1535707" cy="2660405"/>
          </a:xfrm>
          <a:prstGeom prst="rect">
            <a:avLst/>
          </a:prstGeom>
        </p:spPr>
      </p:pic>
    </p:spTree>
    <p:extLst>
      <p:ext uri="{BB962C8B-B14F-4D97-AF65-F5344CB8AC3E}">
        <p14:creationId xmlns:p14="http://schemas.microsoft.com/office/powerpoint/2010/main" val="1034868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down)">
                                      <p:cBhvr>
                                        <p:cTn id="23" dur="580">
                                          <p:stCondLst>
                                            <p:cond delay="0"/>
                                          </p:stCondLst>
                                        </p:cTn>
                                        <p:tgtEl>
                                          <p:spTgt spid="20"/>
                                        </p:tgtEl>
                                      </p:cBhvr>
                                    </p:animEffect>
                                    <p:anim calcmode="lin" valueType="num">
                                      <p:cBhvr>
                                        <p:cTn id="24"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29" dur="26">
                                          <p:stCondLst>
                                            <p:cond delay="650"/>
                                          </p:stCondLst>
                                        </p:cTn>
                                        <p:tgtEl>
                                          <p:spTgt spid="20"/>
                                        </p:tgtEl>
                                      </p:cBhvr>
                                      <p:to x="100000" y="60000"/>
                                    </p:animScale>
                                    <p:animScale>
                                      <p:cBhvr>
                                        <p:cTn id="30" dur="166" decel="50000">
                                          <p:stCondLst>
                                            <p:cond delay="676"/>
                                          </p:stCondLst>
                                        </p:cTn>
                                        <p:tgtEl>
                                          <p:spTgt spid="20"/>
                                        </p:tgtEl>
                                      </p:cBhvr>
                                      <p:to x="100000" y="100000"/>
                                    </p:animScale>
                                    <p:animScale>
                                      <p:cBhvr>
                                        <p:cTn id="31" dur="26">
                                          <p:stCondLst>
                                            <p:cond delay="1312"/>
                                          </p:stCondLst>
                                        </p:cTn>
                                        <p:tgtEl>
                                          <p:spTgt spid="20"/>
                                        </p:tgtEl>
                                      </p:cBhvr>
                                      <p:to x="100000" y="80000"/>
                                    </p:animScale>
                                    <p:animScale>
                                      <p:cBhvr>
                                        <p:cTn id="32" dur="166" decel="50000">
                                          <p:stCondLst>
                                            <p:cond delay="1338"/>
                                          </p:stCondLst>
                                        </p:cTn>
                                        <p:tgtEl>
                                          <p:spTgt spid="20"/>
                                        </p:tgtEl>
                                      </p:cBhvr>
                                      <p:to x="100000" y="100000"/>
                                    </p:animScale>
                                    <p:animScale>
                                      <p:cBhvr>
                                        <p:cTn id="33" dur="26">
                                          <p:stCondLst>
                                            <p:cond delay="1642"/>
                                          </p:stCondLst>
                                        </p:cTn>
                                        <p:tgtEl>
                                          <p:spTgt spid="20"/>
                                        </p:tgtEl>
                                      </p:cBhvr>
                                      <p:to x="100000" y="90000"/>
                                    </p:animScale>
                                    <p:animScale>
                                      <p:cBhvr>
                                        <p:cTn id="34" dur="166" decel="50000">
                                          <p:stCondLst>
                                            <p:cond delay="1668"/>
                                          </p:stCondLst>
                                        </p:cTn>
                                        <p:tgtEl>
                                          <p:spTgt spid="20"/>
                                        </p:tgtEl>
                                      </p:cBhvr>
                                      <p:to x="100000" y="100000"/>
                                    </p:animScale>
                                    <p:animScale>
                                      <p:cBhvr>
                                        <p:cTn id="35" dur="26">
                                          <p:stCondLst>
                                            <p:cond delay="1808"/>
                                          </p:stCondLst>
                                        </p:cTn>
                                        <p:tgtEl>
                                          <p:spTgt spid="20"/>
                                        </p:tgtEl>
                                      </p:cBhvr>
                                      <p:to x="100000" y="95000"/>
                                    </p:animScale>
                                    <p:animScale>
                                      <p:cBhvr>
                                        <p:cTn id="36" dur="166" decel="50000">
                                          <p:stCondLst>
                                            <p:cond delay="1834"/>
                                          </p:stCondLst>
                                        </p:cTn>
                                        <p:tgtEl>
                                          <p:spTgt spid="20"/>
                                        </p:tgtEl>
                                      </p:cBhvr>
                                      <p:to x="100000" y="100000"/>
                                    </p:animScale>
                                  </p:childTnLst>
                                </p:cTn>
                              </p:par>
                            </p:childTnLst>
                          </p:cTn>
                        </p:par>
                        <p:par>
                          <p:cTn id="37" fill="hold">
                            <p:stCondLst>
                              <p:cond delay="2000"/>
                            </p:stCondLst>
                            <p:childTnLst>
                              <p:par>
                                <p:cTn id="38" presetID="8" presetClass="emph" presetSubtype="0" fill="hold" nodeType="afterEffect">
                                  <p:stCondLst>
                                    <p:cond delay="0"/>
                                  </p:stCondLst>
                                  <p:childTnLst>
                                    <p:animRot by="-21600000">
                                      <p:cBhvr>
                                        <p:cTn id="39" dur="15000" fill="hold"/>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0" restart="whenNotActive" fill="hold" evtFilter="cancelBubble" nodeType="interactiveSeq">
                <p:stCondLst>
                  <p:cond evt="onClick" delay="0">
                    <p:tgtEl>
                      <p:spTgt spid="10"/>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000" fill="hold"/>
                                        <p:tgtEl>
                                          <p:spTgt spid="10"/>
                                        </p:tgtEl>
                                        <p:attrNameLst>
                                          <p:attrName>fillcolor</p:attrName>
                                        </p:attrNameLst>
                                      </p:cBhvr>
                                      <p:to>
                                        <a:schemeClr val="accent1"/>
                                      </p:to>
                                    </p:animClr>
                                    <p:set>
                                      <p:cBhvr>
                                        <p:cTn id="45" dur="2000" fill="hold"/>
                                        <p:tgtEl>
                                          <p:spTgt spid="10"/>
                                        </p:tgtEl>
                                        <p:attrNameLst>
                                          <p:attrName>fill.type</p:attrName>
                                        </p:attrNameLst>
                                      </p:cBhvr>
                                      <p:to>
                                        <p:strVal val="solid"/>
                                      </p:to>
                                    </p:set>
                                    <p:set>
                                      <p:cBhvr>
                                        <p:cTn id="46" dur="200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47" restart="whenNotActive" fill="hold" evtFilter="cancelBubble" nodeType="interactiveSeq">
                <p:stCondLst>
                  <p:cond evt="onClick" delay="0">
                    <p:tgtEl>
                      <p:spTgt spid="12"/>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2000" fill="hold"/>
                                        <p:tgtEl>
                                          <p:spTgt spid="12"/>
                                        </p:tgtEl>
                                        <p:attrNameLst>
                                          <p:attrName>fillcolor</p:attrName>
                                        </p:attrNameLst>
                                      </p:cBhvr>
                                      <p:to>
                                        <a:srgbClr val="FC2722"/>
                                      </p:to>
                                    </p:animClr>
                                    <p:set>
                                      <p:cBhvr>
                                        <p:cTn id="52" dur="2000" fill="hold"/>
                                        <p:tgtEl>
                                          <p:spTgt spid="12"/>
                                        </p:tgtEl>
                                        <p:attrNameLst>
                                          <p:attrName>fill.type</p:attrName>
                                        </p:attrNameLst>
                                      </p:cBhvr>
                                      <p:to>
                                        <p:strVal val="solid"/>
                                      </p:to>
                                    </p:set>
                                    <p:set>
                                      <p:cBhvr>
                                        <p:cTn id="53" dur="200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54" restart="whenNotActive" fill="hold" evtFilter="cancelBubble" nodeType="interactiveSeq">
                <p:stCondLst>
                  <p:cond evt="onClick" delay="0">
                    <p:tgtEl>
                      <p:spTgt spid="14"/>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2000" fill="hold"/>
                                        <p:tgtEl>
                                          <p:spTgt spid="14"/>
                                        </p:tgtEl>
                                        <p:attrNameLst>
                                          <p:attrName>fillcolor</p:attrName>
                                        </p:attrNameLst>
                                      </p:cBhvr>
                                      <p:to>
                                        <a:srgbClr val="FC2722"/>
                                      </p:to>
                                    </p:animClr>
                                    <p:set>
                                      <p:cBhvr>
                                        <p:cTn id="59" dur="2000" fill="hold"/>
                                        <p:tgtEl>
                                          <p:spTgt spid="14"/>
                                        </p:tgtEl>
                                        <p:attrNameLst>
                                          <p:attrName>fill.type</p:attrName>
                                        </p:attrNameLst>
                                      </p:cBhvr>
                                      <p:to>
                                        <p:strVal val="solid"/>
                                      </p:to>
                                    </p:set>
                                    <p:set>
                                      <p:cBhvr>
                                        <p:cTn id="60" dur="200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61" restart="whenNotActive" fill="hold" evtFilter="cancelBubble" nodeType="interactiveSeq">
                <p:stCondLst>
                  <p:cond evt="onClick" delay="0">
                    <p:tgtEl>
                      <p:spTgt spid="19"/>
                    </p:tgtEl>
                  </p:cond>
                </p:stCondLst>
                <p:endSync evt="end" delay="0">
                  <p:rtn val="all"/>
                </p:endSync>
                <p:childTnLst>
                  <p:par>
                    <p:cTn id="62" fill="hold">
                      <p:stCondLst>
                        <p:cond delay="0"/>
                      </p:stCondLst>
                      <p:childTnLst>
                        <p:par>
                          <p:cTn id="63" fill="hold">
                            <p:stCondLst>
                              <p:cond delay="0"/>
                            </p:stCondLst>
                            <p:childTnLst>
                              <p:par>
                                <p:cTn id="64" presetID="1" presetClass="emph" presetSubtype="2" fill="hold" nodeType="clickEffect">
                                  <p:stCondLst>
                                    <p:cond delay="0"/>
                                  </p:stCondLst>
                                  <p:childTnLst>
                                    <p:animClr clrSpc="rgb" dir="cw">
                                      <p:cBhvr>
                                        <p:cTn id="65" dur="2000" fill="hold"/>
                                        <p:tgtEl>
                                          <p:spTgt spid="19"/>
                                        </p:tgtEl>
                                        <p:attrNameLst>
                                          <p:attrName>fillcolor</p:attrName>
                                        </p:attrNameLst>
                                      </p:cBhvr>
                                      <p:to>
                                        <a:srgbClr val="FC2722"/>
                                      </p:to>
                                    </p:animClr>
                                    <p:set>
                                      <p:cBhvr>
                                        <p:cTn id="66" dur="2000" fill="hold"/>
                                        <p:tgtEl>
                                          <p:spTgt spid="19"/>
                                        </p:tgtEl>
                                        <p:attrNameLst>
                                          <p:attrName>fill.type</p:attrName>
                                        </p:attrNameLst>
                                      </p:cBhvr>
                                      <p:to>
                                        <p:strVal val="solid"/>
                                      </p:to>
                                    </p:set>
                                    <p:set>
                                      <p:cBhvr>
                                        <p:cTn id="67" dur="2000" fill="hold"/>
                                        <p:tgtEl>
                                          <p:spTgt spid="19"/>
                                        </p:tgtEl>
                                        <p:attrNameLst>
                                          <p:attrName>fill.on</p:attrName>
                                        </p:attrNameLst>
                                      </p:cBhvr>
                                      <p:to>
                                        <p:strVal val="true"/>
                                      </p:to>
                                    </p:set>
                                  </p:childTnLst>
                                </p:cTn>
                              </p:par>
                            </p:childTnLst>
                          </p:cTn>
                        </p:par>
                      </p:childTnLst>
                    </p:cTn>
                  </p:par>
                </p:childTnLst>
              </p:cTn>
              <p:nextCondLst>
                <p:cond evt="onClick" delay="0">
                  <p:tgtEl>
                    <p:spTgt spid="19"/>
                  </p:tgtEl>
                </p:cond>
              </p:nextCondLst>
            </p:seq>
          </p:childTnLst>
        </p:cTn>
      </p:par>
    </p:tnLst>
    <p:bldLst>
      <p:bldP spid="9" grpId="0" animBg="1"/>
      <p:bldP spid="20"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2996"/>
            <a:ext cx="12192000" cy="6855003"/>
          </a:xfrm>
          <a:prstGeom prst="rect">
            <a:avLst/>
          </a:prstGeom>
        </p:spPr>
      </p:pic>
      <p:pic>
        <p:nvPicPr>
          <p:cNvPr id="4" name="Picture 14" descr="kim phut"/>
          <p:cNvPicPr>
            <a:picLocks noChangeAspect="1" noChangeArrowheads="1"/>
          </p:cNvPicPr>
          <p:nvPr/>
        </p:nvPicPr>
        <p:blipFill>
          <a:blip r:embed="rId4" cstate="print"/>
          <a:srcRect/>
          <a:stretch>
            <a:fillRect/>
          </a:stretch>
        </p:blipFill>
        <p:spPr bwMode="auto">
          <a:xfrm>
            <a:off x="10420001" y="1740258"/>
            <a:ext cx="1218316" cy="1004481"/>
          </a:xfrm>
          <a:prstGeom prst="rect">
            <a:avLst/>
          </a:prstGeom>
          <a:noFill/>
          <a:ln w="9525">
            <a:noFill/>
            <a:miter lim="800000"/>
            <a:headEnd/>
            <a:tailEnd/>
          </a:ln>
        </p:spPr>
      </p:pic>
      <p:pic>
        <p:nvPicPr>
          <p:cNvPr id="5" name="Picture 21" descr="dongho1"/>
          <p:cNvPicPr>
            <a:picLocks noChangeAspect="1" noChangeArrowheads="1"/>
          </p:cNvPicPr>
          <p:nvPr/>
        </p:nvPicPr>
        <p:blipFill>
          <a:blip r:embed="rId5" cstate="print"/>
          <a:srcRect/>
          <a:stretch>
            <a:fillRect/>
          </a:stretch>
        </p:blipFill>
        <p:spPr bwMode="auto">
          <a:xfrm>
            <a:off x="10157656" y="1299709"/>
            <a:ext cx="1743006" cy="1714950"/>
          </a:xfrm>
          <a:prstGeom prst="rect">
            <a:avLst/>
          </a:prstGeom>
          <a:noFill/>
        </p:spPr>
      </p:pic>
      <p:sp>
        <p:nvSpPr>
          <p:cNvPr id="9" name="Rectangle 8"/>
          <p:cNvSpPr/>
          <p:nvPr/>
        </p:nvSpPr>
        <p:spPr>
          <a:xfrm>
            <a:off x="1801906" y="349624"/>
            <a:ext cx="7100047" cy="204395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10" name="Oval 9"/>
          <p:cNvSpPr/>
          <p:nvPr/>
        </p:nvSpPr>
        <p:spPr>
          <a:xfrm>
            <a:off x="1515918" y="5728445"/>
            <a:ext cx="985235" cy="763891"/>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4000" b="1" dirty="0">
                <a:solidFill>
                  <a:schemeClr val="tx2">
                    <a:lumMod val="50000"/>
                  </a:schemeClr>
                </a:solidFill>
                <a:latin typeface="+mj-lt"/>
              </a:rPr>
              <a:t>D</a:t>
            </a:r>
            <a:endParaRPr lang="vi-VN" sz="4000" b="1" dirty="0">
              <a:solidFill>
                <a:schemeClr val="tx2">
                  <a:lumMod val="50000"/>
                </a:schemeClr>
              </a:solidFill>
              <a:latin typeface="+mj-lt"/>
            </a:endParaRPr>
          </a:p>
        </p:txBody>
      </p:sp>
      <p:sp>
        <p:nvSpPr>
          <p:cNvPr id="11" name="Rectangle 10"/>
          <p:cNvSpPr/>
          <p:nvPr/>
        </p:nvSpPr>
        <p:spPr>
          <a:xfrm>
            <a:off x="2783543" y="5694214"/>
            <a:ext cx="5325489" cy="793376"/>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lvl="0"/>
            <a:r>
              <a:rPr lang="en-US" sz="2400" dirty="0" err="1">
                <a:latin typeface="Times New Roman" panose="02020603050405020304" pitchFamily="18" charset="0"/>
                <a:cs typeface="Times New Roman" panose="02020603050405020304" pitchFamily="18" charset="0"/>
              </a:rPr>
              <a:t>Viên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trung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bắt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chờ</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ngày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tội</a:t>
            </a:r>
            <a:r>
              <a:rPr lang="en-US" sz="2400" dirty="0">
                <a:latin typeface="Times New Roman" panose="02020603050405020304" pitchFamily="18" charset="0"/>
                <a:cs typeface="Times New Roman" panose="02020603050405020304" pitchFamily="18" charset="0"/>
              </a:rPr>
              <a:t>.</a:t>
            </a:r>
          </a:p>
        </p:txBody>
      </p:sp>
      <p:sp>
        <p:nvSpPr>
          <p:cNvPr id="12" name="Oval 11"/>
          <p:cNvSpPr/>
          <p:nvPr/>
        </p:nvSpPr>
        <p:spPr>
          <a:xfrm>
            <a:off x="1574187" y="2512845"/>
            <a:ext cx="886625" cy="808579"/>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4000" b="1" dirty="0">
                <a:solidFill>
                  <a:schemeClr val="tx2">
                    <a:lumMod val="50000"/>
                  </a:schemeClr>
                </a:solidFill>
                <a:latin typeface="+mj-lt"/>
              </a:rPr>
              <a:t>A</a:t>
            </a:r>
            <a:endParaRPr lang="vi-VN" sz="4000" b="1" dirty="0">
              <a:solidFill>
                <a:schemeClr val="tx2">
                  <a:lumMod val="50000"/>
                </a:schemeClr>
              </a:solidFill>
              <a:latin typeface="+mj-lt"/>
            </a:endParaRPr>
          </a:p>
        </p:txBody>
      </p:sp>
      <p:sp>
        <p:nvSpPr>
          <p:cNvPr id="13" name="Rectangle 12"/>
          <p:cNvSpPr/>
          <p:nvPr/>
        </p:nvSpPr>
        <p:spPr>
          <a:xfrm>
            <a:off x="2783543" y="2649068"/>
            <a:ext cx="5112657" cy="726142"/>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lvl="0"/>
            <a:r>
              <a:rPr lang="en-US" sz="2400" dirty="0" err="1">
                <a:latin typeface="Times New Roman" panose="02020603050405020304" pitchFamily="18" charset="0"/>
                <a:cs typeface="Times New Roman" panose="02020603050405020304" pitchFamily="18" charset="0"/>
              </a:rPr>
              <a:t>Đại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muốn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chuyển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trung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khác</a:t>
            </a:r>
            <a:r>
              <a:rPr lang="en-US" sz="2400" dirty="0">
                <a:latin typeface="Times New Roman" panose="02020603050405020304" pitchFamily="18" charset="0"/>
                <a:cs typeface="Times New Roman" panose="02020603050405020304" pitchFamily="18" charset="0"/>
              </a:rPr>
              <a:t>.</a:t>
            </a:r>
          </a:p>
        </p:txBody>
      </p:sp>
      <p:sp>
        <p:nvSpPr>
          <p:cNvPr id="14" name="Oval 13"/>
          <p:cNvSpPr/>
          <p:nvPr/>
        </p:nvSpPr>
        <p:spPr>
          <a:xfrm>
            <a:off x="1530113" y="4585447"/>
            <a:ext cx="890359" cy="807680"/>
          </a:xfrm>
          <a:prstGeom prst="ellipse">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4000" b="1" dirty="0">
                <a:solidFill>
                  <a:schemeClr val="tx2">
                    <a:lumMod val="50000"/>
                  </a:schemeClr>
                </a:solidFill>
                <a:latin typeface="+mj-lt"/>
              </a:rPr>
              <a:t>C</a:t>
            </a:r>
            <a:endParaRPr lang="vi-VN" sz="4000" b="1" dirty="0">
              <a:solidFill>
                <a:schemeClr val="tx2">
                  <a:lumMod val="50000"/>
                </a:schemeClr>
              </a:solidFill>
              <a:latin typeface="+mj-lt"/>
            </a:endParaRPr>
          </a:p>
        </p:txBody>
      </p:sp>
      <p:sp>
        <p:nvSpPr>
          <p:cNvPr id="15" name="Rectangle 14"/>
          <p:cNvSpPr/>
          <p:nvPr/>
        </p:nvSpPr>
        <p:spPr>
          <a:xfrm>
            <a:off x="2823883" y="4531659"/>
            <a:ext cx="5162548" cy="806823"/>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lvl="0"/>
            <a:r>
              <a:rPr lang="en-US" sz="2200" dirty="0">
                <a:latin typeface="Times New Roman" panose="02020603050405020304" pitchFamily="18" charset="0"/>
                <a:cs typeface="Times New Roman" panose="02020603050405020304" pitchFamily="18" charset="0"/>
              </a:rPr>
              <a:t>Ý </a:t>
            </a:r>
            <a:r>
              <a:rPr lang="en-US" sz="2200" dirty="0" err="1">
                <a:latin typeface="Times New Roman" panose="02020603050405020304" pitchFamily="18" charset="0"/>
                <a:cs typeface="Times New Roman" panose="02020603050405020304" pitchFamily="18" charset="0"/>
              </a:rPr>
              <a:t>tưởng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của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viên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trung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sĩ</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được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chứng</a:t>
            </a:r>
            <a:r>
              <a:rPr lang="en-US" sz="2200" dirty="0">
                <a:latin typeface="Times New Roman" panose="02020603050405020304" pitchFamily="18" charset="0"/>
                <a:cs typeface="Times New Roman" panose="02020603050405020304" pitchFamily="18" charset="0"/>
              </a:rPr>
              <a:t> minh </a:t>
            </a:r>
            <a:r>
              <a:rPr lang="en-US" sz="2200" dirty="0" err="1">
                <a:latin typeface="Times New Roman" panose="02020603050405020304" pitchFamily="18" charset="0"/>
                <a:cs typeface="Times New Roman" panose="02020603050405020304" pitchFamily="18" charset="0"/>
              </a:rPr>
              <a:t>và</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đại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tá</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muốn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tiêu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diệt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viên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trung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sĩ</a:t>
            </a:r>
            <a:r>
              <a:rPr lang="en-US" sz="2200" dirty="0">
                <a:latin typeface="Times New Roman" panose="02020603050405020304" pitchFamily="18" charset="0"/>
                <a:cs typeface="Times New Roman" panose="02020603050405020304" pitchFamily="18" charset="0"/>
              </a:rPr>
              <a:t>.</a:t>
            </a:r>
          </a:p>
        </p:txBody>
      </p:sp>
      <p:sp>
        <p:nvSpPr>
          <p:cNvPr id="18" name="Rectangle 17"/>
          <p:cNvSpPr/>
          <p:nvPr/>
        </p:nvSpPr>
        <p:spPr>
          <a:xfrm>
            <a:off x="2823883" y="3590364"/>
            <a:ext cx="5072317" cy="726141"/>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lvl="0"/>
            <a:r>
              <a:rPr lang="en-US" sz="2200" dirty="0" err="1">
                <a:latin typeface="Times New Roman" panose="02020603050405020304" pitchFamily="18" charset="0"/>
                <a:cs typeface="Times New Roman" panose="02020603050405020304" pitchFamily="18" charset="0"/>
              </a:rPr>
              <a:t>Viên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trung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sĩ</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nói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về</a:t>
            </a:r>
            <a:r>
              <a:rPr lang="en-US" sz="2200" dirty="0">
                <a:latin typeface="Times New Roman" panose="02020603050405020304" pitchFamily="18" charset="0"/>
                <a:cs typeface="Times New Roman" panose="02020603050405020304" pitchFamily="18" charset="0"/>
              </a:rPr>
              <a:t> ý </a:t>
            </a:r>
            <a:r>
              <a:rPr lang="en-US" sz="2200" dirty="0" err="1">
                <a:latin typeface="Times New Roman" panose="02020603050405020304" pitchFamily="18" charset="0"/>
                <a:cs typeface="Times New Roman" panose="02020603050405020304" pitchFamily="18" charset="0"/>
              </a:rPr>
              <a:t>tưởng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muốn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phá</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hủy</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tất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cả</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vũ</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khí</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bằng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chất</a:t>
            </a:r>
            <a:r>
              <a:rPr lang="en-US" sz="2200" dirty="0">
                <a:latin typeface="Times New Roman" panose="02020603050405020304" pitchFamily="18" charset="0"/>
                <a:cs typeface="Times New Roman" panose="02020603050405020304" pitchFamily="18" charset="0"/>
              </a:rPr>
              <a:t> </a:t>
            </a:r>
            <a:r>
              <a:rPr lang="vi-VN" sz="2200" dirty="0" smtClean="0">
                <a:latin typeface="Times New Roman" panose="02020603050405020304" pitchFamily="18" charset="0"/>
                <a:cs typeface="Times New Roman" panose="02020603050405020304" pitchFamily="18" charset="0"/>
              </a:rPr>
              <a:t>làm </a:t>
            </a:r>
            <a:r>
              <a:rPr lang="en-US" sz="2200" dirty="0" err="1" smtClean="0">
                <a:latin typeface="Times New Roman" panose="02020603050405020304" pitchFamily="18" charset="0"/>
                <a:cs typeface="Times New Roman" panose="02020603050405020304" pitchFamily="18" charset="0"/>
              </a:rPr>
              <a:t>gỉ</a:t>
            </a:r>
            <a:r>
              <a:rPr lang="en-US" sz="2200" dirty="0" smtClean="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sét</a:t>
            </a:r>
            <a:r>
              <a:rPr lang="en-US" sz="2200" dirty="0">
                <a:latin typeface="Times New Roman" panose="02020603050405020304" pitchFamily="18" charset="0"/>
                <a:cs typeface="Times New Roman" panose="02020603050405020304" pitchFamily="18" charset="0"/>
              </a:rPr>
              <a:t>.</a:t>
            </a:r>
          </a:p>
        </p:txBody>
      </p:sp>
      <p:sp>
        <p:nvSpPr>
          <p:cNvPr id="19" name="Oval 18"/>
          <p:cNvSpPr/>
          <p:nvPr/>
        </p:nvSpPr>
        <p:spPr>
          <a:xfrm>
            <a:off x="1521146" y="3567953"/>
            <a:ext cx="890359" cy="807680"/>
          </a:xfrm>
          <a:prstGeom prst="ellipse">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4000" b="1" dirty="0">
                <a:solidFill>
                  <a:schemeClr val="tx2">
                    <a:lumMod val="50000"/>
                  </a:schemeClr>
                </a:solidFill>
                <a:latin typeface="+mj-lt"/>
              </a:rPr>
              <a:t>B</a:t>
            </a:r>
            <a:endParaRPr lang="vi-VN" sz="4000" b="1" dirty="0">
              <a:solidFill>
                <a:schemeClr val="tx2">
                  <a:lumMod val="50000"/>
                </a:schemeClr>
              </a:solidFill>
              <a:latin typeface="+mj-lt"/>
            </a:endParaRPr>
          </a:p>
        </p:txBody>
      </p:sp>
      <p:sp>
        <p:nvSpPr>
          <p:cNvPr id="20" name="TextBox 19"/>
          <p:cNvSpPr txBox="1"/>
          <p:nvPr/>
        </p:nvSpPr>
        <p:spPr>
          <a:xfrm>
            <a:off x="2360494" y="914026"/>
            <a:ext cx="6036659" cy="954107"/>
          </a:xfrm>
          <a:prstGeom prst="rect">
            <a:avLst/>
          </a:prstGeom>
          <a:noFill/>
        </p:spPr>
        <p:txBody>
          <a:bodyPr wrap="square" rtlCol="0">
            <a:spAutoFit/>
          </a:bodyPr>
          <a:lstStyle/>
          <a:p>
            <a:pPr algn="ctr"/>
            <a:r>
              <a:rPr lang="en-US" sz="2800" b="1" dirty="0" err="1">
                <a:solidFill>
                  <a:srgbClr val="FF0000"/>
                </a:solidFill>
                <a:latin typeface="Times New Roman" panose="02020603050405020304" pitchFamily="18" charset="0"/>
                <a:cs typeface="Times New Roman" panose="02020603050405020304" pitchFamily="18" charset="0"/>
              </a:rPr>
              <a:t>Đâu</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không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phải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là</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các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sự</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kiện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chính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của</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truyện</a:t>
            </a:r>
            <a:r>
              <a:rPr lang="en-US" sz="2800" b="1" dirty="0">
                <a:solidFill>
                  <a:srgbClr val="FF0000"/>
                </a:solidFill>
                <a:latin typeface="Times New Roman" panose="02020603050405020304" pitchFamily="18" charset="0"/>
                <a:cs typeface="Times New Roman" panose="02020603050405020304" pitchFamily="18" charset="0"/>
              </a:rPr>
              <a:t>?</a:t>
            </a:r>
          </a:p>
        </p:txBody>
      </p:sp>
      <p:pic>
        <p:nvPicPr>
          <p:cNvPr id="22" name="Picture 21"/>
          <p:cNvPicPr>
            <a:picLocks noChangeAspect="1"/>
          </p:cNvPicPr>
          <p:nvPr/>
        </p:nvPicPr>
        <p:blipFill>
          <a:blip r:embed="rId6"/>
          <a:stretch>
            <a:fillRect/>
          </a:stretch>
        </p:blipFill>
        <p:spPr>
          <a:xfrm>
            <a:off x="68203" y="572655"/>
            <a:ext cx="1666468" cy="1473360"/>
          </a:xfrm>
          <a:prstGeom prst="rect">
            <a:avLst/>
          </a:prstGeom>
        </p:spPr>
      </p:pic>
      <p:pic>
        <p:nvPicPr>
          <p:cNvPr id="23" name="Picture 22"/>
          <p:cNvPicPr>
            <a:picLocks noChangeAspect="1"/>
          </p:cNvPicPr>
          <p:nvPr/>
        </p:nvPicPr>
        <p:blipFill>
          <a:blip r:embed="rId7"/>
          <a:stretch>
            <a:fillRect/>
          </a:stretch>
        </p:blipFill>
        <p:spPr>
          <a:xfrm>
            <a:off x="10364955" y="3430497"/>
            <a:ext cx="1535707" cy="2660405"/>
          </a:xfrm>
          <a:prstGeom prst="rect">
            <a:avLst/>
          </a:prstGeom>
        </p:spPr>
      </p:pic>
    </p:spTree>
    <p:extLst>
      <p:ext uri="{BB962C8B-B14F-4D97-AF65-F5344CB8AC3E}">
        <p14:creationId xmlns:p14="http://schemas.microsoft.com/office/powerpoint/2010/main" val="2794640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down)">
                                      <p:cBhvr>
                                        <p:cTn id="23" dur="580">
                                          <p:stCondLst>
                                            <p:cond delay="0"/>
                                          </p:stCondLst>
                                        </p:cTn>
                                        <p:tgtEl>
                                          <p:spTgt spid="20"/>
                                        </p:tgtEl>
                                      </p:cBhvr>
                                    </p:animEffect>
                                    <p:anim calcmode="lin" valueType="num">
                                      <p:cBhvr>
                                        <p:cTn id="24"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29" dur="26">
                                          <p:stCondLst>
                                            <p:cond delay="650"/>
                                          </p:stCondLst>
                                        </p:cTn>
                                        <p:tgtEl>
                                          <p:spTgt spid="20"/>
                                        </p:tgtEl>
                                      </p:cBhvr>
                                      <p:to x="100000" y="60000"/>
                                    </p:animScale>
                                    <p:animScale>
                                      <p:cBhvr>
                                        <p:cTn id="30" dur="166" decel="50000">
                                          <p:stCondLst>
                                            <p:cond delay="676"/>
                                          </p:stCondLst>
                                        </p:cTn>
                                        <p:tgtEl>
                                          <p:spTgt spid="20"/>
                                        </p:tgtEl>
                                      </p:cBhvr>
                                      <p:to x="100000" y="100000"/>
                                    </p:animScale>
                                    <p:animScale>
                                      <p:cBhvr>
                                        <p:cTn id="31" dur="26">
                                          <p:stCondLst>
                                            <p:cond delay="1312"/>
                                          </p:stCondLst>
                                        </p:cTn>
                                        <p:tgtEl>
                                          <p:spTgt spid="20"/>
                                        </p:tgtEl>
                                      </p:cBhvr>
                                      <p:to x="100000" y="80000"/>
                                    </p:animScale>
                                    <p:animScale>
                                      <p:cBhvr>
                                        <p:cTn id="32" dur="166" decel="50000">
                                          <p:stCondLst>
                                            <p:cond delay="1338"/>
                                          </p:stCondLst>
                                        </p:cTn>
                                        <p:tgtEl>
                                          <p:spTgt spid="20"/>
                                        </p:tgtEl>
                                      </p:cBhvr>
                                      <p:to x="100000" y="100000"/>
                                    </p:animScale>
                                    <p:animScale>
                                      <p:cBhvr>
                                        <p:cTn id="33" dur="26">
                                          <p:stCondLst>
                                            <p:cond delay="1642"/>
                                          </p:stCondLst>
                                        </p:cTn>
                                        <p:tgtEl>
                                          <p:spTgt spid="20"/>
                                        </p:tgtEl>
                                      </p:cBhvr>
                                      <p:to x="100000" y="90000"/>
                                    </p:animScale>
                                    <p:animScale>
                                      <p:cBhvr>
                                        <p:cTn id="34" dur="166" decel="50000">
                                          <p:stCondLst>
                                            <p:cond delay="1668"/>
                                          </p:stCondLst>
                                        </p:cTn>
                                        <p:tgtEl>
                                          <p:spTgt spid="20"/>
                                        </p:tgtEl>
                                      </p:cBhvr>
                                      <p:to x="100000" y="100000"/>
                                    </p:animScale>
                                    <p:animScale>
                                      <p:cBhvr>
                                        <p:cTn id="35" dur="26">
                                          <p:stCondLst>
                                            <p:cond delay="1808"/>
                                          </p:stCondLst>
                                        </p:cTn>
                                        <p:tgtEl>
                                          <p:spTgt spid="20"/>
                                        </p:tgtEl>
                                      </p:cBhvr>
                                      <p:to x="100000" y="95000"/>
                                    </p:animScale>
                                    <p:animScale>
                                      <p:cBhvr>
                                        <p:cTn id="36" dur="166" decel="50000">
                                          <p:stCondLst>
                                            <p:cond delay="1834"/>
                                          </p:stCondLst>
                                        </p:cTn>
                                        <p:tgtEl>
                                          <p:spTgt spid="20"/>
                                        </p:tgtEl>
                                      </p:cBhvr>
                                      <p:to x="100000" y="100000"/>
                                    </p:animScale>
                                  </p:childTnLst>
                                </p:cTn>
                              </p:par>
                            </p:childTnLst>
                          </p:cTn>
                        </p:par>
                        <p:par>
                          <p:cTn id="37" fill="hold">
                            <p:stCondLst>
                              <p:cond delay="2000"/>
                            </p:stCondLst>
                            <p:childTnLst>
                              <p:par>
                                <p:cTn id="38" presetID="8" presetClass="emph" presetSubtype="0" fill="hold" nodeType="afterEffect">
                                  <p:stCondLst>
                                    <p:cond delay="0"/>
                                  </p:stCondLst>
                                  <p:childTnLst>
                                    <p:animRot by="-21600000">
                                      <p:cBhvr>
                                        <p:cTn id="39" dur="15000" fill="hold"/>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0" restart="whenNotActive" fill="hold" evtFilter="cancelBubble" nodeType="interactiveSeq">
                <p:stCondLst>
                  <p:cond evt="onClick" delay="0">
                    <p:tgtEl>
                      <p:spTgt spid="10"/>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000" fill="hold"/>
                                        <p:tgtEl>
                                          <p:spTgt spid="10"/>
                                        </p:tgtEl>
                                        <p:attrNameLst>
                                          <p:attrName>fillcolor</p:attrName>
                                        </p:attrNameLst>
                                      </p:cBhvr>
                                      <p:to>
                                        <a:schemeClr val="accent1"/>
                                      </p:to>
                                    </p:animClr>
                                    <p:set>
                                      <p:cBhvr>
                                        <p:cTn id="45" dur="2000" fill="hold"/>
                                        <p:tgtEl>
                                          <p:spTgt spid="10"/>
                                        </p:tgtEl>
                                        <p:attrNameLst>
                                          <p:attrName>fill.type</p:attrName>
                                        </p:attrNameLst>
                                      </p:cBhvr>
                                      <p:to>
                                        <p:strVal val="solid"/>
                                      </p:to>
                                    </p:set>
                                    <p:set>
                                      <p:cBhvr>
                                        <p:cTn id="46" dur="200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47" restart="whenNotActive" fill="hold" evtFilter="cancelBubble" nodeType="interactiveSeq">
                <p:stCondLst>
                  <p:cond evt="onClick" delay="0">
                    <p:tgtEl>
                      <p:spTgt spid="12"/>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2000" fill="hold"/>
                                        <p:tgtEl>
                                          <p:spTgt spid="12"/>
                                        </p:tgtEl>
                                        <p:attrNameLst>
                                          <p:attrName>fillcolor</p:attrName>
                                        </p:attrNameLst>
                                      </p:cBhvr>
                                      <p:to>
                                        <a:srgbClr val="FC2722"/>
                                      </p:to>
                                    </p:animClr>
                                    <p:set>
                                      <p:cBhvr>
                                        <p:cTn id="52" dur="2000" fill="hold"/>
                                        <p:tgtEl>
                                          <p:spTgt spid="12"/>
                                        </p:tgtEl>
                                        <p:attrNameLst>
                                          <p:attrName>fill.type</p:attrName>
                                        </p:attrNameLst>
                                      </p:cBhvr>
                                      <p:to>
                                        <p:strVal val="solid"/>
                                      </p:to>
                                    </p:set>
                                    <p:set>
                                      <p:cBhvr>
                                        <p:cTn id="53" dur="200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54" restart="whenNotActive" fill="hold" evtFilter="cancelBubble" nodeType="interactiveSeq">
                <p:stCondLst>
                  <p:cond evt="onClick" delay="0">
                    <p:tgtEl>
                      <p:spTgt spid="14"/>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2000" fill="hold"/>
                                        <p:tgtEl>
                                          <p:spTgt spid="14"/>
                                        </p:tgtEl>
                                        <p:attrNameLst>
                                          <p:attrName>fillcolor</p:attrName>
                                        </p:attrNameLst>
                                      </p:cBhvr>
                                      <p:to>
                                        <a:srgbClr val="FC2722"/>
                                      </p:to>
                                    </p:animClr>
                                    <p:set>
                                      <p:cBhvr>
                                        <p:cTn id="59" dur="2000" fill="hold"/>
                                        <p:tgtEl>
                                          <p:spTgt spid="14"/>
                                        </p:tgtEl>
                                        <p:attrNameLst>
                                          <p:attrName>fill.type</p:attrName>
                                        </p:attrNameLst>
                                      </p:cBhvr>
                                      <p:to>
                                        <p:strVal val="solid"/>
                                      </p:to>
                                    </p:set>
                                    <p:set>
                                      <p:cBhvr>
                                        <p:cTn id="60" dur="200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61" restart="whenNotActive" fill="hold" evtFilter="cancelBubble" nodeType="interactiveSeq">
                <p:stCondLst>
                  <p:cond evt="onClick" delay="0">
                    <p:tgtEl>
                      <p:spTgt spid="19"/>
                    </p:tgtEl>
                  </p:cond>
                </p:stCondLst>
                <p:endSync evt="end" delay="0">
                  <p:rtn val="all"/>
                </p:endSync>
                <p:childTnLst>
                  <p:par>
                    <p:cTn id="62" fill="hold">
                      <p:stCondLst>
                        <p:cond delay="0"/>
                      </p:stCondLst>
                      <p:childTnLst>
                        <p:par>
                          <p:cTn id="63" fill="hold">
                            <p:stCondLst>
                              <p:cond delay="0"/>
                            </p:stCondLst>
                            <p:childTnLst>
                              <p:par>
                                <p:cTn id="64" presetID="1" presetClass="emph" presetSubtype="2" fill="hold" nodeType="clickEffect">
                                  <p:stCondLst>
                                    <p:cond delay="0"/>
                                  </p:stCondLst>
                                  <p:childTnLst>
                                    <p:animClr clrSpc="rgb" dir="cw">
                                      <p:cBhvr>
                                        <p:cTn id="65" dur="2000" fill="hold"/>
                                        <p:tgtEl>
                                          <p:spTgt spid="19"/>
                                        </p:tgtEl>
                                        <p:attrNameLst>
                                          <p:attrName>fillcolor</p:attrName>
                                        </p:attrNameLst>
                                      </p:cBhvr>
                                      <p:to>
                                        <a:srgbClr val="FC2722"/>
                                      </p:to>
                                    </p:animClr>
                                    <p:set>
                                      <p:cBhvr>
                                        <p:cTn id="66" dur="2000" fill="hold"/>
                                        <p:tgtEl>
                                          <p:spTgt spid="19"/>
                                        </p:tgtEl>
                                        <p:attrNameLst>
                                          <p:attrName>fill.type</p:attrName>
                                        </p:attrNameLst>
                                      </p:cBhvr>
                                      <p:to>
                                        <p:strVal val="solid"/>
                                      </p:to>
                                    </p:set>
                                    <p:set>
                                      <p:cBhvr>
                                        <p:cTn id="67" dur="2000" fill="hold"/>
                                        <p:tgtEl>
                                          <p:spTgt spid="19"/>
                                        </p:tgtEl>
                                        <p:attrNameLst>
                                          <p:attrName>fill.on</p:attrName>
                                        </p:attrNameLst>
                                      </p:cBhvr>
                                      <p:to>
                                        <p:strVal val="true"/>
                                      </p:to>
                                    </p:set>
                                  </p:childTnLst>
                                </p:cTn>
                              </p:par>
                            </p:childTnLst>
                          </p:cTn>
                        </p:par>
                      </p:childTnLst>
                    </p:cTn>
                  </p:par>
                </p:childTnLst>
              </p:cTn>
              <p:nextCondLst>
                <p:cond evt="onClick" delay="0">
                  <p:tgtEl>
                    <p:spTgt spid="19"/>
                  </p:tgtEl>
                </p:cond>
              </p:nextCondLst>
            </p:seq>
          </p:childTnLst>
        </p:cTn>
      </p:par>
    </p:tnLst>
    <p:bldLst>
      <p:bldP spid="9" grpId="0" animBg="1"/>
      <p:bldP spid="20"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985"/>
            <a:ext cx="12186550" cy="6858000"/>
          </a:xfrm>
          <a:prstGeom prst="rect">
            <a:avLst/>
          </a:prstGeom>
        </p:spPr>
      </p:pic>
      <p:pic>
        <p:nvPicPr>
          <p:cNvPr id="4" name="Picture 14" descr="kim phut"/>
          <p:cNvPicPr>
            <a:picLocks noChangeAspect="1" noChangeArrowheads="1"/>
          </p:cNvPicPr>
          <p:nvPr/>
        </p:nvPicPr>
        <p:blipFill>
          <a:blip r:embed="rId4" cstate="print"/>
          <a:srcRect/>
          <a:stretch>
            <a:fillRect/>
          </a:stretch>
        </p:blipFill>
        <p:spPr bwMode="auto">
          <a:xfrm>
            <a:off x="10741379" y="1662734"/>
            <a:ext cx="1029759" cy="1004481"/>
          </a:xfrm>
          <a:prstGeom prst="rect">
            <a:avLst/>
          </a:prstGeom>
          <a:noFill/>
          <a:ln w="9525">
            <a:noFill/>
            <a:miter lim="800000"/>
            <a:headEnd/>
            <a:tailEnd/>
          </a:ln>
        </p:spPr>
      </p:pic>
      <p:pic>
        <p:nvPicPr>
          <p:cNvPr id="5" name="Picture 21" descr="dongho1"/>
          <p:cNvPicPr>
            <a:picLocks noChangeAspect="1" noChangeArrowheads="1"/>
          </p:cNvPicPr>
          <p:nvPr/>
        </p:nvPicPr>
        <p:blipFill>
          <a:blip r:embed="rId5" cstate="print"/>
          <a:srcRect/>
          <a:stretch>
            <a:fillRect/>
          </a:stretch>
        </p:blipFill>
        <p:spPr bwMode="auto">
          <a:xfrm>
            <a:off x="10322937" y="1107035"/>
            <a:ext cx="1866641" cy="1836595"/>
          </a:xfrm>
          <a:prstGeom prst="rect">
            <a:avLst/>
          </a:prstGeom>
          <a:noFill/>
        </p:spPr>
      </p:pic>
      <p:sp>
        <p:nvSpPr>
          <p:cNvPr id="9" name="Rectangle 8"/>
          <p:cNvSpPr/>
          <p:nvPr/>
        </p:nvSpPr>
        <p:spPr>
          <a:xfrm>
            <a:off x="1801906" y="349624"/>
            <a:ext cx="7100047" cy="204395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10" name="Oval 9"/>
          <p:cNvSpPr/>
          <p:nvPr/>
        </p:nvSpPr>
        <p:spPr>
          <a:xfrm>
            <a:off x="1456954" y="4629236"/>
            <a:ext cx="985235" cy="763891"/>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vi-VN" sz="4000" b="1" dirty="0">
                <a:solidFill>
                  <a:schemeClr val="tx2">
                    <a:lumMod val="50000"/>
                  </a:schemeClr>
                </a:solidFill>
                <a:latin typeface="+mj-lt"/>
              </a:rPr>
              <a:t>C</a:t>
            </a:r>
          </a:p>
        </p:txBody>
      </p:sp>
      <p:sp>
        <p:nvSpPr>
          <p:cNvPr id="11" name="Rectangle 10"/>
          <p:cNvSpPr/>
          <p:nvPr/>
        </p:nvSpPr>
        <p:spPr>
          <a:xfrm>
            <a:off x="2810434" y="5781363"/>
            <a:ext cx="4921624" cy="793376"/>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mà</a:t>
            </a:r>
            <a:r>
              <a:rPr lang="en-US" sz="2400" dirty="0">
                <a:latin typeface="Times New Roman" panose="02020603050405020304" pitchFamily="18" charset="0"/>
                <a:cs typeface="Times New Roman" panose="02020603050405020304" pitchFamily="18" charset="0"/>
              </a:rPr>
              <a:t> con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dùng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khiển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theo</a:t>
            </a:r>
            <a:r>
              <a:rPr lang="en-US" sz="2400" dirty="0">
                <a:latin typeface="Times New Roman" panose="02020603050405020304" pitchFamily="18" charset="0"/>
                <a:cs typeface="Times New Roman" panose="02020603050405020304" pitchFamily="18" charset="0"/>
              </a:rPr>
              <a:t> ý </a:t>
            </a:r>
            <a:r>
              <a:rPr lang="en-US" sz="2400" dirty="0" err="1">
                <a:latin typeface="Times New Roman" panose="02020603050405020304" pitchFamily="18" charset="0"/>
                <a:cs typeface="Times New Roman" panose="02020603050405020304" pitchFamily="18" charset="0"/>
              </a:rPr>
              <a:t>muốn</a:t>
            </a:r>
            <a:r>
              <a:rPr lang="en-US" sz="2400" dirty="0">
                <a:latin typeface="Times New Roman" panose="02020603050405020304" pitchFamily="18" charset="0"/>
                <a:cs typeface="Times New Roman" panose="02020603050405020304" pitchFamily="18" charset="0"/>
              </a:rPr>
              <a:t>.</a:t>
            </a:r>
          </a:p>
        </p:txBody>
      </p:sp>
      <p:sp>
        <p:nvSpPr>
          <p:cNvPr id="12" name="Oval 11"/>
          <p:cNvSpPr/>
          <p:nvPr/>
        </p:nvSpPr>
        <p:spPr>
          <a:xfrm>
            <a:off x="1574187" y="2512845"/>
            <a:ext cx="886625" cy="808579"/>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4000" b="1" dirty="0">
                <a:solidFill>
                  <a:schemeClr val="tx2">
                    <a:lumMod val="50000"/>
                  </a:schemeClr>
                </a:solidFill>
                <a:latin typeface="+mj-lt"/>
              </a:rPr>
              <a:t>A</a:t>
            </a:r>
            <a:endParaRPr lang="vi-VN" sz="4000" b="1" dirty="0">
              <a:solidFill>
                <a:schemeClr val="tx2">
                  <a:lumMod val="50000"/>
                </a:schemeClr>
              </a:solidFill>
              <a:latin typeface="+mj-lt"/>
            </a:endParaRPr>
          </a:p>
        </p:txBody>
      </p:sp>
      <p:sp>
        <p:nvSpPr>
          <p:cNvPr id="13" name="Rectangle 12"/>
          <p:cNvSpPr/>
          <p:nvPr/>
        </p:nvSpPr>
        <p:spPr>
          <a:xfrm>
            <a:off x="2864224" y="2608727"/>
            <a:ext cx="4894727" cy="726142"/>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hóa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hủy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mọi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khí</a:t>
            </a:r>
            <a:r>
              <a:rPr lang="en-US" sz="2400" dirty="0">
                <a:latin typeface="Times New Roman" panose="02020603050405020304" pitchFamily="18" charset="0"/>
                <a:cs typeface="Times New Roman" panose="02020603050405020304" pitchFamily="18" charset="0"/>
              </a:rPr>
              <a:t>.</a:t>
            </a:r>
          </a:p>
        </p:txBody>
      </p:sp>
      <p:sp>
        <p:nvSpPr>
          <p:cNvPr id="14" name="Oval 13"/>
          <p:cNvSpPr/>
          <p:nvPr/>
        </p:nvSpPr>
        <p:spPr>
          <a:xfrm>
            <a:off x="1356726" y="5647989"/>
            <a:ext cx="890359" cy="807680"/>
          </a:xfrm>
          <a:prstGeom prst="ellipse">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vi-VN" sz="4000" b="1" dirty="0">
                <a:solidFill>
                  <a:schemeClr val="tx2">
                    <a:lumMod val="50000"/>
                  </a:schemeClr>
                </a:solidFill>
                <a:latin typeface="+mj-lt"/>
              </a:rPr>
              <a:t>D</a:t>
            </a:r>
          </a:p>
        </p:txBody>
      </p:sp>
      <p:sp>
        <p:nvSpPr>
          <p:cNvPr id="15" name="Rectangle 14"/>
          <p:cNvSpPr/>
          <p:nvPr/>
        </p:nvSpPr>
        <p:spPr>
          <a:xfrm>
            <a:off x="2837327" y="4558553"/>
            <a:ext cx="4867838" cy="954739"/>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r>
              <a:rPr lang="en-US" sz="2200" dirty="0" err="1">
                <a:latin typeface="Times New Roman" panose="02020603050405020304" pitchFamily="18" charset="0"/>
                <a:cs typeface="Times New Roman" panose="02020603050405020304" pitchFamily="18" charset="0"/>
              </a:rPr>
              <a:t>Là</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chất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tạo</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ra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phản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ứng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khiến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cho</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các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loại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vũ</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khí</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bằng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kim</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loại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đều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bị</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gỉ</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và</a:t>
            </a:r>
            <a:r>
              <a:rPr lang="en-US" sz="2200" dirty="0">
                <a:latin typeface="Times New Roman" panose="02020603050405020304" pitchFamily="18" charset="0"/>
                <a:cs typeface="Times New Roman" panose="02020603050405020304" pitchFamily="18" charset="0"/>
              </a:rPr>
              <a:t> tan </a:t>
            </a:r>
            <a:r>
              <a:rPr lang="en-US" sz="2200" dirty="0" err="1">
                <a:latin typeface="Times New Roman" panose="02020603050405020304" pitchFamily="18" charset="0"/>
                <a:cs typeface="Times New Roman" panose="02020603050405020304" pitchFamily="18" charset="0"/>
              </a:rPr>
              <a:t>thành</a:t>
            </a:r>
            <a:r>
              <a:rPr lang="en-US" sz="2200" dirty="0">
                <a:latin typeface="Times New Roman" panose="02020603050405020304" pitchFamily="18" charset="0"/>
                <a:cs typeface="Times New Roman" panose="02020603050405020304" pitchFamily="18" charset="0"/>
              </a:rPr>
              <a:t> </a:t>
            </a:r>
            <a:r>
              <a:rPr lang="vi-VN" sz="2200" dirty="0" smtClean="0">
                <a:latin typeface="Times New Roman" panose="02020603050405020304" pitchFamily="18" charset="0"/>
                <a:cs typeface="Times New Roman" panose="02020603050405020304" pitchFamily="18" charset="0"/>
              </a:rPr>
              <a:t>bụi.</a:t>
            </a:r>
            <a:endParaRPr lang="en-US" sz="2200" dirty="0">
              <a:latin typeface="Times New Roman" panose="02020603050405020304" pitchFamily="18" charset="0"/>
              <a:cs typeface="Times New Roman" panose="02020603050405020304" pitchFamily="18" charset="0"/>
            </a:endParaRPr>
          </a:p>
        </p:txBody>
      </p:sp>
      <p:sp>
        <p:nvSpPr>
          <p:cNvPr id="18" name="Rectangle 17"/>
          <p:cNvSpPr/>
          <p:nvPr/>
        </p:nvSpPr>
        <p:spPr>
          <a:xfrm>
            <a:off x="2823883" y="3590364"/>
            <a:ext cx="4854387" cy="726141"/>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phép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thuật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năng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hủy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mọi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thứ</a:t>
            </a:r>
            <a:r>
              <a:rPr lang="en-US" sz="2400" dirty="0">
                <a:latin typeface="Times New Roman" panose="02020603050405020304" pitchFamily="18" charset="0"/>
                <a:cs typeface="Times New Roman" panose="02020603050405020304" pitchFamily="18" charset="0"/>
              </a:rPr>
              <a:t>.</a:t>
            </a:r>
            <a:endParaRPr lang="en-US" sz="2400" b="1" dirty="0">
              <a:latin typeface="Times New Roman" pitchFamily="18" charset="0"/>
              <a:cs typeface="Times New Roman" pitchFamily="18" charset="0"/>
            </a:endParaRPr>
          </a:p>
        </p:txBody>
      </p:sp>
      <p:sp>
        <p:nvSpPr>
          <p:cNvPr id="19" name="Oval 18"/>
          <p:cNvSpPr/>
          <p:nvPr/>
        </p:nvSpPr>
        <p:spPr>
          <a:xfrm>
            <a:off x="1521146" y="3567953"/>
            <a:ext cx="890359" cy="807680"/>
          </a:xfrm>
          <a:prstGeom prst="ellipse">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4000" b="1" dirty="0">
                <a:solidFill>
                  <a:schemeClr val="tx2">
                    <a:lumMod val="50000"/>
                  </a:schemeClr>
                </a:solidFill>
                <a:latin typeface="+mj-lt"/>
              </a:rPr>
              <a:t>B</a:t>
            </a:r>
            <a:endParaRPr lang="vi-VN" sz="4000" b="1" dirty="0">
              <a:solidFill>
                <a:schemeClr val="tx2">
                  <a:lumMod val="50000"/>
                </a:schemeClr>
              </a:solidFill>
              <a:latin typeface="+mj-lt"/>
            </a:endParaRPr>
          </a:p>
        </p:txBody>
      </p:sp>
      <p:sp>
        <p:nvSpPr>
          <p:cNvPr id="20" name="TextBox 19"/>
          <p:cNvSpPr txBox="1"/>
          <p:nvPr/>
        </p:nvSpPr>
        <p:spPr>
          <a:xfrm>
            <a:off x="2971800" y="874059"/>
            <a:ext cx="4693024" cy="523220"/>
          </a:xfrm>
          <a:prstGeom prst="rect">
            <a:avLst/>
          </a:prstGeom>
          <a:noFill/>
        </p:spPr>
        <p:txBody>
          <a:bodyPr wrap="square" rtlCol="0">
            <a:spAutoFit/>
          </a:bodyPr>
          <a:lstStyle/>
          <a:p>
            <a:r>
              <a:rPr lang="en-US" sz="2800" b="1" dirty="0" err="1">
                <a:solidFill>
                  <a:srgbClr val="FF0000"/>
                </a:solidFill>
                <a:latin typeface="Times New Roman" panose="02020603050405020304" pitchFamily="18" charset="0"/>
                <a:cs typeface="Times New Roman" panose="02020603050405020304" pitchFamily="18" charset="0"/>
              </a:rPr>
              <a:t>Em</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hiểu</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chất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làm</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gỉ</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là</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gì</a:t>
            </a:r>
            <a:r>
              <a:rPr lang="en-US" sz="2800" b="1" dirty="0">
                <a:solidFill>
                  <a:srgbClr val="FF0000"/>
                </a:solidFill>
                <a:latin typeface="Times New Roman" panose="02020603050405020304" pitchFamily="18" charset="0"/>
                <a:cs typeface="Times New Roman" panose="02020603050405020304" pitchFamily="18" charset="0"/>
              </a:rPr>
              <a:t>?</a:t>
            </a:r>
          </a:p>
        </p:txBody>
      </p:sp>
      <p:pic>
        <p:nvPicPr>
          <p:cNvPr id="23" name="Picture 22"/>
          <p:cNvPicPr>
            <a:picLocks noChangeAspect="1"/>
          </p:cNvPicPr>
          <p:nvPr/>
        </p:nvPicPr>
        <p:blipFill>
          <a:blip r:embed="rId6"/>
          <a:stretch>
            <a:fillRect/>
          </a:stretch>
        </p:blipFill>
        <p:spPr>
          <a:xfrm>
            <a:off x="71528" y="704167"/>
            <a:ext cx="1666468" cy="1473360"/>
          </a:xfrm>
          <a:prstGeom prst="rect">
            <a:avLst/>
          </a:prstGeom>
        </p:spPr>
      </p:pic>
      <p:pic>
        <p:nvPicPr>
          <p:cNvPr id="24" name="Picture 23"/>
          <p:cNvPicPr>
            <a:picLocks noChangeAspect="1"/>
          </p:cNvPicPr>
          <p:nvPr/>
        </p:nvPicPr>
        <p:blipFill>
          <a:blip r:embed="rId7"/>
          <a:stretch>
            <a:fillRect/>
          </a:stretch>
        </p:blipFill>
        <p:spPr>
          <a:xfrm>
            <a:off x="10488406" y="3314176"/>
            <a:ext cx="1535707" cy="2660405"/>
          </a:xfrm>
          <a:prstGeom prst="rect">
            <a:avLst/>
          </a:prstGeom>
        </p:spPr>
      </p:pic>
    </p:spTree>
    <p:extLst>
      <p:ext uri="{BB962C8B-B14F-4D97-AF65-F5344CB8AC3E}">
        <p14:creationId xmlns:p14="http://schemas.microsoft.com/office/powerpoint/2010/main" val="204911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down)">
                                      <p:cBhvr>
                                        <p:cTn id="23" dur="580">
                                          <p:stCondLst>
                                            <p:cond delay="0"/>
                                          </p:stCondLst>
                                        </p:cTn>
                                        <p:tgtEl>
                                          <p:spTgt spid="20"/>
                                        </p:tgtEl>
                                      </p:cBhvr>
                                    </p:animEffect>
                                    <p:anim calcmode="lin" valueType="num">
                                      <p:cBhvr>
                                        <p:cTn id="24"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29" dur="26">
                                          <p:stCondLst>
                                            <p:cond delay="650"/>
                                          </p:stCondLst>
                                        </p:cTn>
                                        <p:tgtEl>
                                          <p:spTgt spid="20"/>
                                        </p:tgtEl>
                                      </p:cBhvr>
                                      <p:to x="100000" y="60000"/>
                                    </p:animScale>
                                    <p:animScale>
                                      <p:cBhvr>
                                        <p:cTn id="30" dur="166" decel="50000">
                                          <p:stCondLst>
                                            <p:cond delay="676"/>
                                          </p:stCondLst>
                                        </p:cTn>
                                        <p:tgtEl>
                                          <p:spTgt spid="20"/>
                                        </p:tgtEl>
                                      </p:cBhvr>
                                      <p:to x="100000" y="100000"/>
                                    </p:animScale>
                                    <p:animScale>
                                      <p:cBhvr>
                                        <p:cTn id="31" dur="26">
                                          <p:stCondLst>
                                            <p:cond delay="1312"/>
                                          </p:stCondLst>
                                        </p:cTn>
                                        <p:tgtEl>
                                          <p:spTgt spid="20"/>
                                        </p:tgtEl>
                                      </p:cBhvr>
                                      <p:to x="100000" y="80000"/>
                                    </p:animScale>
                                    <p:animScale>
                                      <p:cBhvr>
                                        <p:cTn id="32" dur="166" decel="50000">
                                          <p:stCondLst>
                                            <p:cond delay="1338"/>
                                          </p:stCondLst>
                                        </p:cTn>
                                        <p:tgtEl>
                                          <p:spTgt spid="20"/>
                                        </p:tgtEl>
                                      </p:cBhvr>
                                      <p:to x="100000" y="100000"/>
                                    </p:animScale>
                                    <p:animScale>
                                      <p:cBhvr>
                                        <p:cTn id="33" dur="26">
                                          <p:stCondLst>
                                            <p:cond delay="1642"/>
                                          </p:stCondLst>
                                        </p:cTn>
                                        <p:tgtEl>
                                          <p:spTgt spid="20"/>
                                        </p:tgtEl>
                                      </p:cBhvr>
                                      <p:to x="100000" y="90000"/>
                                    </p:animScale>
                                    <p:animScale>
                                      <p:cBhvr>
                                        <p:cTn id="34" dur="166" decel="50000">
                                          <p:stCondLst>
                                            <p:cond delay="1668"/>
                                          </p:stCondLst>
                                        </p:cTn>
                                        <p:tgtEl>
                                          <p:spTgt spid="20"/>
                                        </p:tgtEl>
                                      </p:cBhvr>
                                      <p:to x="100000" y="100000"/>
                                    </p:animScale>
                                    <p:animScale>
                                      <p:cBhvr>
                                        <p:cTn id="35" dur="26">
                                          <p:stCondLst>
                                            <p:cond delay="1808"/>
                                          </p:stCondLst>
                                        </p:cTn>
                                        <p:tgtEl>
                                          <p:spTgt spid="20"/>
                                        </p:tgtEl>
                                      </p:cBhvr>
                                      <p:to x="100000" y="95000"/>
                                    </p:animScale>
                                    <p:animScale>
                                      <p:cBhvr>
                                        <p:cTn id="36" dur="166" decel="50000">
                                          <p:stCondLst>
                                            <p:cond delay="1834"/>
                                          </p:stCondLst>
                                        </p:cTn>
                                        <p:tgtEl>
                                          <p:spTgt spid="20"/>
                                        </p:tgtEl>
                                      </p:cBhvr>
                                      <p:to x="100000" y="100000"/>
                                    </p:animScale>
                                  </p:childTnLst>
                                </p:cTn>
                              </p:par>
                            </p:childTnLst>
                          </p:cTn>
                        </p:par>
                        <p:par>
                          <p:cTn id="37" fill="hold">
                            <p:stCondLst>
                              <p:cond delay="2000"/>
                            </p:stCondLst>
                            <p:childTnLst>
                              <p:par>
                                <p:cTn id="38" presetID="8" presetClass="emph" presetSubtype="0" fill="hold" nodeType="afterEffect">
                                  <p:stCondLst>
                                    <p:cond delay="0"/>
                                  </p:stCondLst>
                                  <p:childTnLst>
                                    <p:animRot by="-21600000">
                                      <p:cBhvr>
                                        <p:cTn id="39" dur="15000" fill="hold"/>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0" restart="whenNotActive" fill="hold" evtFilter="cancelBubble" nodeType="interactiveSeq">
                <p:stCondLst>
                  <p:cond evt="onClick" delay="0">
                    <p:tgtEl>
                      <p:spTgt spid="10"/>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000" fill="hold"/>
                                        <p:tgtEl>
                                          <p:spTgt spid="10"/>
                                        </p:tgtEl>
                                        <p:attrNameLst>
                                          <p:attrName>fillcolor</p:attrName>
                                        </p:attrNameLst>
                                      </p:cBhvr>
                                      <p:to>
                                        <a:schemeClr val="accent1"/>
                                      </p:to>
                                    </p:animClr>
                                    <p:set>
                                      <p:cBhvr>
                                        <p:cTn id="45" dur="2000" fill="hold"/>
                                        <p:tgtEl>
                                          <p:spTgt spid="10"/>
                                        </p:tgtEl>
                                        <p:attrNameLst>
                                          <p:attrName>fill.type</p:attrName>
                                        </p:attrNameLst>
                                      </p:cBhvr>
                                      <p:to>
                                        <p:strVal val="solid"/>
                                      </p:to>
                                    </p:set>
                                    <p:set>
                                      <p:cBhvr>
                                        <p:cTn id="46" dur="200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47" restart="whenNotActive" fill="hold" evtFilter="cancelBubble" nodeType="interactiveSeq">
                <p:stCondLst>
                  <p:cond evt="onClick" delay="0">
                    <p:tgtEl>
                      <p:spTgt spid="12"/>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2000" fill="hold"/>
                                        <p:tgtEl>
                                          <p:spTgt spid="12"/>
                                        </p:tgtEl>
                                        <p:attrNameLst>
                                          <p:attrName>fillcolor</p:attrName>
                                        </p:attrNameLst>
                                      </p:cBhvr>
                                      <p:to>
                                        <a:srgbClr val="FC2722"/>
                                      </p:to>
                                    </p:animClr>
                                    <p:set>
                                      <p:cBhvr>
                                        <p:cTn id="52" dur="2000" fill="hold"/>
                                        <p:tgtEl>
                                          <p:spTgt spid="12"/>
                                        </p:tgtEl>
                                        <p:attrNameLst>
                                          <p:attrName>fill.type</p:attrName>
                                        </p:attrNameLst>
                                      </p:cBhvr>
                                      <p:to>
                                        <p:strVal val="solid"/>
                                      </p:to>
                                    </p:set>
                                    <p:set>
                                      <p:cBhvr>
                                        <p:cTn id="53" dur="200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54" restart="whenNotActive" fill="hold" evtFilter="cancelBubble" nodeType="interactiveSeq">
                <p:stCondLst>
                  <p:cond evt="onClick" delay="0">
                    <p:tgtEl>
                      <p:spTgt spid="14"/>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2000" fill="hold"/>
                                        <p:tgtEl>
                                          <p:spTgt spid="14"/>
                                        </p:tgtEl>
                                        <p:attrNameLst>
                                          <p:attrName>fillcolor</p:attrName>
                                        </p:attrNameLst>
                                      </p:cBhvr>
                                      <p:to>
                                        <a:srgbClr val="FC2722"/>
                                      </p:to>
                                    </p:animClr>
                                    <p:set>
                                      <p:cBhvr>
                                        <p:cTn id="59" dur="2000" fill="hold"/>
                                        <p:tgtEl>
                                          <p:spTgt spid="14"/>
                                        </p:tgtEl>
                                        <p:attrNameLst>
                                          <p:attrName>fill.type</p:attrName>
                                        </p:attrNameLst>
                                      </p:cBhvr>
                                      <p:to>
                                        <p:strVal val="solid"/>
                                      </p:to>
                                    </p:set>
                                    <p:set>
                                      <p:cBhvr>
                                        <p:cTn id="60" dur="200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61" restart="whenNotActive" fill="hold" evtFilter="cancelBubble" nodeType="interactiveSeq">
                <p:stCondLst>
                  <p:cond evt="onClick" delay="0">
                    <p:tgtEl>
                      <p:spTgt spid="19"/>
                    </p:tgtEl>
                  </p:cond>
                </p:stCondLst>
                <p:endSync evt="end" delay="0">
                  <p:rtn val="all"/>
                </p:endSync>
                <p:childTnLst>
                  <p:par>
                    <p:cTn id="62" fill="hold">
                      <p:stCondLst>
                        <p:cond delay="0"/>
                      </p:stCondLst>
                      <p:childTnLst>
                        <p:par>
                          <p:cTn id="63" fill="hold">
                            <p:stCondLst>
                              <p:cond delay="0"/>
                            </p:stCondLst>
                            <p:childTnLst>
                              <p:par>
                                <p:cTn id="64" presetID="1" presetClass="emph" presetSubtype="2" fill="hold" nodeType="clickEffect">
                                  <p:stCondLst>
                                    <p:cond delay="0"/>
                                  </p:stCondLst>
                                  <p:childTnLst>
                                    <p:animClr clrSpc="rgb" dir="cw">
                                      <p:cBhvr>
                                        <p:cTn id="65" dur="2000" fill="hold"/>
                                        <p:tgtEl>
                                          <p:spTgt spid="19"/>
                                        </p:tgtEl>
                                        <p:attrNameLst>
                                          <p:attrName>fillcolor</p:attrName>
                                        </p:attrNameLst>
                                      </p:cBhvr>
                                      <p:to>
                                        <a:srgbClr val="FC2722"/>
                                      </p:to>
                                    </p:animClr>
                                    <p:set>
                                      <p:cBhvr>
                                        <p:cTn id="66" dur="2000" fill="hold"/>
                                        <p:tgtEl>
                                          <p:spTgt spid="19"/>
                                        </p:tgtEl>
                                        <p:attrNameLst>
                                          <p:attrName>fill.type</p:attrName>
                                        </p:attrNameLst>
                                      </p:cBhvr>
                                      <p:to>
                                        <p:strVal val="solid"/>
                                      </p:to>
                                    </p:set>
                                    <p:set>
                                      <p:cBhvr>
                                        <p:cTn id="67" dur="2000" fill="hold"/>
                                        <p:tgtEl>
                                          <p:spTgt spid="19"/>
                                        </p:tgtEl>
                                        <p:attrNameLst>
                                          <p:attrName>fill.on</p:attrName>
                                        </p:attrNameLst>
                                      </p:cBhvr>
                                      <p:to>
                                        <p:strVal val="true"/>
                                      </p:to>
                                    </p:set>
                                  </p:childTnLst>
                                </p:cTn>
                              </p:par>
                            </p:childTnLst>
                          </p:cTn>
                        </p:par>
                      </p:childTnLst>
                    </p:cTn>
                  </p:par>
                </p:childTnLst>
              </p:cTn>
              <p:nextCondLst>
                <p:cond evt="onClick" delay="0">
                  <p:tgtEl>
                    <p:spTgt spid="19"/>
                  </p:tgtEl>
                </p:cond>
              </p:nextCondLst>
            </p:seq>
          </p:childTnLst>
        </p:cTn>
      </p:par>
    </p:tnLst>
    <p:bldLst>
      <p:bldP spid="9" grpId="0" animBg="1"/>
      <p:bldP spid="20"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504"/>
            <a:ext cx="12192000" cy="6851461"/>
          </a:xfrm>
          <a:prstGeom prst="rect">
            <a:avLst/>
          </a:prstGeom>
        </p:spPr>
      </p:pic>
      <p:pic>
        <p:nvPicPr>
          <p:cNvPr id="4" name="Picture 14" descr="kim phut"/>
          <p:cNvPicPr>
            <a:picLocks noChangeAspect="1" noChangeArrowheads="1"/>
          </p:cNvPicPr>
          <p:nvPr/>
        </p:nvPicPr>
        <p:blipFill>
          <a:blip r:embed="rId4" cstate="print"/>
          <a:srcRect/>
          <a:stretch>
            <a:fillRect/>
          </a:stretch>
        </p:blipFill>
        <p:spPr bwMode="auto">
          <a:xfrm>
            <a:off x="10632504" y="1594739"/>
            <a:ext cx="983119" cy="1004481"/>
          </a:xfrm>
          <a:prstGeom prst="rect">
            <a:avLst/>
          </a:prstGeom>
          <a:noFill/>
          <a:ln w="9525">
            <a:noFill/>
            <a:miter lim="800000"/>
            <a:headEnd/>
            <a:tailEnd/>
          </a:ln>
        </p:spPr>
      </p:pic>
      <p:pic>
        <p:nvPicPr>
          <p:cNvPr id="5" name="Picture 21" descr="dongho1"/>
          <p:cNvPicPr>
            <a:picLocks noChangeAspect="1" noChangeArrowheads="1"/>
          </p:cNvPicPr>
          <p:nvPr/>
        </p:nvPicPr>
        <p:blipFill>
          <a:blip r:embed="rId5" cstate="print"/>
          <a:srcRect/>
          <a:stretch>
            <a:fillRect/>
          </a:stretch>
        </p:blipFill>
        <p:spPr bwMode="auto">
          <a:xfrm>
            <a:off x="10190742" y="1041773"/>
            <a:ext cx="1866641" cy="1836595"/>
          </a:xfrm>
          <a:prstGeom prst="rect">
            <a:avLst/>
          </a:prstGeom>
          <a:noFill/>
        </p:spPr>
      </p:pic>
      <p:sp>
        <p:nvSpPr>
          <p:cNvPr id="9" name="Rectangle 8"/>
          <p:cNvSpPr/>
          <p:nvPr/>
        </p:nvSpPr>
        <p:spPr>
          <a:xfrm>
            <a:off x="1801906" y="349624"/>
            <a:ext cx="7100047" cy="204395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10" name="Oval 9"/>
          <p:cNvSpPr/>
          <p:nvPr/>
        </p:nvSpPr>
        <p:spPr>
          <a:xfrm>
            <a:off x="1521146" y="5823961"/>
            <a:ext cx="985235" cy="763891"/>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4000" b="1" dirty="0">
                <a:solidFill>
                  <a:schemeClr val="tx2">
                    <a:lumMod val="50000"/>
                  </a:schemeClr>
                </a:solidFill>
                <a:latin typeface="+mj-lt"/>
              </a:rPr>
              <a:t>D</a:t>
            </a:r>
            <a:endParaRPr lang="vi-VN" sz="4000" b="1" dirty="0">
              <a:solidFill>
                <a:schemeClr val="tx2">
                  <a:lumMod val="50000"/>
                </a:schemeClr>
              </a:solidFill>
              <a:latin typeface="+mj-lt"/>
            </a:endParaRPr>
          </a:p>
        </p:txBody>
      </p:sp>
      <p:sp>
        <p:nvSpPr>
          <p:cNvPr id="11" name="Rectangle 10"/>
          <p:cNvSpPr/>
          <p:nvPr/>
        </p:nvSpPr>
        <p:spPr>
          <a:xfrm>
            <a:off x="2779922" y="5794476"/>
            <a:ext cx="5515619" cy="793376"/>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r>
              <a:rPr lang="en-US" sz="2400" dirty="0" err="1">
                <a:latin typeface="Times New Roman" panose="02020603050405020304" pitchFamily="18" charset="0"/>
                <a:cs typeface="Times New Roman" panose="02020603050405020304" pitchFamily="18" charset="0"/>
              </a:rPr>
              <a:t>Sẽ</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hủy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bằng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độc</a:t>
            </a:r>
            <a:r>
              <a:rPr lang="en-US" sz="2400" dirty="0">
                <a:latin typeface="Times New Roman" panose="02020603050405020304" pitchFamily="18" charset="0"/>
                <a:cs typeface="Times New Roman" panose="02020603050405020304" pitchFamily="18" charset="0"/>
              </a:rPr>
              <a:t>.</a:t>
            </a:r>
          </a:p>
        </p:txBody>
      </p:sp>
      <p:sp>
        <p:nvSpPr>
          <p:cNvPr id="12" name="Oval 11"/>
          <p:cNvSpPr/>
          <p:nvPr/>
        </p:nvSpPr>
        <p:spPr>
          <a:xfrm>
            <a:off x="1574187" y="2512845"/>
            <a:ext cx="886625" cy="808579"/>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4000" b="1" dirty="0">
                <a:solidFill>
                  <a:schemeClr val="tx2">
                    <a:lumMod val="50000"/>
                  </a:schemeClr>
                </a:solidFill>
                <a:latin typeface="+mj-lt"/>
              </a:rPr>
              <a:t>A</a:t>
            </a:r>
            <a:endParaRPr lang="vi-VN" sz="4000" b="1" dirty="0">
              <a:solidFill>
                <a:schemeClr val="tx2">
                  <a:lumMod val="50000"/>
                </a:schemeClr>
              </a:solidFill>
              <a:latin typeface="+mj-lt"/>
            </a:endParaRPr>
          </a:p>
        </p:txBody>
      </p:sp>
      <p:sp>
        <p:nvSpPr>
          <p:cNvPr id="13" name="Rectangle 12"/>
          <p:cNvSpPr/>
          <p:nvPr/>
        </p:nvSpPr>
        <p:spPr>
          <a:xfrm>
            <a:off x="2864224" y="2608727"/>
            <a:ext cx="5392016" cy="726142"/>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400" dirty="0" err="1">
                <a:latin typeface="Times New Roman" panose="02020603050405020304" pitchFamily="18" charset="0"/>
                <a:cs typeface="Times New Roman" panose="02020603050405020304" pitchFamily="18" charset="0"/>
              </a:rPr>
              <a:t>Sẽ</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hủy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bằng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gỉ</a:t>
            </a:r>
            <a:r>
              <a:rPr lang="en-US" sz="2400" dirty="0">
                <a:latin typeface="Times New Roman" panose="02020603050405020304" pitchFamily="18" charset="0"/>
                <a:cs typeface="Times New Roman" panose="02020603050405020304" pitchFamily="18" charset="0"/>
              </a:rPr>
              <a:t>.</a:t>
            </a:r>
          </a:p>
        </p:txBody>
      </p:sp>
      <p:sp>
        <p:nvSpPr>
          <p:cNvPr id="14" name="Oval 13"/>
          <p:cNvSpPr/>
          <p:nvPr/>
        </p:nvSpPr>
        <p:spPr>
          <a:xfrm>
            <a:off x="1521146" y="4734510"/>
            <a:ext cx="890359" cy="807680"/>
          </a:xfrm>
          <a:prstGeom prst="ellipse">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4000" b="1" dirty="0">
                <a:solidFill>
                  <a:schemeClr val="tx2">
                    <a:lumMod val="50000"/>
                  </a:schemeClr>
                </a:solidFill>
                <a:latin typeface="+mj-lt"/>
              </a:rPr>
              <a:t>C</a:t>
            </a:r>
            <a:endParaRPr lang="vi-VN" sz="4000" b="1" dirty="0">
              <a:solidFill>
                <a:schemeClr val="tx2">
                  <a:lumMod val="50000"/>
                </a:schemeClr>
              </a:solidFill>
              <a:latin typeface="+mj-lt"/>
            </a:endParaRPr>
          </a:p>
        </p:txBody>
      </p:sp>
      <p:sp>
        <p:nvSpPr>
          <p:cNvPr id="15" name="Rectangle 14"/>
          <p:cNvSpPr/>
          <p:nvPr/>
        </p:nvSpPr>
        <p:spPr>
          <a:xfrm>
            <a:off x="2783164" y="4824214"/>
            <a:ext cx="5512378" cy="806823"/>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r>
              <a:rPr lang="en-US" sz="2400" dirty="0" err="1">
                <a:latin typeface="Times New Roman" panose="02020603050405020304" pitchFamily="18" charset="0"/>
                <a:cs typeface="Times New Roman" panose="02020603050405020304" pitchFamily="18" charset="0"/>
              </a:rPr>
              <a:t>Mục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vòng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sẽ</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thảm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tranh</a:t>
            </a:r>
            <a:r>
              <a:rPr lang="en-US" sz="2400" dirty="0">
                <a:latin typeface="Times New Roman" panose="02020603050405020304" pitchFamily="18" charset="0"/>
                <a:cs typeface="Times New Roman" panose="02020603050405020304" pitchFamily="18" charset="0"/>
              </a:rPr>
              <a:t>.</a:t>
            </a:r>
          </a:p>
        </p:txBody>
      </p:sp>
      <p:sp>
        <p:nvSpPr>
          <p:cNvPr id="18" name="Rectangle 17"/>
          <p:cNvSpPr/>
          <p:nvPr/>
        </p:nvSpPr>
        <p:spPr>
          <a:xfrm>
            <a:off x="2719169" y="3516952"/>
            <a:ext cx="5576373" cy="1183633"/>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r>
              <a:rPr lang="en-US" sz="2400" dirty="0" err="1">
                <a:latin typeface="Times New Roman" panose="02020603050405020304" pitchFamily="18" charset="0"/>
                <a:cs typeface="Times New Roman" panose="02020603050405020304" pitchFamily="18" charset="0"/>
              </a:rPr>
              <a:t>Đầu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sẽ</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khắp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châu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Mỹ</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ngày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sau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sẽ</a:t>
            </a:r>
            <a:r>
              <a:rPr lang="en-US" sz="2400" dirty="0">
                <a:latin typeface="Times New Roman" panose="02020603050405020304" pitchFamily="18" charset="0"/>
                <a:cs typeface="Times New Roman" panose="02020603050405020304" pitchFamily="18" charset="0"/>
              </a:rPr>
              <a:t> sang </a:t>
            </a:r>
            <a:r>
              <a:rPr lang="en-US" sz="2400" dirty="0" err="1">
                <a:latin typeface="Times New Roman" panose="02020603050405020304" pitchFamily="18" charset="0"/>
                <a:cs typeface="Times New Roman" panose="02020603050405020304" pitchFamily="18" charset="0"/>
              </a:rPr>
              <a:t>châu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Âu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hủy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bằng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gỉ</a:t>
            </a:r>
            <a:r>
              <a:rPr lang="en-US" sz="2400" dirty="0">
                <a:latin typeface="Times New Roman" panose="02020603050405020304" pitchFamily="18" charset="0"/>
                <a:cs typeface="Times New Roman" panose="02020603050405020304" pitchFamily="18" charset="0"/>
              </a:rPr>
              <a:t>.</a:t>
            </a:r>
          </a:p>
        </p:txBody>
      </p:sp>
      <p:sp>
        <p:nvSpPr>
          <p:cNvPr id="19" name="Oval 18"/>
          <p:cNvSpPr/>
          <p:nvPr/>
        </p:nvSpPr>
        <p:spPr>
          <a:xfrm>
            <a:off x="1521146" y="3567953"/>
            <a:ext cx="890359" cy="807680"/>
          </a:xfrm>
          <a:prstGeom prst="ellipse">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4000" b="1" dirty="0">
                <a:solidFill>
                  <a:schemeClr val="tx2">
                    <a:lumMod val="50000"/>
                  </a:schemeClr>
                </a:solidFill>
                <a:latin typeface="+mj-lt"/>
              </a:rPr>
              <a:t>B</a:t>
            </a:r>
            <a:endParaRPr lang="vi-VN" sz="4000" b="1" dirty="0">
              <a:solidFill>
                <a:schemeClr val="tx2">
                  <a:lumMod val="50000"/>
                </a:schemeClr>
              </a:solidFill>
              <a:latin typeface="+mj-lt"/>
            </a:endParaRPr>
          </a:p>
        </p:txBody>
      </p:sp>
      <p:sp>
        <p:nvSpPr>
          <p:cNvPr id="20" name="TextBox 19"/>
          <p:cNvSpPr txBox="1"/>
          <p:nvPr/>
        </p:nvSpPr>
        <p:spPr>
          <a:xfrm>
            <a:off x="2279576" y="872620"/>
            <a:ext cx="6455561" cy="954107"/>
          </a:xfrm>
          <a:prstGeom prst="rect">
            <a:avLst/>
          </a:prstGeom>
          <a:noFill/>
        </p:spPr>
        <p:txBody>
          <a:bodyPr wrap="square" rtlCol="0">
            <a:spAutoFit/>
          </a:bodyPr>
          <a:lstStyle/>
          <a:p>
            <a:pPr algn="ctr"/>
            <a:r>
              <a:rPr lang="en-US" sz="2800" b="1" dirty="0" err="1">
                <a:solidFill>
                  <a:srgbClr val="FF0000"/>
                </a:solidFill>
                <a:latin typeface="Times New Roman" panose="02020603050405020304" pitchFamily="18" charset="0"/>
                <a:cs typeface="Times New Roman" panose="02020603050405020304" pitchFamily="18" charset="0"/>
              </a:rPr>
              <a:t>Dòng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nào</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không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nêu</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đúng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những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dự</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định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mà</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viên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trung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sĩ</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đã</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nói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với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đại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tá</a:t>
            </a:r>
            <a:r>
              <a:rPr lang="en-US" sz="2800" b="1" dirty="0">
                <a:solidFill>
                  <a:srgbClr val="FF0000"/>
                </a:solidFill>
                <a:latin typeface="Times New Roman" panose="02020603050405020304" pitchFamily="18" charset="0"/>
                <a:cs typeface="Times New Roman" panose="02020603050405020304" pitchFamily="18" charset="0"/>
              </a:rPr>
              <a:t>?</a:t>
            </a:r>
          </a:p>
        </p:txBody>
      </p:sp>
      <p:pic>
        <p:nvPicPr>
          <p:cNvPr id="22" name="Picture 21"/>
          <p:cNvPicPr>
            <a:picLocks noChangeAspect="1"/>
          </p:cNvPicPr>
          <p:nvPr/>
        </p:nvPicPr>
        <p:blipFill>
          <a:blip r:embed="rId6"/>
          <a:stretch>
            <a:fillRect/>
          </a:stretch>
        </p:blipFill>
        <p:spPr>
          <a:xfrm>
            <a:off x="52489" y="681507"/>
            <a:ext cx="1666468" cy="1473360"/>
          </a:xfrm>
          <a:prstGeom prst="rect">
            <a:avLst/>
          </a:prstGeom>
        </p:spPr>
      </p:pic>
      <p:pic>
        <p:nvPicPr>
          <p:cNvPr id="23" name="Picture 22"/>
          <p:cNvPicPr>
            <a:picLocks noChangeAspect="1"/>
          </p:cNvPicPr>
          <p:nvPr/>
        </p:nvPicPr>
        <p:blipFill>
          <a:blip r:embed="rId7"/>
          <a:stretch>
            <a:fillRect/>
          </a:stretch>
        </p:blipFill>
        <p:spPr>
          <a:xfrm>
            <a:off x="10416480" y="3397495"/>
            <a:ext cx="1535707" cy="2660405"/>
          </a:xfrm>
          <a:prstGeom prst="rect">
            <a:avLst/>
          </a:prstGeom>
        </p:spPr>
      </p:pic>
    </p:spTree>
    <p:extLst>
      <p:ext uri="{BB962C8B-B14F-4D97-AF65-F5344CB8AC3E}">
        <p14:creationId xmlns:p14="http://schemas.microsoft.com/office/powerpoint/2010/main" val="597825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down)">
                                      <p:cBhvr>
                                        <p:cTn id="23" dur="580">
                                          <p:stCondLst>
                                            <p:cond delay="0"/>
                                          </p:stCondLst>
                                        </p:cTn>
                                        <p:tgtEl>
                                          <p:spTgt spid="20"/>
                                        </p:tgtEl>
                                      </p:cBhvr>
                                    </p:animEffect>
                                    <p:anim calcmode="lin" valueType="num">
                                      <p:cBhvr>
                                        <p:cTn id="24"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29" dur="26">
                                          <p:stCondLst>
                                            <p:cond delay="650"/>
                                          </p:stCondLst>
                                        </p:cTn>
                                        <p:tgtEl>
                                          <p:spTgt spid="20"/>
                                        </p:tgtEl>
                                      </p:cBhvr>
                                      <p:to x="100000" y="60000"/>
                                    </p:animScale>
                                    <p:animScale>
                                      <p:cBhvr>
                                        <p:cTn id="30" dur="166" decel="50000">
                                          <p:stCondLst>
                                            <p:cond delay="676"/>
                                          </p:stCondLst>
                                        </p:cTn>
                                        <p:tgtEl>
                                          <p:spTgt spid="20"/>
                                        </p:tgtEl>
                                      </p:cBhvr>
                                      <p:to x="100000" y="100000"/>
                                    </p:animScale>
                                    <p:animScale>
                                      <p:cBhvr>
                                        <p:cTn id="31" dur="26">
                                          <p:stCondLst>
                                            <p:cond delay="1312"/>
                                          </p:stCondLst>
                                        </p:cTn>
                                        <p:tgtEl>
                                          <p:spTgt spid="20"/>
                                        </p:tgtEl>
                                      </p:cBhvr>
                                      <p:to x="100000" y="80000"/>
                                    </p:animScale>
                                    <p:animScale>
                                      <p:cBhvr>
                                        <p:cTn id="32" dur="166" decel="50000">
                                          <p:stCondLst>
                                            <p:cond delay="1338"/>
                                          </p:stCondLst>
                                        </p:cTn>
                                        <p:tgtEl>
                                          <p:spTgt spid="20"/>
                                        </p:tgtEl>
                                      </p:cBhvr>
                                      <p:to x="100000" y="100000"/>
                                    </p:animScale>
                                    <p:animScale>
                                      <p:cBhvr>
                                        <p:cTn id="33" dur="26">
                                          <p:stCondLst>
                                            <p:cond delay="1642"/>
                                          </p:stCondLst>
                                        </p:cTn>
                                        <p:tgtEl>
                                          <p:spTgt spid="20"/>
                                        </p:tgtEl>
                                      </p:cBhvr>
                                      <p:to x="100000" y="90000"/>
                                    </p:animScale>
                                    <p:animScale>
                                      <p:cBhvr>
                                        <p:cTn id="34" dur="166" decel="50000">
                                          <p:stCondLst>
                                            <p:cond delay="1668"/>
                                          </p:stCondLst>
                                        </p:cTn>
                                        <p:tgtEl>
                                          <p:spTgt spid="20"/>
                                        </p:tgtEl>
                                      </p:cBhvr>
                                      <p:to x="100000" y="100000"/>
                                    </p:animScale>
                                    <p:animScale>
                                      <p:cBhvr>
                                        <p:cTn id="35" dur="26">
                                          <p:stCondLst>
                                            <p:cond delay="1808"/>
                                          </p:stCondLst>
                                        </p:cTn>
                                        <p:tgtEl>
                                          <p:spTgt spid="20"/>
                                        </p:tgtEl>
                                      </p:cBhvr>
                                      <p:to x="100000" y="95000"/>
                                    </p:animScale>
                                    <p:animScale>
                                      <p:cBhvr>
                                        <p:cTn id="36" dur="166" decel="50000">
                                          <p:stCondLst>
                                            <p:cond delay="1834"/>
                                          </p:stCondLst>
                                        </p:cTn>
                                        <p:tgtEl>
                                          <p:spTgt spid="20"/>
                                        </p:tgtEl>
                                      </p:cBhvr>
                                      <p:to x="100000" y="100000"/>
                                    </p:animScale>
                                  </p:childTnLst>
                                </p:cTn>
                              </p:par>
                            </p:childTnLst>
                          </p:cTn>
                        </p:par>
                        <p:par>
                          <p:cTn id="37" fill="hold">
                            <p:stCondLst>
                              <p:cond delay="2000"/>
                            </p:stCondLst>
                            <p:childTnLst>
                              <p:par>
                                <p:cTn id="38" presetID="8" presetClass="emph" presetSubtype="0" fill="hold" nodeType="afterEffect">
                                  <p:stCondLst>
                                    <p:cond delay="0"/>
                                  </p:stCondLst>
                                  <p:childTnLst>
                                    <p:animRot by="-21600000">
                                      <p:cBhvr>
                                        <p:cTn id="39" dur="15000" fill="hold"/>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0" restart="whenNotActive" fill="hold" evtFilter="cancelBubble" nodeType="interactiveSeq">
                <p:stCondLst>
                  <p:cond evt="onClick" delay="0">
                    <p:tgtEl>
                      <p:spTgt spid="10"/>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000" fill="hold"/>
                                        <p:tgtEl>
                                          <p:spTgt spid="10"/>
                                        </p:tgtEl>
                                        <p:attrNameLst>
                                          <p:attrName>fillcolor</p:attrName>
                                        </p:attrNameLst>
                                      </p:cBhvr>
                                      <p:to>
                                        <a:schemeClr val="accent1"/>
                                      </p:to>
                                    </p:animClr>
                                    <p:set>
                                      <p:cBhvr>
                                        <p:cTn id="45" dur="2000" fill="hold"/>
                                        <p:tgtEl>
                                          <p:spTgt spid="10"/>
                                        </p:tgtEl>
                                        <p:attrNameLst>
                                          <p:attrName>fill.type</p:attrName>
                                        </p:attrNameLst>
                                      </p:cBhvr>
                                      <p:to>
                                        <p:strVal val="solid"/>
                                      </p:to>
                                    </p:set>
                                    <p:set>
                                      <p:cBhvr>
                                        <p:cTn id="46" dur="200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47" restart="whenNotActive" fill="hold" evtFilter="cancelBubble" nodeType="interactiveSeq">
                <p:stCondLst>
                  <p:cond evt="onClick" delay="0">
                    <p:tgtEl>
                      <p:spTgt spid="12"/>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2000" fill="hold"/>
                                        <p:tgtEl>
                                          <p:spTgt spid="12"/>
                                        </p:tgtEl>
                                        <p:attrNameLst>
                                          <p:attrName>fillcolor</p:attrName>
                                        </p:attrNameLst>
                                      </p:cBhvr>
                                      <p:to>
                                        <a:srgbClr val="FC2722"/>
                                      </p:to>
                                    </p:animClr>
                                    <p:set>
                                      <p:cBhvr>
                                        <p:cTn id="52" dur="2000" fill="hold"/>
                                        <p:tgtEl>
                                          <p:spTgt spid="12"/>
                                        </p:tgtEl>
                                        <p:attrNameLst>
                                          <p:attrName>fill.type</p:attrName>
                                        </p:attrNameLst>
                                      </p:cBhvr>
                                      <p:to>
                                        <p:strVal val="solid"/>
                                      </p:to>
                                    </p:set>
                                    <p:set>
                                      <p:cBhvr>
                                        <p:cTn id="53" dur="200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54" restart="whenNotActive" fill="hold" evtFilter="cancelBubble" nodeType="interactiveSeq">
                <p:stCondLst>
                  <p:cond evt="onClick" delay="0">
                    <p:tgtEl>
                      <p:spTgt spid="14"/>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2000" fill="hold"/>
                                        <p:tgtEl>
                                          <p:spTgt spid="14"/>
                                        </p:tgtEl>
                                        <p:attrNameLst>
                                          <p:attrName>fillcolor</p:attrName>
                                        </p:attrNameLst>
                                      </p:cBhvr>
                                      <p:to>
                                        <a:srgbClr val="FC2722"/>
                                      </p:to>
                                    </p:animClr>
                                    <p:set>
                                      <p:cBhvr>
                                        <p:cTn id="59" dur="2000" fill="hold"/>
                                        <p:tgtEl>
                                          <p:spTgt spid="14"/>
                                        </p:tgtEl>
                                        <p:attrNameLst>
                                          <p:attrName>fill.type</p:attrName>
                                        </p:attrNameLst>
                                      </p:cBhvr>
                                      <p:to>
                                        <p:strVal val="solid"/>
                                      </p:to>
                                    </p:set>
                                    <p:set>
                                      <p:cBhvr>
                                        <p:cTn id="60" dur="200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61" restart="whenNotActive" fill="hold" evtFilter="cancelBubble" nodeType="interactiveSeq">
                <p:stCondLst>
                  <p:cond evt="onClick" delay="0">
                    <p:tgtEl>
                      <p:spTgt spid="19"/>
                    </p:tgtEl>
                  </p:cond>
                </p:stCondLst>
                <p:endSync evt="end" delay="0">
                  <p:rtn val="all"/>
                </p:endSync>
                <p:childTnLst>
                  <p:par>
                    <p:cTn id="62" fill="hold">
                      <p:stCondLst>
                        <p:cond delay="0"/>
                      </p:stCondLst>
                      <p:childTnLst>
                        <p:par>
                          <p:cTn id="63" fill="hold">
                            <p:stCondLst>
                              <p:cond delay="0"/>
                            </p:stCondLst>
                            <p:childTnLst>
                              <p:par>
                                <p:cTn id="64" presetID="1" presetClass="emph" presetSubtype="2" fill="hold" nodeType="clickEffect">
                                  <p:stCondLst>
                                    <p:cond delay="0"/>
                                  </p:stCondLst>
                                  <p:childTnLst>
                                    <p:animClr clrSpc="rgb" dir="cw">
                                      <p:cBhvr>
                                        <p:cTn id="65" dur="2000" fill="hold"/>
                                        <p:tgtEl>
                                          <p:spTgt spid="19"/>
                                        </p:tgtEl>
                                        <p:attrNameLst>
                                          <p:attrName>fillcolor</p:attrName>
                                        </p:attrNameLst>
                                      </p:cBhvr>
                                      <p:to>
                                        <a:srgbClr val="FC2722"/>
                                      </p:to>
                                    </p:animClr>
                                    <p:set>
                                      <p:cBhvr>
                                        <p:cTn id="66" dur="2000" fill="hold"/>
                                        <p:tgtEl>
                                          <p:spTgt spid="19"/>
                                        </p:tgtEl>
                                        <p:attrNameLst>
                                          <p:attrName>fill.type</p:attrName>
                                        </p:attrNameLst>
                                      </p:cBhvr>
                                      <p:to>
                                        <p:strVal val="solid"/>
                                      </p:to>
                                    </p:set>
                                    <p:set>
                                      <p:cBhvr>
                                        <p:cTn id="67" dur="2000" fill="hold"/>
                                        <p:tgtEl>
                                          <p:spTgt spid="19"/>
                                        </p:tgtEl>
                                        <p:attrNameLst>
                                          <p:attrName>fill.on</p:attrName>
                                        </p:attrNameLst>
                                      </p:cBhvr>
                                      <p:to>
                                        <p:strVal val="true"/>
                                      </p:to>
                                    </p:set>
                                  </p:childTnLst>
                                </p:cTn>
                              </p:par>
                            </p:childTnLst>
                          </p:cTn>
                        </p:par>
                      </p:childTnLst>
                    </p:cTn>
                  </p:par>
                </p:childTnLst>
              </p:cTn>
              <p:nextCondLst>
                <p:cond evt="onClick" delay="0">
                  <p:tgtEl>
                    <p:spTgt spid="19"/>
                  </p:tgtEl>
                </p:cond>
              </p:nextCondLst>
            </p:seq>
          </p:childTnLst>
        </p:cTn>
      </p:par>
    </p:tnLst>
    <p:bldLst>
      <p:bldP spid="9" grpId="0" animBg="1"/>
      <p:bldP spid="20"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pic>
        <p:nvPicPr>
          <p:cNvPr id="4" name="Picture 14" descr="kim phut"/>
          <p:cNvPicPr>
            <a:picLocks noChangeAspect="1" noChangeArrowheads="1"/>
          </p:cNvPicPr>
          <p:nvPr/>
        </p:nvPicPr>
        <p:blipFill>
          <a:blip r:embed="rId4" cstate="print"/>
          <a:srcRect/>
          <a:stretch>
            <a:fillRect/>
          </a:stretch>
        </p:blipFill>
        <p:spPr bwMode="auto">
          <a:xfrm>
            <a:off x="10704512" y="1880251"/>
            <a:ext cx="938833" cy="1004481"/>
          </a:xfrm>
          <a:prstGeom prst="rect">
            <a:avLst/>
          </a:prstGeom>
          <a:noFill/>
          <a:ln w="9525">
            <a:noFill/>
            <a:miter lim="800000"/>
            <a:headEnd/>
            <a:tailEnd/>
          </a:ln>
        </p:spPr>
      </p:pic>
      <p:pic>
        <p:nvPicPr>
          <p:cNvPr id="5" name="Picture 21" descr="dongho1"/>
          <p:cNvPicPr>
            <a:picLocks noChangeAspect="1" noChangeArrowheads="1"/>
          </p:cNvPicPr>
          <p:nvPr/>
        </p:nvPicPr>
        <p:blipFill>
          <a:blip r:embed="rId5" cstate="print"/>
          <a:srcRect/>
          <a:stretch>
            <a:fillRect/>
          </a:stretch>
        </p:blipFill>
        <p:spPr bwMode="auto">
          <a:xfrm>
            <a:off x="10240607" y="1309259"/>
            <a:ext cx="1866641" cy="1836595"/>
          </a:xfrm>
          <a:prstGeom prst="rect">
            <a:avLst/>
          </a:prstGeom>
          <a:noFill/>
        </p:spPr>
      </p:pic>
      <p:sp>
        <p:nvSpPr>
          <p:cNvPr id="9" name="Rectangle 8"/>
          <p:cNvSpPr/>
          <p:nvPr/>
        </p:nvSpPr>
        <p:spPr>
          <a:xfrm>
            <a:off x="1801906" y="349624"/>
            <a:ext cx="7100047" cy="204395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10" name="Oval 9"/>
          <p:cNvSpPr/>
          <p:nvPr/>
        </p:nvSpPr>
        <p:spPr>
          <a:xfrm>
            <a:off x="1448683" y="4693022"/>
            <a:ext cx="985235" cy="763891"/>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4000" b="1" dirty="0">
                <a:solidFill>
                  <a:schemeClr val="tx2">
                    <a:lumMod val="50000"/>
                  </a:schemeClr>
                </a:solidFill>
                <a:latin typeface="+mj-lt"/>
              </a:rPr>
              <a:t>C</a:t>
            </a:r>
            <a:endParaRPr lang="vi-VN" sz="4000" b="1" dirty="0">
              <a:solidFill>
                <a:schemeClr val="tx2">
                  <a:lumMod val="50000"/>
                </a:schemeClr>
              </a:solidFill>
              <a:latin typeface="+mj-lt"/>
            </a:endParaRPr>
          </a:p>
        </p:txBody>
      </p:sp>
      <p:sp>
        <p:nvSpPr>
          <p:cNvPr id="11" name="Rectangle 10"/>
          <p:cNvSpPr/>
          <p:nvPr/>
        </p:nvSpPr>
        <p:spPr>
          <a:xfrm>
            <a:off x="2810436" y="4598894"/>
            <a:ext cx="4921624" cy="793376"/>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lvl="0"/>
            <a:r>
              <a:rPr lang="en-US" sz="2400" dirty="0" err="1">
                <a:latin typeface="Times New Roman" panose="02020603050405020304" pitchFamily="18" charset="0"/>
                <a:cs typeface="Times New Roman" panose="02020603050405020304" pitchFamily="18" charset="0"/>
              </a:rPr>
              <a:t>Dựa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cấu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trúc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nguyên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định</a:t>
            </a:r>
            <a:r>
              <a:rPr lang="en-US" sz="2400" dirty="0">
                <a:latin typeface="Times New Roman" panose="02020603050405020304" pitchFamily="18" charset="0"/>
                <a:cs typeface="Times New Roman" panose="02020603050405020304" pitchFamily="18" charset="0"/>
              </a:rPr>
              <a:t>.</a:t>
            </a:r>
          </a:p>
        </p:txBody>
      </p:sp>
      <p:sp>
        <p:nvSpPr>
          <p:cNvPr id="12" name="Oval 11"/>
          <p:cNvSpPr/>
          <p:nvPr/>
        </p:nvSpPr>
        <p:spPr>
          <a:xfrm>
            <a:off x="1574187" y="2512845"/>
            <a:ext cx="886625" cy="808579"/>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4000" b="1" dirty="0">
                <a:solidFill>
                  <a:schemeClr val="tx2">
                    <a:lumMod val="50000"/>
                  </a:schemeClr>
                </a:solidFill>
                <a:latin typeface="+mj-lt"/>
              </a:rPr>
              <a:t>A</a:t>
            </a:r>
            <a:endParaRPr lang="vi-VN" sz="4000" b="1" dirty="0">
              <a:solidFill>
                <a:schemeClr val="tx2">
                  <a:lumMod val="50000"/>
                </a:schemeClr>
              </a:solidFill>
              <a:latin typeface="+mj-lt"/>
            </a:endParaRPr>
          </a:p>
        </p:txBody>
      </p:sp>
      <p:sp>
        <p:nvSpPr>
          <p:cNvPr id="13" name="Rectangle 12"/>
          <p:cNvSpPr/>
          <p:nvPr/>
        </p:nvSpPr>
        <p:spPr>
          <a:xfrm>
            <a:off x="2864224" y="2608727"/>
            <a:ext cx="4894727" cy="726142"/>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lvl="0"/>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dựa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sở</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thực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tế</a:t>
            </a:r>
            <a:r>
              <a:rPr lang="en-US" sz="2400" dirty="0">
                <a:latin typeface="Times New Roman" panose="02020603050405020304" pitchFamily="18" charset="0"/>
                <a:cs typeface="Times New Roman" panose="02020603050405020304" pitchFamily="18" charset="0"/>
              </a:rPr>
              <a:t> </a:t>
            </a:r>
            <a:r>
              <a:rPr lang="vi-VN" sz="2400" dirty="0" smtClean="0">
                <a:latin typeface="Times New Roman" panose="02020603050405020304" pitchFamily="18" charset="0"/>
                <a:cs typeface="Times New Roman" panose="02020603050405020304" pitchFamily="18" charset="0"/>
              </a:rPr>
              <a:t>nào.</a:t>
            </a:r>
            <a:endParaRPr lang="en-US" sz="2400" dirty="0">
              <a:latin typeface="Times New Roman" panose="02020603050405020304" pitchFamily="18" charset="0"/>
              <a:cs typeface="Times New Roman" panose="02020603050405020304" pitchFamily="18" charset="0"/>
            </a:endParaRPr>
          </a:p>
        </p:txBody>
      </p:sp>
      <p:sp>
        <p:nvSpPr>
          <p:cNvPr id="14" name="Oval 13"/>
          <p:cNvSpPr/>
          <p:nvPr/>
        </p:nvSpPr>
        <p:spPr>
          <a:xfrm>
            <a:off x="1503219" y="5768789"/>
            <a:ext cx="890359" cy="807680"/>
          </a:xfrm>
          <a:prstGeom prst="ellipse">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4000" b="1" dirty="0">
                <a:solidFill>
                  <a:schemeClr val="tx2">
                    <a:lumMod val="50000"/>
                  </a:schemeClr>
                </a:solidFill>
                <a:latin typeface="+mj-lt"/>
              </a:rPr>
              <a:t>D</a:t>
            </a:r>
            <a:endParaRPr lang="vi-VN" sz="4000" b="1" dirty="0">
              <a:solidFill>
                <a:schemeClr val="tx2">
                  <a:lumMod val="50000"/>
                </a:schemeClr>
              </a:solidFill>
              <a:latin typeface="+mj-lt"/>
            </a:endParaRPr>
          </a:p>
        </p:txBody>
      </p:sp>
      <p:sp>
        <p:nvSpPr>
          <p:cNvPr id="15" name="Rectangle 14"/>
          <p:cNvSpPr/>
          <p:nvPr/>
        </p:nvSpPr>
        <p:spPr>
          <a:xfrm>
            <a:off x="2837327" y="5728447"/>
            <a:ext cx="4867838" cy="806823"/>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lvl="0"/>
            <a:r>
              <a:rPr lang="en-US" sz="2400" dirty="0" err="1">
                <a:latin typeface="Times New Roman" panose="02020603050405020304" pitchFamily="18" charset="0"/>
                <a:cs typeface="Times New Roman" panose="02020603050405020304" pitchFamily="18" charset="0"/>
              </a:rPr>
              <a:t>Dựa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ẩn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năng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hủy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bằng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kim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loại</a:t>
            </a:r>
            <a:r>
              <a:rPr lang="en-US" sz="2400" dirty="0">
                <a:latin typeface="Times New Roman" panose="02020603050405020304" pitchFamily="18" charset="0"/>
                <a:cs typeface="Times New Roman" panose="02020603050405020304" pitchFamily="18" charset="0"/>
              </a:rPr>
              <a:t>.</a:t>
            </a:r>
          </a:p>
        </p:txBody>
      </p:sp>
      <p:sp>
        <p:nvSpPr>
          <p:cNvPr id="18" name="Rectangle 17"/>
          <p:cNvSpPr/>
          <p:nvPr/>
        </p:nvSpPr>
        <p:spPr>
          <a:xfrm>
            <a:off x="2823883" y="3590364"/>
            <a:ext cx="4854387" cy="726141"/>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lvl="0"/>
            <a:r>
              <a:rPr lang="en-US" sz="2400" dirty="0" err="1">
                <a:latin typeface="Times New Roman" panose="02020603050405020304" pitchFamily="18" charset="0"/>
                <a:cs typeface="Times New Roman" panose="02020603050405020304" pitchFamily="18" charset="0"/>
              </a:rPr>
              <a:t>Dựa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nước</a:t>
            </a:r>
            <a:r>
              <a:rPr lang="en-US" sz="2400" dirty="0">
                <a:latin typeface="Times New Roman" panose="02020603050405020304" pitchFamily="18" charset="0"/>
                <a:cs typeface="Times New Roman" panose="02020603050405020304" pitchFamily="18" charset="0"/>
              </a:rPr>
              <a:t>. </a:t>
            </a:r>
          </a:p>
        </p:txBody>
      </p:sp>
      <p:sp>
        <p:nvSpPr>
          <p:cNvPr id="19" name="Oval 18"/>
          <p:cNvSpPr/>
          <p:nvPr/>
        </p:nvSpPr>
        <p:spPr>
          <a:xfrm>
            <a:off x="1521146" y="3567953"/>
            <a:ext cx="890359" cy="807680"/>
          </a:xfrm>
          <a:prstGeom prst="ellipse">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4000" b="1" dirty="0">
                <a:solidFill>
                  <a:schemeClr val="tx2">
                    <a:lumMod val="50000"/>
                  </a:schemeClr>
                </a:solidFill>
                <a:latin typeface="+mj-lt"/>
              </a:rPr>
              <a:t>B</a:t>
            </a:r>
            <a:endParaRPr lang="vi-VN" sz="4000" b="1" dirty="0">
              <a:solidFill>
                <a:schemeClr val="tx2">
                  <a:lumMod val="50000"/>
                </a:schemeClr>
              </a:solidFill>
              <a:latin typeface="+mj-lt"/>
            </a:endParaRPr>
          </a:p>
        </p:txBody>
      </p:sp>
      <p:sp>
        <p:nvSpPr>
          <p:cNvPr id="20" name="TextBox 19"/>
          <p:cNvSpPr txBox="1"/>
          <p:nvPr/>
        </p:nvSpPr>
        <p:spPr>
          <a:xfrm>
            <a:off x="2265208" y="847498"/>
            <a:ext cx="6012076" cy="954107"/>
          </a:xfrm>
          <a:prstGeom prst="rect">
            <a:avLst/>
          </a:prstGeom>
          <a:noFill/>
        </p:spPr>
        <p:txBody>
          <a:bodyPr wrap="square" rtlCol="0">
            <a:spAutoFit/>
          </a:bodyPr>
          <a:lstStyle/>
          <a:p>
            <a:pPr algn="ctr"/>
            <a:r>
              <a:rPr lang="en-US" sz="2800" b="1" dirty="0">
                <a:solidFill>
                  <a:srgbClr val="FF0000"/>
                </a:solidFill>
                <a:latin typeface="Times New Roman" panose="02020603050405020304" pitchFamily="18" charset="0"/>
                <a:cs typeface="Times New Roman" panose="02020603050405020304" pitchFamily="18" charset="0"/>
              </a:rPr>
              <a:t>Ý </a:t>
            </a:r>
            <a:r>
              <a:rPr lang="en-US" sz="2800" b="1" dirty="0" err="1">
                <a:solidFill>
                  <a:srgbClr val="FF0000"/>
                </a:solidFill>
                <a:latin typeface="Times New Roman" panose="02020603050405020304" pitchFamily="18" charset="0"/>
                <a:cs typeface="Times New Roman" panose="02020603050405020304" pitchFamily="18" charset="0"/>
              </a:rPr>
              <a:t>tưởng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làm</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gỉ</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các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vật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bằng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kim</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loại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của</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viên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trung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sĩ</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dựa</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trên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cơ</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sở</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nào</a:t>
            </a:r>
            <a:r>
              <a:rPr lang="en-US" sz="2800" b="1" dirty="0">
                <a:solidFill>
                  <a:srgbClr val="FF0000"/>
                </a:solidFill>
                <a:latin typeface="Times New Roman" panose="02020603050405020304" pitchFamily="18" charset="0"/>
                <a:cs typeface="Times New Roman" panose="02020603050405020304" pitchFamily="18" charset="0"/>
              </a:rPr>
              <a:t>?</a:t>
            </a:r>
          </a:p>
        </p:txBody>
      </p:sp>
      <p:pic>
        <p:nvPicPr>
          <p:cNvPr id="23" name="Picture 22"/>
          <p:cNvPicPr>
            <a:picLocks noChangeAspect="1"/>
          </p:cNvPicPr>
          <p:nvPr/>
        </p:nvPicPr>
        <p:blipFill>
          <a:blip r:embed="rId6"/>
          <a:stretch>
            <a:fillRect/>
          </a:stretch>
        </p:blipFill>
        <p:spPr>
          <a:xfrm>
            <a:off x="39001" y="672114"/>
            <a:ext cx="1666468" cy="1473360"/>
          </a:xfrm>
          <a:prstGeom prst="rect">
            <a:avLst/>
          </a:prstGeom>
        </p:spPr>
      </p:pic>
      <p:pic>
        <p:nvPicPr>
          <p:cNvPr id="24" name="Picture 23"/>
          <p:cNvPicPr>
            <a:picLocks noChangeAspect="1"/>
          </p:cNvPicPr>
          <p:nvPr/>
        </p:nvPicPr>
        <p:blipFill>
          <a:blip r:embed="rId7"/>
          <a:stretch>
            <a:fillRect/>
          </a:stretch>
        </p:blipFill>
        <p:spPr>
          <a:xfrm>
            <a:off x="10509865" y="3406674"/>
            <a:ext cx="1535707" cy="2660405"/>
          </a:xfrm>
          <a:prstGeom prst="rect">
            <a:avLst/>
          </a:prstGeom>
        </p:spPr>
      </p:pic>
    </p:spTree>
    <p:extLst>
      <p:ext uri="{BB962C8B-B14F-4D97-AF65-F5344CB8AC3E}">
        <p14:creationId xmlns:p14="http://schemas.microsoft.com/office/powerpoint/2010/main" val="846365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down)">
                                      <p:cBhvr>
                                        <p:cTn id="23" dur="580">
                                          <p:stCondLst>
                                            <p:cond delay="0"/>
                                          </p:stCondLst>
                                        </p:cTn>
                                        <p:tgtEl>
                                          <p:spTgt spid="20"/>
                                        </p:tgtEl>
                                      </p:cBhvr>
                                    </p:animEffect>
                                    <p:anim calcmode="lin" valueType="num">
                                      <p:cBhvr>
                                        <p:cTn id="24"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29" dur="26">
                                          <p:stCondLst>
                                            <p:cond delay="650"/>
                                          </p:stCondLst>
                                        </p:cTn>
                                        <p:tgtEl>
                                          <p:spTgt spid="20"/>
                                        </p:tgtEl>
                                      </p:cBhvr>
                                      <p:to x="100000" y="60000"/>
                                    </p:animScale>
                                    <p:animScale>
                                      <p:cBhvr>
                                        <p:cTn id="30" dur="166" decel="50000">
                                          <p:stCondLst>
                                            <p:cond delay="676"/>
                                          </p:stCondLst>
                                        </p:cTn>
                                        <p:tgtEl>
                                          <p:spTgt spid="20"/>
                                        </p:tgtEl>
                                      </p:cBhvr>
                                      <p:to x="100000" y="100000"/>
                                    </p:animScale>
                                    <p:animScale>
                                      <p:cBhvr>
                                        <p:cTn id="31" dur="26">
                                          <p:stCondLst>
                                            <p:cond delay="1312"/>
                                          </p:stCondLst>
                                        </p:cTn>
                                        <p:tgtEl>
                                          <p:spTgt spid="20"/>
                                        </p:tgtEl>
                                      </p:cBhvr>
                                      <p:to x="100000" y="80000"/>
                                    </p:animScale>
                                    <p:animScale>
                                      <p:cBhvr>
                                        <p:cTn id="32" dur="166" decel="50000">
                                          <p:stCondLst>
                                            <p:cond delay="1338"/>
                                          </p:stCondLst>
                                        </p:cTn>
                                        <p:tgtEl>
                                          <p:spTgt spid="20"/>
                                        </p:tgtEl>
                                      </p:cBhvr>
                                      <p:to x="100000" y="100000"/>
                                    </p:animScale>
                                    <p:animScale>
                                      <p:cBhvr>
                                        <p:cTn id="33" dur="26">
                                          <p:stCondLst>
                                            <p:cond delay="1642"/>
                                          </p:stCondLst>
                                        </p:cTn>
                                        <p:tgtEl>
                                          <p:spTgt spid="20"/>
                                        </p:tgtEl>
                                      </p:cBhvr>
                                      <p:to x="100000" y="90000"/>
                                    </p:animScale>
                                    <p:animScale>
                                      <p:cBhvr>
                                        <p:cTn id="34" dur="166" decel="50000">
                                          <p:stCondLst>
                                            <p:cond delay="1668"/>
                                          </p:stCondLst>
                                        </p:cTn>
                                        <p:tgtEl>
                                          <p:spTgt spid="20"/>
                                        </p:tgtEl>
                                      </p:cBhvr>
                                      <p:to x="100000" y="100000"/>
                                    </p:animScale>
                                    <p:animScale>
                                      <p:cBhvr>
                                        <p:cTn id="35" dur="26">
                                          <p:stCondLst>
                                            <p:cond delay="1808"/>
                                          </p:stCondLst>
                                        </p:cTn>
                                        <p:tgtEl>
                                          <p:spTgt spid="20"/>
                                        </p:tgtEl>
                                      </p:cBhvr>
                                      <p:to x="100000" y="95000"/>
                                    </p:animScale>
                                    <p:animScale>
                                      <p:cBhvr>
                                        <p:cTn id="36" dur="166" decel="50000">
                                          <p:stCondLst>
                                            <p:cond delay="1834"/>
                                          </p:stCondLst>
                                        </p:cTn>
                                        <p:tgtEl>
                                          <p:spTgt spid="20"/>
                                        </p:tgtEl>
                                      </p:cBhvr>
                                      <p:to x="100000" y="100000"/>
                                    </p:animScale>
                                  </p:childTnLst>
                                </p:cTn>
                              </p:par>
                            </p:childTnLst>
                          </p:cTn>
                        </p:par>
                        <p:par>
                          <p:cTn id="37" fill="hold">
                            <p:stCondLst>
                              <p:cond delay="2000"/>
                            </p:stCondLst>
                            <p:childTnLst>
                              <p:par>
                                <p:cTn id="38" presetID="8" presetClass="emph" presetSubtype="0" fill="hold" nodeType="afterEffect">
                                  <p:stCondLst>
                                    <p:cond delay="0"/>
                                  </p:stCondLst>
                                  <p:childTnLst>
                                    <p:animRot by="-21600000">
                                      <p:cBhvr>
                                        <p:cTn id="39" dur="15000" fill="hold"/>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0" restart="whenNotActive" fill="hold" evtFilter="cancelBubble" nodeType="interactiveSeq">
                <p:stCondLst>
                  <p:cond evt="onClick" delay="0">
                    <p:tgtEl>
                      <p:spTgt spid="10"/>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000" fill="hold"/>
                                        <p:tgtEl>
                                          <p:spTgt spid="10"/>
                                        </p:tgtEl>
                                        <p:attrNameLst>
                                          <p:attrName>fillcolor</p:attrName>
                                        </p:attrNameLst>
                                      </p:cBhvr>
                                      <p:to>
                                        <a:schemeClr val="accent1"/>
                                      </p:to>
                                    </p:animClr>
                                    <p:set>
                                      <p:cBhvr>
                                        <p:cTn id="45" dur="2000" fill="hold"/>
                                        <p:tgtEl>
                                          <p:spTgt spid="10"/>
                                        </p:tgtEl>
                                        <p:attrNameLst>
                                          <p:attrName>fill.type</p:attrName>
                                        </p:attrNameLst>
                                      </p:cBhvr>
                                      <p:to>
                                        <p:strVal val="solid"/>
                                      </p:to>
                                    </p:set>
                                    <p:set>
                                      <p:cBhvr>
                                        <p:cTn id="46" dur="200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47" restart="whenNotActive" fill="hold" evtFilter="cancelBubble" nodeType="interactiveSeq">
                <p:stCondLst>
                  <p:cond evt="onClick" delay="0">
                    <p:tgtEl>
                      <p:spTgt spid="12"/>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2000" fill="hold"/>
                                        <p:tgtEl>
                                          <p:spTgt spid="12"/>
                                        </p:tgtEl>
                                        <p:attrNameLst>
                                          <p:attrName>fillcolor</p:attrName>
                                        </p:attrNameLst>
                                      </p:cBhvr>
                                      <p:to>
                                        <a:srgbClr val="FC2722"/>
                                      </p:to>
                                    </p:animClr>
                                    <p:set>
                                      <p:cBhvr>
                                        <p:cTn id="52" dur="2000" fill="hold"/>
                                        <p:tgtEl>
                                          <p:spTgt spid="12"/>
                                        </p:tgtEl>
                                        <p:attrNameLst>
                                          <p:attrName>fill.type</p:attrName>
                                        </p:attrNameLst>
                                      </p:cBhvr>
                                      <p:to>
                                        <p:strVal val="solid"/>
                                      </p:to>
                                    </p:set>
                                    <p:set>
                                      <p:cBhvr>
                                        <p:cTn id="53" dur="200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54" restart="whenNotActive" fill="hold" evtFilter="cancelBubble" nodeType="interactiveSeq">
                <p:stCondLst>
                  <p:cond evt="onClick" delay="0">
                    <p:tgtEl>
                      <p:spTgt spid="14"/>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2000" fill="hold"/>
                                        <p:tgtEl>
                                          <p:spTgt spid="14"/>
                                        </p:tgtEl>
                                        <p:attrNameLst>
                                          <p:attrName>fillcolor</p:attrName>
                                        </p:attrNameLst>
                                      </p:cBhvr>
                                      <p:to>
                                        <a:srgbClr val="FC2722"/>
                                      </p:to>
                                    </p:animClr>
                                    <p:set>
                                      <p:cBhvr>
                                        <p:cTn id="59" dur="2000" fill="hold"/>
                                        <p:tgtEl>
                                          <p:spTgt spid="14"/>
                                        </p:tgtEl>
                                        <p:attrNameLst>
                                          <p:attrName>fill.type</p:attrName>
                                        </p:attrNameLst>
                                      </p:cBhvr>
                                      <p:to>
                                        <p:strVal val="solid"/>
                                      </p:to>
                                    </p:set>
                                    <p:set>
                                      <p:cBhvr>
                                        <p:cTn id="60" dur="200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61" restart="whenNotActive" fill="hold" evtFilter="cancelBubble" nodeType="interactiveSeq">
                <p:stCondLst>
                  <p:cond evt="onClick" delay="0">
                    <p:tgtEl>
                      <p:spTgt spid="19"/>
                    </p:tgtEl>
                  </p:cond>
                </p:stCondLst>
                <p:endSync evt="end" delay="0">
                  <p:rtn val="all"/>
                </p:endSync>
                <p:childTnLst>
                  <p:par>
                    <p:cTn id="62" fill="hold">
                      <p:stCondLst>
                        <p:cond delay="0"/>
                      </p:stCondLst>
                      <p:childTnLst>
                        <p:par>
                          <p:cTn id="63" fill="hold">
                            <p:stCondLst>
                              <p:cond delay="0"/>
                            </p:stCondLst>
                            <p:childTnLst>
                              <p:par>
                                <p:cTn id="64" presetID="1" presetClass="emph" presetSubtype="2" fill="hold" nodeType="clickEffect">
                                  <p:stCondLst>
                                    <p:cond delay="0"/>
                                  </p:stCondLst>
                                  <p:childTnLst>
                                    <p:animClr clrSpc="rgb" dir="cw">
                                      <p:cBhvr>
                                        <p:cTn id="65" dur="2000" fill="hold"/>
                                        <p:tgtEl>
                                          <p:spTgt spid="19"/>
                                        </p:tgtEl>
                                        <p:attrNameLst>
                                          <p:attrName>fillcolor</p:attrName>
                                        </p:attrNameLst>
                                      </p:cBhvr>
                                      <p:to>
                                        <a:srgbClr val="FC2722"/>
                                      </p:to>
                                    </p:animClr>
                                    <p:set>
                                      <p:cBhvr>
                                        <p:cTn id="66" dur="2000" fill="hold"/>
                                        <p:tgtEl>
                                          <p:spTgt spid="19"/>
                                        </p:tgtEl>
                                        <p:attrNameLst>
                                          <p:attrName>fill.type</p:attrName>
                                        </p:attrNameLst>
                                      </p:cBhvr>
                                      <p:to>
                                        <p:strVal val="solid"/>
                                      </p:to>
                                    </p:set>
                                    <p:set>
                                      <p:cBhvr>
                                        <p:cTn id="67" dur="2000" fill="hold"/>
                                        <p:tgtEl>
                                          <p:spTgt spid="19"/>
                                        </p:tgtEl>
                                        <p:attrNameLst>
                                          <p:attrName>fill.on</p:attrName>
                                        </p:attrNameLst>
                                      </p:cBhvr>
                                      <p:to>
                                        <p:strVal val="true"/>
                                      </p:to>
                                    </p:set>
                                  </p:childTnLst>
                                </p:cTn>
                              </p:par>
                            </p:childTnLst>
                          </p:cTn>
                        </p:par>
                      </p:childTnLst>
                    </p:cTn>
                  </p:par>
                </p:childTnLst>
              </p:cTn>
              <p:nextCondLst>
                <p:cond evt="onClick" delay="0">
                  <p:tgtEl>
                    <p:spTgt spid="19"/>
                  </p:tgtEl>
                </p:cond>
              </p:nextCondLst>
            </p:seq>
          </p:childTnLst>
        </p:cTn>
      </p:par>
    </p:tnLst>
    <p:bldLst>
      <p:bldP spid="9" grpId="0" animBg="1"/>
      <p:bldP spid="20"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15" y="63"/>
            <a:ext cx="12213962" cy="6857937"/>
          </a:xfrm>
          <a:prstGeom prst="rect">
            <a:avLst/>
          </a:prstGeom>
        </p:spPr>
      </p:pic>
      <p:pic>
        <p:nvPicPr>
          <p:cNvPr id="4" name="Picture 14" descr="kim phut"/>
          <p:cNvPicPr>
            <a:picLocks noChangeAspect="1" noChangeArrowheads="1"/>
          </p:cNvPicPr>
          <p:nvPr/>
        </p:nvPicPr>
        <p:blipFill>
          <a:blip r:embed="rId4" cstate="print"/>
          <a:srcRect/>
          <a:stretch>
            <a:fillRect/>
          </a:stretch>
        </p:blipFill>
        <p:spPr bwMode="auto">
          <a:xfrm>
            <a:off x="10488406" y="1646370"/>
            <a:ext cx="1218316" cy="1004481"/>
          </a:xfrm>
          <a:prstGeom prst="rect">
            <a:avLst/>
          </a:prstGeom>
          <a:noFill/>
          <a:ln w="9525">
            <a:noFill/>
            <a:miter lim="800000"/>
            <a:headEnd/>
            <a:tailEnd/>
          </a:ln>
        </p:spPr>
      </p:pic>
      <p:pic>
        <p:nvPicPr>
          <p:cNvPr id="5" name="Picture 21" descr="dongho1"/>
          <p:cNvPicPr>
            <a:picLocks noChangeAspect="1" noChangeArrowheads="1"/>
          </p:cNvPicPr>
          <p:nvPr/>
        </p:nvPicPr>
        <p:blipFill>
          <a:blip r:embed="rId5" cstate="print"/>
          <a:srcRect/>
          <a:stretch>
            <a:fillRect/>
          </a:stretch>
        </p:blipFill>
        <p:spPr bwMode="auto">
          <a:xfrm>
            <a:off x="10178431" y="1114826"/>
            <a:ext cx="1866641" cy="1836595"/>
          </a:xfrm>
          <a:prstGeom prst="rect">
            <a:avLst/>
          </a:prstGeom>
          <a:noFill/>
        </p:spPr>
      </p:pic>
      <p:sp>
        <p:nvSpPr>
          <p:cNvPr id="9" name="Rectangle 8"/>
          <p:cNvSpPr/>
          <p:nvPr/>
        </p:nvSpPr>
        <p:spPr>
          <a:xfrm>
            <a:off x="1801906" y="349624"/>
            <a:ext cx="7100047" cy="204395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10" name="Oval 9"/>
          <p:cNvSpPr/>
          <p:nvPr/>
        </p:nvSpPr>
        <p:spPr>
          <a:xfrm>
            <a:off x="1596602" y="2689410"/>
            <a:ext cx="985235" cy="763891"/>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4000" b="1" dirty="0">
                <a:solidFill>
                  <a:schemeClr val="tx2">
                    <a:lumMod val="50000"/>
                  </a:schemeClr>
                </a:solidFill>
                <a:latin typeface="+mj-lt"/>
              </a:rPr>
              <a:t>A</a:t>
            </a:r>
            <a:endParaRPr lang="vi-VN" sz="4000" b="1" dirty="0">
              <a:solidFill>
                <a:schemeClr val="tx2">
                  <a:lumMod val="50000"/>
                </a:schemeClr>
              </a:solidFill>
              <a:latin typeface="+mj-lt"/>
            </a:endParaRPr>
          </a:p>
        </p:txBody>
      </p:sp>
      <p:sp>
        <p:nvSpPr>
          <p:cNvPr id="11" name="Rectangle 10"/>
          <p:cNvSpPr/>
          <p:nvPr/>
        </p:nvSpPr>
        <p:spPr>
          <a:xfrm>
            <a:off x="2850778" y="2729752"/>
            <a:ext cx="4921624" cy="793376"/>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lvl="0"/>
            <a:r>
              <a:rPr lang="en-US" sz="2400" dirty="0" err="1">
                <a:latin typeface="Times New Roman" panose="02020603050405020304" pitchFamily="18" charset="0"/>
                <a:cs typeface="Times New Roman" panose="02020603050405020304" pitchFamily="18" charset="0"/>
              </a:rPr>
              <a:t>Vì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khẩu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súng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lính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vụn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sắt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gỉ</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màu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vàng</a:t>
            </a:r>
            <a:r>
              <a:rPr lang="en-US" sz="2400" dirty="0">
                <a:latin typeface="Times New Roman" panose="02020603050405020304" pitchFamily="18" charset="0"/>
                <a:cs typeface="Times New Roman" panose="02020603050405020304" pitchFamily="18" charset="0"/>
              </a:rPr>
              <a:t>.</a:t>
            </a:r>
          </a:p>
        </p:txBody>
      </p:sp>
      <p:sp>
        <p:nvSpPr>
          <p:cNvPr id="12" name="Oval 11"/>
          <p:cNvSpPr/>
          <p:nvPr/>
        </p:nvSpPr>
        <p:spPr>
          <a:xfrm>
            <a:off x="1645906" y="4751361"/>
            <a:ext cx="886625" cy="808579"/>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4000" b="1" dirty="0">
                <a:solidFill>
                  <a:schemeClr val="tx2">
                    <a:lumMod val="50000"/>
                  </a:schemeClr>
                </a:solidFill>
                <a:latin typeface="+mj-lt"/>
              </a:rPr>
              <a:t>C</a:t>
            </a:r>
            <a:endParaRPr lang="vi-VN" sz="4000" b="1" dirty="0">
              <a:solidFill>
                <a:schemeClr val="tx2">
                  <a:lumMod val="50000"/>
                </a:schemeClr>
              </a:solidFill>
              <a:latin typeface="+mj-lt"/>
            </a:endParaRPr>
          </a:p>
        </p:txBody>
      </p:sp>
      <p:sp>
        <p:nvSpPr>
          <p:cNvPr id="13" name="Rectangle 12"/>
          <p:cNvSpPr/>
          <p:nvPr/>
        </p:nvSpPr>
        <p:spPr>
          <a:xfrm>
            <a:off x="2850777" y="4706469"/>
            <a:ext cx="4894727" cy="726142"/>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lvl="0"/>
            <a:r>
              <a:rPr lang="en-US" sz="2400" dirty="0" err="1">
                <a:latin typeface="Times New Roman" panose="02020603050405020304" pitchFamily="18" charset="0"/>
                <a:cs typeface="Times New Roman" panose="02020603050405020304" pitchFamily="18" charset="0"/>
              </a:rPr>
              <a:t>Vì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lính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khống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chế</a:t>
            </a:r>
            <a:r>
              <a:rPr lang="en-US" sz="2400" dirty="0">
                <a:latin typeface="Times New Roman" panose="02020603050405020304" pitchFamily="18" charset="0"/>
                <a:cs typeface="Times New Roman" panose="02020603050405020304" pitchFamily="18" charset="0"/>
              </a:rPr>
              <a:t>.</a:t>
            </a:r>
          </a:p>
        </p:txBody>
      </p:sp>
      <p:sp>
        <p:nvSpPr>
          <p:cNvPr id="18" name="Rectangle 17"/>
          <p:cNvSpPr/>
          <p:nvPr/>
        </p:nvSpPr>
        <p:spPr>
          <a:xfrm>
            <a:off x="2918015" y="3697240"/>
            <a:ext cx="4854387" cy="726141"/>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lvl="0"/>
            <a:r>
              <a:rPr lang="en-US" sz="2400" dirty="0" err="1">
                <a:latin typeface="Times New Roman" panose="02020603050405020304" pitchFamily="18" charset="0"/>
                <a:cs typeface="Times New Roman" panose="02020603050405020304" pitchFamily="18" charset="0"/>
              </a:rPr>
              <a:t>Vì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lính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bị</a:t>
            </a:r>
            <a:r>
              <a:rPr lang="en-US" sz="2400" dirty="0">
                <a:latin typeface="Times New Roman" panose="02020603050405020304" pitchFamily="18" charset="0"/>
                <a:cs typeface="Times New Roman" panose="02020603050405020304" pitchFamily="18" charset="0"/>
              </a:rPr>
              <a:t> ý </a:t>
            </a:r>
            <a:r>
              <a:rPr lang="en-US" sz="2400" dirty="0" err="1">
                <a:latin typeface="Times New Roman" panose="02020603050405020304" pitchFamily="18" charset="0"/>
                <a:cs typeface="Times New Roman" panose="02020603050405020304" pitchFamily="18" charset="0"/>
              </a:rPr>
              <a:t>tưởng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trung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phục</a:t>
            </a:r>
            <a:r>
              <a:rPr lang="en-US" sz="2400" dirty="0">
                <a:latin typeface="Times New Roman" panose="02020603050405020304" pitchFamily="18" charset="0"/>
                <a:cs typeface="Times New Roman" panose="02020603050405020304" pitchFamily="18" charset="0"/>
              </a:rPr>
              <a:t>.</a:t>
            </a:r>
          </a:p>
        </p:txBody>
      </p:sp>
      <p:sp>
        <p:nvSpPr>
          <p:cNvPr id="19" name="Oval 18"/>
          <p:cNvSpPr/>
          <p:nvPr/>
        </p:nvSpPr>
        <p:spPr>
          <a:xfrm>
            <a:off x="1596602" y="3618097"/>
            <a:ext cx="890359" cy="807680"/>
          </a:xfrm>
          <a:prstGeom prst="ellipse">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4000" b="1" dirty="0">
                <a:solidFill>
                  <a:schemeClr val="tx2">
                    <a:lumMod val="50000"/>
                  </a:schemeClr>
                </a:solidFill>
                <a:latin typeface="+mj-lt"/>
              </a:rPr>
              <a:t>B</a:t>
            </a:r>
            <a:endParaRPr lang="vi-VN" sz="4000" b="1" dirty="0">
              <a:solidFill>
                <a:schemeClr val="tx2">
                  <a:lumMod val="50000"/>
                </a:schemeClr>
              </a:solidFill>
              <a:latin typeface="+mj-lt"/>
            </a:endParaRPr>
          </a:p>
        </p:txBody>
      </p:sp>
      <p:sp>
        <p:nvSpPr>
          <p:cNvPr id="20" name="TextBox 19"/>
          <p:cNvSpPr txBox="1"/>
          <p:nvPr/>
        </p:nvSpPr>
        <p:spPr>
          <a:xfrm>
            <a:off x="2971800" y="874059"/>
            <a:ext cx="4693024" cy="954107"/>
          </a:xfrm>
          <a:prstGeom prst="rect">
            <a:avLst/>
          </a:prstGeom>
          <a:noFill/>
        </p:spPr>
        <p:txBody>
          <a:bodyPr wrap="square" rtlCol="0">
            <a:spAutoFit/>
          </a:bodyPr>
          <a:lstStyle/>
          <a:p>
            <a:r>
              <a:rPr lang="en-US" sz="2800" b="1" dirty="0" err="1">
                <a:solidFill>
                  <a:srgbClr val="FF0000"/>
                </a:solidFill>
                <a:latin typeface="Times New Roman" panose="02020603050405020304" pitchFamily="18" charset="0"/>
                <a:cs typeface="Times New Roman" panose="02020603050405020304" pitchFamily="18" charset="0"/>
              </a:rPr>
              <a:t>Vì</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sao</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người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lính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gác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không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thể</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làm</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theo</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lệnh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của</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đại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tá</a:t>
            </a:r>
            <a:r>
              <a:rPr lang="en-US" sz="2800" b="1" dirty="0">
                <a:solidFill>
                  <a:srgbClr val="FF0000"/>
                </a:solidFill>
                <a:latin typeface="Times New Roman" panose="02020603050405020304" pitchFamily="18" charset="0"/>
                <a:cs typeface="Times New Roman" panose="02020603050405020304" pitchFamily="18" charset="0"/>
              </a:rPr>
              <a:t>?</a:t>
            </a:r>
          </a:p>
        </p:txBody>
      </p:sp>
      <p:pic>
        <p:nvPicPr>
          <p:cNvPr id="23" name="Picture 22"/>
          <p:cNvPicPr>
            <a:picLocks noChangeAspect="1"/>
          </p:cNvPicPr>
          <p:nvPr/>
        </p:nvPicPr>
        <p:blipFill>
          <a:blip r:embed="rId6"/>
          <a:stretch>
            <a:fillRect/>
          </a:stretch>
        </p:blipFill>
        <p:spPr>
          <a:xfrm>
            <a:off x="68203" y="703870"/>
            <a:ext cx="1666468" cy="1473360"/>
          </a:xfrm>
          <a:prstGeom prst="rect">
            <a:avLst/>
          </a:prstGeom>
        </p:spPr>
      </p:pic>
      <p:pic>
        <p:nvPicPr>
          <p:cNvPr id="24" name="Picture 23"/>
          <p:cNvPicPr>
            <a:picLocks noChangeAspect="1"/>
          </p:cNvPicPr>
          <p:nvPr/>
        </p:nvPicPr>
        <p:blipFill>
          <a:blip r:embed="rId7"/>
          <a:stretch>
            <a:fillRect/>
          </a:stretch>
        </p:blipFill>
        <p:spPr>
          <a:xfrm>
            <a:off x="10414184" y="3512224"/>
            <a:ext cx="1535707" cy="2660405"/>
          </a:xfrm>
          <a:prstGeom prst="rect">
            <a:avLst/>
          </a:prstGeom>
        </p:spPr>
      </p:pic>
    </p:spTree>
    <p:extLst>
      <p:ext uri="{BB962C8B-B14F-4D97-AF65-F5344CB8AC3E}">
        <p14:creationId xmlns:p14="http://schemas.microsoft.com/office/powerpoint/2010/main" val="1176114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down)">
                                      <p:cBhvr>
                                        <p:cTn id="23" dur="580">
                                          <p:stCondLst>
                                            <p:cond delay="0"/>
                                          </p:stCondLst>
                                        </p:cTn>
                                        <p:tgtEl>
                                          <p:spTgt spid="20"/>
                                        </p:tgtEl>
                                      </p:cBhvr>
                                    </p:animEffect>
                                    <p:anim calcmode="lin" valueType="num">
                                      <p:cBhvr>
                                        <p:cTn id="24"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29" dur="26">
                                          <p:stCondLst>
                                            <p:cond delay="650"/>
                                          </p:stCondLst>
                                        </p:cTn>
                                        <p:tgtEl>
                                          <p:spTgt spid="20"/>
                                        </p:tgtEl>
                                      </p:cBhvr>
                                      <p:to x="100000" y="60000"/>
                                    </p:animScale>
                                    <p:animScale>
                                      <p:cBhvr>
                                        <p:cTn id="30" dur="166" decel="50000">
                                          <p:stCondLst>
                                            <p:cond delay="676"/>
                                          </p:stCondLst>
                                        </p:cTn>
                                        <p:tgtEl>
                                          <p:spTgt spid="20"/>
                                        </p:tgtEl>
                                      </p:cBhvr>
                                      <p:to x="100000" y="100000"/>
                                    </p:animScale>
                                    <p:animScale>
                                      <p:cBhvr>
                                        <p:cTn id="31" dur="26">
                                          <p:stCondLst>
                                            <p:cond delay="1312"/>
                                          </p:stCondLst>
                                        </p:cTn>
                                        <p:tgtEl>
                                          <p:spTgt spid="20"/>
                                        </p:tgtEl>
                                      </p:cBhvr>
                                      <p:to x="100000" y="80000"/>
                                    </p:animScale>
                                    <p:animScale>
                                      <p:cBhvr>
                                        <p:cTn id="32" dur="166" decel="50000">
                                          <p:stCondLst>
                                            <p:cond delay="1338"/>
                                          </p:stCondLst>
                                        </p:cTn>
                                        <p:tgtEl>
                                          <p:spTgt spid="20"/>
                                        </p:tgtEl>
                                      </p:cBhvr>
                                      <p:to x="100000" y="100000"/>
                                    </p:animScale>
                                    <p:animScale>
                                      <p:cBhvr>
                                        <p:cTn id="33" dur="26">
                                          <p:stCondLst>
                                            <p:cond delay="1642"/>
                                          </p:stCondLst>
                                        </p:cTn>
                                        <p:tgtEl>
                                          <p:spTgt spid="20"/>
                                        </p:tgtEl>
                                      </p:cBhvr>
                                      <p:to x="100000" y="90000"/>
                                    </p:animScale>
                                    <p:animScale>
                                      <p:cBhvr>
                                        <p:cTn id="34" dur="166" decel="50000">
                                          <p:stCondLst>
                                            <p:cond delay="1668"/>
                                          </p:stCondLst>
                                        </p:cTn>
                                        <p:tgtEl>
                                          <p:spTgt spid="20"/>
                                        </p:tgtEl>
                                      </p:cBhvr>
                                      <p:to x="100000" y="100000"/>
                                    </p:animScale>
                                    <p:animScale>
                                      <p:cBhvr>
                                        <p:cTn id="35" dur="26">
                                          <p:stCondLst>
                                            <p:cond delay="1808"/>
                                          </p:stCondLst>
                                        </p:cTn>
                                        <p:tgtEl>
                                          <p:spTgt spid="20"/>
                                        </p:tgtEl>
                                      </p:cBhvr>
                                      <p:to x="100000" y="95000"/>
                                    </p:animScale>
                                    <p:animScale>
                                      <p:cBhvr>
                                        <p:cTn id="36" dur="166" decel="50000">
                                          <p:stCondLst>
                                            <p:cond delay="1834"/>
                                          </p:stCondLst>
                                        </p:cTn>
                                        <p:tgtEl>
                                          <p:spTgt spid="20"/>
                                        </p:tgtEl>
                                      </p:cBhvr>
                                      <p:to x="100000" y="100000"/>
                                    </p:animScale>
                                  </p:childTnLst>
                                </p:cTn>
                              </p:par>
                            </p:childTnLst>
                          </p:cTn>
                        </p:par>
                        <p:par>
                          <p:cTn id="37" fill="hold">
                            <p:stCondLst>
                              <p:cond delay="2000"/>
                            </p:stCondLst>
                            <p:childTnLst>
                              <p:par>
                                <p:cTn id="38" presetID="8" presetClass="emph" presetSubtype="0" fill="hold" nodeType="afterEffect">
                                  <p:stCondLst>
                                    <p:cond delay="0"/>
                                  </p:stCondLst>
                                  <p:childTnLst>
                                    <p:animRot by="-21600000">
                                      <p:cBhvr>
                                        <p:cTn id="39" dur="15000" fill="hold"/>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0" restart="whenNotActive" fill="hold" evtFilter="cancelBubble" nodeType="interactiveSeq">
                <p:stCondLst>
                  <p:cond evt="onClick" delay="0">
                    <p:tgtEl>
                      <p:spTgt spid="10"/>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000" fill="hold"/>
                                        <p:tgtEl>
                                          <p:spTgt spid="10"/>
                                        </p:tgtEl>
                                        <p:attrNameLst>
                                          <p:attrName>fillcolor</p:attrName>
                                        </p:attrNameLst>
                                      </p:cBhvr>
                                      <p:to>
                                        <a:schemeClr val="accent1"/>
                                      </p:to>
                                    </p:animClr>
                                    <p:set>
                                      <p:cBhvr>
                                        <p:cTn id="45" dur="2000" fill="hold"/>
                                        <p:tgtEl>
                                          <p:spTgt spid="10"/>
                                        </p:tgtEl>
                                        <p:attrNameLst>
                                          <p:attrName>fill.type</p:attrName>
                                        </p:attrNameLst>
                                      </p:cBhvr>
                                      <p:to>
                                        <p:strVal val="solid"/>
                                      </p:to>
                                    </p:set>
                                    <p:set>
                                      <p:cBhvr>
                                        <p:cTn id="46" dur="200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47" restart="whenNotActive" fill="hold" evtFilter="cancelBubble" nodeType="interactiveSeq">
                <p:stCondLst>
                  <p:cond evt="onClick" delay="0">
                    <p:tgtEl>
                      <p:spTgt spid="12"/>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2000" fill="hold"/>
                                        <p:tgtEl>
                                          <p:spTgt spid="12"/>
                                        </p:tgtEl>
                                        <p:attrNameLst>
                                          <p:attrName>fillcolor</p:attrName>
                                        </p:attrNameLst>
                                      </p:cBhvr>
                                      <p:to>
                                        <a:srgbClr val="FC2722"/>
                                      </p:to>
                                    </p:animClr>
                                    <p:set>
                                      <p:cBhvr>
                                        <p:cTn id="52" dur="2000" fill="hold"/>
                                        <p:tgtEl>
                                          <p:spTgt spid="12"/>
                                        </p:tgtEl>
                                        <p:attrNameLst>
                                          <p:attrName>fill.type</p:attrName>
                                        </p:attrNameLst>
                                      </p:cBhvr>
                                      <p:to>
                                        <p:strVal val="solid"/>
                                      </p:to>
                                    </p:set>
                                    <p:set>
                                      <p:cBhvr>
                                        <p:cTn id="53" dur="200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54" restart="whenNotActive" fill="hold" evtFilter="cancelBubble" nodeType="interactiveSeq">
                <p:stCondLst>
                  <p:cond evt="onClick" delay="0">
                    <p:tgtEl>
                      <p:spTgt spid="19"/>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2000" fill="hold"/>
                                        <p:tgtEl>
                                          <p:spTgt spid="19"/>
                                        </p:tgtEl>
                                        <p:attrNameLst>
                                          <p:attrName>fillcolor</p:attrName>
                                        </p:attrNameLst>
                                      </p:cBhvr>
                                      <p:to>
                                        <a:srgbClr val="FC2722"/>
                                      </p:to>
                                    </p:animClr>
                                    <p:set>
                                      <p:cBhvr>
                                        <p:cTn id="59" dur="2000" fill="hold"/>
                                        <p:tgtEl>
                                          <p:spTgt spid="19"/>
                                        </p:tgtEl>
                                        <p:attrNameLst>
                                          <p:attrName>fill.type</p:attrName>
                                        </p:attrNameLst>
                                      </p:cBhvr>
                                      <p:to>
                                        <p:strVal val="solid"/>
                                      </p:to>
                                    </p:set>
                                    <p:set>
                                      <p:cBhvr>
                                        <p:cTn id="60" dur="2000" fill="hold"/>
                                        <p:tgtEl>
                                          <p:spTgt spid="19"/>
                                        </p:tgtEl>
                                        <p:attrNameLst>
                                          <p:attrName>fill.on</p:attrName>
                                        </p:attrNameLst>
                                      </p:cBhvr>
                                      <p:to>
                                        <p:strVal val="true"/>
                                      </p:to>
                                    </p:set>
                                  </p:childTnLst>
                                </p:cTn>
                              </p:par>
                            </p:childTnLst>
                          </p:cTn>
                        </p:par>
                      </p:childTnLst>
                    </p:cTn>
                  </p:par>
                </p:childTnLst>
              </p:cTn>
              <p:nextCondLst>
                <p:cond evt="onClick" delay="0">
                  <p:tgtEl>
                    <p:spTgt spid="19"/>
                  </p:tgtEl>
                </p:cond>
              </p:nextCondLst>
            </p:seq>
          </p:childTnLst>
        </p:cTn>
      </p:par>
    </p:tnLst>
    <p:bldLst>
      <p:bldP spid="9" grpId="0" animBg="1"/>
      <p:bldP spid="20"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1461"/>
          </a:xfrm>
          <a:prstGeom prst="rect">
            <a:avLst/>
          </a:prstGeom>
        </p:spPr>
      </p:pic>
      <p:pic>
        <p:nvPicPr>
          <p:cNvPr id="4" name="Picture 14" descr="kim phut"/>
          <p:cNvPicPr>
            <a:picLocks noChangeAspect="1" noChangeArrowheads="1"/>
          </p:cNvPicPr>
          <p:nvPr/>
        </p:nvPicPr>
        <p:blipFill>
          <a:blip r:embed="rId4" cstate="print"/>
          <a:srcRect/>
          <a:stretch>
            <a:fillRect/>
          </a:stretch>
        </p:blipFill>
        <p:spPr bwMode="auto">
          <a:xfrm>
            <a:off x="10488406" y="1371600"/>
            <a:ext cx="1218316" cy="1004481"/>
          </a:xfrm>
          <a:prstGeom prst="rect">
            <a:avLst/>
          </a:prstGeom>
          <a:noFill/>
          <a:ln w="9525">
            <a:noFill/>
            <a:miter lim="800000"/>
            <a:headEnd/>
            <a:tailEnd/>
          </a:ln>
        </p:spPr>
      </p:pic>
      <p:pic>
        <p:nvPicPr>
          <p:cNvPr id="5" name="Picture 21" descr="dongho1"/>
          <p:cNvPicPr>
            <a:picLocks noChangeAspect="1" noChangeArrowheads="1"/>
          </p:cNvPicPr>
          <p:nvPr/>
        </p:nvPicPr>
        <p:blipFill>
          <a:blip r:embed="rId5" cstate="print"/>
          <a:srcRect/>
          <a:stretch>
            <a:fillRect/>
          </a:stretch>
        </p:blipFill>
        <p:spPr bwMode="auto">
          <a:xfrm>
            <a:off x="10164243" y="850441"/>
            <a:ext cx="1866641" cy="1836595"/>
          </a:xfrm>
          <a:prstGeom prst="rect">
            <a:avLst/>
          </a:prstGeom>
          <a:noFill/>
        </p:spPr>
      </p:pic>
      <p:sp>
        <p:nvSpPr>
          <p:cNvPr id="9" name="Rectangle 8"/>
          <p:cNvSpPr/>
          <p:nvPr/>
        </p:nvSpPr>
        <p:spPr>
          <a:xfrm>
            <a:off x="1801906" y="349624"/>
            <a:ext cx="7100047" cy="204395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10" name="Oval 9"/>
          <p:cNvSpPr/>
          <p:nvPr/>
        </p:nvSpPr>
        <p:spPr>
          <a:xfrm>
            <a:off x="1596602" y="2689410"/>
            <a:ext cx="985235" cy="763891"/>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4000" b="1" dirty="0">
                <a:solidFill>
                  <a:schemeClr val="tx2">
                    <a:lumMod val="50000"/>
                  </a:schemeClr>
                </a:solidFill>
                <a:latin typeface="+mj-lt"/>
              </a:rPr>
              <a:t>A</a:t>
            </a:r>
            <a:endParaRPr lang="vi-VN" sz="4000" b="1" dirty="0">
              <a:solidFill>
                <a:schemeClr val="tx2">
                  <a:lumMod val="50000"/>
                </a:schemeClr>
              </a:solidFill>
              <a:latin typeface="+mj-lt"/>
            </a:endParaRPr>
          </a:p>
        </p:txBody>
      </p:sp>
      <p:sp>
        <p:nvSpPr>
          <p:cNvPr id="11" name="Rectangle 10"/>
          <p:cNvSpPr/>
          <p:nvPr/>
        </p:nvSpPr>
        <p:spPr>
          <a:xfrm>
            <a:off x="2871904" y="2774577"/>
            <a:ext cx="4921624" cy="793376"/>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lvl="0"/>
            <a:r>
              <a:rPr lang="en-US" sz="2400" dirty="0" err="1">
                <a:latin typeface="Times New Roman" panose="02020603050405020304" pitchFamily="18" charset="0"/>
                <a:cs typeface="Times New Roman" panose="02020603050405020304" pitchFamily="18" charset="0"/>
              </a:rPr>
              <a:t>Bình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tĩnh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quyết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vấn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tin </a:t>
            </a:r>
            <a:r>
              <a:rPr lang="en-US" sz="2400" dirty="0" err="1">
                <a:latin typeface="Times New Roman" panose="02020603050405020304" pitchFamily="18" charset="0"/>
                <a:cs typeface="Times New Roman" panose="02020603050405020304" pitchFamily="18" charset="0"/>
              </a:rPr>
              <a:t>tưởng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cấp</a:t>
            </a:r>
            <a:r>
              <a:rPr lang="en-US" sz="2400" dirty="0">
                <a:latin typeface="Times New Roman" panose="02020603050405020304" pitchFamily="18" charset="0"/>
                <a:cs typeface="Times New Roman" panose="02020603050405020304" pitchFamily="18" charset="0"/>
              </a:rPr>
              <a:t> </a:t>
            </a:r>
            <a:r>
              <a:rPr lang="vi-VN" sz="2400" dirty="0" smtClean="0">
                <a:latin typeface="Times New Roman" panose="02020603050405020304" pitchFamily="18" charset="0"/>
                <a:cs typeface="Times New Roman" panose="02020603050405020304" pitchFamily="18" charset="0"/>
              </a:rPr>
              <a:t>dưới.</a:t>
            </a:r>
            <a:endParaRPr lang="en-US" sz="2400" dirty="0">
              <a:latin typeface="Times New Roman" panose="02020603050405020304" pitchFamily="18" charset="0"/>
              <a:cs typeface="Times New Roman" panose="02020603050405020304" pitchFamily="18" charset="0"/>
            </a:endParaRPr>
          </a:p>
        </p:txBody>
      </p:sp>
      <p:sp>
        <p:nvSpPr>
          <p:cNvPr id="12" name="Oval 11"/>
          <p:cNvSpPr/>
          <p:nvPr/>
        </p:nvSpPr>
        <p:spPr>
          <a:xfrm>
            <a:off x="1506952" y="4677821"/>
            <a:ext cx="886625" cy="808579"/>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4000" b="1" dirty="0">
                <a:solidFill>
                  <a:schemeClr val="tx2">
                    <a:lumMod val="50000"/>
                  </a:schemeClr>
                </a:solidFill>
                <a:latin typeface="+mj-lt"/>
              </a:rPr>
              <a:t>C</a:t>
            </a:r>
            <a:endParaRPr lang="vi-VN" sz="4000" b="1" dirty="0">
              <a:solidFill>
                <a:schemeClr val="tx2">
                  <a:lumMod val="50000"/>
                </a:schemeClr>
              </a:solidFill>
              <a:latin typeface="+mj-lt"/>
            </a:endParaRPr>
          </a:p>
        </p:txBody>
      </p:sp>
      <p:sp>
        <p:nvSpPr>
          <p:cNvPr id="13" name="Rectangle 12"/>
          <p:cNvSpPr/>
          <p:nvPr/>
        </p:nvSpPr>
        <p:spPr>
          <a:xfrm>
            <a:off x="2850777" y="4706469"/>
            <a:ext cx="4894727" cy="726142"/>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lvl="0"/>
            <a:r>
              <a:rPr lang="en-US" sz="2400" dirty="0" err="1">
                <a:latin typeface="Times New Roman" panose="02020603050405020304" pitchFamily="18" charset="0"/>
                <a:cs typeface="Times New Roman" panose="02020603050405020304" pitchFamily="18" charset="0"/>
              </a:rPr>
              <a:t>Thiếu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đồng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cảm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lắng</a:t>
            </a:r>
            <a:r>
              <a:rPr lang="en-US" sz="2400" dirty="0">
                <a:latin typeface="Times New Roman" panose="02020603050405020304" pitchFamily="18" charset="0"/>
                <a:cs typeface="Times New Roman" panose="02020603050405020304" pitchFamily="18" charset="0"/>
              </a:rPr>
              <a:t> </a:t>
            </a:r>
            <a:r>
              <a:rPr lang="vi-VN" sz="2400" dirty="0" smtClean="0">
                <a:latin typeface="Times New Roman" panose="02020603050405020304" pitchFamily="18" charset="0"/>
                <a:cs typeface="Times New Roman" panose="02020603050405020304" pitchFamily="18" charset="0"/>
              </a:rPr>
              <a:t>nghe.</a:t>
            </a:r>
            <a:endParaRPr lang="en-US" sz="2400" dirty="0">
              <a:latin typeface="Times New Roman" panose="02020603050405020304" pitchFamily="18" charset="0"/>
              <a:cs typeface="Times New Roman" panose="02020603050405020304" pitchFamily="18" charset="0"/>
            </a:endParaRPr>
          </a:p>
        </p:txBody>
      </p:sp>
      <p:sp>
        <p:nvSpPr>
          <p:cNvPr id="14" name="Oval 13"/>
          <p:cNvSpPr/>
          <p:nvPr/>
        </p:nvSpPr>
        <p:spPr>
          <a:xfrm>
            <a:off x="1503219" y="5768789"/>
            <a:ext cx="890359" cy="807680"/>
          </a:xfrm>
          <a:prstGeom prst="ellipse">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4000" b="1" dirty="0">
                <a:solidFill>
                  <a:schemeClr val="tx2">
                    <a:lumMod val="50000"/>
                  </a:schemeClr>
                </a:solidFill>
                <a:latin typeface="+mj-lt"/>
              </a:rPr>
              <a:t>D</a:t>
            </a:r>
            <a:endParaRPr lang="vi-VN" sz="4000" b="1" dirty="0">
              <a:solidFill>
                <a:schemeClr val="tx2">
                  <a:lumMod val="50000"/>
                </a:schemeClr>
              </a:solidFill>
              <a:latin typeface="+mj-lt"/>
            </a:endParaRPr>
          </a:p>
        </p:txBody>
      </p:sp>
      <p:sp>
        <p:nvSpPr>
          <p:cNvPr id="15" name="Rectangle 14"/>
          <p:cNvSpPr/>
          <p:nvPr/>
        </p:nvSpPr>
        <p:spPr>
          <a:xfrm>
            <a:off x="2837327" y="5728447"/>
            <a:ext cx="4867838" cy="806823"/>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lvl="0"/>
            <a:r>
              <a:rPr lang="en-US" sz="2400" dirty="0" err="1">
                <a:latin typeface="Times New Roman" panose="02020603050405020304" pitchFamily="18" charset="0"/>
                <a:cs typeface="Times New Roman" panose="02020603050405020304" pitchFamily="18" charset="0"/>
              </a:rPr>
              <a:t>Nóng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kích</a:t>
            </a:r>
            <a:r>
              <a:rPr lang="en-US" sz="2400" dirty="0">
                <a:latin typeface="Times New Roman" panose="02020603050405020304" pitchFamily="18" charset="0"/>
                <a:cs typeface="Times New Roman" panose="02020603050405020304" pitchFamily="18" charset="0"/>
              </a:rPr>
              <a:t> </a:t>
            </a:r>
            <a:r>
              <a:rPr lang="vi-VN" sz="2400" dirty="0" smtClean="0">
                <a:latin typeface="Times New Roman" panose="02020603050405020304" pitchFamily="18" charset="0"/>
                <a:cs typeface="Times New Roman" panose="02020603050405020304" pitchFamily="18" charset="0"/>
              </a:rPr>
              <a:t>động.</a:t>
            </a:r>
            <a:endParaRPr lang="en-US" sz="2400" dirty="0">
              <a:latin typeface="Times New Roman" panose="02020603050405020304" pitchFamily="18" charset="0"/>
              <a:cs typeface="Times New Roman" panose="02020603050405020304" pitchFamily="18" charset="0"/>
            </a:endParaRPr>
          </a:p>
        </p:txBody>
      </p:sp>
      <p:sp>
        <p:nvSpPr>
          <p:cNvPr id="18" name="Rectangle 17"/>
          <p:cNvSpPr/>
          <p:nvPr/>
        </p:nvSpPr>
        <p:spPr>
          <a:xfrm>
            <a:off x="2850777" y="3723041"/>
            <a:ext cx="4928639" cy="726141"/>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lvl="0"/>
            <a:r>
              <a:rPr lang="en-US" sz="2400" dirty="0" err="1">
                <a:latin typeface="Times New Roman" panose="02020603050405020304" pitchFamily="18" charset="0"/>
                <a:cs typeface="Times New Roman" panose="02020603050405020304" pitchFamily="18" charset="0"/>
              </a:rPr>
              <a:t>Thiếu</a:t>
            </a:r>
            <a:r>
              <a:rPr lang="en-US" sz="2400" dirty="0">
                <a:latin typeface="Times New Roman" panose="02020603050405020304" pitchFamily="18" charset="0"/>
                <a:cs typeface="Times New Roman" panose="02020603050405020304" pitchFamily="18" charset="0"/>
              </a:rPr>
              <a:t> tin </a:t>
            </a:r>
            <a:r>
              <a:rPr lang="en-US" sz="2400" dirty="0" err="1">
                <a:latin typeface="Times New Roman" panose="02020603050405020304" pitchFamily="18" charset="0"/>
                <a:cs typeface="Times New Roman" panose="02020603050405020304" pitchFamily="18" charset="0"/>
              </a:rPr>
              <a:t>tưởng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vi-VN" sz="2400" dirty="0" smtClean="0">
                <a:latin typeface="Times New Roman" panose="02020603050405020304" pitchFamily="18" charset="0"/>
                <a:cs typeface="Times New Roman" panose="02020603050405020304" pitchFamily="18" charset="0"/>
              </a:rPr>
              <a:t>khác.</a:t>
            </a:r>
            <a:endParaRPr lang="en-US" sz="2400" dirty="0">
              <a:latin typeface="Times New Roman" panose="02020603050405020304" pitchFamily="18" charset="0"/>
              <a:cs typeface="Times New Roman" panose="02020603050405020304" pitchFamily="18" charset="0"/>
            </a:endParaRPr>
          </a:p>
        </p:txBody>
      </p:sp>
      <p:sp>
        <p:nvSpPr>
          <p:cNvPr id="19" name="Oval 18"/>
          <p:cNvSpPr/>
          <p:nvPr/>
        </p:nvSpPr>
        <p:spPr>
          <a:xfrm>
            <a:off x="1521146" y="3567953"/>
            <a:ext cx="890359" cy="807680"/>
          </a:xfrm>
          <a:prstGeom prst="ellipse">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4000" b="1" dirty="0">
                <a:solidFill>
                  <a:schemeClr val="tx2">
                    <a:lumMod val="50000"/>
                  </a:schemeClr>
                </a:solidFill>
                <a:latin typeface="+mj-lt"/>
              </a:rPr>
              <a:t>B</a:t>
            </a:r>
            <a:endParaRPr lang="vi-VN" sz="4000" b="1" dirty="0">
              <a:solidFill>
                <a:schemeClr val="tx2">
                  <a:lumMod val="50000"/>
                </a:schemeClr>
              </a:solidFill>
              <a:latin typeface="+mj-lt"/>
            </a:endParaRPr>
          </a:p>
        </p:txBody>
      </p:sp>
      <p:sp>
        <p:nvSpPr>
          <p:cNvPr id="20" name="TextBox 19"/>
          <p:cNvSpPr txBox="1"/>
          <p:nvPr/>
        </p:nvSpPr>
        <p:spPr>
          <a:xfrm>
            <a:off x="2258364" y="850441"/>
            <a:ext cx="6106451" cy="954107"/>
          </a:xfrm>
          <a:prstGeom prst="rect">
            <a:avLst/>
          </a:prstGeom>
          <a:noFill/>
        </p:spPr>
        <p:txBody>
          <a:bodyPr wrap="square" rtlCol="0">
            <a:spAutoFit/>
          </a:bodyPr>
          <a:lstStyle/>
          <a:p>
            <a:pPr algn="ctr"/>
            <a:r>
              <a:rPr lang="en-US" sz="2800" b="1" dirty="0" err="1">
                <a:solidFill>
                  <a:srgbClr val="FF0000"/>
                </a:solidFill>
                <a:latin typeface="Times New Roman" panose="02020603050405020304" pitchFamily="18" charset="0"/>
                <a:cs typeface="Times New Roman" panose="02020603050405020304" pitchFamily="18" charset="0"/>
              </a:rPr>
              <a:t>Dòng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nào</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không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nêu</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đúng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nhận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xét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về</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tính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cách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của</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nhân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vật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viên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đại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tá</a:t>
            </a:r>
            <a:r>
              <a:rPr lang="en-US" sz="2800" b="1" dirty="0">
                <a:solidFill>
                  <a:srgbClr val="FF0000"/>
                </a:solidFill>
                <a:latin typeface="Times New Roman" panose="02020603050405020304" pitchFamily="18" charset="0"/>
                <a:cs typeface="Times New Roman" panose="02020603050405020304" pitchFamily="18" charset="0"/>
              </a:rPr>
              <a:t>?</a:t>
            </a:r>
          </a:p>
        </p:txBody>
      </p:sp>
      <p:pic>
        <p:nvPicPr>
          <p:cNvPr id="23" name="Picture 22"/>
          <p:cNvPicPr>
            <a:picLocks noChangeAspect="1"/>
          </p:cNvPicPr>
          <p:nvPr/>
        </p:nvPicPr>
        <p:blipFill>
          <a:blip r:embed="rId6"/>
          <a:stretch>
            <a:fillRect/>
          </a:stretch>
        </p:blipFill>
        <p:spPr>
          <a:xfrm>
            <a:off x="68203" y="519472"/>
            <a:ext cx="1666468" cy="1473360"/>
          </a:xfrm>
          <a:prstGeom prst="rect">
            <a:avLst/>
          </a:prstGeom>
        </p:spPr>
      </p:pic>
      <p:pic>
        <p:nvPicPr>
          <p:cNvPr id="24" name="Picture 23"/>
          <p:cNvPicPr>
            <a:picLocks noChangeAspect="1"/>
          </p:cNvPicPr>
          <p:nvPr/>
        </p:nvPicPr>
        <p:blipFill>
          <a:blip r:embed="rId7"/>
          <a:stretch>
            <a:fillRect/>
          </a:stretch>
        </p:blipFill>
        <p:spPr>
          <a:xfrm>
            <a:off x="10447679" y="3219371"/>
            <a:ext cx="1535707" cy="2660405"/>
          </a:xfrm>
          <a:prstGeom prst="rect">
            <a:avLst/>
          </a:prstGeom>
        </p:spPr>
      </p:pic>
    </p:spTree>
    <p:extLst>
      <p:ext uri="{BB962C8B-B14F-4D97-AF65-F5344CB8AC3E}">
        <p14:creationId xmlns:p14="http://schemas.microsoft.com/office/powerpoint/2010/main" val="1684772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down)">
                                      <p:cBhvr>
                                        <p:cTn id="23" dur="580">
                                          <p:stCondLst>
                                            <p:cond delay="0"/>
                                          </p:stCondLst>
                                        </p:cTn>
                                        <p:tgtEl>
                                          <p:spTgt spid="20"/>
                                        </p:tgtEl>
                                      </p:cBhvr>
                                    </p:animEffect>
                                    <p:anim calcmode="lin" valueType="num">
                                      <p:cBhvr>
                                        <p:cTn id="24"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29" dur="26">
                                          <p:stCondLst>
                                            <p:cond delay="650"/>
                                          </p:stCondLst>
                                        </p:cTn>
                                        <p:tgtEl>
                                          <p:spTgt spid="20"/>
                                        </p:tgtEl>
                                      </p:cBhvr>
                                      <p:to x="100000" y="60000"/>
                                    </p:animScale>
                                    <p:animScale>
                                      <p:cBhvr>
                                        <p:cTn id="30" dur="166" decel="50000">
                                          <p:stCondLst>
                                            <p:cond delay="676"/>
                                          </p:stCondLst>
                                        </p:cTn>
                                        <p:tgtEl>
                                          <p:spTgt spid="20"/>
                                        </p:tgtEl>
                                      </p:cBhvr>
                                      <p:to x="100000" y="100000"/>
                                    </p:animScale>
                                    <p:animScale>
                                      <p:cBhvr>
                                        <p:cTn id="31" dur="26">
                                          <p:stCondLst>
                                            <p:cond delay="1312"/>
                                          </p:stCondLst>
                                        </p:cTn>
                                        <p:tgtEl>
                                          <p:spTgt spid="20"/>
                                        </p:tgtEl>
                                      </p:cBhvr>
                                      <p:to x="100000" y="80000"/>
                                    </p:animScale>
                                    <p:animScale>
                                      <p:cBhvr>
                                        <p:cTn id="32" dur="166" decel="50000">
                                          <p:stCondLst>
                                            <p:cond delay="1338"/>
                                          </p:stCondLst>
                                        </p:cTn>
                                        <p:tgtEl>
                                          <p:spTgt spid="20"/>
                                        </p:tgtEl>
                                      </p:cBhvr>
                                      <p:to x="100000" y="100000"/>
                                    </p:animScale>
                                    <p:animScale>
                                      <p:cBhvr>
                                        <p:cTn id="33" dur="26">
                                          <p:stCondLst>
                                            <p:cond delay="1642"/>
                                          </p:stCondLst>
                                        </p:cTn>
                                        <p:tgtEl>
                                          <p:spTgt spid="20"/>
                                        </p:tgtEl>
                                      </p:cBhvr>
                                      <p:to x="100000" y="90000"/>
                                    </p:animScale>
                                    <p:animScale>
                                      <p:cBhvr>
                                        <p:cTn id="34" dur="166" decel="50000">
                                          <p:stCondLst>
                                            <p:cond delay="1668"/>
                                          </p:stCondLst>
                                        </p:cTn>
                                        <p:tgtEl>
                                          <p:spTgt spid="20"/>
                                        </p:tgtEl>
                                      </p:cBhvr>
                                      <p:to x="100000" y="100000"/>
                                    </p:animScale>
                                    <p:animScale>
                                      <p:cBhvr>
                                        <p:cTn id="35" dur="26">
                                          <p:stCondLst>
                                            <p:cond delay="1808"/>
                                          </p:stCondLst>
                                        </p:cTn>
                                        <p:tgtEl>
                                          <p:spTgt spid="20"/>
                                        </p:tgtEl>
                                      </p:cBhvr>
                                      <p:to x="100000" y="95000"/>
                                    </p:animScale>
                                    <p:animScale>
                                      <p:cBhvr>
                                        <p:cTn id="36" dur="166" decel="50000">
                                          <p:stCondLst>
                                            <p:cond delay="1834"/>
                                          </p:stCondLst>
                                        </p:cTn>
                                        <p:tgtEl>
                                          <p:spTgt spid="20"/>
                                        </p:tgtEl>
                                      </p:cBhvr>
                                      <p:to x="100000" y="100000"/>
                                    </p:animScale>
                                  </p:childTnLst>
                                </p:cTn>
                              </p:par>
                            </p:childTnLst>
                          </p:cTn>
                        </p:par>
                        <p:par>
                          <p:cTn id="37" fill="hold">
                            <p:stCondLst>
                              <p:cond delay="2000"/>
                            </p:stCondLst>
                            <p:childTnLst>
                              <p:par>
                                <p:cTn id="38" presetID="8" presetClass="emph" presetSubtype="0" fill="hold" nodeType="afterEffect">
                                  <p:stCondLst>
                                    <p:cond delay="0"/>
                                  </p:stCondLst>
                                  <p:childTnLst>
                                    <p:animRot by="-21600000">
                                      <p:cBhvr>
                                        <p:cTn id="39" dur="15000" fill="hold"/>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0" restart="whenNotActive" fill="hold" evtFilter="cancelBubble" nodeType="interactiveSeq">
                <p:stCondLst>
                  <p:cond evt="onClick" delay="0">
                    <p:tgtEl>
                      <p:spTgt spid="10"/>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000" fill="hold"/>
                                        <p:tgtEl>
                                          <p:spTgt spid="10"/>
                                        </p:tgtEl>
                                        <p:attrNameLst>
                                          <p:attrName>fillcolor</p:attrName>
                                        </p:attrNameLst>
                                      </p:cBhvr>
                                      <p:to>
                                        <a:schemeClr val="accent1"/>
                                      </p:to>
                                    </p:animClr>
                                    <p:set>
                                      <p:cBhvr>
                                        <p:cTn id="45" dur="2000" fill="hold"/>
                                        <p:tgtEl>
                                          <p:spTgt spid="10"/>
                                        </p:tgtEl>
                                        <p:attrNameLst>
                                          <p:attrName>fill.type</p:attrName>
                                        </p:attrNameLst>
                                      </p:cBhvr>
                                      <p:to>
                                        <p:strVal val="solid"/>
                                      </p:to>
                                    </p:set>
                                    <p:set>
                                      <p:cBhvr>
                                        <p:cTn id="46" dur="200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47" restart="whenNotActive" fill="hold" evtFilter="cancelBubble" nodeType="interactiveSeq">
                <p:stCondLst>
                  <p:cond evt="onClick" delay="0">
                    <p:tgtEl>
                      <p:spTgt spid="12"/>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2000" fill="hold"/>
                                        <p:tgtEl>
                                          <p:spTgt spid="12"/>
                                        </p:tgtEl>
                                        <p:attrNameLst>
                                          <p:attrName>fillcolor</p:attrName>
                                        </p:attrNameLst>
                                      </p:cBhvr>
                                      <p:to>
                                        <a:srgbClr val="FC2722"/>
                                      </p:to>
                                    </p:animClr>
                                    <p:set>
                                      <p:cBhvr>
                                        <p:cTn id="52" dur="2000" fill="hold"/>
                                        <p:tgtEl>
                                          <p:spTgt spid="12"/>
                                        </p:tgtEl>
                                        <p:attrNameLst>
                                          <p:attrName>fill.type</p:attrName>
                                        </p:attrNameLst>
                                      </p:cBhvr>
                                      <p:to>
                                        <p:strVal val="solid"/>
                                      </p:to>
                                    </p:set>
                                    <p:set>
                                      <p:cBhvr>
                                        <p:cTn id="53" dur="200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54" restart="whenNotActive" fill="hold" evtFilter="cancelBubble" nodeType="interactiveSeq">
                <p:stCondLst>
                  <p:cond evt="onClick" delay="0">
                    <p:tgtEl>
                      <p:spTgt spid="14"/>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2000" fill="hold"/>
                                        <p:tgtEl>
                                          <p:spTgt spid="14"/>
                                        </p:tgtEl>
                                        <p:attrNameLst>
                                          <p:attrName>fillcolor</p:attrName>
                                        </p:attrNameLst>
                                      </p:cBhvr>
                                      <p:to>
                                        <a:srgbClr val="FC2722"/>
                                      </p:to>
                                    </p:animClr>
                                    <p:set>
                                      <p:cBhvr>
                                        <p:cTn id="59" dur="2000" fill="hold"/>
                                        <p:tgtEl>
                                          <p:spTgt spid="14"/>
                                        </p:tgtEl>
                                        <p:attrNameLst>
                                          <p:attrName>fill.type</p:attrName>
                                        </p:attrNameLst>
                                      </p:cBhvr>
                                      <p:to>
                                        <p:strVal val="solid"/>
                                      </p:to>
                                    </p:set>
                                    <p:set>
                                      <p:cBhvr>
                                        <p:cTn id="60" dur="200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61" restart="whenNotActive" fill="hold" evtFilter="cancelBubble" nodeType="interactiveSeq">
                <p:stCondLst>
                  <p:cond evt="onClick" delay="0">
                    <p:tgtEl>
                      <p:spTgt spid="19"/>
                    </p:tgtEl>
                  </p:cond>
                </p:stCondLst>
                <p:endSync evt="end" delay="0">
                  <p:rtn val="all"/>
                </p:endSync>
                <p:childTnLst>
                  <p:par>
                    <p:cTn id="62" fill="hold">
                      <p:stCondLst>
                        <p:cond delay="0"/>
                      </p:stCondLst>
                      <p:childTnLst>
                        <p:par>
                          <p:cTn id="63" fill="hold">
                            <p:stCondLst>
                              <p:cond delay="0"/>
                            </p:stCondLst>
                            <p:childTnLst>
                              <p:par>
                                <p:cTn id="64" presetID="1" presetClass="emph" presetSubtype="2" fill="hold" nodeType="clickEffect">
                                  <p:stCondLst>
                                    <p:cond delay="0"/>
                                  </p:stCondLst>
                                  <p:childTnLst>
                                    <p:animClr clrSpc="rgb" dir="cw">
                                      <p:cBhvr>
                                        <p:cTn id="65" dur="2000" fill="hold"/>
                                        <p:tgtEl>
                                          <p:spTgt spid="19"/>
                                        </p:tgtEl>
                                        <p:attrNameLst>
                                          <p:attrName>fillcolor</p:attrName>
                                        </p:attrNameLst>
                                      </p:cBhvr>
                                      <p:to>
                                        <a:srgbClr val="FC2722"/>
                                      </p:to>
                                    </p:animClr>
                                    <p:set>
                                      <p:cBhvr>
                                        <p:cTn id="66" dur="2000" fill="hold"/>
                                        <p:tgtEl>
                                          <p:spTgt spid="19"/>
                                        </p:tgtEl>
                                        <p:attrNameLst>
                                          <p:attrName>fill.type</p:attrName>
                                        </p:attrNameLst>
                                      </p:cBhvr>
                                      <p:to>
                                        <p:strVal val="solid"/>
                                      </p:to>
                                    </p:set>
                                    <p:set>
                                      <p:cBhvr>
                                        <p:cTn id="67" dur="2000" fill="hold"/>
                                        <p:tgtEl>
                                          <p:spTgt spid="19"/>
                                        </p:tgtEl>
                                        <p:attrNameLst>
                                          <p:attrName>fill.on</p:attrName>
                                        </p:attrNameLst>
                                      </p:cBhvr>
                                      <p:to>
                                        <p:strVal val="true"/>
                                      </p:to>
                                    </p:set>
                                  </p:childTnLst>
                                </p:cTn>
                              </p:par>
                            </p:childTnLst>
                          </p:cTn>
                        </p:par>
                      </p:childTnLst>
                    </p:cTn>
                  </p:par>
                </p:childTnLst>
              </p:cTn>
              <p:nextCondLst>
                <p:cond evt="onClick" delay="0">
                  <p:tgtEl>
                    <p:spTgt spid="19"/>
                  </p:tgtEl>
                </p:cond>
              </p:nextCondLst>
            </p:seq>
          </p:childTnLst>
        </p:cTn>
      </p:par>
    </p:tnLst>
    <p:bldLst>
      <p:bldP spid="9" grpId="0" animBg="1"/>
      <p:bldP spid="20"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81382"/>
            <a:ext cx="12192001" cy="6858000"/>
          </a:xfrm>
          <a:prstGeom prst="rect">
            <a:avLst/>
          </a:prstGeom>
        </p:spPr>
      </p:pic>
      <p:pic>
        <p:nvPicPr>
          <p:cNvPr id="4" name="Picture 14" descr="kim phut"/>
          <p:cNvPicPr>
            <a:picLocks noChangeAspect="1" noChangeArrowheads="1"/>
          </p:cNvPicPr>
          <p:nvPr/>
        </p:nvPicPr>
        <p:blipFill>
          <a:blip r:embed="rId4" cstate="print"/>
          <a:srcRect/>
          <a:stretch>
            <a:fillRect/>
          </a:stretch>
        </p:blipFill>
        <p:spPr bwMode="auto">
          <a:xfrm>
            <a:off x="10344472" y="1370182"/>
            <a:ext cx="1218316" cy="1004481"/>
          </a:xfrm>
          <a:prstGeom prst="rect">
            <a:avLst/>
          </a:prstGeom>
          <a:noFill/>
          <a:ln w="9525">
            <a:noFill/>
            <a:miter lim="800000"/>
            <a:headEnd/>
            <a:tailEnd/>
          </a:ln>
        </p:spPr>
      </p:pic>
      <p:pic>
        <p:nvPicPr>
          <p:cNvPr id="5" name="Picture 21" descr="dongho1"/>
          <p:cNvPicPr>
            <a:picLocks noChangeAspect="1" noChangeArrowheads="1"/>
          </p:cNvPicPr>
          <p:nvPr/>
        </p:nvPicPr>
        <p:blipFill>
          <a:blip r:embed="rId5" cstate="print"/>
          <a:srcRect/>
          <a:stretch>
            <a:fillRect/>
          </a:stretch>
        </p:blipFill>
        <p:spPr bwMode="auto">
          <a:xfrm>
            <a:off x="10020309" y="839726"/>
            <a:ext cx="1866641" cy="1836595"/>
          </a:xfrm>
          <a:prstGeom prst="rect">
            <a:avLst/>
          </a:prstGeom>
          <a:noFill/>
        </p:spPr>
      </p:pic>
      <p:sp>
        <p:nvSpPr>
          <p:cNvPr id="9" name="Rectangle 8"/>
          <p:cNvSpPr/>
          <p:nvPr/>
        </p:nvSpPr>
        <p:spPr>
          <a:xfrm>
            <a:off x="1801906" y="349624"/>
            <a:ext cx="7100047" cy="204395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10" name="Oval 9"/>
          <p:cNvSpPr/>
          <p:nvPr/>
        </p:nvSpPr>
        <p:spPr>
          <a:xfrm>
            <a:off x="1475578" y="4840593"/>
            <a:ext cx="891106" cy="851666"/>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4000" b="1" dirty="0">
                <a:solidFill>
                  <a:schemeClr val="tx2">
                    <a:lumMod val="50000"/>
                  </a:schemeClr>
                </a:solidFill>
                <a:latin typeface="+mj-lt"/>
              </a:rPr>
              <a:t>D</a:t>
            </a:r>
            <a:endParaRPr lang="vi-VN" sz="4000" b="1" dirty="0">
              <a:solidFill>
                <a:schemeClr val="tx2">
                  <a:lumMod val="50000"/>
                </a:schemeClr>
              </a:solidFill>
              <a:latin typeface="+mj-lt"/>
            </a:endParaRPr>
          </a:p>
        </p:txBody>
      </p:sp>
      <p:sp>
        <p:nvSpPr>
          <p:cNvPr id="11" name="Rectangle 10"/>
          <p:cNvSpPr/>
          <p:nvPr/>
        </p:nvSpPr>
        <p:spPr>
          <a:xfrm>
            <a:off x="2837326" y="4869737"/>
            <a:ext cx="4986866" cy="113828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lvl="0"/>
            <a:r>
              <a:rPr lang="en-US" sz="2400" dirty="0">
                <a:latin typeface="Times New Roman" panose="02020603050405020304" pitchFamily="18" charset="0"/>
                <a:cs typeface="Times New Roman" panose="02020603050405020304" pitchFamily="18" charset="0"/>
              </a:rPr>
              <a:t>Ý </a:t>
            </a:r>
            <a:r>
              <a:rPr lang="en-US" sz="2400" dirty="0" err="1">
                <a:latin typeface="Times New Roman" panose="02020603050405020304" pitchFamily="18" charset="0"/>
                <a:cs typeface="Times New Roman" panose="02020603050405020304" pitchFamily="18" charset="0"/>
              </a:rPr>
              <a:t>nghĩa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muốn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thảm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họa</a:t>
            </a:r>
            <a:r>
              <a:rPr lang="en-US" sz="2400" dirty="0">
                <a:latin typeface="Times New Roman" panose="02020603050405020304" pitchFamily="18" charset="0"/>
                <a:cs typeface="Times New Roman" panose="02020603050405020304" pitchFamily="18" charset="0"/>
              </a:rPr>
              <a:t> do </a:t>
            </a:r>
            <a:r>
              <a:rPr lang="en-US" sz="2400" dirty="0" err="1">
                <a:latin typeface="Times New Roman" panose="02020603050405020304" pitchFamily="18" charset="0"/>
                <a:cs typeface="Times New Roman" panose="02020603050405020304" pitchFamily="18" charset="0"/>
              </a:rPr>
              <a:t>chiến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gây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ra.</a:t>
            </a:r>
            <a:endParaRPr lang="en-US" sz="2400" dirty="0">
              <a:latin typeface="Times New Roman" panose="02020603050405020304" pitchFamily="18" charset="0"/>
              <a:cs typeface="Times New Roman" panose="02020603050405020304" pitchFamily="18" charset="0"/>
            </a:endParaRPr>
          </a:p>
        </p:txBody>
      </p:sp>
      <p:sp>
        <p:nvSpPr>
          <p:cNvPr id="14" name="Oval 13"/>
          <p:cNvSpPr/>
          <p:nvPr/>
        </p:nvSpPr>
        <p:spPr>
          <a:xfrm>
            <a:off x="1476325" y="2581837"/>
            <a:ext cx="890359" cy="807680"/>
          </a:xfrm>
          <a:prstGeom prst="ellipse">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4000" b="1" dirty="0">
                <a:solidFill>
                  <a:schemeClr val="tx2">
                    <a:lumMod val="50000"/>
                  </a:schemeClr>
                </a:solidFill>
                <a:latin typeface="+mj-lt"/>
              </a:rPr>
              <a:t>A</a:t>
            </a:r>
            <a:endParaRPr lang="vi-VN" sz="4000" b="1" dirty="0">
              <a:solidFill>
                <a:schemeClr val="tx2">
                  <a:lumMod val="50000"/>
                </a:schemeClr>
              </a:solidFill>
              <a:latin typeface="+mj-lt"/>
            </a:endParaRPr>
          </a:p>
        </p:txBody>
      </p:sp>
      <p:sp>
        <p:nvSpPr>
          <p:cNvPr id="15" name="Rectangle 14"/>
          <p:cNvSpPr/>
          <p:nvPr/>
        </p:nvSpPr>
        <p:spPr>
          <a:xfrm>
            <a:off x="2837326" y="2608729"/>
            <a:ext cx="4986866" cy="806823"/>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lvl="0"/>
            <a:r>
              <a:rPr lang="en-US" sz="2400" dirty="0">
                <a:latin typeface="Times New Roman" panose="02020603050405020304" pitchFamily="18" charset="0"/>
                <a:cs typeface="Times New Roman" panose="02020603050405020304" pitchFamily="18" charset="0"/>
              </a:rPr>
              <a:t>Ca </a:t>
            </a:r>
            <a:r>
              <a:rPr lang="en-US" sz="2400" dirty="0" err="1">
                <a:latin typeface="Times New Roman" panose="02020603050405020304" pitchFamily="18" charset="0"/>
                <a:cs typeface="Times New Roman" panose="02020603050405020304" pitchFamily="18" charset="0"/>
              </a:rPr>
              <a:t>ngợi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tưởng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tượng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phúc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con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a:t>
            </a:r>
          </a:p>
        </p:txBody>
      </p:sp>
      <p:sp>
        <p:nvSpPr>
          <p:cNvPr id="18" name="Rectangle 17"/>
          <p:cNvSpPr/>
          <p:nvPr/>
        </p:nvSpPr>
        <p:spPr>
          <a:xfrm>
            <a:off x="2843181" y="3758289"/>
            <a:ext cx="4981011" cy="726141"/>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lvl="0"/>
            <a:r>
              <a:rPr lang="en-US" sz="2400" dirty="0" err="1">
                <a:latin typeface="Times New Roman" panose="02020603050405020304" pitchFamily="18" charset="0"/>
                <a:cs typeface="Times New Roman" panose="02020603050405020304" pitchFamily="18" charset="0"/>
              </a:rPr>
              <a:t>Khẳng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định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tài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năng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trung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sĩ</a:t>
            </a:r>
            <a:r>
              <a:rPr lang="en-US" sz="2400" dirty="0">
                <a:latin typeface="Times New Roman" panose="02020603050405020304" pitchFamily="18" charset="0"/>
                <a:cs typeface="Times New Roman" panose="02020603050405020304" pitchFamily="18" charset="0"/>
              </a:rPr>
              <a:t>.</a:t>
            </a:r>
          </a:p>
        </p:txBody>
      </p:sp>
      <p:sp>
        <p:nvSpPr>
          <p:cNvPr id="19" name="Oval 18"/>
          <p:cNvSpPr/>
          <p:nvPr/>
        </p:nvSpPr>
        <p:spPr>
          <a:xfrm>
            <a:off x="1521146" y="3567953"/>
            <a:ext cx="890359" cy="807680"/>
          </a:xfrm>
          <a:prstGeom prst="ellipse">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4000" b="1" dirty="0">
                <a:solidFill>
                  <a:schemeClr val="tx2">
                    <a:lumMod val="50000"/>
                  </a:schemeClr>
                </a:solidFill>
                <a:latin typeface="+mj-lt"/>
              </a:rPr>
              <a:t>B</a:t>
            </a:r>
            <a:endParaRPr lang="vi-VN" sz="4000" b="1" dirty="0">
              <a:solidFill>
                <a:schemeClr val="tx2">
                  <a:lumMod val="50000"/>
                </a:schemeClr>
              </a:solidFill>
              <a:latin typeface="+mj-lt"/>
            </a:endParaRPr>
          </a:p>
        </p:txBody>
      </p:sp>
      <p:sp>
        <p:nvSpPr>
          <p:cNvPr id="20" name="TextBox 19"/>
          <p:cNvSpPr txBox="1"/>
          <p:nvPr/>
        </p:nvSpPr>
        <p:spPr>
          <a:xfrm>
            <a:off x="1991544" y="874059"/>
            <a:ext cx="6336704" cy="954107"/>
          </a:xfrm>
          <a:prstGeom prst="rect">
            <a:avLst/>
          </a:prstGeom>
          <a:noFill/>
        </p:spPr>
        <p:txBody>
          <a:bodyPr wrap="square" rtlCol="0">
            <a:spAutoFit/>
          </a:bodyPr>
          <a:lstStyle/>
          <a:p>
            <a:pPr algn="ctr"/>
            <a:r>
              <a:rPr lang="en-US" sz="2800" b="1" dirty="0">
                <a:solidFill>
                  <a:srgbClr val="FF0000"/>
                </a:solidFill>
                <a:latin typeface="Times New Roman" panose="02020603050405020304" pitchFamily="18" charset="0"/>
                <a:cs typeface="Times New Roman" panose="02020603050405020304" pitchFamily="18" charset="0"/>
              </a:rPr>
              <a:t>Ý </a:t>
            </a:r>
            <a:r>
              <a:rPr lang="en-US" sz="2800" b="1" dirty="0" err="1">
                <a:solidFill>
                  <a:srgbClr val="FF0000"/>
                </a:solidFill>
                <a:latin typeface="Times New Roman" panose="02020603050405020304" pitchFamily="18" charset="0"/>
                <a:cs typeface="Times New Roman" panose="02020603050405020304" pitchFamily="18" charset="0"/>
              </a:rPr>
              <a:t>tưởng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về</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chất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làm</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gỉ</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của</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viên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trung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sĩ</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có</a:t>
            </a:r>
            <a:r>
              <a:rPr lang="en-US" sz="2800" b="1" dirty="0">
                <a:solidFill>
                  <a:srgbClr val="FF0000"/>
                </a:solidFill>
                <a:latin typeface="Times New Roman" panose="02020603050405020304" pitchFamily="18" charset="0"/>
                <a:cs typeface="Times New Roman" panose="02020603050405020304" pitchFamily="18" charset="0"/>
              </a:rPr>
              <a:t> ý </a:t>
            </a:r>
            <a:r>
              <a:rPr lang="en-US" sz="2800" b="1" dirty="0" err="1">
                <a:solidFill>
                  <a:srgbClr val="FF0000"/>
                </a:solidFill>
                <a:latin typeface="Times New Roman" panose="02020603050405020304" pitchFamily="18" charset="0"/>
                <a:cs typeface="Times New Roman" panose="02020603050405020304" pitchFamily="18" charset="0"/>
              </a:rPr>
              <a:t>nghĩa</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gì</a:t>
            </a:r>
            <a:r>
              <a:rPr lang="en-US" sz="2800" b="1" dirty="0">
                <a:solidFill>
                  <a:srgbClr val="FF0000"/>
                </a:solidFill>
                <a:latin typeface="Times New Roman" panose="02020603050405020304" pitchFamily="18" charset="0"/>
                <a:cs typeface="Times New Roman" panose="02020603050405020304" pitchFamily="18" charset="0"/>
              </a:rPr>
              <a:t>?</a:t>
            </a:r>
          </a:p>
        </p:txBody>
      </p:sp>
      <p:pic>
        <p:nvPicPr>
          <p:cNvPr id="23" name="Picture 22"/>
          <p:cNvPicPr>
            <a:picLocks noChangeAspect="1"/>
          </p:cNvPicPr>
          <p:nvPr/>
        </p:nvPicPr>
        <p:blipFill>
          <a:blip r:embed="rId6"/>
          <a:stretch>
            <a:fillRect/>
          </a:stretch>
        </p:blipFill>
        <p:spPr>
          <a:xfrm>
            <a:off x="68203" y="785396"/>
            <a:ext cx="1666468" cy="1473360"/>
          </a:xfrm>
          <a:prstGeom prst="rect">
            <a:avLst/>
          </a:prstGeom>
        </p:spPr>
      </p:pic>
      <p:pic>
        <p:nvPicPr>
          <p:cNvPr id="24" name="Picture 23"/>
          <p:cNvPicPr>
            <a:picLocks noChangeAspect="1"/>
          </p:cNvPicPr>
          <p:nvPr/>
        </p:nvPicPr>
        <p:blipFill>
          <a:blip r:embed="rId7"/>
          <a:stretch>
            <a:fillRect/>
          </a:stretch>
        </p:blipFill>
        <p:spPr>
          <a:xfrm>
            <a:off x="10372677" y="3347618"/>
            <a:ext cx="1535707" cy="2660405"/>
          </a:xfrm>
          <a:prstGeom prst="rect">
            <a:avLst/>
          </a:prstGeom>
        </p:spPr>
      </p:pic>
    </p:spTree>
    <p:extLst>
      <p:ext uri="{BB962C8B-B14F-4D97-AF65-F5344CB8AC3E}">
        <p14:creationId xmlns:p14="http://schemas.microsoft.com/office/powerpoint/2010/main" val="2062161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down)">
                                      <p:cBhvr>
                                        <p:cTn id="23" dur="580">
                                          <p:stCondLst>
                                            <p:cond delay="0"/>
                                          </p:stCondLst>
                                        </p:cTn>
                                        <p:tgtEl>
                                          <p:spTgt spid="20"/>
                                        </p:tgtEl>
                                      </p:cBhvr>
                                    </p:animEffect>
                                    <p:anim calcmode="lin" valueType="num">
                                      <p:cBhvr>
                                        <p:cTn id="24"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29" dur="26">
                                          <p:stCondLst>
                                            <p:cond delay="650"/>
                                          </p:stCondLst>
                                        </p:cTn>
                                        <p:tgtEl>
                                          <p:spTgt spid="20"/>
                                        </p:tgtEl>
                                      </p:cBhvr>
                                      <p:to x="100000" y="60000"/>
                                    </p:animScale>
                                    <p:animScale>
                                      <p:cBhvr>
                                        <p:cTn id="30" dur="166" decel="50000">
                                          <p:stCondLst>
                                            <p:cond delay="676"/>
                                          </p:stCondLst>
                                        </p:cTn>
                                        <p:tgtEl>
                                          <p:spTgt spid="20"/>
                                        </p:tgtEl>
                                      </p:cBhvr>
                                      <p:to x="100000" y="100000"/>
                                    </p:animScale>
                                    <p:animScale>
                                      <p:cBhvr>
                                        <p:cTn id="31" dur="26">
                                          <p:stCondLst>
                                            <p:cond delay="1312"/>
                                          </p:stCondLst>
                                        </p:cTn>
                                        <p:tgtEl>
                                          <p:spTgt spid="20"/>
                                        </p:tgtEl>
                                      </p:cBhvr>
                                      <p:to x="100000" y="80000"/>
                                    </p:animScale>
                                    <p:animScale>
                                      <p:cBhvr>
                                        <p:cTn id="32" dur="166" decel="50000">
                                          <p:stCondLst>
                                            <p:cond delay="1338"/>
                                          </p:stCondLst>
                                        </p:cTn>
                                        <p:tgtEl>
                                          <p:spTgt spid="20"/>
                                        </p:tgtEl>
                                      </p:cBhvr>
                                      <p:to x="100000" y="100000"/>
                                    </p:animScale>
                                    <p:animScale>
                                      <p:cBhvr>
                                        <p:cTn id="33" dur="26">
                                          <p:stCondLst>
                                            <p:cond delay="1642"/>
                                          </p:stCondLst>
                                        </p:cTn>
                                        <p:tgtEl>
                                          <p:spTgt spid="20"/>
                                        </p:tgtEl>
                                      </p:cBhvr>
                                      <p:to x="100000" y="90000"/>
                                    </p:animScale>
                                    <p:animScale>
                                      <p:cBhvr>
                                        <p:cTn id="34" dur="166" decel="50000">
                                          <p:stCondLst>
                                            <p:cond delay="1668"/>
                                          </p:stCondLst>
                                        </p:cTn>
                                        <p:tgtEl>
                                          <p:spTgt spid="20"/>
                                        </p:tgtEl>
                                      </p:cBhvr>
                                      <p:to x="100000" y="100000"/>
                                    </p:animScale>
                                    <p:animScale>
                                      <p:cBhvr>
                                        <p:cTn id="35" dur="26">
                                          <p:stCondLst>
                                            <p:cond delay="1808"/>
                                          </p:stCondLst>
                                        </p:cTn>
                                        <p:tgtEl>
                                          <p:spTgt spid="20"/>
                                        </p:tgtEl>
                                      </p:cBhvr>
                                      <p:to x="100000" y="95000"/>
                                    </p:animScale>
                                    <p:animScale>
                                      <p:cBhvr>
                                        <p:cTn id="36" dur="166" decel="50000">
                                          <p:stCondLst>
                                            <p:cond delay="1834"/>
                                          </p:stCondLst>
                                        </p:cTn>
                                        <p:tgtEl>
                                          <p:spTgt spid="20"/>
                                        </p:tgtEl>
                                      </p:cBhvr>
                                      <p:to x="100000" y="100000"/>
                                    </p:animScale>
                                  </p:childTnLst>
                                </p:cTn>
                              </p:par>
                            </p:childTnLst>
                          </p:cTn>
                        </p:par>
                        <p:par>
                          <p:cTn id="37" fill="hold">
                            <p:stCondLst>
                              <p:cond delay="2000"/>
                            </p:stCondLst>
                            <p:childTnLst>
                              <p:par>
                                <p:cTn id="38" presetID="8" presetClass="emph" presetSubtype="0" fill="hold" nodeType="afterEffect">
                                  <p:stCondLst>
                                    <p:cond delay="0"/>
                                  </p:stCondLst>
                                  <p:childTnLst>
                                    <p:animRot by="-21600000">
                                      <p:cBhvr>
                                        <p:cTn id="39" dur="15000" fill="hold"/>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0" restart="whenNotActive" fill="hold" evtFilter="cancelBubble" nodeType="interactiveSeq">
                <p:stCondLst>
                  <p:cond evt="onClick" delay="0">
                    <p:tgtEl>
                      <p:spTgt spid="10"/>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000" fill="hold"/>
                                        <p:tgtEl>
                                          <p:spTgt spid="10"/>
                                        </p:tgtEl>
                                        <p:attrNameLst>
                                          <p:attrName>fillcolor</p:attrName>
                                        </p:attrNameLst>
                                      </p:cBhvr>
                                      <p:to>
                                        <a:schemeClr val="accent1"/>
                                      </p:to>
                                    </p:animClr>
                                    <p:set>
                                      <p:cBhvr>
                                        <p:cTn id="45" dur="2000" fill="hold"/>
                                        <p:tgtEl>
                                          <p:spTgt spid="10"/>
                                        </p:tgtEl>
                                        <p:attrNameLst>
                                          <p:attrName>fill.type</p:attrName>
                                        </p:attrNameLst>
                                      </p:cBhvr>
                                      <p:to>
                                        <p:strVal val="solid"/>
                                      </p:to>
                                    </p:set>
                                    <p:set>
                                      <p:cBhvr>
                                        <p:cTn id="46" dur="200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47" restart="whenNotActive" fill="hold" evtFilter="cancelBubble" nodeType="interactiveSeq">
                <p:stCondLst>
                  <p:cond evt="onClick" delay="0">
                    <p:tgtEl>
                      <p:spTgt spid="14"/>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2000" fill="hold"/>
                                        <p:tgtEl>
                                          <p:spTgt spid="14"/>
                                        </p:tgtEl>
                                        <p:attrNameLst>
                                          <p:attrName>fillcolor</p:attrName>
                                        </p:attrNameLst>
                                      </p:cBhvr>
                                      <p:to>
                                        <a:srgbClr val="FC2722"/>
                                      </p:to>
                                    </p:animClr>
                                    <p:set>
                                      <p:cBhvr>
                                        <p:cTn id="52" dur="2000" fill="hold"/>
                                        <p:tgtEl>
                                          <p:spTgt spid="14"/>
                                        </p:tgtEl>
                                        <p:attrNameLst>
                                          <p:attrName>fill.type</p:attrName>
                                        </p:attrNameLst>
                                      </p:cBhvr>
                                      <p:to>
                                        <p:strVal val="solid"/>
                                      </p:to>
                                    </p:set>
                                    <p:set>
                                      <p:cBhvr>
                                        <p:cTn id="53" dur="200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54" restart="whenNotActive" fill="hold" evtFilter="cancelBubble" nodeType="interactiveSeq">
                <p:stCondLst>
                  <p:cond evt="onClick" delay="0">
                    <p:tgtEl>
                      <p:spTgt spid="19"/>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2000" fill="hold"/>
                                        <p:tgtEl>
                                          <p:spTgt spid="19"/>
                                        </p:tgtEl>
                                        <p:attrNameLst>
                                          <p:attrName>fillcolor</p:attrName>
                                        </p:attrNameLst>
                                      </p:cBhvr>
                                      <p:to>
                                        <a:srgbClr val="FC2722"/>
                                      </p:to>
                                    </p:animClr>
                                    <p:set>
                                      <p:cBhvr>
                                        <p:cTn id="59" dur="2000" fill="hold"/>
                                        <p:tgtEl>
                                          <p:spTgt spid="19"/>
                                        </p:tgtEl>
                                        <p:attrNameLst>
                                          <p:attrName>fill.type</p:attrName>
                                        </p:attrNameLst>
                                      </p:cBhvr>
                                      <p:to>
                                        <p:strVal val="solid"/>
                                      </p:to>
                                    </p:set>
                                    <p:set>
                                      <p:cBhvr>
                                        <p:cTn id="60" dur="2000" fill="hold"/>
                                        <p:tgtEl>
                                          <p:spTgt spid="19"/>
                                        </p:tgtEl>
                                        <p:attrNameLst>
                                          <p:attrName>fill.on</p:attrName>
                                        </p:attrNameLst>
                                      </p:cBhvr>
                                      <p:to>
                                        <p:strVal val="true"/>
                                      </p:to>
                                    </p:set>
                                  </p:childTnLst>
                                </p:cTn>
                              </p:par>
                            </p:childTnLst>
                          </p:cTn>
                        </p:par>
                      </p:childTnLst>
                    </p:cTn>
                  </p:par>
                </p:childTnLst>
              </p:cTn>
              <p:nextCondLst>
                <p:cond evt="onClick" delay="0">
                  <p:tgtEl>
                    <p:spTgt spid="19"/>
                  </p:tgtEl>
                </p:cond>
              </p:nextCondLst>
            </p:seq>
          </p:childTnLst>
        </p:cTn>
      </p:par>
    </p:tnLst>
    <p:bldLst>
      <p:bldP spid="9" grpId="0" animBg="1"/>
      <p:bldP spid="2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55BA4CB4-7018-4065-A1E6-F83DD33748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8835F856-E577-4DAF-8E61-B7E6F05B7A4B}"/>
              </a:ext>
            </a:extLst>
          </p:cNvPr>
          <p:cNvSpPr/>
          <p:nvPr/>
        </p:nvSpPr>
        <p:spPr>
          <a:xfrm>
            <a:off x="6858000" y="0"/>
            <a:ext cx="5334000" cy="6858000"/>
          </a:xfrm>
          <a:prstGeom prst="rect">
            <a:avLst/>
          </a:prstGeom>
          <a:solidFill>
            <a:srgbClr val="FFFD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4" name="TextBox 3">
            <a:extLst>
              <a:ext uri="{FF2B5EF4-FFF2-40B4-BE49-F238E27FC236}">
                <a16:creationId xmlns:a16="http://schemas.microsoft.com/office/drawing/2014/main" id="{7F3DD0D7-5DBC-413A-B5EB-208BB59613BB}"/>
              </a:ext>
            </a:extLst>
          </p:cNvPr>
          <p:cNvSpPr txBox="1"/>
          <p:nvPr/>
        </p:nvSpPr>
        <p:spPr>
          <a:xfrm>
            <a:off x="2639616" y="2348880"/>
            <a:ext cx="3142063" cy="3170099"/>
          </a:xfrm>
          <a:prstGeom prst="rect">
            <a:avLst/>
          </a:prstGeom>
          <a:noFill/>
        </p:spPr>
        <p:txBody>
          <a:bodyPr wrap="square" rtlCol="0">
            <a:spAutoFit/>
          </a:bodyPr>
          <a:lstStyle/>
          <a:p>
            <a:r>
              <a:rPr lang="en-SG" sz="20000" dirty="0">
                <a:latin typeface="#9Slide03 Arima Madurai Black" panose="00000A00000000000000" pitchFamily="2" charset="0"/>
                <a:cs typeface="#9Slide03 Arima Madurai Black" panose="00000A00000000000000" pitchFamily="2" charset="0"/>
              </a:rPr>
              <a:t>I. </a:t>
            </a:r>
          </a:p>
        </p:txBody>
      </p:sp>
      <p:sp>
        <p:nvSpPr>
          <p:cNvPr id="5" name="TextBox 4">
            <a:extLst>
              <a:ext uri="{FF2B5EF4-FFF2-40B4-BE49-F238E27FC236}">
                <a16:creationId xmlns:a16="http://schemas.microsoft.com/office/drawing/2014/main" id="{E488BBF0-DC65-4B8A-8D16-12B2ABDE111D}"/>
              </a:ext>
            </a:extLst>
          </p:cNvPr>
          <p:cNvSpPr txBox="1"/>
          <p:nvPr/>
        </p:nvSpPr>
        <p:spPr>
          <a:xfrm>
            <a:off x="6528048" y="836712"/>
            <a:ext cx="5334000" cy="5447645"/>
          </a:xfrm>
          <a:prstGeom prst="rect">
            <a:avLst/>
          </a:prstGeom>
          <a:noFill/>
        </p:spPr>
        <p:txBody>
          <a:bodyPr wrap="square" rtlCol="0">
            <a:spAutoFit/>
          </a:bodyPr>
          <a:lstStyle/>
          <a:p>
            <a:pPr algn="ctr"/>
            <a:r>
              <a:rPr lang="en-SG" sz="11600" dirty="0" err="1">
                <a:latin typeface="#9Slide03 Arima Madurai Black" panose="00000A00000000000000" pitchFamily="2" charset="0"/>
                <a:cs typeface="#9Slide03 Arima Madurai Black" panose="00000A00000000000000" pitchFamily="2" charset="0"/>
              </a:rPr>
              <a:t>Tìm</a:t>
            </a:r>
            <a:r>
              <a:rPr lang="en-SG" sz="11600" dirty="0">
                <a:latin typeface="#9Slide03 Arima Madurai Black" panose="00000A00000000000000" pitchFamily="2" charset="0"/>
                <a:cs typeface="#9Slide03 Arima Madurai Black" panose="00000A00000000000000" pitchFamily="2" charset="0"/>
              </a:rPr>
              <a:t> </a:t>
            </a:r>
            <a:r>
              <a:rPr lang="en-SG" sz="11600" dirty="0" err="1">
                <a:latin typeface="#9Slide03 Arima Madurai Black" panose="00000A00000000000000" pitchFamily="2" charset="0"/>
                <a:cs typeface="#9Slide03 Arima Madurai Black" panose="00000A00000000000000" pitchFamily="2" charset="0"/>
              </a:rPr>
              <a:t>hiểu</a:t>
            </a:r>
            <a:r>
              <a:rPr lang="en-SG" sz="11600" dirty="0">
                <a:latin typeface="#9Slide03 Arima Madurai Black" panose="00000A00000000000000" pitchFamily="2" charset="0"/>
                <a:cs typeface="#9Slide03 Arima Madurai Black" panose="00000A00000000000000" pitchFamily="2" charset="0"/>
              </a:rPr>
              <a:t> </a:t>
            </a:r>
            <a:r>
              <a:rPr lang="en-SG" sz="11600" dirty="0" err="1">
                <a:latin typeface="#9Slide03 Arima Madurai Black" panose="00000A00000000000000" pitchFamily="2" charset="0"/>
                <a:cs typeface="#9Slide03 Arima Madurai Black" panose="00000A00000000000000" pitchFamily="2" charset="0"/>
              </a:rPr>
              <a:t>chung</a:t>
            </a:r>
            <a:endParaRPr lang="en-SG" sz="11600" dirty="0">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32910685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62" y="-24979"/>
            <a:ext cx="12187051" cy="6881061"/>
          </a:xfrm>
          <a:prstGeom prst="rect">
            <a:avLst/>
          </a:prstGeom>
        </p:spPr>
      </p:pic>
      <p:pic>
        <p:nvPicPr>
          <p:cNvPr id="4" name="Picture 14" descr="kim phut"/>
          <p:cNvPicPr>
            <a:picLocks noChangeAspect="1" noChangeArrowheads="1"/>
          </p:cNvPicPr>
          <p:nvPr/>
        </p:nvPicPr>
        <p:blipFill>
          <a:blip r:embed="rId4" cstate="print"/>
          <a:srcRect/>
          <a:stretch>
            <a:fillRect/>
          </a:stretch>
        </p:blipFill>
        <p:spPr bwMode="auto">
          <a:xfrm>
            <a:off x="10526439" y="1750340"/>
            <a:ext cx="1218316" cy="1004481"/>
          </a:xfrm>
          <a:prstGeom prst="rect">
            <a:avLst/>
          </a:prstGeom>
          <a:noFill/>
          <a:ln w="9525">
            <a:noFill/>
            <a:miter lim="800000"/>
            <a:headEnd/>
            <a:tailEnd/>
          </a:ln>
        </p:spPr>
      </p:pic>
      <p:pic>
        <p:nvPicPr>
          <p:cNvPr id="5" name="Picture 21" descr="dongho1"/>
          <p:cNvPicPr>
            <a:picLocks noChangeAspect="1" noChangeArrowheads="1"/>
          </p:cNvPicPr>
          <p:nvPr/>
        </p:nvPicPr>
        <p:blipFill>
          <a:blip r:embed="rId5" cstate="print"/>
          <a:srcRect/>
          <a:stretch>
            <a:fillRect/>
          </a:stretch>
        </p:blipFill>
        <p:spPr bwMode="auto">
          <a:xfrm>
            <a:off x="10202276" y="1211286"/>
            <a:ext cx="1866641" cy="1836595"/>
          </a:xfrm>
          <a:prstGeom prst="rect">
            <a:avLst/>
          </a:prstGeom>
          <a:noFill/>
        </p:spPr>
      </p:pic>
      <p:sp>
        <p:nvSpPr>
          <p:cNvPr id="9" name="Rectangle 8"/>
          <p:cNvSpPr/>
          <p:nvPr/>
        </p:nvSpPr>
        <p:spPr>
          <a:xfrm>
            <a:off x="1801906" y="349624"/>
            <a:ext cx="7100047" cy="204395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10" name="Oval 9"/>
          <p:cNvSpPr/>
          <p:nvPr/>
        </p:nvSpPr>
        <p:spPr>
          <a:xfrm>
            <a:off x="1476325" y="3756016"/>
            <a:ext cx="865218" cy="763891"/>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4000" b="1" dirty="0">
                <a:solidFill>
                  <a:schemeClr val="tx2">
                    <a:lumMod val="50000"/>
                  </a:schemeClr>
                </a:solidFill>
                <a:latin typeface="+mj-lt"/>
              </a:rPr>
              <a:t>B</a:t>
            </a:r>
            <a:endParaRPr lang="vi-VN" sz="4000" b="1" dirty="0">
              <a:solidFill>
                <a:schemeClr val="tx2">
                  <a:lumMod val="50000"/>
                </a:schemeClr>
              </a:solidFill>
              <a:latin typeface="+mj-lt"/>
            </a:endParaRPr>
          </a:p>
        </p:txBody>
      </p:sp>
      <p:sp>
        <p:nvSpPr>
          <p:cNvPr id="11" name="Rectangle 10"/>
          <p:cNvSpPr/>
          <p:nvPr/>
        </p:nvSpPr>
        <p:spPr>
          <a:xfrm>
            <a:off x="2770875" y="3754651"/>
            <a:ext cx="4975997" cy="793376"/>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400" dirty="0" err="1">
                <a:latin typeface="Times New Roman" panose="02020603050405020304" pitchFamily="18" charset="0"/>
                <a:cs typeface="Times New Roman" panose="02020603050405020304" pitchFamily="18" charset="0"/>
              </a:rPr>
              <a:t>Ước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hòa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bộ</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khoa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nghệ</a:t>
            </a:r>
            <a:r>
              <a:rPr lang="en-US" sz="2400" dirty="0">
                <a:latin typeface="Times New Roman" panose="02020603050405020304" pitchFamily="18" charset="0"/>
                <a:cs typeface="Times New Roman" panose="02020603050405020304" pitchFamily="18" charset="0"/>
              </a:rPr>
              <a:t>.</a:t>
            </a:r>
            <a:endParaRPr lang="en-US" sz="2400" b="1" dirty="0">
              <a:latin typeface="Times New Roman" pitchFamily="18" charset="0"/>
              <a:cs typeface="Times New Roman" pitchFamily="18" charset="0"/>
            </a:endParaRPr>
          </a:p>
        </p:txBody>
      </p:sp>
      <p:sp>
        <p:nvSpPr>
          <p:cNvPr id="12" name="Oval 11"/>
          <p:cNvSpPr/>
          <p:nvPr/>
        </p:nvSpPr>
        <p:spPr>
          <a:xfrm>
            <a:off x="1465621" y="5850638"/>
            <a:ext cx="886625" cy="808579"/>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4000" b="1" dirty="0">
                <a:solidFill>
                  <a:schemeClr val="tx2">
                    <a:lumMod val="50000"/>
                  </a:schemeClr>
                </a:solidFill>
                <a:latin typeface="+mj-lt"/>
              </a:rPr>
              <a:t>D</a:t>
            </a:r>
            <a:endParaRPr lang="vi-VN" sz="4000" b="1" dirty="0">
              <a:solidFill>
                <a:schemeClr val="tx2">
                  <a:lumMod val="50000"/>
                </a:schemeClr>
              </a:solidFill>
              <a:latin typeface="+mj-lt"/>
            </a:endParaRPr>
          </a:p>
        </p:txBody>
      </p:sp>
      <p:sp>
        <p:nvSpPr>
          <p:cNvPr id="13" name="Rectangle 12"/>
          <p:cNvSpPr/>
          <p:nvPr/>
        </p:nvSpPr>
        <p:spPr>
          <a:xfrm>
            <a:off x="2797768" y="5933075"/>
            <a:ext cx="4949104" cy="726142"/>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r>
              <a:rPr lang="en-US" sz="2400" dirty="0" err="1">
                <a:latin typeface="Times New Roman" panose="02020603050405020304" pitchFamily="18" charset="0"/>
                <a:cs typeface="Times New Roman" panose="02020603050405020304" pitchFamily="18" charset="0"/>
              </a:rPr>
              <a:t>Ước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phục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khoa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a:t>
            </a:r>
          </a:p>
        </p:txBody>
      </p:sp>
      <p:sp>
        <p:nvSpPr>
          <p:cNvPr id="14" name="Oval 13"/>
          <p:cNvSpPr/>
          <p:nvPr/>
        </p:nvSpPr>
        <p:spPr>
          <a:xfrm>
            <a:off x="1476325" y="2581837"/>
            <a:ext cx="890359" cy="807680"/>
          </a:xfrm>
          <a:prstGeom prst="ellipse">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4000" b="1" dirty="0">
                <a:solidFill>
                  <a:schemeClr val="tx2">
                    <a:lumMod val="50000"/>
                  </a:schemeClr>
                </a:solidFill>
                <a:latin typeface="+mj-lt"/>
              </a:rPr>
              <a:t>A</a:t>
            </a:r>
            <a:endParaRPr lang="vi-VN" sz="4000" b="1" dirty="0">
              <a:solidFill>
                <a:schemeClr val="tx2">
                  <a:lumMod val="50000"/>
                </a:schemeClr>
              </a:solidFill>
              <a:latin typeface="+mj-lt"/>
            </a:endParaRPr>
          </a:p>
        </p:txBody>
      </p:sp>
      <p:sp>
        <p:nvSpPr>
          <p:cNvPr id="15" name="Rectangle 14"/>
          <p:cNvSpPr/>
          <p:nvPr/>
        </p:nvSpPr>
        <p:spPr>
          <a:xfrm>
            <a:off x="2770875" y="2608729"/>
            <a:ext cx="4975997" cy="806823"/>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vi-VN" dirty="0" smtClean="0"/>
          </a:p>
          <a:p>
            <a:pPr algn="ctr"/>
            <a:endParaRPr lang="vi-VN" dirty="0"/>
          </a:p>
          <a:p>
            <a:pPr algn="ctr"/>
            <a:r>
              <a:rPr lang="en-US" sz="2400" dirty="0" err="1" smtClean="0">
                <a:latin typeface="Times New Roman" panose="02020603050405020304" pitchFamily="18" charset="0"/>
                <a:cs typeface="Times New Roman" panose="02020603050405020304" pitchFamily="18" charset="0"/>
              </a:rPr>
              <a:t>Ước</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phục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trụ</a:t>
            </a:r>
            <a:endParaRPr lang="en-US" sz="2400" dirty="0">
              <a:latin typeface="Times New Roman" panose="02020603050405020304" pitchFamily="18" charset="0"/>
              <a:cs typeface="Times New Roman" panose="02020603050405020304" pitchFamily="18" charset="0"/>
            </a:endParaRPr>
          </a:p>
          <a:p>
            <a:pPr algn="ctr"/>
            <a:endParaRPr lang="en-US" sz="2400" b="1" dirty="0">
              <a:latin typeface="Times New Roman" pitchFamily="18" charset="0"/>
              <a:cs typeface="Times New Roman" pitchFamily="18" charset="0"/>
            </a:endParaRPr>
          </a:p>
        </p:txBody>
      </p:sp>
      <p:sp>
        <p:nvSpPr>
          <p:cNvPr id="18" name="Rectangle 17"/>
          <p:cNvSpPr/>
          <p:nvPr/>
        </p:nvSpPr>
        <p:spPr>
          <a:xfrm>
            <a:off x="2770875" y="4836068"/>
            <a:ext cx="4975997" cy="726141"/>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400" dirty="0" err="1">
                <a:latin typeface="Times New Roman" panose="02020603050405020304" pitchFamily="18" charset="0"/>
                <a:cs typeface="Times New Roman" panose="02020603050405020304" pitchFamily="18" charset="0"/>
              </a:rPr>
              <a:t>Ước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khẳng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định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thân</a:t>
            </a:r>
            <a:r>
              <a:rPr lang="en-US" sz="2400" dirty="0">
                <a:latin typeface="Times New Roman" panose="02020603050405020304" pitchFamily="18" charset="0"/>
                <a:cs typeface="Times New Roman" panose="02020603050405020304" pitchFamily="18" charset="0"/>
              </a:rPr>
              <a:t>. </a:t>
            </a:r>
            <a:endParaRPr lang="en-US" sz="2400" b="1" dirty="0">
              <a:latin typeface="Times New Roman" pitchFamily="18" charset="0"/>
              <a:cs typeface="Times New Roman" pitchFamily="18" charset="0"/>
            </a:endParaRPr>
          </a:p>
        </p:txBody>
      </p:sp>
      <p:sp>
        <p:nvSpPr>
          <p:cNvPr id="19" name="Oval 18"/>
          <p:cNvSpPr/>
          <p:nvPr/>
        </p:nvSpPr>
        <p:spPr>
          <a:xfrm>
            <a:off x="1476325" y="4822154"/>
            <a:ext cx="890359" cy="807680"/>
          </a:xfrm>
          <a:prstGeom prst="ellipse">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4000" b="1" dirty="0">
                <a:solidFill>
                  <a:schemeClr val="tx2">
                    <a:lumMod val="50000"/>
                  </a:schemeClr>
                </a:solidFill>
                <a:latin typeface="+mj-lt"/>
              </a:rPr>
              <a:t>C</a:t>
            </a:r>
            <a:endParaRPr lang="vi-VN" sz="4000" b="1" dirty="0">
              <a:solidFill>
                <a:schemeClr val="tx2">
                  <a:lumMod val="50000"/>
                </a:schemeClr>
              </a:solidFill>
              <a:latin typeface="+mj-lt"/>
            </a:endParaRPr>
          </a:p>
        </p:txBody>
      </p:sp>
      <p:sp>
        <p:nvSpPr>
          <p:cNvPr id="20" name="TextBox 19"/>
          <p:cNvSpPr txBox="1"/>
          <p:nvPr/>
        </p:nvSpPr>
        <p:spPr>
          <a:xfrm>
            <a:off x="2971800" y="874059"/>
            <a:ext cx="4693024" cy="954107"/>
          </a:xfrm>
          <a:prstGeom prst="rect">
            <a:avLst/>
          </a:prstGeom>
          <a:noFill/>
        </p:spPr>
        <p:txBody>
          <a:bodyPr wrap="square" rtlCol="0">
            <a:spAutoFit/>
          </a:bodyPr>
          <a:lstStyle/>
          <a:p>
            <a:pPr algn="ctr"/>
            <a:r>
              <a:rPr lang="en-US" sz="2800" b="1" dirty="0" err="1">
                <a:solidFill>
                  <a:srgbClr val="FF0000"/>
                </a:solidFill>
                <a:latin typeface="Times New Roman" panose="02020603050405020304" pitchFamily="18" charset="0"/>
                <a:cs typeface="Times New Roman" panose="02020603050405020304" pitchFamily="18" charset="0"/>
              </a:rPr>
              <a:t>Truyện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thể</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hiện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ước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mơ</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gì</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của</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người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viết</a:t>
            </a:r>
            <a:r>
              <a:rPr lang="en-US" sz="2800" b="1" dirty="0">
                <a:solidFill>
                  <a:srgbClr val="FF0000"/>
                </a:solidFill>
                <a:latin typeface="Times New Roman" panose="02020603050405020304" pitchFamily="18" charset="0"/>
                <a:cs typeface="Times New Roman" panose="02020603050405020304" pitchFamily="18" charset="0"/>
              </a:rPr>
              <a:t>?</a:t>
            </a:r>
          </a:p>
        </p:txBody>
      </p:sp>
      <p:pic>
        <p:nvPicPr>
          <p:cNvPr id="23" name="Picture 22"/>
          <p:cNvPicPr>
            <a:picLocks noChangeAspect="1"/>
          </p:cNvPicPr>
          <p:nvPr/>
        </p:nvPicPr>
        <p:blipFill>
          <a:blip r:embed="rId6"/>
          <a:stretch>
            <a:fillRect/>
          </a:stretch>
        </p:blipFill>
        <p:spPr>
          <a:xfrm>
            <a:off x="37411" y="741978"/>
            <a:ext cx="1666468" cy="1473360"/>
          </a:xfrm>
          <a:prstGeom prst="rect">
            <a:avLst/>
          </a:prstGeom>
        </p:spPr>
      </p:pic>
      <p:pic>
        <p:nvPicPr>
          <p:cNvPr id="24" name="Picture 23"/>
          <p:cNvPicPr>
            <a:picLocks noChangeAspect="1"/>
          </p:cNvPicPr>
          <p:nvPr/>
        </p:nvPicPr>
        <p:blipFill>
          <a:blip r:embed="rId7"/>
          <a:stretch>
            <a:fillRect/>
          </a:stretch>
        </p:blipFill>
        <p:spPr>
          <a:xfrm>
            <a:off x="10488406" y="3314176"/>
            <a:ext cx="1535707" cy="2660405"/>
          </a:xfrm>
          <a:prstGeom prst="rect">
            <a:avLst/>
          </a:prstGeom>
        </p:spPr>
      </p:pic>
    </p:spTree>
    <p:extLst>
      <p:ext uri="{BB962C8B-B14F-4D97-AF65-F5344CB8AC3E}">
        <p14:creationId xmlns:p14="http://schemas.microsoft.com/office/powerpoint/2010/main" val="1565581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down)">
                                      <p:cBhvr>
                                        <p:cTn id="23" dur="580">
                                          <p:stCondLst>
                                            <p:cond delay="0"/>
                                          </p:stCondLst>
                                        </p:cTn>
                                        <p:tgtEl>
                                          <p:spTgt spid="20"/>
                                        </p:tgtEl>
                                      </p:cBhvr>
                                    </p:animEffect>
                                    <p:anim calcmode="lin" valueType="num">
                                      <p:cBhvr>
                                        <p:cTn id="24"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29" dur="26">
                                          <p:stCondLst>
                                            <p:cond delay="650"/>
                                          </p:stCondLst>
                                        </p:cTn>
                                        <p:tgtEl>
                                          <p:spTgt spid="20"/>
                                        </p:tgtEl>
                                      </p:cBhvr>
                                      <p:to x="100000" y="60000"/>
                                    </p:animScale>
                                    <p:animScale>
                                      <p:cBhvr>
                                        <p:cTn id="30" dur="166" decel="50000">
                                          <p:stCondLst>
                                            <p:cond delay="676"/>
                                          </p:stCondLst>
                                        </p:cTn>
                                        <p:tgtEl>
                                          <p:spTgt spid="20"/>
                                        </p:tgtEl>
                                      </p:cBhvr>
                                      <p:to x="100000" y="100000"/>
                                    </p:animScale>
                                    <p:animScale>
                                      <p:cBhvr>
                                        <p:cTn id="31" dur="26">
                                          <p:stCondLst>
                                            <p:cond delay="1312"/>
                                          </p:stCondLst>
                                        </p:cTn>
                                        <p:tgtEl>
                                          <p:spTgt spid="20"/>
                                        </p:tgtEl>
                                      </p:cBhvr>
                                      <p:to x="100000" y="80000"/>
                                    </p:animScale>
                                    <p:animScale>
                                      <p:cBhvr>
                                        <p:cTn id="32" dur="166" decel="50000">
                                          <p:stCondLst>
                                            <p:cond delay="1338"/>
                                          </p:stCondLst>
                                        </p:cTn>
                                        <p:tgtEl>
                                          <p:spTgt spid="20"/>
                                        </p:tgtEl>
                                      </p:cBhvr>
                                      <p:to x="100000" y="100000"/>
                                    </p:animScale>
                                    <p:animScale>
                                      <p:cBhvr>
                                        <p:cTn id="33" dur="26">
                                          <p:stCondLst>
                                            <p:cond delay="1642"/>
                                          </p:stCondLst>
                                        </p:cTn>
                                        <p:tgtEl>
                                          <p:spTgt spid="20"/>
                                        </p:tgtEl>
                                      </p:cBhvr>
                                      <p:to x="100000" y="90000"/>
                                    </p:animScale>
                                    <p:animScale>
                                      <p:cBhvr>
                                        <p:cTn id="34" dur="166" decel="50000">
                                          <p:stCondLst>
                                            <p:cond delay="1668"/>
                                          </p:stCondLst>
                                        </p:cTn>
                                        <p:tgtEl>
                                          <p:spTgt spid="20"/>
                                        </p:tgtEl>
                                      </p:cBhvr>
                                      <p:to x="100000" y="100000"/>
                                    </p:animScale>
                                    <p:animScale>
                                      <p:cBhvr>
                                        <p:cTn id="35" dur="26">
                                          <p:stCondLst>
                                            <p:cond delay="1808"/>
                                          </p:stCondLst>
                                        </p:cTn>
                                        <p:tgtEl>
                                          <p:spTgt spid="20"/>
                                        </p:tgtEl>
                                      </p:cBhvr>
                                      <p:to x="100000" y="95000"/>
                                    </p:animScale>
                                    <p:animScale>
                                      <p:cBhvr>
                                        <p:cTn id="36" dur="166" decel="50000">
                                          <p:stCondLst>
                                            <p:cond delay="1834"/>
                                          </p:stCondLst>
                                        </p:cTn>
                                        <p:tgtEl>
                                          <p:spTgt spid="20"/>
                                        </p:tgtEl>
                                      </p:cBhvr>
                                      <p:to x="100000" y="100000"/>
                                    </p:animScale>
                                  </p:childTnLst>
                                </p:cTn>
                              </p:par>
                            </p:childTnLst>
                          </p:cTn>
                        </p:par>
                        <p:par>
                          <p:cTn id="37" fill="hold">
                            <p:stCondLst>
                              <p:cond delay="2000"/>
                            </p:stCondLst>
                            <p:childTnLst>
                              <p:par>
                                <p:cTn id="38" presetID="8" presetClass="emph" presetSubtype="0" fill="hold" nodeType="afterEffect">
                                  <p:stCondLst>
                                    <p:cond delay="0"/>
                                  </p:stCondLst>
                                  <p:childTnLst>
                                    <p:animRot by="-21600000">
                                      <p:cBhvr>
                                        <p:cTn id="39" dur="15000" fill="hold"/>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0" restart="whenNotActive" fill="hold" evtFilter="cancelBubble" nodeType="interactiveSeq">
                <p:stCondLst>
                  <p:cond evt="onClick" delay="0">
                    <p:tgtEl>
                      <p:spTgt spid="10"/>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000" fill="hold"/>
                                        <p:tgtEl>
                                          <p:spTgt spid="10"/>
                                        </p:tgtEl>
                                        <p:attrNameLst>
                                          <p:attrName>fillcolor</p:attrName>
                                        </p:attrNameLst>
                                      </p:cBhvr>
                                      <p:to>
                                        <a:schemeClr val="accent1"/>
                                      </p:to>
                                    </p:animClr>
                                    <p:set>
                                      <p:cBhvr>
                                        <p:cTn id="45" dur="2000" fill="hold"/>
                                        <p:tgtEl>
                                          <p:spTgt spid="10"/>
                                        </p:tgtEl>
                                        <p:attrNameLst>
                                          <p:attrName>fill.type</p:attrName>
                                        </p:attrNameLst>
                                      </p:cBhvr>
                                      <p:to>
                                        <p:strVal val="solid"/>
                                      </p:to>
                                    </p:set>
                                    <p:set>
                                      <p:cBhvr>
                                        <p:cTn id="46" dur="200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47" restart="whenNotActive" fill="hold" evtFilter="cancelBubble" nodeType="interactiveSeq">
                <p:stCondLst>
                  <p:cond evt="onClick" delay="0">
                    <p:tgtEl>
                      <p:spTgt spid="12"/>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2000" fill="hold"/>
                                        <p:tgtEl>
                                          <p:spTgt spid="12"/>
                                        </p:tgtEl>
                                        <p:attrNameLst>
                                          <p:attrName>fillcolor</p:attrName>
                                        </p:attrNameLst>
                                      </p:cBhvr>
                                      <p:to>
                                        <a:srgbClr val="FC2722"/>
                                      </p:to>
                                    </p:animClr>
                                    <p:set>
                                      <p:cBhvr>
                                        <p:cTn id="52" dur="2000" fill="hold"/>
                                        <p:tgtEl>
                                          <p:spTgt spid="12"/>
                                        </p:tgtEl>
                                        <p:attrNameLst>
                                          <p:attrName>fill.type</p:attrName>
                                        </p:attrNameLst>
                                      </p:cBhvr>
                                      <p:to>
                                        <p:strVal val="solid"/>
                                      </p:to>
                                    </p:set>
                                    <p:set>
                                      <p:cBhvr>
                                        <p:cTn id="53" dur="200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54" restart="whenNotActive" fill="hold" evtFilter="cancelBubble" nodeType="interactiveSeq">
                <p:stCondLst>
                  <p:cond evt="onClick" delay="0">
                    <p:tgtEl>
                      <p:spTgt spid="14"/>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2000" fill="hold"/>
                                        <p:tgtEl>
                                          <p:spTgt spid="14"/>
                                        </p:tgtEl>
                                        <p:attrNameLst>
                                          <p:attrName>fillcolor</p:attrName>
                                        </p:attrNameLst>
                                      </p:cBhvr>
                                      <p:to>
                                        <a:srgbClr val="FC2722"/>
                                      </p:to>
                                    </p:animClr>
                                    <p:set>
                                      <p:cBhvr>
                                        <p:cTn id="59" dur="2000" fill="hold"/>
                                        <p:tgtEl>
                                          <p:spTgt spid="14"/>
                                        </p:tgtEl>
                                        <p:attrNameLst>
                                          <p:attrName>fill.type</p:attrName>
                                        </p:attrNameLst>
                                      </p:cBhvr>
                                      <p:to>
                                        <p:strVal val="solid"/>
                                      </p:to>
                                    </p:set>
                                    <p:set>
                                      <p:cBhvr>
                                        <p:cTn id="60" dur="200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61" restart="whenNotActive" fill="hold" evtFilter="cancelBubble" nodeType="interactiveSeq">
                <p:stCondLst>
                  <p:cond evt="onClick" delay="0">
                    <p:tgtEl>
                      <p:spTgt spid="19"/>
                    </p:tgtEl>
                  </p:cond>
                </p:stCondLst>
                <p:endSync evt="end" delay="0">
                  <p:rtn val="all"/>
                </p:endSync>
                <p:childTnLst>
                  <p:par>
                    <p:cTn id="62" fill="hold">
                      <p:stCondLst>
                        <p:cond delay="0"/>
                      </p:stCondLst>
                      <p:childTnLst>
                        <p:par>
                          <p:cTn id="63" fill="hold">
                            <p:stCondLst>
                              <p:cond delay="0"/>
                            </p:stCondLst>
                            <p:childTnLst>
                              <p:par>
                                <p:cTn id="64" presetID="1" presetClass="emph" presetSubtype="2" fill="hold" nodeType="clickEffect">
                                  <p:stCondLst>
                                    <p:cond delay="0"/>
                                  </p:stCondLst>
                                  <p:childTnLst>
                                    <p:animClr clrSpc="rgb" dir="cw">
                                      <p:cBhvr>
                                        <p:cTn id="65" dur="2000" fill="hold"/>
                                        <p:tgtEl>
                                          <p:spTgt spid="19"/>
                                        </p:tgtEl>
                                        <p:attrNameLst>
                                          <p:attrName>fillcolor</p:attrName>
                                        </p:attrNameLst>
                                      </p:cBhvr>
                                      <p:to>
                                        <a:srgbClr val="FC2722"/>
                                      </p:to>
                                    </p:animClr>
                                    <p:set>
                                      <p:cBhvr>
                                        <p:cTn id="66" dur="2000" fill="hold"/>
                                        <p:tgtEl>
                                          <p:spTgt spid="19"/>
                                        </p:tgtEl>
                                        <p:attrNameLst>
                                          <p:attrName>fill.type</p:attrName>
                                        </p:attrNameLst>
                                      </p:cBhvr>
                                      <p:to>
                                        <p:strVal val="solid"/>
                                      </p:to>
                                    </p:set>
                                    <p:set>
                                      <p:cBhvr>
                                        <p:cTn id="67" dur="2000" fill="hold"/>
                                        <p:tgtEl>
                                          <p:spTgt spid="19"/>
                                        </p:tgtEl>
                                        <p:attrNameLst>
                                          <p:attrName>fill.on</p:attrName>
                                        </p:attrNameLst>
                                      </p:cBhvr>
                                      <p:to>
                                        <p:strVal val="true"/>
                                      </p:to>
                                    </p:set>
                                  </p:childTnLst>
                                </p:cTn>
                              </p:par>
                            </p:childTnLst>
                          </p:cTn>
                        </p:par>
                      </p:childTnLst>
                    </p:cTn>
                  </p:par>
                </p:childTnLst>
              </p:cTn>
              <p:nextCondLst>
                <p:cond evt="onClick" delay="0">
                  <p:tgtEl>
                    <p:spTgt spid="19"/>
                  </p:tgtEl>
                </p:cond>
              </p:nextCondLst>
            </p:seq>
          </p:childTnLst>
        </p:cTn>
      </p:par>
    </p:tnLst>
    <p:bldLst>
      <p:bldP spid="9" grpId="0" animBg="1"/>
      <p:bldP spid="20"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m-thanh-ve-dich-chien-thang-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908954" y="1772816"/>
            <a:ext cx="487363" cy="487363"/>
          </a:xfrm>
          <a:prstGeom prst="rect">
            <a:avLst/>
          </a:prstGeom>
        </p:spPr>
      </p:pic>
      <p:pic>
        <p:nvPicPr>
          <p:cNvPr id="2" name="Picture 2" descr="Inner Peace is World Peace - Perspectives Therapy Services">
            <a:extLst>
              <a:ext uri="{FF2B5EF4-FFF2-40B4-BE49-F238E27FC236}">
                <a16:creationId xmlns:a16="http://schemas.microsoft.com/office/drawing/2014/main" id="{9B04F688-D871-4530-94C3-1F09DB1633B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0168" t="9091" r="5083" b="2"/>
          <a:stretch/>
        </p:blipFill>
        <p:spPr bwMode="auto">
          <a:xfrm>
            <a:off x="4030" y="24083"/>
            <a:ext cx="6019962" cy="6857990"/>
          </a:xfrm>
          <a:prstGeom prst="rect">
            <a:avLst/>
          </a:prstGeom>
          <a:noFill/>
          <a:extLst>
            <a:ext uri="{909E8E84-426E-40DD-AFC4-6F175D3DCCD1}">
              <a14:hiddenFill xmlns:a14="http://schemas.microsoft.com/office/drawing/2010/main">
                <a:solidFill>
                  <a:srgbClr val="FFFFFF"/>
                </a:solidFill>
              </a14:hiddenFill>
            </a:ext>
          </a:extLst>
        </p:spPr>
      </p:pic>
      <p:sp>
        <p:nvSpPr>
          <p:cNvPr id="4" name="Tiêu đề 1">
            <a:extLst>
              <a:ext uri="{FF2B5EF4-FFF2-40B4-BE49-F238E27FC236}">
                <a16:creationId xmlns:a16="http://schemas.microsoft.com/office/drawing/2014/main" id="{CE80BBD9-F706-406D-9DAD-854EBEDEB1F8}"/>
              </a:ext>
            </a:extLst>
          </p:cNvPr>
          <p:cNvSpPr txBox="1">
            <a:spLocks/>
          </p:cNvSpPr>
          <p:nvPr/>
        </p:nvSpPr>
        <p:spPr>
          <a:xfrm>
            <a:off x="6816080" y="3284984"/>
            <a:ext cx="4673112" cy="955157"/>
          </a:xfrm>
          <a:prstGeom prst="rect">
            <a:avLst/>
          </a:prstGeom>
        </p:spPr>
        <p:txBody>
          <a:bodyPr anchor="b">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vi-VN" sz="5400" b="1" dirty="0" smtClean="0">
                <a:solidFill>
                  <a:srgbClr val="FF0000"/>
                </a:solidFill>
                <a:latin typeface="#9Slide05 FS Blonde Script" panose="03000503000000000000" pitchFamily="65" charset="0"/>
              </a:rPr>
              <a:t>Chúc mừng bạn đã chiến thắng!</a:t>
            </a:r>
            <a:endParaRPr lang="en-BZ" sz="5400" b="1" dirty="0">
              <a:solidFill>
                <a:srgbClr val="FF0000"/>
              </a:solidFill>
              <a:latin typeface="#9Slide05 FS Blonde Script" panose="03000503000000000000" pitchFamily="65" charset="0"/>
            </a:endParaRPr>
          </a:p>
        </p:txBody>
      </p:sp>
      <p:pic>
        <p:nvPicPr>
          <p:cNvPr id="6" name="Picture 5"/>
          <p:cNvPicPr>
            <a:picLocks noChangeAspect="1"/>
          </p:cNvPicPr>
          <p:nvPr/>
        </p:nvPicPr>
        <p:blipFill>
          <a:blip r:embed="rId7"/>
          <a:stretch>
            <a:fillRect/>
          </a:stretch>
        </p:blipFill>
        <p:spPr>
          <a:xfrm>
            <a:off x="8563083" y="48958"/>
            <a:ext cx="1666468" cy="1473360"/>
          </a:xfrm>
          <a:prstGeom prst="rect">
            <a:avLst/>
          </a:prstGeom>
        </p:spPr>
      </p:pic>
      <p:pic>
        <p:nvPicPr>
          <p:cNvPr id="7" name="Picture 6"/>
          <p:cNvPicPr>
            <a:picLocks noChangeAspect="1"/>
          </p:cNvPicPr>
          <p:nvPr/>
        </p:nvPicPr>
        <p:blipFill>
          <a:blip r:embed="rId8"/>
          <a:stretch>
            <a:fillRect/>
          </a:stretch>
        </p:blipFill>
        <p:spPr>
          <a:xfrm>
            <a:off x="10416480" y="3762562"/>
            <a:ext cx="1535707" cy="2660405"/>
          </a:xfrm>
          <a:prstGeom prst="rect">
            <a:avLst/>
          </a:prstGeom>
        </p:spPr>
      </p:pic>
    </p:spTree>
    <p:extLst>
      <p:ext uri="{BB962C8B-B14F-4D97-AF65-F5344CB8AC3E}">
        <p14:creationId xmlns:p14="http://schemas.microsoft.com/office/powerpoint/2010/main" val="326518011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196"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F5610C6-060F-4D13-B42F-5B8EEF4BD95F}"/>
              </a:ext>
            </a:extLst>
          </p:cNvPr>
          <p:cNvGrpSpPr/>
          <p:nvPr/>
        </p:nvGrpSpPr>
        <p:grpSpPr>
          <a:xfrm>
            <a:off x="1775520" y="548680"/>
            <a:ext cx="8523089" cy="5328592"/>
            <a:chOff x="-327" y="1955592"/>
            <a:chExt cx="7370962" cy="3602182"/>
          </a:xfrm>
        </p:grpSpPr>
        <p:sp>
          <p:nvSpPr>
            <p:cNvPr id="3" name="Rectangle: Rounded Corners 2">
              <a:extLst>
                <a:ext uri="{FF2B5EF4-FFF2-40B4-BE49-F238E27FC236}">
                  <a16:creationId xmlns:a16="http://schemas.microsoft.com/office/drawing/2014/main" id="{A8C7A614-E2F2-46B6-856F-0FFB61E691AC}"/>
                </a:ext>
              </a:extLst>
            </p:cNvPr>
            <p:cNvSpPr/>
            <p:nvPr/>
          </p:nvSpPr>
          <p:spPr>
            <a:xfrm>
              <a:off x="-327" y="1955592"/>
              <a:ext cx="7370962" cy="3602182"/>
            </a:xfrm>
            <a:prstGeom prst="roundRect">
              <a:avLst/>
            </a:prstGeom>
            <a:solidFill>
              <a:schemeClr val="accent6">
                <a:lumMod val="20000"/>
                <a:lumOff val="80000"/>
              </a:schemeClr>
            </a:solidFill>
            <a:ln>
              <a:prstDash val="lgDash"/>
            </a:ln>
          </p:spPr>
          <p:style>
            <a:lnRef idx="2">
              <a:schemeClr val="accent5"/>
            </a:lnRef>
            <a:fillRef idx="1">
              <a:schemeClr val="lt1"/>
            </a:fillRef>
            <a:effectRef idx="0">
              <a:schemeClr val="accent5"/>
            </a:effectRef>
            <a:fontRef idx="minor">
              <a:schemeClr val="dk1"/>
            </a:fontRef>
          </p:style>
          <p:txBody>
            <a:bodyPr rtlCol="0" anchor="ctr"/>
            <a:lstStyle/>
            <a:p>
              <a:pPr lvl="0" algn="ctr"/>
              <a:endParaRPr lang="en-SG" sz="6600" dirty="0">
                <a:latin typeface="Times New Roman" panose="02020603050405020304" pitchFamily="18" charset="0"/>
                <a:cs typeface="Times New Roman" panose="02020603050405020304" pitchFamily="18" charset="0"/>
              </a:endParaRPr>
            </a:p>
          </p:txBody>
        </p:sp>
        <p:sp>
          <p:nvSpPr>
            <p:cNvPr id="6" name="Rectangle: Rounded Corners 5">
              <a:extLst>
                <a:ext uri="{FF2B5EF4-FFF2-40B4-BE49-F238E27FC236}">
                  <a16:creationId xmlns:a16="http://schemas.microsoft.com/office/drawing/2014/main" id="{27B64476-2BB2-4DA2-B508-5CF6DC37360F}"/>
                </a:ext>
              </a:extLst>
            </p:cNvPr>
            <p:cNvSpPr/>
            <p:nvPr/>
          </p:nvSpPr>
          <p:spPr>
            <a:xfrm>
              <a:off x="172855" y="2156793"/>
              <a:ext cx="6948684" cy="3272397"/>
            </a:xfrm>
            <a:prstGeom prst="roundRect">
              <a:avLst/>
            </a:prstGeom>
            <a:ln>
              <a:prstDash val="lgDash"/>
            </a:ln>
          </p:spPr>
          <p:style>
            <a:lnRef idx="2">
              <a:schemeClr val="accent5"/>
            </a:lnRef>
            <a:fillRef idx="1">
              <a:schemeClr val="lt1"/>
            </a:fillRef>
            <a:effectRef idx="0">
              <a:schemeClr val="accent5"/>
            </a:effectRef>
            <a:fontRef idx="minor">
              <a:schemeClr val="dk1"/>
            </a:fontRef>
          </p:style>
          <p:txBody>
            <a:bodyPr rtlCol="0" anchor="ctr"/>
            <a:lstStyle/>
            <a:p>
              <a:pPr lvl="0" algn="ctr"/>
              <a:endParaRPr lang="vi-VN" sz="8000" b="1" dirty="0" smtClean="0">
                <a:solidFill>
                  <a:srgbClr val="FF0000"/>
                </a:solidFill>
                <a:latin typeface="#9Slide05 Israquella" pitchFamily="2" charset="0"/>
                <a:cs typeface="Times New Roman" panose="02020603050405020304" pitchFamily="18" charset="0"/>
              </a:endParaRPr>
            </a:p>
            <a:p>
              <a:pPr lvl="0" algn="ctr"/>
              <a:endParaRPr lang="vi-VN" sz="8000" b="1" dirty="0">
                <a:solidFill>
                  <a:srgbClr val="FF0000"/>
                </a:solidFill>
                <a:latin typeface="#9Slide05 Israquella" pitchFamily="2" charset="0"/>
                <a:cs typeface="Times New Roman" panose="02020603050405020304" pitchFamily="18" charset="0"/>
              </a:endParaRPr>
            </a:p>
            <a:p>
              <a:pPr lvl="0" algn="ctr"/>
              <a:endParaRPr lang="en-SG" sz="8000" b="1" dirty="0">
                <a:solidFill>
                  <a:srgbClr val="FF0000"/>
                </a:solidFill>
                <a:latin typeface="#9Slide05 Israquella" pitchFamily="2" charset="0"/>
                <a:cs typeface="Times New Roman" panose="02020603050405020304" pitchFamily="18" charset="0"/>
              </a:endParaRPr>
            </a:p>
          </p:txBody>
        </p:sp>
      </p:grpSp>
      <p:sp>
        <p:nvSpPr>
          <p:cNvPr id="9" name="TextBox 8"/>
          <p:cNvSpPr txBox="1"/>
          <p:nvPr/>
        </p:nvSpPr>
        <p:spPr>
          <a:xfrm>
            <a:off x="2145595" y="2030532"/>
            <a:ext cx="7981425" cy="2062103"/>
          </a:xfrm>
          <a:prstGeom prst="rect">
            <a:avLst/>
          </a:prstGeom>
          <a:noFill/>
        </p:spPr>
        <p:txBody>
          <a:bodyPr wrap="square" rtlCol="0">
            <a:spAutoFit/>
          </a:bodyPr>
          <a:lstStyle/>
          <a:p>
            <a:pPr lvl="0"/>
            <a:r>
              <a:rPr lang="en-US" sz="3200" dirty="0" err="1">
                <a:latin typeface="#9Slide03 Ample" panose="02000000000000000000" pitchFamily="2" charset="0"/>
              </a:rPr>
              <a:t>Viết</a:t>
            </a:r>
            <a:r>
              <a:rPr lang="en-US" sz="3200" dirty="0">
                <a:latin typeface="#9Slide03 Ample" panose="02000000000000000000" pitchFamily="2" charset="0"/>
              </a:rPr>
              <a:t> </a:t>
            </a:r>
            <a:r>
              <a:rPr lang="en-US" sz="3200" dirty="0" err="1">
                <a:latin typeface="#9Slide03 Ample" panose="02000000000000000000" pitchFamily="2" charset="0"/>
              </a:rPr>
              <a:t>một</a:t>
            </a:r>
            <a:r>
              <a:rPr lang="en-US" sz="3200" dirty="0">
                <a:latin typeface="#9Slide03 Ample" panose="02000000000000000000" pitchFamily="2" charset="0"/>
              </a:rPr>
              <a:t> </a:t>
            </a:r>
            <a:r>
              <a:rPr lang="en-US" sz="3200" dirty="0" err="1">
                <a:latin typeface="#9Slide03 Ample" panose="02000000000000000000" pitchFamily="2" charset="0"/>
              </a:rPr>
              <a:t>đoạn</a:t>
            </a:r>
            <a:r>
              <a:rPr lang="en-US" sz="3200" dirty="0">
                <a:latin typeface="#9Slide03 Ample" panose="02000000000000000000" pitchFamily="2" charset="0"/>
              </a:rPr>
              <a:t> </a:t>
            </a:r>
            <a:r>
              <a:rPr lang="en-US" sz="3200" dirty="0" err="1">
                <a:latin typeface="#9Slide03 Ample" panose="02000000000000000000" pitchFamily="2" charset="0"/>
              </a:rPr>
              <a:t>văn</a:t>
            </a:r>
            <a:r>
              <a:rPr lang="en-US" sz="3200" dirty="0">
                <a:latin typeface="#9Slide03 Ample" panose="02000000000000000000" pitchFamily="2" charset="0"/>
              </a:rPr>
              <a:t> </a:t>
            </a:r>
            <a:r>
              <a:rPr lang="en-US" sz="3200" dirty="0" err="1">
                <a:latin typeface="#9Slide03 Ample" panose="02000000000000000000" pitchFamily="2" charset="0"/>
              </a:rPr>
              <a:t>nêu</a:t>
            </a:r>
            <a:r>
              <a:rPr lang="en-US" sz="3200" dirty="0">
                <a:latin typeface="#9Slide03 Ample" panose="02000000000000000000" pitchFamily="2" charset="0"/>
              </a:rPr>
              <a:t> </a:t>
            </a:r>
            <a:r>
              <a:rPr lang="en-US" sz="3200" dirty="0" err="1">
                <a:latin typeface="#9Slide03 Ample" panose="02000000000000000000" pitchFamily="2" charset="0"/>
              </a:rPr>
              <a:t>cảm</a:t>
            </a:r>
            <a:r>
              <a:rPr lang="en-US" sz="3200" dirty="0">
                <a:latin typeface="#9Slide03 Ample" panose="02000000000000000000" pitchFamily="2" charset="0"/>
              </a:rPr>
              <a:t> </a:t>
            </a:r>
            <a:r>
              <a:rPr lang="en-US" sz="3200" dirty="0" err="1">
                <a:latin typeface="#9Slide03 Ample" panose="02000000000000000000" pitchFamily="2" charset="0"/>
              </a:rPr>
              <a:t>nhận</a:t>
            </a:r>
            <a:r>
              <a:rPr lang="en-US" sz="3200" dirty="0">
                <a:latin typeface="#9Slide03 Ample" panose="02000000000000000000" pitchFamily="2" charset="0"/>
              </a:rPr>
              <a:t> </a:t>
            </a:r>
            <a:r>
              <a:rPr lang="en-US" sz="3200" dirty="0" err="1">
                <a:latin typeface="#9Slide03 Ample" panose="02000000000000000000" pitchFamily="2" charset="0"/>
              </a:rPr>
              <a:t>của</a:t>
            </a:r>
            <a:r>
              <a:rPr lang="en-US" sz="3200" dirty="0">
                <a:latin typeface="#9Slide03 Ample" panose="02000000000000000000" pitchFamily="2" charset="0"/>
              </a:rPr>
              <a:t> </a:t>
            </a:r>
            <a:r>
              <a:rPr lang="en-US" sz="3200" dirty="0" err="1">
                <a:latin typeface="#9Slide03 Ample" panose="02000000000000000000" pitchFamily="2" charset="0"/>
              </a:rPr>
              <a:t>em</a:t>
            </a:r>
            <a:r>
              <a:rPr lang="en-US" sz="3200" dirty="0">
                <a:latin typeface="#9Slide03 Ample" panose="02000000000000000000" pitchFamily="2" charset="0"/>
              </a:rPr>
              <a:t> </a:t>
            </a:r>
            <a:r>
              <a:rPr lang="en-US" sz="3200" dirty="0" err="1">
                <a:latin typeface="#9Slide03 Ample" panose="02000000000000000000" pitchFamily="2" charset="0"/>
              </a:rPr>
              <a:t>về</a:t>
            </a:r>
            <a:r>
              <a:rPr lang="en-US" sz="3200" dirty="0">
                <a:latin typeface="#9Slide03 Ample" panose="02000000000000000000" pitchFamily="2" charset="0"/>
              </a:rPr>
              <a:t> </a:t>
            </a:r>
            <a:r>
              <a:rPr lang="vi-VN" sz="3200" dirty="0">
                <a:latin typeface="#9Slide03 Ample" panose="02000000000000000000" pitchFamily="2" charset="0"/>
              </a:rPr>
              <a:t>ý tưởng chất làm gỉ phá hủy các vũ khí để ngăn chặn chiến tranh sau khi học xong văn bản Chất làm gỉ</a:t>
            </a:r>
            <a:r>
              <a:rPr lang="en-US" sz="3200" dirty="0" smtClean="0">
                <a:latin typeface="#9Slide03 Ample" panose="02000000000000000000" pitchFamily="2" charset="0"/>
              </a:rPr>
              <a:t>?</a:t>
            </a:r>
            <a:endParaRPr lang="vi-VN" sz="3200" dirty="0">
              <a:latin typeface="#9Slide03 Ample" panose="02000000000000000000" pitchFamily="2" charset="0"/>
            </a:endParaRPr>
          </a:p>
        </p:txBody>
      </p:sp>
    </p:spTree>
    <p:extLst>
      <p:ext uri="{BB962C8B-B14F-4D97-AF65-F5344CB8AC3E}">
        <p14:creationId xmlns:p14="http://schemas.microsoft.com/office/powerpoint/2010/main" val="22732701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420F52-44FF-43CA-A9E6-9D1E9CBC68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67000" y="0"/>
            <a:ext cx="6858000" cy="6858000"/>
          </a:xfrm>
          <a:prstGeom prst="rect">
            <a:avLst/>
          </a:prstGeom>
        </p:spPr>
      </p:pic>
    </p:spTree>
    <p:extLst>
      <p:ext uri="{BB962C8B-B14F-4D97-AF65-F5344CB8AC3E}">
        <p14:creationId xmlns:p14="http://schemas.microsoft.com/office/powerpoint/2010/main" val="231024377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a:extLst>
              <a:ext uri="{FF2B5EF4-FFF2-40B4-BE49-F238E27FC236}">
                <a16:creationId xmlns:a16="http://schemas.microsoft.com/office/drawing/2014/main" id="{72E85471-7BD2-4BB5-A098-5FC94F9EB0CB}"/>
              </a:ext>
            </a:extLst>
          </p:cNvPr>
          <p:cNvSpPr>
            <a:spLocks noGrp="1"/>
          </p:cNvSpPr>
          <p:nvPr>
            <p:ph idx="1"/>
          </p:nvPr>
        </p:nvSpPr>
        <p:spPr>
          <a:xfrm>
            <a:off x="5231904" y="2492896"/>
            <a:ext cx="6686029" cy="3181684"/>
          </a:xfrm>
        </p:spPr>
        <p:txBody>
          <a:bodyPr anchor="t">
            <a:noAutofit/>
          </a:bodyPr>
          <a:lstStyle/>
          <a:p>
            <a:pPr algn="just"/>
            <a:r>
              <a:rPr lang="vi-VN" sz="2800" dirty="0">
                <a:latin typeface="+mj-lt"/>
              </a:rPr>
              <a:t>L</a:t>
            </a:r>
            <a:r>
              <a:rPr lang="vi-VN" sz="2800" dirty="0" smtClean="0">
                <a:latin typeface="+mj-lt"/>
              </a:rPr>
              <a:t>à </a:t>
            </a:r>
            <a:r>
              <a:rPr lang="vi-VN" sz="2800" dirty="0">
                <a:latin typeface="+mj-lt"/>
              </a:rPr>
              <a:t>một nhà văn chuyên về sáng tác các tác phẩm kinh dị, khoa học viễn tưởng và bí ẩn. </a:t>
            </a:r>
            <a:endParaRPr lang="vi-VN" sz="2800" dirty="0" smtClean="0">
              <a:latin typeface="+mj-lt"/>
            </a:endParaRPr>
          </a:p>
          <a:p>
            <a:pPr algn="just"/>
            <a:r>
              <a:rPr lang="vi-VN" sz="2800" dirty="0" smtClean="0">
                <a:latin typeface="+mj-lt"/>
              </a:rPr>
              <a:t>Là </a:t>
            </a:r>
            <a:r>
              <a:rPr lang="vi-VN" sz="2800" dirty="0">
                <a:latin typeface="+mj-lt"/>
              </a:rPr>
              <a:t>một trong những nhà văn nổi tiếng nhất thế kỷ XX và XXI của nước Mĩ. </a:t>
            </a:r>
            <a:endParaRPr lang="vi-VN" sz="2800" dirty="0" smtClean="0">
              <a:latin typeface="+mj-lt"/>
            </a:endParaRPr>
          </a:p>
          <a:p>
            <a:pPr algn="just"/>
            <a:r>
              <a:rPr lang="vi-VN" sz="2800" dirty="0" smtClean="0">
                <a:latin typeface="+mj-lt"/>
              </a:rPr>
              <a:t>Ông </a:t>
            </a:r>
            <a:r>
              <a:rPr lang="vi-VN" sz="2800" dirty="0">
                <a:latin typeface="+mj-lt"/>
              </a:rPr>
              <a:t>đã được giải thưởng Franh-klin (Franklin) và O Hen-ry (O Henry)</a:t>
            </a:r>
            <a:endParaRPr lang="en-US" sz="2800" dirty="0">
              <a:latin typeface="+mj-lt"/>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344" y="103300"/>
            <a:ext cx="5195291" cy="6624736"/>
          </a:xfrm>
          <a:prstGeom prst="rect">
            <a:avLst/>
          </a:prstGeom>
        </p:spPr>
      </p:pic>
      <p:sp>
        <p:nvSpPr>
          <p:cNvPr id="13" name="Rectangle: Rounded Corners 5">
            <a:extLst>
              <a:ext uri="{FF2B5EF4-FFF2-40B4-BE49-F238E27FC236}">
                <a16:creationId xmlns:a16="http://schemas.microsoft.com/office/drawing/2014/main" id="{27B64476-2BB2-4DA2-B508-5CF6DC37360F}"/>
              </a:ext>
            </a:extLst>
          </p:cNvPr>
          <p:cNvSpPr/>
          <p:nvPr/>
        </p:nvSpPr>
        <p:spPr>
          <a:xfrm>
            <a:off x="6096000" y="1163813"/>
            <a:ext cx="3625023" cy="551253"/>
          </a:xfrm>
          <a:prstGeom prst="roundRect">
            <a:avLst/>
          </a:prstGeom>
          <a:ln>
            <a:prstDash val="lgDash"/>
          </a:ln>
        </p:spPr>
        <p:style>
          <a:lnRef idx="2">
            <a:schemeClr val="accent5"/>
          </a:lnRef>
          <a:fillRef idx="1">
            <a:schemeClr val="lt1"/>
          </a:fillRef>
          <a:effectRef idx="0">
            <a:schemeClr val="accent5"/>
          </a:effectRef>
          <a:fontRef idx="minor">
            <a:schemeClr val="dk1"/>
          </a:fontRef>
        </p:style>
        <p:txBody>
          <a:bodyPr rtlCol="0" anchor="ctr"/>
          <a:lstStyle/>
          <a:p>
            <a:pPr lvl="0" algn="ctr"/>
            <a:r>
              <a:rPr lang="en-US" sz="5400" b="1" dirty="0">
                <a:solidFill>
                  <a:srgbClr val="FF0000"/>
                </a:solidFill>
                <a:latin typeface="#9Slide05 Israquella" pitchFamily="2" charset="0"/>
                <a:cs typeface="Times New Roman" panose="02020603050405020304" pitchFamily="18" charset="0"/>
              </a:rPr>
              <a:t>1. </a:t>
            </a:r>
            <a:r>
              <a:rPr lang="vi-VN" sz="5400" b="1" dirty="0" smtClean="0">
                <a:solidFill>
                  <a:srgbClr val="FF0000"/>
                </a:solidFill>
                <a:latin typeface="#9Slide05 Israquella" pitchFamily="2" charset="0"/>
                <a:cs typeface="Times New Roman" panose="02020603050405020304" pitchFamily="18" charset="0"/>
              </a:rPr>
              <a:t>Tác giả</a:t>
            </a:r>
            <a:endParaRPr lang="en-SG" sz="5400" b="1" dirty="0">
              <a:solidFill>
                <a:srgbClr val="FF0000"/>
              </a:solidFill>
              <a:latin typeface="#9Slide05 Israquella" pitchFamily="2" charset="0"/>
              <a:cs typeface="Times New Roman" panose="02020603050405020304" pitchFamily="18" charset="0"/>
            </a:endParaRPr>
          </a:p>
        </p:txBody>
      </p:sp>
    </p:spTree>
    <p:extLst>
      <p:ext uri="{BB962C8B-B14F-4D97-AF65-F5344CB8AC3E}">
        <p14:creationId xmlns:p14="http://schemas.microsoft.com/office/powerpoint/2010/main" val="232556364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1000"/>
                                        <p:tgtEl>
                                          <p:spTgt spid="14">
                                            <p:txEl>
                                              <p:pRg st="0" end="0"/>
                                            </p:txEl>
                                          </p:spTgt>
                                        </p:tgtEl>
                                      </p:cBhvr>
                                    </p:animEffect>
                                    <p:anim calcmode="lin" valueType="num">
                                      <p:cBhvr>
                                        <p:cTn id="8"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xEl>
                                              <p:pRg st="1" end="1"/>
                                            </p:txEl>
                                          </p:spTgt>
                                        </p:tgtEl>
                                        <p:attrNameLst>
                                          <p:attrName>style.visibility</p:attrName>
                                        </p:attrNameLst>
                                      </p:cBhvr>
                                      <p:to>
                                        <p:strVal val="visible"/>
                                      </p:to>
                                    </p:set>
                                    <p:animEffect transition="in" filter="fade">
                                      <p:cBhvr>
                                        <p:cTn id="14" dur="1000"/>
                                        <p:tgtEl>
                                          <p:spTgt spid="14">
                                            <p:txEl>
                                              <p:pRg st="1" end="1"/>
                                            </p:txEl>
                                          </p:spTgt>
                                        </p:tgtEl>
                                      </p:cBhvr>
                                    </p:animEffect>
                                    <p:anim calcmode="lin" valueType="num">
                                      <p:cBhvr>
                                        <p:cTn id="15" dur="1000" fill="hold"/>
                                        <p:tgtEl>
                                          <p:spTgt spid="1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4">
                                            <p:txEl>
                                              <p:pRg st="2" end="2"/>
                                            </p:txEl>
                                          </p:spTgt>
                                        </p:tgtEl>
                                        <p:attrNameLst>
                                          <p:attrName>style.visibility</p:attrName>
                                        </p:attrNameLst>
                                      </p:cBhvr>
                                      <p:to>
                                        <p:strVal val="visible"/>
                                      </p:to>
                                    </p:set>
                                    <p:animEffect transition="in" filter="fade">
                                      <p:cBhvr>
                                        <p:cTn id="21" dur="1000"/>
                                        <p:tgtEl>
                                          <p:spTgt spid="14">
                                            <p:txEl>
                                              <p:pRg st="2" end="2"/>
                                            </p:txEl>
                                          </p:spTgt>
                                        </p:tgtEl>
                                      </p:cBhvr>
                                    </p:animEffect>
                                    <p:anim calcmode="lin" valueType="num">
                                      <p:cBhvr>
                                        <p:cTn id="22" dur="1000" fill="hold"/>
                                        <p:tgtEl>
                                          <p:spTgt spid="1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9601B101-AD3B-409A-8CAB-78821CDF6A12}"/>
              </a:ext>
            </a:extLst>
          </p:cNvPr>
          <p:cNvSpPr>
            <a:spLocks noGrp="1" noChangeArrowheads="1"/>
          </p:cNvSpPr>
          <p:nvPr>
            <p:ph type="title"/>
          </p:nvPr>
        </p:nvSpPr>
        <p:spPr>
          <a:xfrm>
            <a:off x="859768" y="116632"/>
            <a:ext cx="10472464" cy="1143000"/>
          </a:xfrm>
        </p:spPr>
        <p:txBody>
          <a:bodyPr rtlCol="0">
            <a:normAutofit fontScale="90000"/>
          </a:bodyPr>
          <a:lstStyle/>
          <a:p>
            <a:pPr>
              <a:defRPr/>
            </a:pPr>
            <a:r>
              <a:rPr lang="en-US" b="1" dirty="0" err="1">
                <a:solidFill>
                  <a:srgbClr val="FF0000"/>
                </a:solidFill>
                <a:latin typeface="Times New Roman" pitchFamily="18" charset="0"/>
                <a:cs typeface="Times New Roman" pitchFamily="18" charset="0"/>
              </a:rPr>
              <a:t>Một</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số</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tác</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phẩm</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nổi</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tiếng</a:t>
            </a:r>
            <a:r>
              <a:rPr lang="en-US" b="1" dirty="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của</a:t>
            </a:r>
            <a:r>
              <a:rPr lang="vi-VN" b="1" dirty="0" smtClean="0">
                <a:solidFill>
                  <a:srgbClr val="FF0000"/>
                </a:solidFill>
                <a:latin typeface="Times New Roman" pitchFamily="18" charset="0"/>
                <a:cs typeface="Times New Roman" pitchFamily="18" charset="0"/>
              </a:rPr>
              <a:t> Rây Bơret-bơ-ry</a:t>
            </a:r>
            <a:endParaRPr lang="en-US" b="1" dirty="0">
              <a:solidFill>
                <a:srgbClr val="FF0000"/>
              </a:solidFill>
              <a:latin typeface="Times New Roman" pitchFamily="18" charset="0"/>
              <a:cs typeface="Times New Roman" pitchFamily="18"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9946" y="1194246"/>
            <a:ext cx="3650300" cy="4738589"/>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0216" y="1194246"/>
            <a:ext cx="3678466" cy="4827042"/>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9376" y="1196752"/>
            <a:ext cx="3410600" cy="4736084"/>
          </a:xfrm>
          <a:prstGeom prst="rect">
            <a:avLst/>
          </a:prstGeom>
        </p:spPr>
      </p:pic>
      <p:sp>
        <p:nvSpPr>
          <p:cNvPr id="5" name="TextBox 4"/>
          <p:cNvSpPr txBox="1"/>
          <p:nvPr/>
        </p:nvSpPr>
        <p:spPr>
          <a:xfrm>
            <a:off x="761489" y="6021288"/>
            <a:ext cx="3312368" cy="707886"/>
          </a:xfrm>
          <a:prstGeom prst="rect">
            <a:avLst/>
          </a:prstGeom>
          <a:noFill/>
        </p:spPr>
        <p:txBody>
          <a:bodyPr wrap="square" rtlCol="0">
            <a:spAutoFit/>
          </a:bodyPr>
          <a:lstStyle/>
          <a:p>
            <a:r>
              <a:rPr lang="vi-VN" sz="2000" b="1" dirty="0" err="1"/>
              <a:t>T</a:t>
            </a:r>
            <a:r>
              <a:rPr lang="en-US" sz="2000" b="1" dirty="0" err="1" smtClean="0"/>
              <a:t>iểu</a:t>
            </a:r>
            <a:r>
              <a:rPr lang="en-US" sz="2000" b="1" dirty="0" smtClean="0"/>
              <a:t> </a:t>
            </a:r>
            <a:r>
              <a:rPr lang="en-US" sz="2000" b="1" dirty="0" err="1"/>
              <a:t>thuyết</a:t>
            </a:r>
            <a:r>
              <a:rPr lang="en-US" sz="2000" b="1" dirty="0"/>
              <a:t> </a:t>
            </a:r>
            <a:r>
              <a:rPr lang="en-US" sz="2000" b="1" i="1" dirty="0"/>
              <a:t>451 </a:t>
            </a:r>
            <a:r>
              <a:rPr lang="en-US" sz="2000" b="1" i="1" dirty="0" err="1"/>
              <a:t>độ</a:t>
            </a:r>
            <a:r>
              <a:rPr lang="en-US" sz="2000" b="1" i="1" dirty="0"/>
              <a:t> F </a:t>
            </a:r>
            <a:r>
              <a:rPr lang="en-US" sz="2000" b="1" dirty="0"/>
              <a:t>(Fahrenheit 451, 1953)</a:t>
            </a:r>
          </a:p>
        </p:txBody>
      </p:sp>
      <p:sp>
        <p:nvSpPr>
          <p:cNvPr id="6" name="TextBox 5"/>
          <p:cNvSpPr txBox="1"/>
          <p:nvPr/>
        </p:nvSpPr>
        <p:spPr>
          <a:xfrm>
            <a:off x="8184232" y="6053647"/>
            <a:ext cx="3744416" cy="707886"/>
          </a:xfrm>
          <a:prstGeom prst="rect">
            <a:avLst/>
          </a:prstGeom>
          <a:noFill/>
        </p:spPr>
        <p:txBody>
          <a:bodyPr wrap="square" rtlCol="0">
            <a:spAutoFit/>
          </a:bodyPr>
          <a:lstStyle/>
          <a:p>
            <a:r>
              <a:rPr lang="vi-VN" sz="2000" b="1" dirty="0" smtClean="0"/>
              <a:t>Xứ Tháng Mười (</a:t>
            </a:r>
            <a:r>
              <a:rPr lang="en-US" sz="2000" b="1" dirty="0" smtClean="0"/>
              <a:t>The </a:t>
            </a:r>
            <a:r>
              <a:rPr lang="en-US" sz="2000" b="1" dirty="0"/>
              <a:t>Martian </a:t>
            </a:r>
            <a:r>
              <a:rPr lang="vi-VN" sz="2000" b="1" dirty="0" smtClean="0"/>
              <a:t>Chronicles, </a:t>
            </a:r>
            <a:r>
              <a:rPr lang="en-US" sz="2000" b="1" dirty="0" smtClean="0"/>
              <a:t>1950</a:t>
            </a:r>
            <a:r>
              <a:rPr lang="en-US" sz="2000" b="1" dirty="0"/>
              <a:t>) </a:t>
            </a:r>
          </a:p>
        </p:txBody>
      </p:sp>
      <p:sp>
        <p:nvSpPr>
          <p:cNvPr id="7" name="TextBox 6"/>
          <p:cNvSpPr txBox="1"/>
          <p:nvPr/>
        </p:nvSpPr>
        <p:spPr>
          <a:xfrm>
            <a:off x="4492793" y="6024248"/>
            <a:ext cx="3422438" cy="707886"/>
          </a:xfrm>
          <a:prstGeom prst="rect">
            <a:avLst/>
          </a:prstGeom>
          <a:noFill/>
        </p:spPr>
        <p:txBody>
          <a:bodyPr wrap="square" rtlCol="0">
            <a:spAutoFit/>
          </a:bodyPr>
          <a:lstStyle/>
          <a:p>
            <a:r>
              <a:rPr lang="en-US" sz="2000" b="1" i="1" dirty="0" err="1"/>
              <a:t>Người</a:t>
            </a:r>
            <a:r>
              <a:rPr lang="en-US" sz="2000" b="1" i="1" dirty="0"/>
              <a:t> minh </a:t>
            </a:r>
            <a:r>
              <a:rPr lang="en-US" sz="2000" b="1" i="1" dirty="0" err="1"/>
              <a:t>họa</a:t>
            </a:r>
            <a:r>
              <a:rPr lang="en-US" sz="2000" b="1" dirty="0"/>
              <a:t> (The Illustrated Man, 1951)</a:t>
            </a:r>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Wrought Studio Gagnon Removable Abstract Watercolor Background ...">
            <a:extLst>
              <a:ext uri="{FF2B5EF4-FFF2-40B4-BE49-F238E27FC236}">
                <a16:creationId xmlns:a16="http://schemas.microsoft.com/office/drawing/2014/main" id="{6FEA7C60-2AB0-4CDA-8F54-30E966C007A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5">
            <a:extLst>
              <a:ext uri="{FF2B5EF4-FFF2-40B4-BE49-F238E27FC236}">
                <a16:creationId xmlns:a16="http://schemas.microsoft.com/office/drawing/2014/main" id="{27B64476-2BB2-4DA2-B508-5CF6DC37360F}"/>
              </a:ext>
            </a:extLst>
          </p:cNvPr>
          <p:cNvSpPr/>
          <p:nvPr/>
        </p:nvSpPr>
        <p:spPr>
          <a:xfrm>
            <a:off x="407368" y="116632"/>
            <a:ext cx="5256584" cy="551253"/>
          </a:xfrm>
          <a:prstGeom prst="roundRect">
            <a:avLst/>
          </a:prstGeom>
          <a:ln>
            <a:prstDash val="lgDash"/>
          </a:ln>
        </p:spPr>
        <p:style>
          <a:lnRef idx="2">
            <a:schemeClr val="accent5"/>
          </a:lnRef>
          <a:fillRef idx="1">
            <a:schemeClr val="lt1"/>
          </a:fillRef>
          <a:effectRef idx="0">
            <a:schemeClr val="accent5"/>
          </a:effectRef>
          <a:fontRef idx="minor">
            <a:schemeClr val="dk1"/>
          </a:fontRef>
        </p:style>
        <p:txBody>
          <a:bodyPr rtlCol="0" anchor="ctr"/>
          <a:lstStyle/>
          <a:p>
            <a:pPr lvl="0" algn="ctr"/>
            <a:r>
              <a:rPr lang="vi-VN" sz="5400" b="1" dirty="0">
                <a:solidFill>
                  <a:srgbClr val="FF0000"/>
                </a:solidFill>
                <a:latin typeface="#9Slide05 Israquella" pitchFamily="2" charset="0"/>
                <a:cs typeface="Times New Roman" panose="02020603050405020304" pitchFamily="18" charset="0"/>
              </a:rPr>
              <a:t>2</a:t>
            </a:r>
            <a:r>
              <a:rPr lang="en-US" sz="5400" b="1" dirty="0" smtClean="0">
                <a:solidFill>
                  <a:srgbClr val="FF0000"/>
                </a:solidFill>
                <a:latin typeface="#9Slide05 Israquella" pitchFamily="2" charset="0"/>
                <a:cs typeface="Times New Roman" panose="02020603050405020304" pitchFamily="18" charset="0"/>
              </a:rPr>
              <a:t>. </a:t>
            </a:r>
            <a:r>
              <a:rPr lang="vi-VN" sz="5400" b="1" dirty="0" smtClean="0">
                <a:solidFill>
                  <a:srgbClr val="FF0000"/>
                </a:solidFill>
                <a:latin typeface="#9Slide05 Israquella" pitchFamily="2" charset="0"/>
                <a:cs typeface="Times New Roman" panose="02020603050405020304" pitchFamily="18" charset="0"/>
              </a:rPr>
              <a:t>Tác phẩm</a:t>
            </a:r>
            <a:endParaRPr lang="en-SG" sz="5400" b="1" dirty="0">
              <a:solidFill>
                <a:srgbClr val="FF0000"/>
              </a:solidFill>
              <a:latin typeface="#9Slide05 Israquella" pitchFamily="2" charset="0"/>
              <a:cs typeface="Times New Roman" panose="02020603050405020304" pitchFamily="18"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80176" y="31264"/>
            <a:ext cx="4430710" cy="6710103"/>
          </a:xfrm>
          <a:prstGeom prst="rect">
            <a:avLst/>
          </a:prstGeom>
        </p:spPr>
      </p:pic>
      <p:sp>
        <p:nvSpPr>
          <p:cNvPr id="8" name="TextBox 4"/>
          <p:cNvSpPr txBox="1">
            <a:spLocks noChangeArrowheads="1"/>
          </p:cNvSpPr>
          <p:nvPr/>
        </p:nvSpPr>
        <p:spPr bwMode="auto">
          <a:xfrm>
            <a:off x="129247" y="749546"/>
            <a:ext cx="4378122" cy="138499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non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pPr>
            <a:r>
              <a:rPr lang="vi-VN" altLang="en-US" sz="2800" b="1" dirty="0" smtClean="0">
                <a:solidFill>
                  <a:srgbClr val="333399"/>
                </a:solidFill>
                <a:latin typeface="+mj-lt"/>
              </a:rPr>
              <a:t>2.1. Đọc và tóm tắt văn bản</a:t>
            </a:r>
          </a:p>
          <a:p>
            <a:pPr marL="742950" indent="-742950" fontAlgn="base">
              <a:spcBef>
                <a:spcPct val="0"/>
              </a:spcBef>
              <a:spcAft>
                <a:spcPct val="0"/>
              </a:spcAft>
              <a:buAutoNum type="alphaLcPeriod"/>
            </a:pPr>
            <a:r>
              <a:rPr lang="vi-VN" altLang="en-US" sz="2800" b="1" dirty="0" smtClean="0">
                <a:solidFill>
                  <a:srgbClr val="333399"/>
                </a:solidFill>
                <a:latin typeface="+mj-lt"/>
              </a:rPr>
              <a:t>Đọc</a:t>
            </a:r>
          </a:p>
          <a:p>
            <a:pPr marL="742950" indent="-742950" fontAlgn="base">
              <a:spcBef>
                <a:spcPct val="0"/>
              </a:spcBef>
              <a:spcAft>
                <a:spcPct val="0"/>
              </a:spcAft>
              <a:buAutoNum type="alphaLcPeriod"/>
            </a:pPr>
            <a:r>
              <a:rPr lang="vi-VN" altLang="en-US" sz="2800" b="1" dirty="0" smtClean="0">
                <a:solidFill>
                  <a:srgbClr val="333399"/>
                </a:solidFill>
                <a:latin typeface="+mj-lt"/>
              </a:rPr>
              <a:t>Tóm tắt</a:t>
            </a:r>
            <a:endParaRPr lang="en-US" altLang="en-US" sz="2800" b="1" dirty="0">
              <a:solidFill>
                <a:srgbClr val="333399"/>
              </a:solidFill>
              <a:latin typeface="+mj-lt"/>
            </a:endParaRPr>
          </a:p>
        </p:txBody>
      </p:sp>
      <p:sp>
        <p:nvSpPr>
          <p:cNvPr id="3" name="TextBox 2"/>
          <p:cNvSpPr txBox="1"/>
          <p:nvPr/>
        </p:nvSpPr>
        <p:spPr>
          <a:xfrm>
            <a:off x="695400" y="2636912"/>
            <a:ext cx="184731" cy="369332"/>
          </a:xfrm>
          <a:prstGeom prst="rect">
            <a:avLst/>
          </a:prstGeom>
          <a:noFill/>
        </p:spPr>
        <p:txBody>
          <a:bodyPr wrap="none" rtlCol="0">
            <a:spAutoFit/>
          </a:bodyPr>
          <a:lstStyle/>
          <a:p>
            <a:endParaRPr lang="en-US" dirty="0"/>
          </a:p>
        </p:txBody>
      </p:sp>
      <p:sp>
        <p:nvSpPr>
          <p:cNvPr id="4" name="TextBox 3"/>
          <p:cNvSpPr txBox="1"/>
          <p:nvPr/>
        </p:nvSpPr>
        <p:spPr>
          <a:xfrm>
            <a:off x="243878" y="2132107"/>
            <a:ext cx="7436298" cy="4493538"/>
          </a:xfrm>
          <a:prstGeom prst="rect">
            <a:avLst/>
          </a:prstGeom>
          <a:noFill/>
        </p:spPr>
        <p:txBody>
          <a:bodyPr wrap="square" rtlCol="0">
            <a:spAutoFit/>
          </a:bodyPr>
          <a:lstStyle/>
          <a:p>
            <a:r>
              <a:rPr lang="vi-VN" sz="2200" b="1" dirty="0" smtClean="0">
                <a:latin typeface="+mj-lt"/>
              </a:rPr>
              <a:t>Viên đại tá cho gọi anh trung sĩ đến để nói cho anh biết về kế hoạch thuyên chuyển anh đến một nơi khác vì đại tá nghe nói anh trung sĩ có những biểu hiện không bình thường về thần kinh gây ảnh hưởng đến công việc. Anh trung sĩ không đồng ý và nêu ra ý tưởng của mình là không muốn có chiến tranh nên đã nghiên cứu ra chất làm gỉ để phá hủy các loại vũ khí ngăn chặn chiến tranh. Sau một hồi nói chuyện, Đại tá vẫn không tin vào ý tưởng của anh trung sĩ, cho rằng anh đang mắc chứng bệnh hoang tưởng và cần được bác sĩ Mét-thiu hỗ trợ. Sau cuộc nói chuyện, anh trung sĩ đi ra khỏi phòng. Ngay sau đó, viên Đại tá được tận mắt chứng kiến sự phá hủy của chất làm gỉ ngay trong cuộc nói chuyện với bác sĩ Mét – thiu, với anh lính gác</a:t>
            </a:r>
            <a:r>
              <a:rPr lang="en-US" sz="2200" b="1" dirty="0">
                <a:latin typeface="+mj-lt"/>
              </a:rPr>
              <a:t> </a:t>
            </a:r>
            <a:r>
              <a:rPr lang="vi-VN" sz="2200" b="1" dirty="0" smtClean="0">
                <a:latin typeface="+mj-lt"/>
              </a:rPr>
              <a:t>khiến đại tá tức điên lên.</a:t>
            </a:r>
            <a:endParaRPr lang="en-US" sz="2200" b="1" dirty="0">
              <a:latin typeface="+mj-lt"/>
            </a:endParaRPr>
          </a:p>
        </p:txBody>
      </p:sp>
    </p:spTree>
    <p:extLst>
      <p:ext uri="{BB962C8B-B14F-4D97-AF65-F5344CB8AC3E}">
        <p14:creationId xmlns:p14="http://schemas.microsoft.com/office/powerpoint/2010/main" val="371830753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125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barn(inVertical)">
                                      <p:cBhvr>
                                        <p:cTn id="17" dur="500"/>
                                        <p:tgtEl>
                                          <p:spTgt spid="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8">
                                            <p:txEl>
                                              <p:pRg st="1" end="1"/>
                                            </p:txEl>
                                          </p:spTgt>
                                        </p:tgtEl>
                                        <p:attrNameLst>
                                          <p:attrName>style.visibility</p:attrName>
                                        </p:attrNameLst>
                                      </p:cBhvr>
                                      <p:to>
                                        <p:strVal val="visible"/>
                                      </p:to>
                                    </p:set>
                                    <p:animEffect transition="in" filter="barn(inVertical)">
                                      <p:cBhvr>
                                        <p:cTn id="22" dur="500"/>
                                        <p:tgtEl>
                                          <p:spTgt spid="8">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8">
                                            <p:txEl>
                                              <p:pRg st="2" end="2"/>
                                            </p:txEl>
                                          </p:spTgt>
                                        </p:tgtEl>
                                        <p:attrNameLst>
                                          <p:attrName>style.visibility</p:attrName>
                                        </p:attrNameLst>
                                      </p:cBhvr>
                                      <p:to>
                                        <p:strVal val="visible"/>
                                      </p:to>
                                    </p:set>
                                    <p:animEffect transition="in" filter="barn(inVertical)">
                                      <p:cBhvr>
                                        <p:cTn id="27" dur="500"/>
                                        <p:tgtEl>
                                          <p:spTgt spid="8">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barn(inVertical)">
                                      <p:cBhvr>
                                        <p:cTn id="3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8" name="TextBox 4"/>
          <p:cNvSpPr txBox="1">
            <a:spLocks noChangeArrowheads="1"/>
          </p:cNvSpPr>
          <p:nvPr/>
        </p:nvSpPr>
        <p:spPr bwMode="auto">
          <a:xfrm>
            <a:off x="1305800" y="228056"/>
            <a:ext cx="5780430" cy="646331"/>
          </a:xfrm>
          <a:prstGeom prst="rect">
            <a:avLst/>
          </a:prstGeom>
          <a:ln/>
        </p:spPr>
        <p:style>
          <a:lnRef idx="2">
            <a:schemeClr val="accent6"/>
          </a:lnRef>
          <a:fillRef idx="1">
            <a:schemeClr val="lt1"/>
          </a:fillRef>
          <a:effectRef idx="0">
            <a:schemeClr val="accent6"/>
          </a:effectRef>
          <a:fontRef idx="minor">
            <a:schemeClr val="dk1"/>
          </a:fontRef>
        </p:style>
        <p:txBody>
          <a:bodyPr wrap="non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pPr>
            <a:r>
              <a:rPr lang="vi-VN" altLang="en-US" sz="3600" b="1" dirty="0" smtClean="0">
                <a:solidFill>
                  <a:srgbClr val="333399"/>
                </a:solidFill>
                <a:latin typeface="+mj-lt"/>
              </a:rPr>
              <a:t>2.2. Tìm hiểu chung văn bản</a:t>
            </a:r>
            <a:endParaRPr lang="en-US" altLang="en-US" sz="3600" b="1" dirty="0">
              <a:solidFill>
                <a:srgbClr val="333399"/>
              </a:solidFill>
              <a:latin typeface="+mj-lt"/>
            </a:endParaRPr>
          </a:p>
        </p:txBody>
      </p:sp>
      <p:grpSp>
        <p:nvGrpSpPr>
          <p:cNvPr id="5" name="Group 4"/>
          <p:cNvGrpSpPr/>
          <p:nvPr/>
        </p:nvGrpSpPr>
        <p:grpSpPr>
          <a:xfrm>
            <a:off x="3209868" y="2617867"/>
            <a:ext cx="2849612" cy="3631999"/>
            <a:chOff x="3810000" y="3113088"/>
            <a:chExt cx="2482851" cy="3516312"/>
          </a:xfrm>
        </p:grpSpPr>
        <p:grpSp>
          <p:nvGrpSpPr>
            <p:cNvPr id="3090" name="Group 10"/>
            <p:cNvGrpSpPr>
              <a:grpSpLocks/>
            </p:cNvGrpSpPr>
            <p:nvPr/>
          </p:nvGrpSpPr>
          <p:grpSpPr bwMode="auto">
            <a:xfrm>
              <a:off x="3935414" y="3113088"/>
              <a:ext cx="2357437" cy="3516312"/>
              <a:chOff x="457200" y="1239996"/>
              <a:chExt cx="2177144" cy="2804886"/>
            </a:xfrm>
            <a:solidFill>
              <a:schemeClr val="accent2">
                <a:lumMod val="20000"/>
                <a:lumOff val="80000"/>
              </a:schemeClr>
            </a:solidFill>
          </p:grpSpPr>
          <p:sp>
            <p:nvSpPr>
              <p:cNvPr id="12" name="Rectangle 11"/>
              <p:cNvSpPr/>
              <p:nvPr/>
            </p:nvSpPr>
            <p:spPr>
              <a:xfrm>
                <a:off x="457200" y="1239996"/>
                <a:ext cx="2177144" cy="2804886"/>
              </a:xfrm>
              <a:prstGeom prst="rect">
                <a:avLst/>
              </a:prstGeom>
              <a:grp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latin typeface="#9Slide05 FS Blonde Script" panose="03000503000000000000" pitchFamily="65" charset="0"/>
                  <a:cs typeface="Arial"/>
                </a:endParaRPr>
              </a:p>
            </p:txBody>
          </p:sp>
          <p:sp>
            <p:nvSpPr>
              <p:cNvPr id="13" name="Rectangle 12"/>
              <p:cNvSpPr/>
              <p:nvPr/>
            </p:nvSpPr>
            <p:spPr>
              <a:xfrm>
                <a:off x="536369" y="1340034"/>
                <a:ext cx="2018806" cy="2602276"/>
              </a:xfrm>
              <a:prstGeom prst="rect">
                <a:avLst/>
              </a:prstGeom>
              <a:grpFill/>
              <a:ln w="19050">
                <a:solidFill>
                  <a:schemeClr val="accent1">
                    <a:lumMod val="60000"/>
                    <a:lumOff val="4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latin typeface="#9Slide05 FS Blonde Script" panose="03000503000000000000" pitchFamily="65" charset="0"/>
                  <a:cs typeface="Arial"/>
                </a:endParaRPr>
              </a:p>
            </p:txBody>
          </p:sp>
        </p:grpSp>
        <p:grpSp>
          <p:nvGrpSpPr>
            <p:cNvPr id="3093" name="Group 13"/>
            <p:cNvGrpSpPr>
              <a:grpSpLocks/>
            </p:cNvGrpSpPr>
            <p:nvPr/>
          </p:nvGrpSpPr>
          <p:grpSpPr bwMode="auto">
            <a:xfrm flipV="1">
              <a:off x="3810000" y="3124200"/>
              <a:ext cx="2286000" cy="838200"/>
              <a:chOff x="4763053" y="2429435"/>
              <a:chExt cx="2840865" cy="833718"/>
            </a:xfrm>
          </p:grpSpPr>
          <p:grpSp>
            <p:nvGrpSpPr>
              <p:cNvPr id="15" name="Freeform 14"/>
              <p:cNvGrpSpPr>
                <a:grpSpLocks/>
              </p:cNvGrpSpPr>
              <p:nvPr/>
            </p:nvGrpSpPr>
            <p:grpSpPr bwMode="auto">
              <a:xfrm flipV="1">
                <a:off x="4750370" y="2409628"/>
                <a:ext cx="2875539" cy="804495"/>
                <a:chOff x="2273808" y="3328416"/>
                <a:chExt cx="2127504" cy="713232"/>
              </a:xfrm>
            </p:grpSpPr>
            <p:pic>
              <p:nvPicPr>
                <p:cNvPr id="3095" name="Freeform 1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2273808" y="3328416"/>
                  <a:ext cx="2127504" cy="713232"/>
                </a:xfrm>
                <a:prstGeom prst="rect">
                  <a:avLst/>
                </a:prstGeom>
                <a:noFill/>
                <a:extLst>
                  <a:ext uri="{909E8E84-426E-40DD-AFC4-6F175D3DCCD1}">
                    <a14:hiddenFill xmlns:a14="http://schemas.microsoft.com/office/drawing/2010/main">
                      <a:solidFill>
                        <a:srgbClr val="FFFFFF"/>
                      </a:solidFill>
                    </a14:hiddenFill>
                  </a:ext>
                </a:extLst>
              </p:spPr>
            </p:pic>
            <p:sp>
              <p:nvSpPr>
                <p:cNvPr id="3096" name="Text Box 24"/>
                <p:cNvSpPr txBox="1">
                  <a:spLocks noChangeArrowheads="1"/>
                </p:cNvSpPr>
                <p:nvPr/>
              </p:nvSpPr>
              <p:spPr bwMode="auto">
                <a:xfrm rot="10800000">
                  <a:off x="2288919" y="3342354"/>
                  <a:ext cx="2096123" cy="681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1080000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pPr>
                  <a:endParaRPr lang="en-US" altLang="en-US">
                    <a:solidFill>
                      <a:srgbClr val="FFFFFF"/>
                    </a:solidFill>
                    <a:latin typeface="#9Slide05 FS Blonde Script" panose="03000503000000000000" pitchFamily="65" charset="0"/>
                  </a:endParaRPr>
                </a:p>
              </p:txBody>
            </p:sp>
          </p:grpSp>
          <p:sp>
            <p:nvSpPr>
              <p:cNvPr id="16" name="Pie 15"/>
              <p:cNvSpPr/>
              <p:nvPr/>
            </p:nvSpPr>
            <p:spPr bwMode="gray">
              <a:xfrm>
                <a:off x="4763053" y="3083146"/>
                <a:ext cx="303815" cy="180007"/>
              </a:xfrm>
              <a:prstGeom prst="pie">
                <a:avLst>
                  <a:gd name="adj1" fmla="val 5429925"/>
                  <a:gd name="adj2" fmla="val 1620000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dirty="0">
                  <a:solidFill>
                    <a:srgbClr val="000000"/>
                  </a:solidFill>
                  <a:latin typeface="#9Slide05 FS Blonde Script" panose="03000503000000000000" pitchFamily="65" charset="0"/>
                  <a:cs typeface="Arial"/>
                </a:endParaRPr>
              </a:p>
            </p:txBody>
          </p:sp>
        </p:grpSp>
        <p:sp>
          <p:nvSpPr>
            <p:cNvPr id="30" name="TextBox 29"/>
            <p:cNvSpPr txBox="1"/>
            <p:nvPr/>
          </p:nvSpPr>
          <p:spPr>
            <a:xfrm>
              <a:off x="4026125" y="3359625"/>
              <a:ext cx="1714015" cy="625744"/>
            </a:xfrm>
            <a:prstGeom prst="rect">
              <a:avLst/>
            </a:prstGeom>
            <a:noFill/>
          </p:spPr>
          <p:txBody>
            <a:bodyPr wrap="non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vi-VN" altLang="en-US" sz="3600" b="1" dirty="0" smtClean="0">
                  <a:solidFill>
                    <a:srgbClr val="FFFFFF"/>
                  </a:solidFill>
                  <a:effectLst>
                    <a:outerShdw blurRad="38100" dist="38100" dir="2700000" algn="tl">
                      <a:srgbClr val="C0C0C0"/>
                    </a:outerShdw>
                  </a:effectLst>
                  <a:latin typeface="#9Slide05 FS Blonde Script" panose="03000503000000000000" pitchFamily="65" charset="0"/>
                </a:rPr>
                <a:t>THỂ LOẠI</a:t>
              </a:r>
              <a:endParaRPr lang="en-US" altLang="en-US" sz="3600" b="1" dirty="0">
                <a:solidFill>
                  <a:srgbClr val="FFFFFF"/>
                </a:solidFill>
                <a:effectLst>
                  <a:outerShdw blurRad="38100" dist="38100" dir="2700000" algn="tl">
                    <a:srgbClr val="C0C0C0"/>
                  </a:outerShdw>
                </a:effectLst>
                <a:latin typeface="#9Slide05 FS Blonde Script" panose="03000503000000000000" pitchFamily="65" charset="0"/>
              </a:endParaRPr>
            </a:p>
          </p:txBody>
        </p:sp>
      </p:grpSp>
      <p:grpSp>
        <p:nvGrpSpPr>
          <p:cNvPr id="4" name="Group 3"/>
          <p:cNvGrpSpPr/>
          <p:nvPr/>
        </p:nvGrpSpPr>
        <p:grpSpPr>
          <a:xfrm>
            <a:off x="6089731" y="1717655"/>
            <a:ext cx="2969864" cy="3620521"/>
            <a:chOff x="5791200" y="2057400"/>
            <a:chExt cx="2587626" cy="3505200"/>
          </a:xfrm>
        </p:grpSpPr>
        <p:grpSp>
          <p:nvGrpSpPr>
            <p:cNvPr id="3082" name="Group 16"/>
            <p:cNvGrpSpPr>
              <a:grpSpLocks/>
            </p:cNvGrpSpPr>
            <p:nvPr/>
          </p:nvGrpSpPr>
          <p:grpSpPr bwMode="auto">
            <a:xfrm>
              <a:off x="6019801" y="2057400"/>
              <a:ext cx="2359025" cy="3505200"/>
              <a:chOff x="457200" y="1239996"/>
              <a:chExt cx="2177144" cy="2804886"/>
            </a:xfrm>
            <a:solidFill>
              <a:schemeClr val="accent2">
                <a:lumMod val="20000"/>
                <a:lumOff val="80000"/>
              </a:schemeClr>
            </a:solidFill>
          </p:grpSpPr>
          <p:sp>
            <p:nvSpPr>
              <p:cNvPr id="18" name="Rectangle 17"/>
              <p:cNvSpPr/>
              <p:nvPr/>
            </p:nvSpPr>
            <p:spPr>
              <a:xfrm>
                <a:off x="457200" y="1239996"/>
                <a:ext cx="2177144" cy="2804886"/>
              </a:xfrm>
              <a:prstGeom prst="rect">
                <a:avLst/>
              </a:prstGeom>
              <a:grp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latin typeface="#9Slide05 FS Blonde Script" panose="03000503000000000000" pitchFamily="65" charset="0"/>
                  <a:cs typeface="Arial"/>
                </a:endParaRPr>
              </a:p>
            </p:txBody>
          </p:sp>
          <p:sp>
            <p:nvSpPr>
              <p:cNvPr id="19" name="Rectangle 18"/>
              <p:cNvSpPr/>
              <p:nvPr/>
            </p:nvSpPr>
            <p:spPr>
              <a:xfrm>
                <a:off x="536316" y="1340352"/>
                <a:ext cx="2018913" cy="2601633"/>
              </a:xfrm>
              <a:prstGeom prst="rect">
                <a:avLst/>
              </a:prstGeom>
              <a:grpFill/>
              <a:ln w="19050">
                <a:solidFill>
                  <a:schemeClr val="accent2">
                    <a:lumMod val="60000"/>
                    <a:lumOff val="4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latin typeface="#9Slide05 FS Blonde Script" panose="03000503000000000000" pitchFamily="65" charset="0"/>
                  <a:cs typeface="Arial"/>
                </a:endParaRPr>
              </a:p>
            </p:txBody>
          </p:sp>
        </p:grpSp>
        <p:grpSp>
          <p:nvGrpSpPr>
            <p:cNvPr id="3085" name="Group 19"/>
            <p:cNvGrpSpPr>
              <a:grpSpLocks/>
            </p:cNvGrpSpPr>
            <p:nvPr/>
          </p:nvGrpSpPr>
          <p:grpSpPr bwMode="auto">
            <a:xfrm flipV="1">
              <a:off x="5791200" y="2057400"/>
              <a:ext cx="2286000" cy="838200"/>
              <a:chOff x="4763053" y="2429435"/>
              <a:chExt cx="2840865" cy="833718"/>
            </a:xfrm>
          </p:grpSpPr>
          <p:grpSp>
            <p:nvGrpSpPr>
              <p:cNvPr id="21" name="Freeform 20"/>
              <p:cNvGrpSpPr>
                <a:grpSpLocks/>
              </p:cNvGrpSpPr>
              <p:nvPr/>
            </p:nvGrpSpPr>
            <p:grpSpPr bwMode="auto">
              <a:xfrm flipV="1">
                <a:off x="4752458" y="2410772"/>
                <a:ext cx="2875539" cy="804495"/>
                <a:chOff x="4322064" y="2286000"/>
                <a:chExt cx="2127504" cy="713232"/>
              </a:xfrm>
            </p:grpSpPr>
            <p:pic>
              <p:nvPicPr>
                <p:cNvPr id="3087" name="Freeform 20"/>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gray">
                <a:xfrm>
                  <a:off x="4322064" y="2286000"/>
                  <a:ext cx="2127504" cy="713232"/>
                </a:xfrm>
                <a:prstGeom prst="rect">
                  <a:avLst/>
                </a:prstGeom>
                <a:noFill/>
                <a:extLst>
                  <a:ext uri="{909E8E84-426E-40DD-AFC4-6F175D3DCCD1}">
                    <a14:hiddenFill xmlns:a14="http://schemas.microsoft.com/office/drawing/2010/main">
                      <a:solidFill>
                        <a:srgbClr val="FFFFFF"/>
                      </a:solidFill>
                    </a14:hiddenFill>
                  </a:ext>
                </a:extLst>
              </p:spPr>
            </p:pic>
            <p:sp>
              <p:nvSpPr>
                <p:cNvPr id="3088" name="Text Box 16"/>
                <p:cNvSpPr txBox="1">
                  <a:spLocks noChangeArrowheads="1"/>
                </p:cNvSpPr>
                <p:nvPr/>
              </p:nvSpPr>
              <p:spPr bwMode="auto">
                <a:xfrm rot="10800000">
                  <a:off x="4335630" y="2300952"/>
                  <a:ext cx="2096123" cy="681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1080000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pPr>
                  <a:endParaRPr lang="en-US" altLang="en-US">
                    <a:solidFill>
                      <a:srgbClr val="FFFFFF"/>
                    </a:solidFill>
                    <a:latin typeface="#9Slide05 FS Blonde Script" panose="03000503000000000000" pitchFamily="65" charset="0"/>
                  </a:endParaRPr>
                </a:p>
              </p:txBody>
            </p:sp>
          </p:grpSp>
          <p:sp>
            <p:nvSpPr>
              <p:cNvPr id="22" name="Pie 21"/>
              <p:cNvSpPr/>
              <p:nvPr/>
            </p:nvSpPr>
            <p:spPr bwMode="gray">
              <a:xfrm>
                <a:off x="4763053" y="3083146"/>
                <a:ext cx="303815" cy="180007"/>
              </a:xfrm>
              <a:prstGeom prst="pie">
                <a:avLst>
                  <a:gd name="adj1" fmla="val 5429925"/>
                  <a:gd name="adj2" fmla="val 16200000"/>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dirty="0">
                  <a:solidFill>
                    <a:srgbClr val="000000"/>
                  </a:solidFill>
                  <a:latin typeface="#9Slide05 FS Blonde Script" panose="03000503000000000000" pitchFamily="65" charset="0"/>
                  <a:cs typeface="Arial"/>
                </a:endParaRPr>
              </a:p>
            </p:txBody>
          </p:sp>
        </p:grpSp>
        <p:sp>
          <p:nvSpPr>
            <p:cNvPr id="31" name="TextBox 30"/>
            <p:cNvSpPr txBox="1"/>
            <p:nvPr/>
          </p:nvSpPr>
          <p:spPr>
            <a:xfrm>
              <a:off x="6181400" y="2278086"/>
              <a:ext cx="1419314" cy="566149"/>
            </a:xfrm>
            <a:prstGeom prst="rect">
              <a:avLst/>
            </a:prstGeom>
            <a:noFill/>
          </p:spPr>
          <p:txBody>
            <a:bodyPr wrap="non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vi-VN" altLang="en-US" sz="3200" b="1" smtClean="0">
                  <a:solidFill>
                    <a:srgbClr val="FFFFFF"/>
                  </a:solidFill>
                  <a:effectLst>
                    <a:outerShdw blurRad="38100" dist="38100" dir="2700000" algn="tl">
                      <a:srgbClr val="C0C0C0"/>
                    </a:outerShdw>
                  </a:effectLst>
                  <a:latin typeface="#9Slide05 FS Blonde Script" panose="03000503000000000000" pitchFamily="65" charset="0"/>
                </a:rPr>
                <a:t>NGÔI KỂ</a:t>
              </a:r>
              <a:endParaRPr lang="en-US" altLang="en-US" sz="3200" b="1" dirty="0">
                <a:solidFill>
                  <a:srgbClr val="FFFFFF"/>
                </a:solidFill>
                <a:effectLst>
                  <a:outerShdw blurRad="38100" dist="38100" dir="2700000" algn="tl">
                    <a:srgbClr val="C0C0C0"/>
                  </a:outerShdw>
                </a:effectLst>
                <a:latin typeface="#9Slide05 FS Blonde Script" panose="03000503000000000000" pitchFamily="65" charset="0"/>
              </a:endParaRPr>
            </a:p>
          </p:txBody>
        </p:sp>
      </p:grpSp>
      <p:grpSp>
        <p:nvGrpSpPr>
          <p:cNvPr id="11" name="Group 10"/>
          <p:cNvGrpSpPr/>
          <p:nvPr/>
        </p:nvGrpSpPr>
        <p:grpSpPr>
          <a:xfrm>
            <a:off x="9041376" y="924947"/>
            <a:ext cx="2979539" cy="3667678"/>
            <a:chOff x="8916988" y="924947"/>
            <a:chExt cx="3103928" cy="3667678"/>
          </a:xfrm>
        </p:grpSpPr>
        <p:grpSp>
          <p:nvGrpSpPr>
            <p:cNvPr id="3074" name="Group 22"/>
            <p:cNvGrpSpPr>
              <a:grpSpLocks/>
            </p:cNvGrpSpPr>
            <p:nvPr/>
          </p:nvGrpSpPr>
          <p:grpSpPr bwMode="auto">
            <a:xfrm>
              <a:off x="9134865" y="972104"/>
              <a:ext cx="2886051" cy="3620521"/>
              <a:chOff x="457200" y="1239996"/>
              <a:chExt cx="2177144" cy="2804886"/>
            </a:xfrm>
            <a:solidFill>
              <a:schemeClr val="accent2">
                <a:lumMod val="20000"/>
                <a:lumOff val="80000"/>
              </a:schemeClr>
            </a:solidFill>
          </p:grpSpPr>
          <p:sp>
            <p:nvSpPr>
              <p:cNvPr id="24" name="Rectangle 23"/>
              <p:cNvSpPr/>
              <p:nvPr/>
            </p:nvSpPr>
            <p:spPr>
              <a:xfrm>
                <a:off x="457200" y="1239996"/>
                <a:ext cx="2177144" cy="2804886"/>
              </a:xfrm>
              <a:prstGeom prst="rect">
                <a:avLst/>
              </a:prstGeom>
              <a:grp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latin typeface="#9Slide05 FS Blonde Script" panose="03000503000000000000" pitchFamily="65" charset="0"/>
                  <a:cs typeface="Arial"/>
                </a:endParaRPr>
              </a:p>
            </p:txBody>
          </p:sp>
          <p:sp>
            <p:nvSpPr>
              <p:cNvPr id="25" name="Rectangle 24"/>
              <p:cNvSpPr/>
              <p:nvPr/>
            </p:nvSpPr>
            <p:spPr>
              <a:xfrm>
                <a:off x="536919" y="1340352"/>
                <a:ext cx="2017707" cy="2601633"/>
              </a:xfrm>
              <a:prstGeom prst="rect">
                <a:avLst/>
              </a:prstGeom>
              <a:grpFill/>
              <a:ln w="19050">
                <a:solidFill>
                  <a:schemeClr val="accent1">
                    <a:lumMod val="60000"/>
                    <a:lumOff val="4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latin typeface="#9Slide05 FS Blonde Script" panose="03000503000000000000" pitchFamily="65" charset="0"/>
                  <a:cs typeface="Arial"/>
                </a:endParaRPr>
              </a:p>
            </p:txBody>
          </p:sp>
        </p:grpSp>
        <p:grpSp>
          <p:nvGrpSpPr>
            <p:cNvPr id="3077" name="Group 25"/>
            <p:cNvGrpSpPr>
              <a:grpSpLocks/>
            </p:cNvGrpSpPr>
            <p:nvPr/>
          </p:nvGrpSpPr>
          <p:grpSpPr bwMode="auto">
            <a:xfrm flipV="1">
              <a:off x="8916988" y="924947"/>
              <a:ext cx="2209800" cy="838200"/>
              <a:chOff x="4763053" y="2429435"/>
              <a:chExt cx="2840865" cy="833718"/>
            </a:xfrm>
          </p:grpSpPr>
          <p:grpSp>
            <p:nvGrpSpPr>
              <p:cNvPr id="27" name="Freeform 26"/>
              <p:cNvGrpSpPr>
                <a:grpSpLocks/>
              </p:cNvGrpSpPr>
              <p:nvPr/>
            </p:nvGrpSpPr>
            <p:grpSpPr bwMode="auto">
              <a:xfrm flipV="1">
                <a:off x="4746305" y="2411753"/>
                <a:ext cx="2875539" cy="804495"/>
                <a:chOff x="6364224" y="1261872"/>
                <a:chExt cx="2127504" cy="713232"/>
              </a:xfrm>
            </p:grpSpPr>
            <p:pic>
              <p:nvPicPr>
                <p:cNvPr id="3079" name="Freeform 26"/>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6364224" y="1261872"/>
                  <a:ext cx="2127504" cy="713232"/>
                </a:xfrm>
                <a:prstGeom prst="rect">
                  <a:avLst/>
                </a:prstGeom>
                <a:noFill/>
                <a:extLst>
                  <a:ext uri="{909E8E84-426E-40DD-AFC4-6F175D3DCCD1}">
                    <a14:hiddenFill xmlns:a14="http://schemas.microsoft.com/office/drawing/2010/main">
                      <a:solidFill>
                        <a:srgbClr val="FFFFFF"/>
                      </a:solidFill>
                    </a14:hiddenFill>
                  </a:ext>
                </a:extLst>
              </p:spPr>
            </p:pic>
            <p:sp>
              <p:nvSpPr>
                <p:cNvPr id="3080" name="Text Box 8"/>
                <p:cNvSpPr txBox="1">
                  <a:spLocks noChangeArrowheads="1"/>
                </p:cNvSpPr>
                <p:nvPr/>
              </p:nvSpPr>
              <p:spPr bwMode="auto">
                <a:xfrm rot="10800000">
                  <a:off x="6382342" y="1277694"/>
                  <a:ext cx="2096123" cy="681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1080000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pPr>
                  <a:endParaRPr lang="en-US" altLang="en-US">
                    <a:solidFill>
                      <a:srgbClr val="FFFFFF"/>
                    </a:solidFill>
                    <a:latin typeface="#9Slide05 FS Blonde Script" panose="03000503000000000000" pitchFamily="65" charset="0"/>
                  </a:endParaRPr>
                </a:p>
              </p:txBody>
            </p:sp>
          </p:grpSp>
          <p:sp>
            <p:nvSpPr>
              <p:cNvPr id="28" name="Pie 27"/>
              <p:cNvSpPr/>
              <p:nvPr/>
            </p:nvSpPr>
            <p:spPr bwMode="gray">
              <a:xfrm>
                <a:off x="4763053" y="3083146"/>
                <a:ext cx="304087" cy="180007"/>
              </a:xfrm>
              <a:prstGeom prst="pie">
                <a:avLst>
                  <a:gd name="adj1" fmla="val 5429925"/>
                  <a:gd name="adj2" fmla="val 1620000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dirty="0">
                  <a:solidFill>
                    <a:srgbClr val="000000"/>
                  </a:solidFill>
                  <a:latin typeface="#9Slide05 FS Blonde Script" panose="03000503000000000000" pitchFamily="65" charset="0"/>
                  <a:cs typeface="Arial"/>
                </a:endParaRPr>
              </a:p>
            </p:txBody>
          </p:sp>
        </p:grpSp>
        <p:sp>
          <p:nvSpPr>
            <p:cNvPr id="32" name="TextBox 31"/>
            <p:cNvSpPr txBox="1"/>
            <p:nvPr/>
          </p:nvSpPr>
          <p:spPr>
            <a:xfrm>
              <a:off x="9440108" y="1141695"/>
              <a:ext cx="1160932" cy="584775"/>
            </a:xfrm>
            <a:prstGeom prst="rect">
              <a:avLst/>
            </a:prstGeom>
            <a:noFill/>
          </p:spPr>
          <p:txBody>
            <a:bodyPr wrap="non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vi-VN" altLang="en-US" sz="3200" b="1" dirty="0" smtClean="0">
                  <a:solidFill>
                    <a:srgbClr val="FFFFFF"/>
                  </a:solidFill>
                  <a:effectLst>
                    <a:outerShdw blurRad="38100" dist="38100" dir="2700000" algn="tl">
                      <a:srgbClr val="C0C0C0"/>
                    </a:outerShdw>
                  </a:effectLst>
                  <a:latin typeface="#9Slide05 FS Blonde Script" panose="03000503000000000000" pitchFamily="65" charset="0"/>
                </a:rPr>
                <a:t>PTBĐ</a:t>
              </a:r>
              <a:endParaRPr lang="en-US" altLang="en-US" sz="3200" b="1" dirty="0">
                <a:solidFill>
                  <a:srgbClr val="FFFFFF"/>
                </a:solidFill>
                <a:effectLst>
                  <a:outerShdw blurRad="38100" dist="38100" dir="2700000" algn="tl">
                    <a:srgbClr val="C0C0C0"/>
                  </a:outerShdw>
                </a:effectLst>
                <a:latin typeface="#9Slide05 FS Blonde Script" panose="03000503000000000000" pitchFamily="65" charset="0"/>
              </a:endParaRPr>
            </a:p>
          </p:txBody>
        </p:sp>
      </p:grpSp>
      <p:grpSp>
        <p:nvGrpSpPr>
          <p:cNvPr id="8" name="Group 7"/>
          <p:cNvGrpSpPr/>
          <p:nvPr/>
        </p:nvGrpSpPr>
        <p:grpSpPr>
          <a:xfrm>
            <a:off x="108426" y="3040018"/>
            <a:ext cx="2882409" cy="3226986"/>
            <a:chOff x="1524000" y="3747447"/>
            <a:chExt cx="2511426" cy="3124200"/>
          </a:xfrm>
        </p:grpSpPr>
        <p:grpSp>
          <p:nvGrpSpPr>
            <p:cNvPr id="47" name="Group 4"/>
            <p:cNvGrpSpPr>
              <a:grpSpLocks/>
            </p:cNvGrpSpPr>
            <p:nvPr/>
          </p:nvGrpSpPr>
          <p:grpSpPr bwMode="auto">
            <a:xfrm>
              <a:off x="1676401" y="3747447"/>
              <a:ext cx="2359025" cy="3124200"/>
              <a:chOff x="457200" y="1239996"/>
              <a:chExt cx="2177144" cy="2804886"/>
            </a:xfrm>
            <a:solidFill>
              <a:schemeClr val="accent2">
                <a:lumMod val="20000"/>
                <a:lumOff val="80000"/>
              </a:schemeClr>
            </a:solidFill>
          </p:grpSpPr>
          <p:sp>
            <p:nvSpPr>
              <p:cNvPr id="48" name="Rectangle 47"/>
              <p:cNvSpPr/>
              <p:nvPr/>
            </p:nvSpPr>
            <p:spPr>
              <a:xfrm>
                <a:off x="457200" y="1239996"/>
                <a:ext cx="2177144" cy="2804886"/>
              </a:xfrm>
              <a:prstGeom prst="rect">
                <a:avLst/>
              </a:prstGeom>
              <a:grp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pPr>
                <a:endParaRPr lang="en-US" altLang="en-US">
                  <a:solidFill>
                    <a:srgbClr val="333399"/>
                  </a:solidFill>
                  <a:latin typeface="#9Slide05 FS Blonde Script" panose="03000503000000000000" pitchFamily="65" charset="0"/>
                </a:endParaRPr>
              </a:p>
            </p:txBody>
          </p:sp>
          <p:sp>
            <p:nvSpPr>
              <p:cNvPr id="49" name="Rectangle 48"/>
              <p:cNvSpPr/>
              <p:nvPr/>
            </p:nvSpPr>
            <p:spPr>
              <a:xfrm>
                <a:off x="536316" y="1339763"/>
                <a:ext cx="2018913" cy="2602501"/>
              </a:xfrm>
              <a:prstGeom prst="rect">
                <a:avLst/>
              </a:prstGeom>
              <a:grpFill/>
              <a:ln w="19050">
                <a:solidFill>
                  <a:schemeClr val="accent2">
                    <a:lumMod val="60000"/>
                    <a:lumOff val="4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pPr>
                <a:endParaRPr lang="en-US" altLang="en-US">
                  <a:solidFill>
                    <a:srgbClr val="333399"/>
                  </a:solidFill>
                  <a:latin typeface="#9Slide05 FS Blonde Script" panose="03000503000000000000" pitchFamily="65" charset="0"/>
                </a:endParaRPr>
              </a:p>
            </p:txBody>
          </p:sp>
        </p:grpSp>
        <p:grpSp>
          <p:nvGrpSpPr>
            <p:cNvPr id="50" name="Group 7"/>
            <p:cNvGrpSpPr>
              <a:grpSpLocks/>
            </p:cNvGrpSpPr>
            <p:nvPr/>
          </p:nvGrpSpPr>
          <p:grpSpPr bwMode="auto">
            <a:xfrm flipV="1">
              <a:off x="1524000" y="3747447"/>
              <a:ext cx="2362200" cy="814388"/>
              <a:chOff x="4763053" y="2429435"/>
              <a:chExt cx="2840865" cy="833718"/>
            </a:xfrm>
          </p:grpSpPr>
          <p:grpSp>
            <p:nvGrpSpPr>
              <p:cNvPr id="51" name="Freeform 8"/>
              <p:cNvGrpSpPr>
                <a:grpSpLocks/>
              </p:cNvGrpSpPr>
              <p:nvPr/>
            </p:nvGrpSpPr>
            <p:grpSpPr bwMode="auto">
              <a:xfrm flipV="1">
                <a:off x="4750694" y="2409791"/>
                <a:ext cx="2875539" cy="804495"/>
                <a:chOff x="219456" y="4376928"/>
                <a:chExt cx="2127504" cy="713232"/>
              </a:xfrm>
            </p:grpSpPr>
            <p:pic>
              <p:nvPicPr>
                <p:cNvPr id="53" name="Freeform 8"/>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gray">
                <a:xfrm>
                  <a:off x="219456" y="4376928"/>
                  <a:ext cx="2127504" cy="713232"/>
                </a:xfrm>
                <a:prstGeom prst="rect">
                  <a:avLst/>
                </a:prstGeom>
                <a:noFill/>
                <a:extLst>
                  <a:ext uri="{909E8E84-426E-40DD-AFC4-6F175D3DCCD1}">
                    <a14:hiddenFill xmlns:a14="http://schemas.microsoft.com/office/drawing/2010/main">
                      <a:solidFill>
                        <a:srgbClr val="FFFFFF"/>
                      </a:solidFill>
                    </a14:hiddenFill>
                  </a:ext>
                </a:extLst>
              </p:spPr>
            </p:pic>
            <p:sp>
              <p:nvSpPr>
                <p:cNvPr id="54" name="Text Box 33"/>
                <p:cNvSpPr txBox="1">
                  <a:spLocks noChangeArrowheads="1"/>
                </p:cNvSpPr>
                <p:nvPr/>
              </p:nvSpPr>
              <p:spPr bwMode="auto">
                <a:xfrm rot="10800000">
                  <a:off x="234327" y="4391010"/>
                  <a:ext cx="2096123" cy="681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1080000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pPr>
                  <a:endParaRPr lang="en-US" altLang="en-US">
                    <a:solidFill>
                      <a:srgbClr val="FFFFFF"/>
                    </a:solidFill>
                    <a:latin typeface="#9Slide05 FS Blonde Script" panose="03000503000000000000" pitchFamily="65" charset="0"/>
                  </a:endParaRPr>
                </a:p>
              </p:txBody>
            </p:sp>
          </p:grpSp>
          <p:sp>
            <p:nvSpPr>
              <p:cNvPr id="52" name="Pie 51"/>
              <p:cNvSpPr/>
              <p:nvPr/>
            </p:nvSpPr>
            <p:spPr bwMode="gray">
              <a:xfrm>
                <a:off x="4763053" y="3084383"/>
                <a:ext cx="303561" cy="178770"/>
              </a:xfrm>
              <a:prstGeom prst="pie">
                <a:avLst>
                  <a:gd name="adj1" fmla="val 5429925"/>
                  <a:gd name="adj2" fmla="val 16200000"/>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dirty="0">
                  <a:solidFill>
                    <a:srgbClr val="000000"/>
                  </a:solidFill>
                  <a:latin typeface="#9Slide05 FS Blonde Script" panose="03000503000000000000" pitchFamily="65" charset="0"/>
                  <a:cs typeface="Arial"/>
                </a:endParaRPr>
              </a:p>
            </p:txBody>
          </p:sp>
        </p:grpSp>
        <p:sp>
          <p:nvSpPr>
            <p:cNvPr id="55" name="TextBox 54"/>
            <p:cNvSpPr txBox="1"/>
            <p:nvPr/>
          </p:nvSpPr>
          <p:spPr>
            <a:xfrm>
              <a:off x="2022817" y="3982393"/>
              <a:ext cx="1369033" cy="566149"/>
            </a:xfrm>
            <a:prstGeom prst="rect">
              <a:avLst/>
            </a:prstGeom>
            <a:noFill/>
          </p:spPr>
          <p:txBody>
            <a:bodyPr wrap="non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vi-VN" altLang="en-US" sz="3200" b="1" smtClean="0">
                  <a:solidFill>
                    <a:srgbClr val="FFFFFF"/>
                  </a:solidFill>
                  <a:effectLst>
                    <a:outerShdw blurRad="38100" dist="38100" dir="2700000" algn="tl">
                      <a:srgbClr val="C0C0C0"/>
                    </a:outerShdw>
                  </a:effectLst>
                  <a:latin typeface="#9Slide05 FS Blonde Script" panose="03000503000000000000" pitchFamily="65" charset="0"/>
                </a:rPr>
                <a:t>XUẤT XỨ</a:t>
              </a:r>
              <a:endParaRPr lang="en-US" altLang="en-US" sz="3200" b="1" dirty="0">
                <a:solidFill>
                  <a:srgbClr val="FFFFFF"/>
                </a:solidFill>
                <a:effectLst>
                  <a:outerShdw blurRad="38100" dist="38100" dir="2700000" algn="tl">
                    <a:srgbClr val="C0C0C0"/>
                  </a:outerShdw>
                </a:effectLst>
                <a:latin typeface="#9Slide05 FS Blonde Script" panose="03000503000000000000" pitchFamily="65" charset="0"/>
              </a:endParaRPr>
            </a:p>
          </p:txBody>
        </p:sp>
      </p:grpSp>
      <p:sp>
        <p:nvSpPr>
          <p:cNvPr id="57" name="Hộp Văn bản 56">
            <a:extLst>
              <a:ext uri="{FF2B5EF4-FFF2-40B4-BE49-F238E27FC236}">
                <a16:creationId xmlns:a16="http://schemas.microsoft.com/office/drawing/2014/main" id="{08D63AFC-6C9E-46F8-B954-60E6F60468A7}"/>
              </a:ext>
            </a:extLst>
          </p:cNvPr>
          <p:cNvSpPr txBox="1"/>
          <p:nvPr/>
        </p:nvSpPr>
        <p:spPr>
          <a:xfrm>
            <a:off x="236326" y="4036811"/>
            <a:ext cx="2655706" cy="1815882"/>
          </a:xfrm>
          <a:prstGeom prst="rect">
            <a:avLst/>
          </a:prstGeom>
          <a:noFill/>
        </p:spPr>
        <p:txBody>
          <a:bodyPr wrap="square">
            <a:spAutoFit/>
          </a:bodyPr>
          <a:lstStyle/>
          <a:p>
            <a:pPr algn="ctr" fontAlgn="base">
              <a:spcBef>
                <a:spcPct val="0"/>
              </a:spcBef>
              <a:spcAft>
                <a:spcPct val="0"/>
              </a:spcAft>
            </a:pPr>
            <a:r>
              <a:rPr lang="vi-VN" altLang="en-US" sz="2800" b="1" i="1" dirty="0">
                <a:solidFill>
                  <a:schemeClr val="accent1">
                    <a:lumMod val="75000"/>
                  </a:schemeClr>
                </a:solidFill>
                <a:latin typeface="+mj-lt"/>
              </a:rPr>
              <a:t>Trích</a:t>
            </a:r>
            <a:r>
              <a:rPr lang="vi-VN" altLang="en-US" sz="2800" b="1" dirty="0">
                <a:solidFill>
                  <a:schemeClr val="accent1">
                    <a:lumMod val="75000"/>
                  </a:schemeClr>
                </a:solidFill>
                <a:latin typeface="+mj-lt"/>
              </a:rPr>
              <a:t> Truyện khoa học viễn tưởng chọn lọc, Thái Hà dịch.</a:t>
            </a:r>
            <a:endParaRPr lang="en-US" altLang="en-US" sz="2800" b="1" dirty="0">
              <a:solidFill>
                <a:schemeClr val="accent1">
                  <a:lumMod val="75000"/>
                </a:schemeClr>
              </a:solidFill>
              <a:latin typeface="+mj-lt"/>
            </a:endParaRPr>
          </a:p>
        </p:txBody>
      </p:sp>
      <p:sp>
        <p:nvSpPr>
          <p:cNvPr id="58" name="Hộp Văn bản 57">
            <a:extLst>
              <a:ext uri="{FF2B5EF4-FFF2-40B4-BE49-F238E27FC236}">
                <a16:creationId xmlns:a16="http://schemas.microsoft.com/office/drawing/2014/main" id="{B19B1967-1286-4CF6-B30F-F945CB4404F0}"/>
              </a:ext>
            </a:extLst>
          </p:cNvPr>
          <p:cNvSpPr txBox="1"/>
          <p:nvPr/>
        </p:nvSpPr>
        <p:spPr>
          <a:xfrm>
            <a:off x="3255351" y="3582834"/>
            <a:ext cx="2804129" cy="1815882"/>
          </a:xfrm>
          <a:prstGeom prst="rect">
            <a:avLst/>
          </a:prstGeom>
          <a:noFill/>
        </p:spPr>
        <p:txBody>
          <a:bodyPr wrap="square">
            <a:spAutoFit/>
          </a:bodyPr>
          <a:lstStyle/>
          <a:p>
            <a:pPr algn="ctr" fontAlgn="base">
              <a:spcBef>
                <a:spcPct val="0"/>
              </a:spcBef>
              <a:spcAft>
                <a:spcPct val="0"/>
              </a:spcAft>
            </a:pPr>
            <a:r>
              <a:rPr lang="vi-VN" altLang="en-US" sz="2800" b="1" dirty="0">
                <a:solidFill>
                  <a:srgbClr val="00B050"/>
                </a:solidFill>
                <a:latin typeface="+mj-lt"/>
              </a:rPr>
              <a:t>Truyện ngắn (</a:t>
            </a:r>
            <a:r>
              <a:rPr lang="vi-VN" altLang="en-US" sz="2800" b="1" dirty="0" smtClean="0">
                <a:solidFill>
                  <a:srgbClr val="00B050"/>
                </a:solidFill>
                <a:latin typeface="+mj-lt"/>
              </a:rPr>
              <a:t>Truyện</a:t>
            </a:r>
          </a:p>
          <a:p>
            <a:pPr algn="ctr" fontAlgn="base">
              <a:spcBef>
                <a:spcPct val="0"/>
              </a:spcBef>
              <a:spcAft>
                <a:spcPct val="0"/>
              </a:spcAft>
            </a:pPr>
            <a:r>
              <a:rPr lang="vi-VN" altLang="en-US" sz="2800" b="1" dirty="0" smtClean="0">
                <a:solidFill>
                  <a:srgbClr val="00B050"/>
                </a:solidFill>
                <a:latin typeface="+mj-lt"/>
              </a:rPr>
              <a:t> </a:t>
            </a:r>
            <a:r>
              <a:rPr lang="vi-VN" altLang="en-US" sz="2800" b="1" dirty="0">
                <a:solidFill>
                  <a:srgbClr val="00B050"/>
                </a:solidFill>
                <a:latin typeface="+mj-lt"/>
              </a:rPr>
              <a:t>khoa học </a:t>
            </a:r>
            <a:endParaRPr lang="vi-VN" altLang="en-US" sz="2800" b="1" dirty="0" smtClean="0">
              <a:solidFill>
                <a:srgbClr val="00B050"/>
              </a:solidFill>
              <a:latin typeface="+mj-lt"/>
            </a:endParaRPr>
          </a:p>
          <a:p>
            <a:pPr algn="ctr" fontAlgn="base">
              <a:spcBef>
                <a:spcPct val="0"/>
              </a:spcBef>
              <a:spcAft>
                <a:spcPct val="0"/>
              </a:spcAft>
            </a:pPr>
            <a:r>
              <a:rPr lang="vi-VN" altLang="en-US" sz="2800" b="1" dirty="0" smtClean="0">
                <a:solidFill>
                  <a:srgbClr val="00B050"/>
                </a:solidFill>
                <a:latin typeface="+mj-lt"/>
              </a:rPr>
              <a:t>viễn </a:t>
            </a:r>
            <a:r>
              <a:rPr lang="vi-VN" altLang="en-US" sz="2800" b="1" dirty="0">
                <a:solidFill>
                  <a:srgbClr val="00B050"/>
                </a:solidFill>
                <a:latin typeface="+mj-lt"/>
              </a:rPr>
              <a:t>tưởng).</a:t>
            </a:r>
            <a:endParaRPr lang="en-US" altLang="en-US" sz="2800" b="1" dirty="0">
              <a:solidFill>
                <a:srgbClr val="00B050"/>
              </a:solidFill>
              <a:latin typeface="+mj-lt"/>
            </a:endParaRPr>
          </a:p>
        </p:txBody>
      </p:sp>
      <p:sp>
        <p:nvSpPr>
          <p:cNvPr id="59" name="Hộp Văn bản 58">
            <a:extLst>
              <a:ext uri="{FF2B5EF4-FFF2-40B4-BE49-F238E27FC236}">
                <a16:creationId xmlns:a16="http://schemas.microsoft.com/office/drawing/2014/main" id="{6E8015FE-F192-4D9A-8BA2-23955C75908C}"/>
              </a:ext>
            </a:extLst>
          </p:cNvPr>
          <p:cNvSpPr txBox="1"/>
          <p:nvPr/>
        </p:nvSpPr>
        <p:spPr>
          <a:xfrm>
            <a:off x="4525285" y="3403083"/>
            <a:ext cx="6225436" cy="523220"/>
          </a:xfrm>
          <a:prstGeom prst="rect">
            <a:avLst/>
          </a:prstGeom>
          <a:noFill/>
        </p:spPr>
        <p:txBody>
          <a:bodyPr wrap="square">
            <a:spAutoFit/>
          </a:bodyPr>
          <a:lstStyle/>
          <a:p>
            <a:pPr algn="ctr" fontAlgn="base">
              <a:spcBef>
                <a:spcPct val="0"/>
              </a:spcBef>
              <a:spcAft>
                <a:spcPct val="0"/>
              </a:spcAft>
            </a:pPr>
            <a:r>
              <a:rPr lang="en-US" altLang="en-US" sz="2800" b="1" dirty="0" err="1" smtClean="0">
                <a:solidFill>
                  <a:srgbClr val="FF0000"/>
                </a:solidFill>
                <a:latin typeface="Times New Roman" panose="02020603050405020304" pitchFamily="18" charset="0"/>
                <a:cs typeface="Times New Roman" panose="02020603050405020304" pitchFamily="18" charset="0"/>
              </a:rPr>
              <a:t>Ngôi</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thứ</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ba</a:t>
            </a:r>
            <a:r>
              <a:rPr lang="en-US" altLang="en-US" sz="2800" b="1" dirty="0">
                <a:solidFill>
                  <a:srgbClr val="FF0000"/>
                </a:solidFill>
                <a:latin typeface="Times New Roman" panose="02020603050405020304" pitchFamily="18" charset="0"/>
                <a:cs typeface="Times New Roman" panose="02020603050405020304" pitchFamily="18" charset="0"/>
              </a:rPr>
              <a:t>.</a:t>
            </a:r>
          </a:p>
        </p:txBody>
      </p:sp>
      <p:sp>
        <p:nvSpPr>
          <p:cNvPr id="60" name="Hộp Văn bản 59">
            <a:extLst>
              <a:ext uri="{FF2B5EF4-FFF2-40B4-BE49-F238E27FC236}">
                <a16:creationId xmlns:a16="http://schemas.microsoft.com/office/drawing/2014/main" id="{5C30DAB4-D011-496A-8E95-9A5B09EE4491}"/>
              </a:ext>
            </a:extLst>
          </p:cNvPr>
          <p:cNvSpPr txBox="1"/>
          <p:nvPr/>
        </p:nvSpPr>
        <p:spPr>
          <a:xfrm>
            <a:off x="9543531" y="2198081"/>
            <a:ext cx="2097085" cy="1384995"/>
          </a:xfrm>
          <a:prstGeom prst="rect">
            <a:avLst/>
          </a:prstGeom>
          <a:noFill/>
        </p:spPr>
        <p:txBody>
          <a:bodyPr wrap="square">
            <a:spAutoFit/>
          </a:bodyPr>
          <a:lstStyle/>
          <a:p>
            <a:pPr algn="ctr" fontAlgn="base">
              <a:spcBef>
                <a:spcPct val="0"/>
              </a:spcBef>
              <a:spcAft>
                <a:spcPct val="0"/>
              </a:spcAft>
            </a:pPr>
            <a:r>
              <a:rPr lang="vi-VN" altLang="en-US" sz="2800" b="1" dirty="0" smtClean="0">
                <a:solidFill>
                  <a:srgbClr val="0070C0"/>
                </a:solidFill>
                <a:latin typeface="+mj-lt"/>
              </a:rPr>
              <a:t>Tự </a:t>
            </a:r>
            <a:r>
              <a:rPr lang="vi-VN" altLang="en-US" sz="2800" b="1" dirty="0">
                <a:solidFill>
                  <a:srgbClr val="0070C0"/>
                </a:solidFill>
                <a:latin typeface="+mj-lt"/>
              </a:rPr>
              <a:t>sự kết hợp miêu tả, biểu cảm.</a:t>
            </a:r>
            <a:endParaRPr lang="en-US" altLang="en-US" sz="2800" b="1" dirty="0">
              <a:solidFill>
                <a:srgbClr val="0070C0"/>
              </a:solidFill>
              <a:latin typeface="+mj-lt"/>
            </a:endParaRPr>
          </a:p>
        </p:txBody>
      </p:sp>
    </p:spTree>
    <p:extLst>
      <p:ext uri="{BB962C8B-B14F-4D97-AF65-F5344CB8AC3E}">
        <p14:creationId xmlns:p14="http://schemas.microsoft.com/office/powerpoint/2010/main" val="188153755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3098"/>
                                        </p:tgtEl>
                                        <p:attrNameLst>
                                          <p:attrName>style.visibility</p:attrName>
                                        </p:attrNameLst>
                                      </p:cBhvr>
                                      <p:to>
                                        <p:strVal val="visible"/>
                                      </p:to>
                                    </p:set>
                                    <p:animEffect transition="in" filter="blinds(horizontal)">
                                      <p:cBhvr>
                                        <p:cTn id="7" dur="1250"/>
                                        <p:tgtEl>
                                          <p:spTgt spid="309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7"/>
                                        </p:tgtEl>
                                        <p:attrNameLst>
                                          <p:attrName>style.visibility</p:attrName>
                                        </p:attrNameLst>
                                      </p:cBhvr>
                                      <p:to>
                                        <p:strVal val="visible"/>
                                      </p:to>
                                    </p:set>
                                    <p:anim calcmode="lin" valueType="num">
                                      <p:cBhvr additive="base">
                                        <p:cTn id="18" dur="500" fill="hold"/>
                                        <p:tgtEl>
                                          <p:spTgt spid="57"/>
                                        </p:tgtEl>
                                        <p:attrNameLst>
                                          <p:attrName>ppt_x</p:attrName>
                                        </p:attrNameLst>
                                      </p:cBhvr>
                                      <p:tavLst>
                                        <p:tav tm="0">
                                          <p:val>
                                            <p:strVal val="#ppt_x"/>
                                          </p:val>
                                        </p:tav>
                                        <p:tav tm="100000">
                                          <p:val>
                                            <p:strVal val="#ppt_x"/>
                                          </p:val>
                                        </p:tav>
                                      </p:tavLst>
                                    </p:anim>
                                    <p:anim calcmode="lin" valueType="num">
                                      <p:cBhvr additive="base">
                                        <p:cTn id="19" dur="500" fill="hold"/>
                                        <p:tgtEl>
                                          <p:spTgt spid="57"/>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500" fill="hold"/>
                                        <p:tgtEl>
                                          <p:spTgt spid="5"/>
                                        </p:tgtEl>
                                        <p:attrNameLst>
                                          <p:attrName>ppt_x</p:attrName>
                                        </p:attrNameLst>
                                      </p:cBhvr>
                                      <p:tavLst>
                                        <p:tav tm="0">
                                          <p:val>
                                            <p:strVal val="#ppt_x"/>
                                          </p:val>
                                        </p:tav>
                                        <p:tav tm="100000">
                                          <p:val>
                                            <p:strVal val="#ppt_x"/>
                                          </p:val>
                                        </p:tav>
                                      </p:tavLst>
                                    </p:anim>
                                    <p:anim calcmode="lin" valueType="num">
                                      <p:cBhvr additive="base">
                                        <p:cTn id="2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58"/>
                                        </p:tgtEl>
                                        <p:attrNameLst>
                                          <p:attrName>style.visibility</p:attrName>
                                        </p:attrNameLst>
                                      </p:cBhvr>
                                      <p:to>
                                        <p:strVal val="visible"/>
                                      </p:to>
                                    </p:set>
                                    <p:anim calcmode="lin" valueType="num">
                                      <p:cBhvr additive="base">
                                        <p:cTn id="30" dur="500" fill="hold"/>
                                        <p:tgtEl>
                                          <p:spTgt spid="58"/>
                                        </p:tgtEl>
                                        <p:attrNameLst>
                                          <p:attrName>ppt_x</p:attrName>
                                        </p:attrNameLst>
                                      </p:cBhvr>
                                      <p:tavLst>
                                        <p:tav tm="0">
                                          <p:val>
                                            <p:strVal val="#ppt_x"/>
                                          </p:val>
                                        </p:tav>
                                        <p:tav tm="100000">
                                          <p:val>
                                            <p:strVal val="#ppt_x"/>
                                          </p:val>
                                        </p:tav>
                                      </p:tavLst>
                                    </p:anim>
                                    <p:anim calcmode="lin" valueType="num">
                                      <p:cBhvr additive="base">
                                        <p:cTn id="31" dur="500" fill="hold"/>
                                        <p:tgtEl>
                                          <p:spTgt spid="58"/>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4"/>
                                        </p:tgtEl>
                                        <p:attrNameLst>
                                          <p:attrName>style.visibility</p:attrName>
                                        </p:attrNameLst>
                                      </p:cBhvr>
                                      <p:to>
                                        <p:strVal val="visible"/>
                                      </p:to>
                                    </p:set>
                                    <p:anim calcmode="lin" valueType="num">
                                      <p:cBhvr additive="base">
                                        <p:cTn id="36" dur="500" fill="hold"/>
                                        <p:tgtEl>
                                          <p:spTgt spid="4"/>
                                        </p:tgtEl>
                                        <p:attrNameLst>
                                          <p:attrName>ppt_x</p:attrName>
                                        </p:attrNameLst>
                                      </p:cBhvr>
                                      <p:tavLst>
                                        <p:tav tm="0">
                                          <p:val>
                                            <p:strVal val="#ppt_x"/>
                                          </p:val>
                                        </p:tav>
                                        <p:tav tm="100000">
                                          <p:val>
                                            <p:strVal val="#ppt_x"/>
                                          </p:val>
                                        </p:tav>
                                      </p:tavLst>
                                    </p:anim>
                                    <p:anim calcmode="lin" valueType="num">
                                      <p:cBhvr additive="base">
                                        <p:cTn id="3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59"/>
                                        </p:tgtEl>
                                        <p:attrNameLst>
                                          <p:attrName>style.visibility</p:attrName>
                                        </p:attrNameLst>
                                      </p:cBhvr>
                                      <p:to>
                                        <p:strVal val="visible"/>
                                      </p:to>
                                    </p:set>
                                    <p:anim calcmode="lin" valueType="num">
                                      <p:cBhvr additive="base">
                                        <p:cTn id="42" dur="500" fill="hold"/>
                                        <p:tgtEl>
                                          <p:spTgt spid="59"/>
                                        </p:tgtEl>
                                        <p:attrNameLst>
                                          <p:attrName>ppt_x</p:attrName>
                                        </p:attrNameLst>
                                      </p:cBhvr>
                                      <p:tavLst>
                                        <p:tav tm="0">
                                          <p:val>
                                            <p:strVal val="#ppt_x"/>
                                          </p:val>
                                        </p:tav>
                                        <p:tav tm="100000">
                                          <p:val>
                                            <p:strVal val="#ppt_x"/>
                                          </p:val>
                                        </p:tav>
                                      </p:tavLst>
                                    </p:anim>
                                    <p:anim calcmode="lin" valueType="num">
                                      <p:cBhvr additive="base">
                                        <p:cTn id="43" dur="500" fill="hold"/>
                                        <p:tgtEl>
                                          <p:spTgt spid="59"/>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11"/>
                                        </p:tgtEl>
                                        <p:attrNameLst>
                                          <p:attrName>style.visibility</p:attrName>
                                        </p:attrNameLst>
                                      </p:cBhvr>
                                      <p:to>
                                        <p:strVal val="visible"/>
                                      </p:to>
                                    </p:set>
                                    <p:anim calcmode="lin" valueType="num">
                                      <p:cBhvr additive="base">
                                        <p:cTn id="48" dur="500" fill="hold"/>
                                        <p:tgtEl>
                                          <p:spTgt spid="11"/>
                                        </p:tgtEl>
                                        <p:attrNameLst>
                                          <p:attrName>ppt_x</p:attrName>
                                        </p:attrNameLst>
                                      </p:cBhvr>
                                      <p:tavLst>
                                        <p:tav tm="0">
                                          <p:val>
                                            <p:strVal val="#ppt_x"/>
                                          </p:val>
                                        </p:tav>
                                        <p:tav tm="100000">
                                          <p:val>
                                            <p:strVal val="#ppt_x"/>
                                          </p:val>
                                        </p:tav>
                                      </p:tavLst>
                                    </p:anim>
                                    <p:anim calcmode="lin" valueType="num">
                                      <p:cBhvr additive="base">
                                        <p:cTn id="4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60"/>
                                        </p:tgtEl>
                                        <p:attrNameLst>
                                          <p:attrName>style.visibility</p:attrName>
                                        </p:attrNameLst>
                                      </p:cBhvr>
                                      <p:to>
                                        <p:strVal val="visible"/>
                                      </p:to>
                                    </p:set>
                                    <p:anim calcmode="lin" valueType="num">
                                      <p:cBhvr additive="base">
                                        <p:cTn id="54" dur="500" fill="hold"/>
                                        <p:tgtEl>
                                          <p:spTgt spid="60"/>
                                        </p:tgtEl>
                                        <p:attrNameLst>
                                          <p:attrName>ppt_x</p:attrName>
                                        </p:attrNameLst>
                                      </p:cBhvr>
                                      <p:tavLst>
                                        <p:tav tm="0">
                                          <p:val>
                                            <p:strVal val="#ppt_x"/>
                                          </p:val>
                                        </p:tav>
                                        <p:tav tm="100000">
                                          <p:val>
                                            <p:strVal val="#ppt_x"/>
                                          </p:val>
                                        </p:tav>
                                      </p:tavLst>
                                    </p:anim>
                                    <p:anim calcmode="lin" valueType="num">
                                      <p:cBhvr additive="base">
                                        <p:cTn id="55" dur="500" fill="hold"/>
                                        <p:tgtEl>
                                          <p:spTgt spid="6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98" grpId="0" animBg="1"/>
      <p:bldP spid="57" grpId="0"/>
      <p:bldP spid="58" grpId="0"/>
      <p:bldP spid="59" grpId="0"/>
      <p:bldP spid="6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14179</TotalTime>
  <Words>3517</Words>
  <Application>Microsoft Office PowerPoint</Application>
  <PresentationFormat>Widescreen</PresentationFormat>
  <Paragraphs>325</Paragraphs>
  <Slides>53</Slides>
  <Notes>53</Notes>
  <HiddenSlides>0</HiddenSlides>
  <MMClips>9</MMClips>
  <ScaleCrop>false</ScaleCrop>
  <HeadingPairs>
    <vt:vector size="6" baseType="variant">
      <vt:variant>
        <vt:lpstr>Fonts Used</vt:lpstr>
      </vt:variant>
      <vt:variant>
        <vt:i4>25</vt:i4>
      </vt:variant>
      <vt:variant>
        <vt:lpstr>Theme</vt:lpstr>
      </vt:variant>
      <vt:variant>
        <vt:i4>1</vt:i4>
      </vt:variant>
      <vt:variant>
        <vt:lpstr>Slide Titles</vt:lpstr>
      </vt:variant>
      <vt:variant>
        <vt:i4>53</vt:i4>
      </vt:variant>
    </vt:vector>
  </HeadingPairs>
  <TitlesOfParts>
    <vt:vector size="79" baseType="lpstr">
      <vt:lpstr>#9Slide03 AllRoundGothic</vt:lpstr>
      <vt:lpstr>#9Slide03 Ample</vt:lpstr>
      <vt:lpstr>#9Slide03 Arima Madurai</vt:lpstr>
      <vt:lpstr>#9Slide03 Arima Madurai Black</vt:lpstr>
      <vt:lpstr>#9Slide03 Bebas Neue Bold</vt:lpstr>
      <vt:lpstr>#9Slide03 Cabin Condensed Bold</vt:lpstr>
      <vt:lpstr>#9Slide03 IcielUni Sans Heavy</vt:lpstr>
      <vt:lpstr>#9Slide03 Oswald</vt:lpstr>
      <vt:lpstr>#9Slide04 NarzissDrops</vt:lpstr>
      <vt:lpstr>#9Slide05 Edwardian</vt:lpstr>
      <vt:lpstr>#9Slide05 FS Blonde Script</vt:lpstr>
      <vt:lpstr>#9Slide05 Harman Script Inline</vt:lpstr>
      <vt:lpstr>#9Slide05 HLT AphroditeSlimStyl</vt:lpstr>
      <vt:lpstr>#9Slide05 HLT Boulevard</vt:lpstr>
      <vt:lpstr>#9Slide05 Israquella</vt:lpstr>
      <vt:lpstr>#9Slide05 Monalisa script</vt:lpstr>
      <vt:lpstr>#9Slide05 SVNVandella</vt:lpstr>
      <vt:lpstr>#9Slide05 ViceroyJF</vt:lpstr>
      <vt:lpstr>Arial</vt:lpstr>
      <vt:lpstr>Calibri</vt:lpstr>
      <vt:lpstr>Segoe UI Black</vt:lpstr>
      <vt:lpstr>Segoe UI Semibold</vt:lpstr>
      <vt:lpstr>Times New Roman</vt:lpstr>
      <vt:lpstr>Wingdings</vt:lpstr>
      <vt:lpstr>汉仪家书简</vt:lpstr>
      <vt:lpstr>Office Theme</vt:lpstr>
      <vt:lpstr>PowerPoint Presentation</vt:lpstr>
      <vt:lpstr>PowerPoint Presentation</vt:lpstr>
      <vt:lpstr>PowerPoint Presentation</vt:lpstr>
      <vt:lpstr>PowerPoint Presentation</vt:lpstr>
      <vt:lpstr>PowerPoint Presentation</vt:lpstr>
      <vt:lpstr>PowerPoint Presentation</vt:lpstr>
      <vt:lpstr>Một số tác phẩm nổi tiếng của Rây Bơret-bơ-ry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Sự tàn phá của chiến tranh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Nhiệm vụ:  Bạn hãy cùng trung sĩ trẻ dùng chất làm gỉ để ngăn chặn chiến tranh bằng cách trả lời đúng các câu hỏi. Mỗi câu trả lời đúng sẽ phá hủy được 1 vũ khí chiến tranh. Trả lời được hết tất cả các câu hỏi sẽ nhận được biểu tượng hòa bình.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Truong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Trương Thị Hằng</dc:creator>
  <cp:lastModifiedBy>User</cp:lastModifiedBy>
  <cp:revision>193</cp:revision>
  <dcterms:created xsi:type="dcterms:W3CDTF">2019-04-09T12:37:52Z</dcterms:created>
  <dcterms:modified xsi:type="dcterms:W3CDTF">2024-01-12T14:14:27Z</dcterms:modified>
</cp:coreProperties>
</file>