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Lato Light" charset="0"/>
      <p:regular r:id="rId14"/>
      <p:bold r:id="rId15"/>
      <p:italic r:id="rId16"/>
      <p:boldItalic r:id="rId17"/>
    </p:embeddedFont>
    <p:embeddedFont>
      <p:font typeface="Tahoma" pitchFamily="34" charset="0"/>
      <p:regular r:id="rId18"/>
      <p:bold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G9Omz7IruV8xvfrER3rdrzjP7O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90354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youtu.be/LOi50HF93_s" TargetMode="External"/><Relationship Id="rId3" Type="http://schemas.openxmlformats.org/officeDocument/2006/relationships/image" Target="../media/image10.jpg"/><Relationship Id="rId7" Type="http://schemas.openxmlformats.org/officeDocument/2006/relationships/hyperlink" Target="https://youtu.be/GQi8h2SlYj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2" name="Rectangle 1"/>
          <p:cNvSpPr/>
          <p:nvPr/>
        </p:nvSpPr>
        <p:spPr>
          <a:xfrm>
            <a:off x="1"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88;p1"/>
          <p:cNvSpPr txBox="1">
            <a:spLocks noGrp="1"/>
          </p:cNvSpPr>
          <p:nvPr>
            <p:ph type="ctrTitle"/>
          </p:nvPr>
        </p:nvSpPr>
        <p:spPr>
          <a:xfrm>
            <a:off x="3643678" y="965875"/>
            <a:ext cx="7647848" cy="555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C000"/>
              </a:buClr>
              <a:buSzPts val="2500"/>
              <a:buFont typeface="Arial"/>
              <a:buNone/>
            </a:pPr>
            <a:r>
              <a:rPr lang="en-US" sz="2500" b="1" dirty="0">
                <a:solidFill>
                  <a:srgbClr val="FFC000"/>
                </a:solidFill>
                <a:latin typeface="Arial"/>
                <a:ea typeface="Arial"/>
                <a:cs typeface="Arial"/>
                <a:sym typeface="Arial"/>
              </a:rPr>
              <a:t>Chủ đề: NGHỆ THUẬT TRUNG ĐẠI VIỆT NAM</a:t>
            </a:r>
            <a:endParaRPr sz="2500" b="1" dirty="0">
              <a:solidFill>
                <a:srgbClr val="FFC000"/>
              </a:solidFill>
              <a:latin typeface="Arial"/>
              <a:ea typeface="Arial"/>
              <a:cs typeface="Arial"/>
              <a:sym typeface="Arial"/>
            </a:endParaRPr>
          </a:p>
        </p:txBody>
      </p:sp>
      <p:cxnSp>
        <p:nvCxnSpPr>
          <p:cNvPr id="89" name="Google Shape;89;p1"/>
          <p:cNvCxnSpPr/>
          <p:nvPr/>
        </p:nvCxnSpPr>
        <p:spPr>
          <a:xfrm>
            <a:off x="5464630" y="1684092"/>
            <a:ext cx="4005943" cy="0"/>
          </a:xfrm>
          <a:prstGeom prst="straightConnector1">
            <a:avLst/>
          </a:prstGeom>
          <a:noFill/>
          <a:ln w="50800" cap="flat" cmpd="sng">
            <a:solidFill>
              <a:srgbClr val="C55A11"/>
            </a:solidFill>
            <a:prstDash val="solid"/>
            <a:miter lim="800000"/>
            <a:headEnd type="none" w="sm" len="sm"/>
            <a:tailEnd type="none" w="sm" len="sm"/>
          </a:ln>
        </p:spPr>
      </p:cxnSp>
      <p:pic>
        <p:nvPicPr>
          <p:cNvPr id="1026" name="Picture 2" descr="Người đẹp Đỗ Ngọc Hà nền nã với áo d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47" y="2772228"/>
            <a:ext cx="6566416" cy="4085771"/>
          </a:xfrm>
          <a:prstGeom prst="rect">
            <a:avLst/>
          </a:prstGeom>
          <a:noFill/>
          <a:extLst>
            <a:ext uri="{909E8E84-426E-40DD-AFC4-6F175D3DCCD1}">
              <a14:hiddenFill xmlns:a14="http://schemas.microsoft.com/office/drawing/2010/main">
                <a:solidFill>
                  <a:srgbClr val="FFFFFF"/>
                </a:solidFill>
              </a14:hiddenFill>
            </a:ext>
          </a:extLst>
        </p:spPr>
      </p:pic>
      <p:sp>
        <p:nvSpPr>
          <p:cNvPr id="90" name="Google Shape;90;p1"/>
          <p:cNvSpPr/>
          <p:nvPr/>
        </p:nvSpPr>
        <p:spPr>
          <a:xfrm>
            <a:off x="2104572" y="1847254"/>
            <a:ext cx="110744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i="0" u="sng" strike="noStrike" cap="none" dirty="0">
                <a:solidFill>
                  <a:schemeClr val="lt1"/>
                </a:solidFill>
                <a:sym typeface="Arial"/>
              </a:rPr>
              <a:t>Bài 4:</a:t>
            </a:r>
            <a:r>
              <a:rPr lang="en-US" sz="5000" b="1" i="0" u="none" strike="noStrike" cap="none" dirty="0">
                <a:solidFill>
                  <a:srgbClr val="FFC000"/>
                </a:solidFill>
                <a:sym typeface="Arial"/>
              </a:rPr>
              <a:t> </a:t>
            </a:r>
            <a:r>
              <a:rPr lang="en-US" sz="5000" b="1" i="0" u="none" strike="noStrike" cap="none" dirty="0">
                <a:solidFill>
                  <a:schemeClr val="lt1"/>
                </a:solidFill>
                <a:sym typeface="Arial"/>
              </a:rPr>
              <a:t>TRANG PHỤC ÁO DÀI</a:t>
            </a:r>
            <a:endParaRPr sz="5000" b="1" dirty="0"/>
          </a:p>
          <a:p>
            <a:pPr marL="0" marR="0" lvl="0" indent="0" algn="ctr" rtl="0">
              <a:spcBef>
                <a:spcPts val="0"/>
              </a:spcBef>
              <a:spcAft>
                <a:spcPts val="0"/>
              </a:spcAft>
              <a:buNone/>
            </a:pPr>
            <a:r>
              <a:rPr lang="en-US" sz="5000" b="1" i="0" u="none" strike="noStrike" cap="none" dirty="0">
                <a:solidFill>
                  <a:schemeClr val="lt1"/>
                </a:solidFill>
                <a:sym typeface="Arial"/>
              </a:rPr>
              <a:t>VỚI HỌA TIẾT DÂN TỘC</a:t>
            </a:r>
            <a:endParaRPr sz="5000" b="1" i="0" u="none" strike="noStrike" cap="none" dirty="0">
              <a:solidFill>
                <a:schemeClr val="lt1"/>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par>
                                <p:cTn id="8" presetID="10" presetClass="entr" presetSubtype="0" fill="hold" nodeType="withEffect">
                                  <p:stCondLst>
                                    <p:cond delay="4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nodeType="withEffect">
                                  <p:stCondLst>
                                    <p:cond delay="7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10"/>
          <p:cNvSpPr/>
          <p:nvPr/>
        </p:nvSpPr>
        <p:spPr>
          <a:xfrm>
            <a:off x="6307217" y="5018636"/>
            <a:ext cx="5884783" cy="1686963"/>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0"/>
          <p:cNvSpPr txBox="1"/>
          <p:nvPr/>
        </p:nvSpPr>
        <p:spPr>
          <a:xfrm>
            <a:off x="6404243" y="5018637"/>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100" u="sng">
                <a:solidFill>
                  <a:schemeClr val="lt1"/>
                </a:solidFill>
                <a:latin typeface="Tahoma"/>
                <a:ea typeface="Tahoma"/>
                <a:cs typeface="Tahoma"/>
                <a:sym typeface="Tahoma"/>
              </a:rPr>
              <a:t>Nhận định:</a:t>
            </a:r>
            <a:endParaRPr sz="2100" u="sng">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1900">
                <a:solidFill>
                  <a:srgbClr val="FFFF66"/>
                </a:solidFill>
                <a:latin typeface="Arial"/>
                <a:ea typeface="Arial"/>
                <a:cs typeface="Arial"/>
                <a:sym typeface="Arial"/>
              </a:rPr>
              <a:t>Vân dụng họa tiết dân tộc vào trang trí các sản phẩm phục vụ đời sống là hình thức tôn vinh, bảo tồn và phát triển tinh hoa, văn hóa  của dân tộc..</a:t>
            </a:r>
            <a:endParaRPr sz="1900">
              <a:solidFill>
                <a:srgbClr val="FFFF66"/>
              </a:solidFill>
              <a:latin typeface="Arial"/>
              <a:ea typeface="Arial"/>
              <a:cs typeface="Arial"/>
              <a:sym typeface="Arial"/>
            </a:endParaRPr>
          </a:p>
        </p:txBody>
      </p:sp>
      <p:sp>
        <p:nvSpPr>
          <p:cNvPr id="181" name="Google Shape;181;p10"/>
          <p:cNvSpPr txBox="1">
            <a:spLocks noGrp="1"/>
          </p:cNvSpPr>
          <p:nvPr>
            <p:ph type="title"/>
          </p:nvPr>
        </p:nvSpPr>
        <p:spPr>
          <a:xfrm>
            <a:off x="3344768" y="1194782"/>
            <a:ext cx="9058914"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5. </a:t>
            </a:r>
            <a:r>
              <a:rPr lang="en-US" sz="2300" b="1" u="sng">
                <a:solidFill>
                  <a:srgbClr val="800000"/>
                </a:solidFill>
                <a:latin typeface="Tahoma"/>
                <a:ea typeface="Tahoma"/>
                <a:cs typeface="Tahoma"/>
                <a:sym typeface="Tahoma"/>
              </a:rPr>
              <a:t>Tìm hiểu ứng dụng của họa tiết dân tộc trong cuộc sống</a:t>
            </a:r>
            <a:endParaRPr sz="2300" b="1">
              <a:solidFill>
                <a:srgbClr val="800000"/>
              </a:solidFill>
            </a:endParaRPr>
          </a:p>
        </p:txBody>
      </p:sp>
      <p:sp>
        <p:nvSpPr>
          <p:cNvPr id="182" name="Google Shape;182;p10"/>
          <p:cNvSpPr/>
          <p:nvPr/>
        </p:nvSpPr>
        <p:spPr>
          <a:xfrm>
            <a:off x="6162671" y="1799772"/>
            <a:ext cx="6298263" cy="3106057"/>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0"/>
          <p:cNvSpPr txBox="1"/>
          <p:nvPr/>
        </p:nvSpPr>
        <p:spPr>
          <a:xfrm>
            <a:off x="6307217" y="1926341"/>
            <a:ext cx="588478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300">
                <a:solidFill>
                  <a:srgbClr val="FFFF00"/>
                </a:solidFill>
                <a:latin typeface="Tahoma"/>
                <a:ea typeface="Tahoma"/>
                <a:cs typeface="Tahoma"/>
                <a:sym typeface="Tahoma"/>
              </a:rPr>
              <a:t>Quan sát, trả lời một số nội dung sau:</a:t>
            </a:r>
            <a:endParaRPr sz="23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0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Hãy kể những sản phẩm có ứng dụng họa tiết dân tộc?</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Họa tiết đó được làm bằng chất liệu gì?</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ấn tượng với họa tiết nào nhất? Vì sao?</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Theo em, để giữ gìn và phát huy giá trị văn hóa lịch sử của họa tiết dân tộc, ta làm cách nào?</a:t>
            </a:r>
            <a:endParaRPr sz="2300">
              <a:solidFill>
                <a:schemeClr val="lt1"/>
              </a:solidFill>
              <a:latin typeface="Arial"/>
              <a:ea typeface="Arial"/>
              <a:cs typeface="Arial"/>
              <a:sym typeface="Arial"/>
            </a:endParaRPr>
          </a:p>
          <a:p>
            <a:pPr marL="127000" marR="0" lvl="0" indent="0" algn="l" rtl="0">
              <a:lnSpc>
                <a:spcPct val="90000"/>
              </a:lnSpc>
              <a:spcBef>
                <a:spcPts val="600"/>
              </a:spcBef>
              <a:spcAft>
                <a:spcPts val="0"/>
              </a:spcAft>
              <a:buClr>
                <a:schemeClr val="dk1"/>
              </a:buClr>
              <a:buSzPts val="1600"/>
              <a:buFont typeface="Arial"/>
              <a:buNone/>
            </a:pPr>
            <a:endParaRPr sz="2500">
              <a:solidFill>
                <a:srgbClr val="000000"/>
              </a:solidFill>
              <a:latin typeface="Calibri"/>
              <a:ea typeface="Calibri"/>
              <a:cs typeface="Calibri"/>
              <a:sym typeface="Calibri"/>
            </a:endParaRPr>
          </a:p>
        </p:txBody>
      </p:sp>
      <p:sp>
        <p:nvSpPr>
          <p:cNvPr id="184" name="Google Shape;184;p10"/>
          <p:cNvSpPr/>
          <p:nvPr/>
        </p:nvSpPr>
        <p:spPr>
          <a:xfrm>
            <a:off x="1630475" y="0"/>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pic>
        <p:nvPicPr>
          <p:cNvPr id="185" name="Google Shape;185;p10"/>
          <p:cNvPicPr preferRelativeResize="0"/>
          <p:nvPr/>
        </p:nvPicPr>
        <p:blipFill rotWithShape="1">
          <a:blip r:embed="rId4">
            <a:alphaModFix/>
          </a:blip>
          <a:srcRect/>
          <a:stretch/>
        </p:blipFill>
        <p:spPr>
          <a:xfrm>
            <a:off x="1293690" y="1926341"/>
            <a:ext cx="3563123" cy="335951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300"/>
                                  </p:stCondLst>
                                  <p:childTnLst>
                                    <p:set>
                                      <p:cBhvr>
                                        <p:cTn id="9" dur="1" fill="hold">
                                          <p:stCondLst>
                                            <p:cond delay="0"/>
                                          </p:stCondLst>
                                        </p:cTn>
                                        <p:tgtEl>
                                          <p:spTgt spid="185"/>
                                        </p:tgtEl>
                                        <p:attrNameLst>
                                          <p:attrName>style.visibility</p:attrName>
                                        </p:attrNameLst>
                                      </p:cBhvr>
                                      <p:to>
                                        <p:strVal val="visible"/>
                                      </p:to>
                                    </p:set>
                                    <p:anim calcmode="lin" valueType="num">
                                      <p:cBhvr additive="base">
                                        <p:cTn id="10" dur="500"/>
                                        <p:tgtEl>
                                          <p:spTgt spid="18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
                                            <p:txEl>
                                              <p:pRg st="0" end="0"/>
                                            </p:txEl>
                                          </p:spTgt>
                                        </p:tgtEl>
                                        <p:attrNameLst>
                                          <p:attrName>style.visibility</p:attrName>
                                        </p:attrNameLst>
                                      </p:cBhvr>
                                      <p:to>
                                        <p:strVal val="visible"/>
                                      </p:to>
                                    </p:set>
                                    <p:animEffect transition="in" filter="fade">
                                      <p:cBhvr>
                                        <p:cTn id="15" dur="500"/>
                                        <p:tgtEl>
                                          <p:spTgt spid="1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3">
                                            <p:txEl>
                                              <p:pRg st="1" end="1"/>
                                            </p:txEl>
                                          </p:spTgt>
                                        </p:tgtEl>
                                        <p:attrNameLst>
                                          <p:attrName>style.visibility</p:attrName>
                                        </p:attrNameLst>
                                      </p:cBhvr>
                                      <p:to>
                                        <p:strVal val="visible"/>
                                      </p:to>
                                    </p:set>
                                    <p:animEffect transition="in" filter="fade">
                                      <p:cBhvr>
                                        <p:cTn id="20" dur="500"/>
                                        <p:tgtEl>
                                          <p:spTgt spid="18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3">
                                            <p:txEl>
                                              <p:pRg st="2" end="2"/>
                                            </p:txEl>
                                          </p:spTgt>
                                        </p:tgtEl>
                                        <p:attrNameLst>
                                          <p:attrName>style.visibility</p:attrName>
                                        </p:attrNameLst>
                                      </p:cBhvr>
                                      <p:to>
                                        <p:strVal val="visible"/>
                                      </p:to>
                                    </p:set>
                                    <p:animEffect transition="in" filter="fade">
                                      <p:cBhvr>
                                        <p:cTn id="25" dur="500"/>
                                        <p:tgtEl>
                                          <p:spTgt spid="18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3">
                                            <p:txEl>
                                              <p:pRg st="3" end="3"/>
                                            </p:txEl>
                                          </p:spTgt>
                                        </p:tgtEl>
                                        <p:attrNameLst>
                                          <p:attrName>style.visibility</p:attrName>
                                        </p:attrNameLst>
                                      </p:cBhvr>
                                      <p:to>
                                        <p:strVal val="visible"/>
                                      </p:to>
                                    </p:set>
                                    <p:animEffect transition="in" filter="fade">
                                      <p:cBhvr>
                                        <p:cTn id="30" dur="500"/>
                                        <p:tgtEl>
                                          <p:spTgt spid="1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3">
                                            <p:txEl>
                                              <p:pRg st="4" end="4"/>
                                            </p:txEl>
                                          </p:spTgt>
                                        </p:tgtEl>
                                        <p:attrNameLst>
                                          <p:attrName>style.visibility</p:attrName>
                                        </p:attrNameLst>
                                      </p:cBhvr>
                                      <p:to>
                                        <p:strVal val="visible"/>
                                      </p:to>
                                    </p:set>
                                    <p:animEffect transition="in" filter="fade">
                                      <p:cBhvr>
                                        <p:cTn id="35" dur="500"/>
                                        <p:tgtEl>
                                          <p:spTgt spid="18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3">
                                            <p:txEl>
                                              <p:pRg st="5" end="5"/>
                                            </p:txEl>
                                          </p:spTgt>
                                        </p:tgtEl>
                                        <p:attrNameLst>
                                          <p:attrName>style.visibility</p:attrName>
                                        </p:attrNameLst>
                                      </p:cBhvr>
                                      <p:to>
                                        <p:strVal val="visible"/>
                                      </p:to>
                                    </p:set>
                                    <p:animEffect transition="in" filter="fade">
                                      <p:cBhvr>
                                        <p:cTn id="40" dur="500"/>
                                        <p:tgtEl>
                                          <p:spTgt spid="18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xEl>
                                              <p:pRg st="6" end="6"/>
                                            </p:txEl>
                                          </p:spTgt>
                                        </p:tgtEl>
                                        <p:attrNameLst>
                                          <p:attrName>style.visibility</p:attrName>
                                        </p:attrNameLst>
                                      </p:cBhvr>
                                      <p:to>
                                        <p:strVal val="visible"/>
                                      </p:to>
                                    </p:set>
                                    <p:animEffect transition="in" filter="fade">
                                      <p:cBhvr>
                                        <p:cTn id="45" dur="500"/>
                                        <p:tgtEl>
                                          <p:spTgt spid="183">
                                            <p:txEl>
                                              <p:pRg st="6" end="6"/>
                                            </p:txEl>
                                          </p:spTgt>
                                        </p:tgtEl>
                                      </p:cBhvr>
                                    </p:animEffect>
                                  </p:childTnLst>
                                </p:cTn>
                              </p:par>
                              <p:par>
                                <p:cTn id="46" presetID="2" presetClass="entr" presetSubtype="2" fill="hold" nodeType="withEffect">
                                  <p:stCondLst>
                                    <p:cond delay="300"/>
                                  </p:stCondLst>
                                  <p:childTnLst>
                                    <p:set>
                                      <p:cBhvr>
                                        <p:cTn id="47" dur="1" fill="hold">
                                          <p:stCondLst>
                                            <p:cond delay="0"/>
                                          </p:stCondLst>
                                        </p:cTn>
                                        <p:tgtEl>
                                          <p:spTgt spid="182"/>
                                        </p:tgtEl>
                                        <p:attrNameLst>
                                          <p:attrName>style.visibility</p:attrName>
                                        </p:attrNameLst>
                                      </p:cBhvr>
                                      <p:to>
                                        <p:strVal val="visible"/>
                                      </p:to>
                                    </p:set>
                                    <p:anim calcmode="lin" valueType="num">
                                      <p:cBhvr additive="base">
                                        <p:cTn id="48" dur="500"/>
                                        <p:tgtEl>
                                          <p:spTgt spid="182"/>
                                        </p:tgtEl>
                                        <p:attrNameLst>
                                          <p:attrName>ppt_x</p:attrName>
                                        </p:attrNameLst>
                                      </p:cBhvr>
                                      <p:tavLst>
                                        <p:tav tm="0">
                                          <p:val>
                                            <p:strVal val="#ppt_x+1"/>
                                          </p:val>
                                        </p:tav>
                                        <p:tav tm="100000">
                                          <p:val>
                                            <p:strVal val="#ppt_x"/>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0">
                                            <p:txEl>
                                              <p:pRg st="0" end="0"/>
                                            </p:txEl>
                                          </p:spTgt>
                                        </p:tgtEl>
                                        <p:attrNameLst>
                                          <p:attrName>style.visibility</p:attrName>
                                        </p:attrNameLst>
                                      </p:cBhvr>
                                      <p:to>
                                        <p:strVal val="visible"/>
                                      </p:to>
                                    </p:set>
                                    <p:animEffect transition="in" filter="fade">
                                      <p:cBhvr>
                                        <p:cTn id="53" dur="500"/>
                                        <p:tgtEl>
                                          <p:spTgt spid="18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0">
                                            <p:txEl>
                                              <p:pRg st="1" end="1"/>
                                            </p:txEl>
                                          </p:spTgt>
                                        </p:tgtEl>
                                        <p:attrNameLst>
                                          <p:attrName>style.visibility</p:attrName>
                                        </p:attrNameLst>
                                      </p:cBhvr>
                                      <p:to>
                                        <p:strVal val="visible"/>
                                      </p:to>
                                    </p:set>
                                    <p:animEffect transition="in" filter="fade">
                                      <p:cBhvr>
                                        <p:cTn id="58" dur="500"/>
                                        <p:tgtEl>
                                          <p:spTgt spid="18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0">
                                            <p:txEl>
                                              <p:pRg st="2" end="2"/>
                                            </p:txEl>
                                          </p:spTgt>
                                        </p:tgtEl>
                                        <p:attrNameLst>
                                          <p:attrName>style.visibility</p:attrName>
                                        </p:attrNameLst>
                                      </p:cBhvr>
                                      <p:to>
                                        <p:strVal val="visible"/>
                                      </p:to>
                                    </p:set>
                                    <p:animEffect transition="in" filter="fade">
                                      <p:cBhvr>
                                        <p:cTn id="63" dur="500"/>
                                        <p:tgtEl>
                                          <p:spTgt spid="180">
                                            <p:txEl>
                                              <p:pRg st="2" end="2"/>
                                            </p:txEl>
                                          </p:spTgt>
                                        </p:tgtEl>
                                      </p:cBhvr>
                                    </p:animEffect>
                                  </p:childTnLst>
                                </p:cTn>
                              </p:par>
                              <p:par>
                                <p:cTn id="64" presetID="2" presetClass="entr" presetSubtype="2" fill="hold" nodeType="withEffect">
                                  <p:stCondLst>
                                    <p:cond delay="300"/>
                                  </p:stCondLst>
                                  <p:childTnLst>
                                    <p:set>
                                      <p:cBhvr>
                                        <p:cTn id="65" dur="1" fill="hold">
                                          <p:stCondLst>
                                            <p:cond delay="0"/>
                                          </p:stCondLst>
                                        </p:cTn>
                                        <p:tgtEl>
                                          <p:spTgt spid="179"/>
                                        </p:tgtEl>
                                        <p:attrNameLst>
                                          <p:attrName>style.visibility</p:attrName>
                                        </p:attrNameLst>
                                      </p:cBhvr>
                                      <p:to>
                                        <p:strVal val="visible"/>
                                      </p:to>
                                    </p:set>
                                    <p:anim calcmode="lin" valueType="num">
                                      <p:cBhvr additive="base">
                                        <p:cTn id="66" dur="50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11"/>
          <p:cNvSpPr/>
          <p:nvPr/>
        </p:nvSpPr>
        <p:spPr>
          <a:xfrm>
            <a:off x="411480" y="1638368"/>
            <a:ext cx="3581400" cy="4735286"/>
          </a:xfrm>
          <a:prstGeom prst="rect">
            <a:avLst/>
          </a:prstGeom>
          <a:solidFill>
            <a:srgbClr val="D8E2F3">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1"/>
          <p:cNvSpPr txBox="1"/>
          <p:nvPr/>
        </p:nvSpPr>
        <p:spPr>
          <a:xfrm>
            <a:off x="5745864" y="2861503"/>
            <a:ext cx="5374981" cy="8196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F7CAAC"/>
              </a:buClr>
              <a:buSzPts val="2800"/>
              <a:buFont typeface="Arial"/>
              <a:buNone/>
            </a:pPr>
            <a:r>
              <a:rPr lang="en-US" sz="2800" b="1">
                <a:solidFill>
                  <a:srgbClr val="F7CAAC"/>
                </a:solidFill>
                <a:latin typeface="Tahoma"/>
                <a:ea typeface="Tahoma"/>
                <a:cs typeface="Tahoma"/>
                <a:sym typeface="Tahoma"/>
              </a:rPr>
              <a:t>Đọc trước bài “Bìa sách với di sản kiến trúc Việt Nam”</a:t>
            </a:r>
            <a:endParaRPr sz="2800" b="1">
              <a:solidFill>
                <a:srgbClr val="F7CAAC"/>
              </a:solidFill>
              <a:latin typeface="Tahoma"/>
              <a:ea typeface="Tahoma"/>
              <a:cs typeface="Tahoma"/>
              <a:sym typeface="Tahoma"/>
            </a:endParaRPr>
          </a:p>
          <a:p>
            <a:pPr marL="0" marR="0" lvl="0" indent="0" algn="l" rtl="0">
              <a:lnSpc>
                <a:spcPct val="90000"/>
              </a:lnSpc>
              <a:spcBef>
                <a:spcPts val="600"/>
              </a:spcBef>
              <a:spcAft>
                <a:spcPts val="0"/>
              </a:spcAft>
              <a:buClr>
                <a:schemeClr val="dk1"/>
              </a:buClr>
              <a:buSzPts val="2800"/>
              <a:buFont typeface="Arial"/>
              <a:buNone/>
            </a:pPr>
            <a:endParaRPr sz="2800">
              <a:solidFill>
                <a:schemeClr val="dk1"/>
              </a:solidFill>
              <a:latin typeface="Tahoma"/>
              <a:ea typeface="Tahoma"/>
              <a:cs typeface="Tahoma"/>
              <a:sym typeface="Tahoma"/>
            </a:endParaRPr>
          </a:p>
        </p:txBody>
      </p:sp>
      <p:sp>
        <p:nvSpPr>
          <p:cNvPr id="194" name="Google Shape;194;p11"/>
          <p:cNvSpPr txBox="1">
            <a:spLocks noGrp="1"/>
          </p:cNvSpPr>
          <p:nvPr>
            <p:ph type="title"/>
          </p:nvPr>
        </p:nvSpPr>
        <p:spPr>
          <a:xfrm>
            <a:off x="3498433" y="376520"/>
            <a:ext cx="6201741" cy="1041726"/>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FEE599"/>
              </a:buClr>
              <a:buSzPts val="4500"/>
              <a:buFont typeface="Arial"/>
              <a:buNone/>
            </a:pPr>
            <a:r>
              <a:rPr lang="en-US" sz="4500" b="1">
                <a:solidFill>
                  <a:srgbClr val="FEE599"/>
                </a:solidFill>
                <a:latin typeface="Arial"/>
                <a:ea typeface="Arial"/>
                <a:cs typeface="Arial"/>
                <a:sym typeface="Arial"/>
              </a:rPr>
              <a:t>CHUẨN BỊ BÀI SAU</a:t>
            </a:r>
            <a:endParaRPr sz="4500" b="1">
              <a:solidFill>
                <a:srgbClr val="FEE599"/>
              </a:solidFill>
              <a:latin typeface="Arial"/>
              <a:ea typeface="Arial"/>
              <a:cs typeface="Arial"/>
              <a:sym typeface="Arial"/>
            </a:endParaRPr>
          </a:p>
        </p:txBody>
      </p:sp>
      <p:sp>
        <p:nvSpPr>
          <p:cNvPr id="195" name="Google Shape;195;p11"/>
          <p:cNvSpPr/>
          <p:nvPr/>
        </p:nvSpPr>
        <p:spPr>
          <a:xfrm>
            <a:off x="4652726" y="4422108"/>
            <a:ext cx="1103095"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6" name="Google Shape;196;p11"/>
          <p:cNvSpPr/>
          <p:nvPr/>
        </p:nvSpPr>
        <p:spPr>
          <a:xfrm>
            <a:off x="4652726" y="3050181"/>
            <a:ext cx="1207548"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7" name="Google Shape;197;p11"/>
          <p:cNvSpPr txBox="1"/>
          <p:nvPr/>
        </p:nvSpPr>
        <p:spPr>
          <a:xfrm>
            <a:off x="5755821" y="4233429"/>
            <a:ext cx="4820740" cy="14293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1600"/>
              <a:buFont typeface="Lato Light"/>
              <a:buNone/>
            </a:pPr>
            <a:r>
              <a:rPr lang="en-US" sz="2800" b="1" i="0" u="none" strike="noStrike" cap="none">
                <a:solidFill>
                  <a:srgbClr val="F7CAAC"/>
                </a:solidFill>
                <a:latin typeface="Tahoma"/>
                <a:ea typeface="Tahoma"/>
                <a:cs typeface="Tahoma"/>
                <a:sym typeface="Tahoma"/>
              </a:rPr>
              <a:t>Chuẩn bị: Giấy vẽ, chì, tẩy, màu vẽ...</a:t>
            </a:r>
            <a:endParaRPr sz="2800" b="1" i="0" u="none" strike="noStrike" cap="none">
              <a:solidFill>
                <a:srgbClr val="F7CAAC"/>
              </a:solidFill>
              <a:latin typeface="Tahoma"/>
              <a:ea typeface="Tahoma"/>
              <a:cs typeface="Tahoma"/>
              <a:sym typeface="Tahoma"/>
            </a:endParaRPr>
          </a:p>
        </p:txBody>
      </p:sp>
      <p:pic>
        <p:nvPicPr>
          <p:cNvPr id="198" name="Google Shape;198;p11"/>
          <p:cNvPicPr preferRelativeResize="0"/>
          <p:nvPr/>
        </p:nvPicPr>
        <p:blipFill rotWithShape="1">
          <a:blip r:embed="rId4">
            <a:alphaModFix/>
          </a:blip>
          <a:srcRect/>
          <a:stretch/>
        </p:blipFill>
        <p:spPr>
          <a:xfrm>
            <a:off x="746385" y="1986144"/>
            <a:ext cx="2894611" cy="40432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par>
                                <p:cTn id="8" presetID="10" presetClass="entr" presetSubtype="0" fill="hold" nodeType="withEffect">
                                  <p:stCondLst>
                                    <p:cond delay="110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par>
                                <p:cTn id="11" presetID="10" presetClass="entr" presetSubtype="0" fill="hold" nodeType="withEffect">
                                  <p:stCondLst>
                                    <p:cond delay="300"/>
                                  </p:stCondLst>
                                  <p:childTnLst>
                                    <p:set>
                                      <p:cBhvr>
                                        <p:cTn id="12" dur="1" fill="hold">
                                          <p:stCondLst>
                                            <p:cond delay="0"/>
                                          </p:stCondLst>
                                        </p:cTn>
                                        <p:tgtEl>
                                          <p:spTgt spid="192"/>
                                        </p:tgtEl>
                                        <p:attrNameLst>
                                          <p:attrName>style.visibility</p:attrName>
                                        </p:attrNameLst>
                                      </p:cBhvr>
                                      <p:to>
                                        <p:strVal val="visible"/>
                                      </p:to>
                                    </p:set>
                                    <p:animEffect transition="in" filter="fade">
                                      <p:cBhvr>
                                        <p:cTn id="13" dur="500"/>
                                        <p:tgtEl>
                                          <p:spTgt spid="19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300"/>
                                  </p:stCondLst>
                                  <p:childTnLst>
                                    <p:set>
                                      <p:cBhvr>
                                        <p:cTn id="17" dur="1" fill="hold">
                                          <p:stCondLst>
                                            <p:cond delay="0"/>
                                          </p:stCondLst>
                                        </p:cTn>
                                        <p:tgtEl>
                                          <p:spTgt spid="195"/>
                                        </p:tgtEl>
                                        <p:attrNameLst>
                                          <p:attrName>style.visibility</p:attrName>
                                        </p:attrNameLst>
                                      </p:cBhvr>
                                      <p:to>
                                        <p:strVal val="visible"/>
                                      </p:to>
                                    </p:set>
                                    <p:animEffect transition="in" filter="fade">
                                      <p:cBhvr>
                                        <p:cTn id="18" dur="500"/>
                                        <p:tgtEl>
                                          <p:spTgt spid="195"/>
                                        </p:tgtEl>
                                      </p:cBhvr>
                                    </p:animEffect>
                                  </p:childTnLst>
                                </p:cTn>
                              </p:par>
                              <p:par>
                                <p:cTn id="19" presetID="10" presetClass="entr" presetSubtype="0" fill="hold" nodeType="withEffect">
                                  <p:stCondLst>
                                    <p:cond delay="200"/>
                                  </p:stCondLst>
                                  <p:childTnLst>
                                    <p:set>
                                      <p:cBhvr>
                                        <p:cTn id="20" dur="1" fill="hold">
                                          <p:stCondLst>
                                            <p:cond delay="0"/>
                                          </p:stCondLst>
                                        </p:cTn>
                                        <p:tgtEl>
                                          <p:spTgt spid="196"/>
                                        </p:tgtEl>
                                        <p:attrNameLst>
                                          <p:attrName>style.visibility</p:attrName>
                                        </p:attrNameLst>
                                      </p:cBhvr>
                                      <p:to>
                                        <p:strVal val="visible"/>
                                      </p:to>
                                    </p:set>
                                    <p:animEffect transition="in" filter="fade">
                                      <p:cBhvr>
                                        <p:cTn id="21" dur="500"/>
                                        <p:tgtEl>
                                          <p:spTgt spid="19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3">
                                            <p:txEl>
                                              <p:pRg st="0" end="0"/>
                                            </p:txEl>
                                          </p:spTgt>
                                        </p:tgtEl>
                                        <p:attrNameLst>
                                          <p:attrName>style.visibility</p:attrName>
                                        </p:attrNameLst>
                                      </p:cBhvr>
                                      <p:to>
                                        <p:strVal val="visible"/>
                                      </p:to>
                                    </p:set>
                                    <p:animEffect transition="in" filter="fade">
                                      <p:cBhvr>
                                        <p:cTn id="26" dur="500"/>
                                        <p:tgtEl>
                                          <p:spTgt spid="19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3">
                                            <p:txEl>
                                              <p:pRg st="1" end="1"/>
                                            </p:txEl>
                                          </p:spTgt>
                                        </p:tgtEl>
                                        <p:attrNameLst>
                                          <p:attrName>style.visibility</p:attrName>
                                        </p:attrNameLst>
                                      </p:cBhvr>
                                      <p:to>
                                        <p:strVal val="visible"/>
                                      </p:to>
                                    </p:set>
                                    <p:animEffect transition="in" filter="fade">
                                      <p:cBhvr>
                                        <p:cTn id="31" dur="500"/>
                                        <p:tgtEl>
                                          <p:spTgt spid="193">
                                            <p:txEl>
                                              <p:pRg st="1" end="1"/>
                                            </p:txEl>
                                          </p:spTgt>
                                        </p:tgtEl>
                                      </p:cBhvr>
                                    </p:animEffect>
                                  </p:childTnLst>
                                </p:cTn>
                              </p:par>
                              <p:par>
                                <p:cTn id="32" presetID="10" presetClass="entr" presetSubtype="0" fill="hold" nodeType="withEffect">
                                  <p:stCondLst>
                                    <p:cond delay="300"/>
                                  </p:stCondLst>
                                  <p:childTnLst>
                                    <p:set>
                                      <p:cBhvr>
                                        <p:cTn id="33" dur="1" fill="hold">
                                          <p:stCondLst>
                                            <p:cond delay="0"/>
                                          </p:stCondLst>
                                        </p:cTn>
                                        <p:tgtEl>
                                          <p:spTgt spid="197"/>
                                        </p:tgtEl>
                                        <p:attrNameLst>
                                          <p:attrName>style.visibility</p:attrName>
                                        </p:attrNameLst>
                                      </p:cBhvr>
                                      <p:to>
                                        <p:strVal val="visible"/>
                                      </p:to>
                                    </p:set>
                                    <p:animEffect transition="in" filter="fade">
                                      <p:cBhvr>
                                        <p:cTn id="34"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p:nvPr/>
        </p:nvSpPr>
        <p:spPr>
          <a:xfrm>
            <a:off x="214916" y="2220685"/>
            <a:ext cx="11367483" cy="3323771"/>
          </a:xfrm>
          <a:prstGeom prst="rect">
            <a:avLst/>
          </a:prstGeom>
          <a:solidFill>
            <a:srgbClr val="663300">
              <a:alpha val="3529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3592284" y="1104357"/>
            <a:ext cx="7496630" cy="1339187"/>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rgbClr val="FEE599"/>
              </a:buClr>
              <a:buSzPts val="4500"/>
              <a:buFont typeface="Arial"/>
              <a:buNone/>
            </a:pPr>
            <a:r>
              <a:rPr lang="en-US" sz="4500" b="1" i="0" u="none" strike="noStrike" cap="none">
                <a:solidFill>
                  <a:srgbClr val="0070C0"/>
                </a:solidFill>
                <a:latin typeface="Arial"/>
                <a:ea typeface="Arial"/>
                <a:cs typeface="Arial"/>
                <a:sym typeface="Arial"/>
              </a:rPr>
              <a:t>YÊU CẦU CẦN ĐẠT</a:t>
            </a:r>
            <a:endParaRPr sz="4500" b="1" i="0" u="none" strike="noStrike" cap="none">
              <a:solidFill>
                <a:srgbClr val="0070C0"/>
              </a:solidFill>
              <a:latin typeface="Arial"/>
              <a:ea typeface="Arial"/>
              <a:cs typeface="Arial"/>
              <a:sym typeface="Arial"/>
            </a:endParaRPr>
          </a:p>
        </p:txBody>
      </p:sp>
      <p:sp>
        <p:nvSpPr>
          <p:cNvPr id="98" name="Google Shape;98;p2"/>
          <p:cNvSpPr txBox="1"/>
          <p:nvPr/>
        </p:nvSpPr>
        <p:spPr>
          <a:xfrm>
            <a:off x="1217362" y="2619473"/>
            <a:ext cx="10176352"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lt1"/>
                </a:solidFill>
                <a:latin typeface="Tahoma"/>
                <a:ea typeface="Tahoma"/>
                <a:cs typeface="Tahoma"/>
                <a:sym typeface="Tahoma"/>
              </a:rPr>
              <a:t>- Chỉ ra được cách lựa chọn và vận dụng hoạ tiết thời Lý vào thiết kế trang phục.  </a:t>
            </a:r>
            <a:endParaRPr sz="3200" dirty="0">
              <a:solidFill>
                <a:schemeClr val="lt1"/>
              </a:solidFill>
              <a:latin typeface="Tahoma"/>
              <a:ea typeface="Tahoma"/>
              <a:cs typeface="Tahoma"/>
              <a:sym typeface="Tahoma"/>
            </a:endParaRPr>
          </a:p>
          <a:p>
            <a:pPr marL="0" marR="0" lvl="0" indent="0" algn="l" rtl="0">
              <a:spcBef>
                <a:spcPts val="0"/>
              </a:spcBef>
              <a:spcAft>
                <a:spcPts val="0"/>
              </a:spcAft>
              <a:buNone/>
            </a:pPr>
            <a:r>
              <a:rPr lang="en-US" sz="3200" dirty="0">
                <a:solidFill>
                  <a:schemeClr val="lt1"/>
                </a:solidFill>
                <a:latin typeface="Tahoma"/>
                <a:ea typeface="Tahoma"/>
                <a:cs typeface="Tahoma"/>
                <a:sym typeface="Tahoma"/>
              </a:rPr>
              <a:t>- Mô phỏng được dáng áo dài với hoạ tiết trang trí thời Lý.</a:t>
            </a:r>
            <a:endParaRPr sz="3200" dirty="0">
              <a:solidFill>
                <a:schemeClr val="lt1"/>
              </a:solidFill>
              <a:latin typeface="Tahoma"/>
              <a:ea typeface="Tahoma"/>
              <a:cs typeface="Tahoma"/>
              <a:sym typeface="Tahoma"/>
            </a:endParaRPr>
          </a:p>
          <a:p>
            <a:pPr marL="0" marR="0" lvl="0" indent="0" algn="l" rtl="0">
              <a:spcBef>
                <a:spcPts val="0"/>
              </a:spcBef>
              <a:spcAft>
                <a:spcPts val="0"/>
              </a:spcAft>
              <a:buNone/>
            </a:pPr>
            <a:r>
              <a:rPr lang="en-US" sz="3200" dirty="0">
                <a:solidFill>
                  <a:schemeClr val="lt1"/>
                </a:solidFill>
                <a:latin typeface="Tahoma"/>
                <a:ea typeface="Tahoma"/>
                <a:cs typeface="Tahoma"/>
                <a:sym typeface="Tahoma"/>
              </a:rPr>
              <a:t>- Phân tích được nguyên lí cân bằng, nhịp điệu và điểm nhấn của hình trang trí trong sản phẩm.</a:t>
            </a:r>
            <a:endParaRPr sz="3200" dirty="0">
              <a:solidFill>
                <a:schemeClr val="lt1"/>
              </a:solidFill>
              <a:latin typeface="Tahoma"/>
              <a:ea typeface="Tahoma"/>
              <a:cs typeface="Tahoma"/>
              <a:sym typeface="Tahoma"/>
            </a:endParaRPr>
          </a:p>
          <a:p>
            <a:pPr marL="0" marR="0" lvl="0" indent="0" algn="l" rtl="0">
              <a:spcBef>
                <a:spcPts val="0"/>
              </a:spcBef>
              <a:spcAft>
                <a:spcPts val="0"/>
              </a:spcAft>
              <a:buNone/>
            </a:pPr>
            <a:r>
              <a:rPr lang="en-US" sz="3200" dirty="0">
                <a:solidFill>
                  <a:schemeClr val="lt1"/>
                </a:solidFill>
                <a:latin typeface="Tahoma"/>
                <a:ea typeface="Tahoma"/>
                <a:cs typeface="Tahoma"/>
                <a:sym typeface="Tahoma"/>
              </a:rPr>
              <a:t>- Có ý thức giữ gìn và phát huy giá trị của di sản nghệ thuật dân tộc.</a:t>
            </a:r>
            <a:endParaRPr sz="3200" b="1" dirty="0">
              <a:solidFill>
                <a:schemeClr val="lt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par>
                                <p:cTn id="8" presetID="2" presetClass="entr" presetSubtype="2" fill="hold" nodeType="withEffect">
                                  <p:stCondLst>
                                    <p:cond delay="700"/>
                                  </p:stCondLst>
                                  <p:childTnLst>
                                    <p:set>
                                      <p:cBhvr>
                                        <p:cTn id="9" dur="1" fill="hold">
                                          <p:stCondLst>
                                            <p:cond delay="0"/>
                                          </p:stCondLst>
                                        </p:cTn>
                                        <p:tgtEl>
                                          <p:spTgt spid="96"/>
                                        </p:tgtEl>
                                        <p:attrNameLst>
                                          <p:attrName>style.visibility</p:attrName>
                                        </p:attrNameLst>
                                      </p:cBhvr>
                                      <p:to>
                                        <p:strVal val="visible"/>
                                      </p:to>
                                    </p:set>
                                    <p:anim calcmode="lin" valueType="num">
                                      <p:cBhvr additive="base">
                                        <p:cTn id="10" dur="1000"/>
                                        <p:tgtEl>
                                          <p:spTgt spid="96"/>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120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7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p:nvPr/>
        </p:nvSpPr>
        <p:spPr>
          <a:xfrm>
            <a:off x="-548639" y="1508760"/>
            <a:ext cx="13277666" cy="4815840"/>
          </a:xfrm>
          <a:prstGeom prst="rect">
            <a:avLst/>
          </a:prstGeom>
          <a:solidFill>
            <a:schemeClr val="dk1">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
          <p:cNvSpPr txBox="1"/>
          <p:nvPr/>
        </p:nvSpPr>
        <p:spPr>
          <a:xfrm>
            <a:off x="4114800" y="1118250"/>
            <a:ext cx="6754287" cy="701486"/>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800000"/>
              </a:buClr>
              <a:buSzPts val="5500"/>
              <a:buFont typeface="Arial"/>
              <a:buNone/>
            </a:pPr>
            <a:r>
              <a:rPr lang="en-US" sz="5500" b="1">
                <a:solidFill>
                  <a:srgbClr val="800000"/>
                </a:solidFill>
                <a:latin typeface="Arial"/>
                <a:ea typeface="Arial"/>
                <a:cs typeface="Arial"/>
                <a:sym typeface="Arial"/>
              </a:rPr>
              <a:t>NỘI DUNG</a:t>
            </a:r>
            <a:endParaRPr sz="5500" b="1">
              <a:solidFill>
                <a:srgbClr val="800000"/>
              </a:solidFill>
              <a:latin typeface="Arial"/>
              <a:ea typeface="Arial"/>
              <a:cs typeface="Arial"/>
              <a:sym typeface="Arial"/>
            </a:endParaRPr>
          </a:p>
        </p:txBody>
      </p:sp>
      <p:sp>
        <p:nvSpPr>
          <p:cNvPr id="106" name="Google Shape;106;p3"/>
          <p:cNvSpPr txBox="1"/>
          <p:nvPr/>
        </p:nvSpPr>
        <p:spPr>
          <a:xfrm>
            <a:off x="2902497" y="2232982"/>
            <a:ext cx="9826530" cy="3247861"/>
          </a:xfrm>
          <a:prstGeom prst="rect">
            <a:avLst/>
          </a:prstGeom>
          <a:noFill/>
          <a:ln>
            <a:noFill/>
          </a:ln>
        </p:spPr>
        <p:txBody>
          <a:bodyPr spcFirstLastPara="1" wrap="square" lIns="91425" tIns="91425" rIns="91425" bIns="91425" anchor="t" anchorCtr="0">
            <a:noAutofit/>
          </a:bodyPr>
          <a:lstStyle/>
          <a:p>
            <a:pPr marL="514350" marR="0" lvl="0" indent="-514350" algn="l" rtl="0">
              <a:lnSpc>
                <a:spcPct val="150000"/>
              </a:lnSpc>
              <a:spcBef>
                <a:spcPts val="0"/>
              </a:spcBef>
              <a:spcAft>
                <a:spcPts val="0"/>
              </a:spcAft>
              <a:buClr>
                <a:schemeClr val="lt1"/>
              </a:buClr>
              <a:buSzPts val="2700"/>
              <a:buFont typeface="Calibri"/>
              <a:buAutoNum type="arabicPeriod"/>
            </a:pPr>
            <a:r>
              <a:rPr lang="en-US" sz="2700" dirty="0">
                <a:solidFill>
                  <a:schemeClr val="lt1"/>
                </a:solidFill>
                <a:latin typeface="Tahoma"/>
                <a:ea typeface="Tahoma"/>
                <a:cs typeface="Tahoma"/>
                <a:sym typeface="Tahoma"/>
              </a:rPr>
              <a:t>Tìm hiểu trang phục áo dài Việt Nam.</a:t>
            </a:r>
            <a:endParaRPr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700" dirty="0">
                <a:solidFill>
                  <a:schemeClr val="lt1"/>
                </a:solidFill>
                <a:latin typeface="Tahoma"/>
                <a:ea typeface="Tahoma"/>
                <a:cs typeface="Tahoma"/>
                <a:sym typeface="Tahoma"/>
              </a:rPr>
              <a:t>Cách tạo hình và trang trí áo dài.</a:t>
            </a:r>
            <a:endParaRPr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700" dirty="0">
                <a:solidFill>
                  <a:schemeClr val="lt1"/>
                </a:solidFill>
                <a:latin typeface="Tahoma"/>
                <a:ea typeface="Tahoma"/>
                <a:cs typeface="Tahoma"/>
                <a:sym typeface="Tahoma"/>
              </a:rPr>
              <a:t>Trang trí áo dài với họa tiết dân tộc.</a:t>
            </a:r>
            <a:endParaRPr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700" dirty="0">
                <a:solidFill>
                  <a:schemeClr val="lt1"/>
                </a:solidFill>
                <a:latin typeface="Tahoma"/>
                <a:ea typeface="Tahoma"/>
                <a:cs typeface="Tahoma"/>
                <a:sym typeface="Tahoma"/>
              </a:rPr>
              <a:t>Trưng bày sản phẩm và chia sẻ.</a:t>
            </a:r>
            <a:endParaRPr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700" dirty="0">
                <a:solidFill>
                  <a:schemeClr val="lt1"/>
                </a:solidFill>
                <a:latin typeface="Tahoma"/>
                <a:ea typeface="Tahoma"/>
                <a:cs typeface="Tahoma"/>
                <a:sym typeface="Tahoma"/>
              </a:rPr>
              <a:t>Tìm hiểu ứng dụng của họa tiết dân tộc trong cuộc sống.</a:t>
            </a:r>
            <a:endParaRPr dirty="0"/>
          </a:p>
          <a:p>
            <a:pPr marL="0" marR="0" lvl="0" indent="0" algn="l" rtl="0">
              <a:lnSpc>
                <a:spcPct val="90000"/>
              </a:lnSpc>
              <a:spcBef>
                <a:spcPts val="0"/>
              </a:spcBef>
              <a:spcAft>
                <a:spcPts val="0"/>
              </a:spcAft>
              <a:buClr>
                <a:schemeClr val="dk1"/>
              </a:buClr>
              <a:buSzPts val="2800"/>
              <a:buFont typeface="Arial"/>
              <a:buNone/>
            </a:pPr>
            <a:endParaRPr sz="2800" dirty="0">
              <a:solidFill>
                <a:schemeClr val="lt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800"/>
              <a:buFont typeface="Arial"/>
              <a:buNone/>
            </a:pPr>
            <a:endParaRPr sz="2800" dirty="0">
              <a:solidFill>
                <a:srgbClr val="4C5D67"/>
              </a:solidFill>
              <a:latin typeface="Tahoma"/>
              <a:ea typeface="Tahoma"/>
              <a:cs typeface="Tahoma"/>
              <a:sym typeface="Tahoma"/>
            </a:endParaRPr>
          </a:p>
        </p:txBody>
      </p:sp>
      <p:pic>
        <p:nvPicPr>
          <p:cNvPr id="107" name="Google Shape;107;p3"/>
          <p:cNvPicPr preferRelativeResize="0"/>
          <p:nvPr/>
        </p:nvPicPr>
        <p:blipFill rotWithShape="1">
          <a:blip r:embed="rId4">
            <a:alphaModFix/>
          </a:blip>
          <a:srcRect/>
          <a:stretch/>
        </p:blipFill>
        <p:spPr>
          <a:xfrm>
            <a:off x="573495" y="2812813"/>
            <a:ext cx="1755506" cy="22320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2" presetClass="entr" presetSubtype="8" fill="hold" nodeType="withEffect">
                                  <p:stCondLst>
                                    <p:cond delay="20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p:tgtEl>
                                          <p:spTgt spid="104"/>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900"/>
                                  </p:stCondLst>
                                  <p:childTnLst>
                                    <p:set>
                                      <p:cBhvr>
                                        <p:cTn id="12" dur="1" fill="hold">
                                          <p:stCondLst>
                                            <p:cond delay="0"/>
                                          </p:stCondLst>
                                        </p:cTn>
                                        <p:tgtEl>
                                          <p:spTgt spid="106">
                                            <p:txEl>
                                              <p:pRg st="0" end="0"/>
                                            </p:txEl>
                                          </p:spTgt>
                                        </p:tgtEl>
                                        <p:attrNameLst>
                                          <p:attrName>style.visibility</p:attrName>
                                        </p:attrNameLst>
                                      </p:cBhvr>
                                      <p:to>
                                        <p:strVal val="visible"/>
                                      </p:to>
                                    </p:set>
                                    <p:anim calcmode="lin" valueType="num">
                                      <p:cBhvr additive="base">
                                        <p:cTn id="13" dur="750"/>
                                        <p:tgtEl>
                                          <p:spTgt spid="106">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06">
                                            <p:txEl>
                                              <p:pRg st="1" end="1"/>
                                            </p:txEl>
                                          </p:spTgt>
                                        </p:tgtEl>
                                        <p:attrNameLst>
                                          <p:attrName>style.visibility</p:attrName>
                                        </p:attrNameLst>
                                      </p:cBhvr>
                                      <p:to>
                                        <p:strVal val="visible"/>
                                      </p:to>
                                    </p:set>
                                    <p:anim calcmode="lin" valueType="num">
                                      <p:cBhvr additive="base">
                                        <p:cTn id="16" dur="750"/>
                                        <p:tgtEl>
                                          <p:spTgt spid="106">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900"/>
                                  </p:stCondLst>
                                  <p:childTnLst>
                                    <p:set>
                                      <p:cBhvr>
                                        <p:cTn id="18" dur="1" fill="hold">
                                          <p:stCondLst>
                                            <p:cond delay="0"/>
                                          </p:stCondLst>
                                        </p:cTn>
                                        <p:tgtEl>
                                          <p:spTgt spid="106">
                                            <p:txEl>
                                              <p:pRg st="2" end="2"/>
                                            </p:txEl>
                                          </p:spTgt>
                                        </p:tgtEl>
                                        <p:attrNameLst>
                                          <p:attrName>style.visibility</p:attrName>
                                        </p:attrNameLst>
                                      </p:cBhvr>
                                      <p:to>
                                        <p:strVal val="visible"/>
                                      </p:to>
                                    </p:set>
                                    <p:anim calcmode="lin" valueType="num">
                                      <p:cBhvr additive="base">
                                        <p:cTn id="19" dur="750"/>
                                        <p:tgtEl>
                                          <p:spTgt spid="106">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900"/>
                                  </p:stCondLst>
                                  <p:childTnLst>
                                    <p:set>
                                      <p:cBhvr>
                                        <p:cTn id="21" dur="1" fill="hold">
                                          <p:stCondLst>
                                            <p:cond delay="0"/>
                                          </p:stCondLst>
                                        </p:cTn>
                                        <p:tgtEl>
                                          <p:spTgt spid="106">
                                            <p:txEl>
                                              <p:pRg st="3" end="3"/>
                                            </p:txEl>
                                          </p:spTgt>
                                        </p:tgtEl>
                                        <p:attrNameLst>
                                          <p:attrName>style.visibility</p:attrName>
                                        </p:attrNameLst>
                                      </p:cBhvr>
                                      <p:to>
                                        <p:strVal val="visible"/>
                                      </p:to>
                                    </p:set>
                                    <p:anim calcmode="lin" valueType="num">
                                      <p:cBhvr additive="base">
                                        <p:cTn id="22" dur="750"/>
                                        <p:tgtEl>
                                          <p:spTgt spid="106">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900"/>
                                  </p:stCondLst>
                                  <p:childTnLst>
                                    <p:set>
                                      <p:cBhvr>
                                        <p:cTn id="24" dur="1" fill="hold">
                                          <p:stCondLst>
                                            <p:cond delay="0"/>
                                          </p:stCondLst>
                                        </p:cTn>
                                        <p:tgtEl>
                                          <p:spTgt spid="106">
                                            <p:txEl>
                                              <p:pRg st="4" end="4"/>
                                            </p:txEl>
                                          </p:spTgt>
                                        </p:tgtEl>
                                        <p:attrNameLst>
                                          <p:attrName>style.visibility</p:attrName>
                                        </p:attrNameLst>
                                      </p:cBhvr>
                                      <p:to>
                                        <p:strVal val="visible"/>
                                      </p:to>
                                    </p:set>
                                    <p:anim calcmode="lin" valueType="num">
                                      <p:cBhvr additive="base">
                                        <p:cTn id="25" dur="750"/>
                                        <p:tgtEl>
                                          <p:spTgt spid="106">
                                            <p:txEl>
                                              <p:pRg st="4" end="4"/>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900"/>
                                  </p:stCondLst>
                                  <p:childTnLst>
                                    <p:set>
                                      <p:cBhvr>
                                        <p:cTn id="27" dur="1" fill="hold">
                                          <p:stCondLst>
                                            <p:cond delay="0"/>
                                          </p:stCondLst>
                                        </p:cTn>
                                        <p:tgtEl>
                                          <p:spTgt spid="106">
                                            <p:txEl>
                                              <p:pRg st="5" end="5"/>
                                            </p:txEl>
                                          </p:spTgt>
                                        </p:tgtEl>
                                        <p:attrNameLst>
                                          <p:attrName>style.visibility</p:attrName>
                                        </p:attrNameLst>
                                      </p:cBhvr>
                                      <p:to>
                                        <p:strVal val="visible"/>
                                      </p:to>
                                    </p:set>
                                    <p:anim calcmode="lin" valueType="num">
                                      <p:cBhvr additive="base">
                                        <p:cTn id="28" dur="750"/>
                                        <p:tgtEl>
                                          <p:spTgt spid="106">
                                            <p:txEl>
                                              <p:pRg st="5" end="5"/>
                                            </p:txEl>
                                          </p:spTgt>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900"/>
                                  </p:stCondLst>
                                  <p:childTnLst>
                                    <p:set>
                                      <p:cBhvr>
                                        <p:cTn id="30" dur="1" fill="hold">
                                          <p:stCondLst>
                                            <p:cond delay="0"/>
                                          </p:stCondLst>
                                        </p:cTn>
                                        <p:tgtEl>
                                          <p:spTgt spid="106">
                                            <p:txEl>
                                              <p:pRg st="6" end="6"/>
                                            </p:txEl>
                                          </p:spTgt>
                                        </p:tgtEl>
                                        <p:attrNameLst>
                                          <p:attrName>style.visibility</p:attrName>
                                        </p:attrNameLst>
                                      </p:cBhvr>
                                      <p:to>
                                        <p:strVal val="visible"/>
                                      </p:to>
                                    </p:set>
                                    <p:anim calcmode="lin" valueType="num">
                                      <p:cBhvr additive="base">
                                        <p:cTn id="31" dur="750"/>
                                        <p:tgtEl>
                                          <p:spTgt spid="106">
                                            <p:txEl>
                                              <p:pRg st="6" end="6"/>
                                            </p:txEl>
                                          </p:spTgt>
                                        </p:tgtEl>
                                        <p:attrNameLst>
                                          <p:attrName>ppt_x</p:attrName>
                                        </p:attrNameLst>
                                      </p:cBhvr>
                                      <p:tavLst>
                                        <p:tav tm="0">
                                          <p:val>
                                            <p:strVal val="#ppt_x+1"/>
                                          </p:val>
                                        </p:tav>
                                        <p:tav tm="100000">
                                          <p:val>
                                            <p:strVal val="#ppt_x"/>
                                          </p:val>
                                        </p:tav>
                                      </p:tavLst>
                                    </p:anim>
                                  </p:childTnLst>
                                </p:cTn>
                              </p:par>
                              <p:par>
                                <p:cTn id="32" presetID="10" presetClass="entr" presetSubtype="0" fill="hold" nodeType="withEffect">
                                  <p:stCondLst>
                                    <p:cond delay="40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4"/>
          <p:cNvSpPr/>
          <p:nvPr/>
        </p:nvSpPr>
        <p:spPr>
          <a:xfrm>
            <a:off x="6162671" y="2126598"/>
            <a:ext cx="6298263" cy="3634121"/>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1. </a:t>
            </a:r>
            <a:r>
              <a:rPr lang="en-US" sz="2300" b="1" u="sng">
                <a:solidFill>
                  <a:srgbClr val="800000"/>
                </a:solidFill>
                <a:latin typeface="Tahoma"/>
                <a:ea typeface="Tahoma"/>
                <a:cs typeface="Tahoma"/>
                <a:sym typeface="Tahoma"/>
              </a:rPr>
              <a:t>Tìm hiểu trang phục áo dài Việt Nam</a:t>
            </a:r>
            <a:endParaRPr sz="2300" b="1">
              <a:solidFill>
                <a:srgbClr val="800000"/>
              </a:solidFill>
            </a:endParaRPr>
          </a:p>
        </p:txBody>
      </p:sp>
      <p:sp>
        <p:nvSpPr>
          <p:cNvPr id="114" name="Google Shape;114;p4"/>
          <p:cNvSpPr/>
          <p:nvPr/>
        </p:nvSpPr>
        <p:spPr>
          <a:xfrm>
            <a:off x="923209" y="-113269"/>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smtClean="0">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15" name="Google Shape;115;p4"/>
          <p:cNvSpPr txBox="1"/>
          <p:nvPr/>
        </p:nvSpPr>
        <p:spPr>
          <a:xfrm>
            <a:off x="6253157" y="2450020"/>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Quan sát, theo dõi và trả lời:</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hãy nêu những bộ phận chính của áo dài?</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Họa tiết được trang trí ở các vị trí nào của áo dài?</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Hình họa tiết có tỉ lệ thế nào so với chiếc áo?</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Màu sắc của họa tiết ra sao?</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thích họa tiết nào của dân tộc?</a:t>
            </a:r>
            <a:endParaRPr/>
          </a:p>
        </p:txBody>
      </p:sp>
      <p:pic>
        <p:nvPicPr>
          <p:cNvPr id="116" name="Google Shape;116;p4"/>
          <p:cNvPicPr preferRelativeResize="0"/>
          <p:nvPr/>
        </p:nvPicPr>
        <p:blipFill rotWithShape="1">
          <a:blip r:embed="rId4">
            <a:alphaModFix/>
          </a:blip>
          <a:srcRect/>
          <a:stretch/>
        </p:blipFill>
        <p:spPr>
          <a:xfrm>
            <a:off x="207962" y="2000557"/>
            <a:ext cx="5776262" cy="46119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advTm="37789">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700"/>
                                  </p:stCondLst>
                                  <p:childTnLst>
                                    <p:set>
                                      <p:cBhvr>
                                        <p:cTn id="9" dur="1" fill="hold">
                                          <p:stCondLst>
                                            <p:cond delay="0"/>
                                          </p:stCondLst>
                                        </p:cTn>
                                        <p:tgtEl>
                                          <p:spTgt spid="113"/>
                                        </p:tgtEl>
                                        <p:attrNameLst>
                                          <p:attrName>style.visibility</p:attrName>
                                        </p:attrNameLst>
                                      </p:cBhvr>
                                      <p:to>
                                        <p:strVal val="visible"/>
                                      </p:to>
                                    </p:set>
                                    <p:anim calcmode="lin" valueType="num">
                                      <p:cBhvr additive="base">
                                        <p:cTn id="10" dur="500"/>
                                        <p:tgtEl>
                                          <p:spTgt spid="113"/>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110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5">
                                            <p:txEl>
                                              <p:pRg st="0" end="0"/>
                                            </p:txEl>
                                          </p:spTgt>
                                        </p:tgtEl>
                                        <p:attrNameLst>
                                          <p:attrName>style.visibility</p:attrName>
                                        </p:attrNameLst>
                                      </p:cBhvr>
                                      <p:to>
                                        <p:strVal val="visible"/>
                                      </p:to>
                                    </p:set>
                                    <p:animEffect transition="in" filter="fade">
                                      <p:cBhvr>
                                        <p:cTn id="18" dur="500"/>
                                        <p:tgtEl>
                                          <p:spTgt spid="1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5">
                                            <p:txEl>
                                              <p:pRg st="1" end="1"/>
                                            </p:txEl>
                                          </p:spTgt>
                                        </p:tgtEl>
                                        <p:attrNameLst>
                                          <p:attrName>style.visibility</p:attrName>
                                        </p:attrNameLst>
                                      </p:cBhvr>
                                      <p:to>
                                        <p:strVal val="visible"/>
                                      </p:to>
                                    </p:set>
                                    <p:animEffect transition="in" filter="fade">
                                      <p:cBhvr>
                                        <p:cTn id="23" dur="500"/>
                                        <p:tgtEl>
                                          <p:spTgt spid="1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5">
                                            <p:txEl>
                                              <p:pRg st="2" end="2"/>
                                            </p:txEl>
                                          </p:spTgt>
                                        </p:tgtEl>
                                        <p:attrNameLst>
                                          <p:attrName>style.visibility</p:attrName>
                                        </p:attrNameLst>
                                      </p:cBhvr>
                                      <p:to>
                                        <p:strVal val="visible"/>
                                      </p:to>
                                    </p:set>
                                    <p:animEffect transition="in" filter="fade">
                                      <p:cBhvr>
                                        <p:cTn id="28" dur="500"/>
                                        <p:tgtEl>
                                          <p:spTgt spid="1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5">
                                            <p:txEl>
                                              <p:pRg st="3" end="3"/>
                                            </p:txEl>
                                          </p:spTgt>
                                        </p:tgtEl>
                                        <p:attrNameLst>
                                          <p:attrName>style.visibility</p:attrName>
                                        </p:attrNameLst>
                                      </p:cBhvr>
                                      <p:to>
                                        <p:strVal val="visible"/>
                                      </p:to>
                                    </p:set>
                                    <p:animEffect transition="in" filter="fade">
                                      <p:cBhvr>
                                        <p:cTn id="33" dur="500"/>
                                        <p:tgtEl>
                                          <p:spTgt spid="11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5">
                                            <p:txEl>
                                              <p:pRg st="4" end="4"/>
                                            </p:txEl>
                                          </p:spTgt>
                                        </p:tgtEl>
                                        <p:attrNameLst>
                                          <p:attrName>style.visibility</p:attrName>
                                        </p:attrNameLst>
                                      </p:cBhvr>
                                      <p:to>
                                        <p:strVal val="visible"/>
                                      </p:to>
                                    </p:set>
                                    <p:animEffect transition="in" filter="fade">
                                      <p:cBhvr>
                                        <p:cTn id="38" dur="500"/>
                                        <p:tgtEl>
                                          <p:spTgt spid="11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5">
                                            <p:txEl>
                                              <p:pRg st="5" end="5"/>
                                            </p:txEl>
                                          </p:spTgt>
                                        </p:tgtEl>
                                        <p:attrNameLst>
                                          <p:attrName>style.visibility</p:attrName>
                                        </p:attrNameLst>
                                      </p:cBhvr>
                                      <p:to>
                                        <p:strVal val="visible"/>
                                      </p:to>
                                    </p:set>
                                    <p:animEffect transition="in" filter="fade">
                                      <p:cBhvr>
                                        <p:cTn id="43" dur="500"/>
                                        <p:tgtEl>
                                          <p:spTgt spid="11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5">
                                            <p:txEl>
                                              <p:pRg st="6" end="6"/>
                                            </p:txEl>
                                          </p:spTgt>
                                        </p:tgtEl>
                                        <p:attrNameLst>
                                          <p:attrName>style.visibility</p:attrName>
                                        </p:attrNameLst>
                                      </p:cBhvr>
                                      <p:to>
                                        <p:strVal val="visible"/>
                                      </p:to>
                                    </p:set>
                                    <p:animEffect transition="in" filter="fade">
                                      <p:cBhvr>
                                        <p:cTn id="48" dur="500"/>
                                        <p:tgtEl>
                                          <p:spTgt spid="115">
                                            <p:txEl>
                                              <p:pRg st="6" end="6"/>
                                            </p:txEl>
                                          </p:spTgt>
                                        </p:tgtEl>
                                      </p:cBhvr>
                                    </p:animEffect>
                                  </p:childTnLst>
                                </p:cTn>
                              </p:par>
                              <p:par>
                                <p:cTn id="49" presetID="2" presetClass="entr" presetSubtype="2" fill="hold" nodeType="with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500"/>
                                        <p:tgtEl>
                                          <p:spTgt spid="112"/>
                                        </p:tgtEl>
                                        <p:attrNameLst>
                                          <p:attrName>ppt_x</p:attrName>
                                        </p:attrNameLst>
                                      </p:cBhvr>
                                      <p:tavLst>
                                        <p:tav tm="0">
                                          <p:val>
                                            <p:strVal val="#ppt_x+1"/>
                                          </p:val>
                                        </p:tav>
                                        <p:tav tm="100000">
                                          <p:val>
                                            <p:strVal val="#ppt_x"/>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xit" presetSubtype="32" fill="hold" nodeType="clickEffect">
                                  <p:stCondLst>
                                    <p:cond delay="0"/>
                                  </p:stCondLst>
                                  <p:childTnLst>
                                    <p:anim calcmode="lin" valueType="num">
                                      <p:cBhvr additive="base">
                                        <p:cTn id="55" dur="500"/>
                                        <p:tgtEl>
                                          <p:spTgt spid="115">
                                            <p:txEl>
                                              <p:pRg st="0" end="0"/>
                                            </p:txEl>
                                          </p:spTgt>
                                        </p:tgtEl>
                                        <p:attrNameLst>
                                          <p:attrName>ppt_w</p:attrName>
                                        </p:attrNameLst>
                                      </p:cBhvr>
                                      <p:tavLst>
                                        <p:tav tm="0">
                                          <p:val>
                                            <p:strVal val="#ppt_w"/>
                                          </p:val>
                                        </p:tav>
                                        <p:tav tm="100000">
                                          <p:val>
                                            <p:strVal val="0"/>
                                          </p:val>
                                        </p:tav>
                                      </p:tavLst>
                                    </p:anim>
                                    <p:anim calcmode="lin" valueType="num">
                                      <p:cBhvr additive="base">
                                        <p:cTn id="56" dur="500"/>
                                        <p:tgtEl>
                                          <p:spTgt spid="115">
                                            <p:txEl>
                                              <p:pRg st="0" end="0"/>
                                            </p:txEl>
                                          </p:spTgt>
                                        </p:tgtEl>
                                        <p:attrNameLst>
                                          <p:attrName>ppt_h</p:attrName>
                                        </p:attrNameLst>
                                      </p:cBhvr>
                                      <p:tavLst>
                                        <p:tav tm="0">
                                          <p:val>
                                            <p:strVal val="#ppt_h"/>
                                          </p:val>
                                        </p:tav>
                                        <p:tav tm="100000">
                                          <p:val>
                                            <p:strVal val="0"/>
                                          </p:val>
                                        </p:tav>
                                      </p:tavLst>
                                    </p:anim>
                                    <p:set>
                                      <p:cBhvr>
                                        <p:cTn id="57" dur="1" fill="hold">
                                          <p:stCondLst>
                                            <p:cond delay="500"/>
                                          </p:stCondLst>
                                        </p:cTn>
                                        <p:tgtEl>
                                          <p:spTgt spid="115">
                                            <p:txEl>
                                              <p:pRg st="0" end="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nodeType="clickEffect">
                                  <p:stCondLst>
                                    <p:cond delay="0"/>
                                  </p:stCondLst>
                                  <p:childTnLst>
                                    <p:anim calcmode="lin" valueType="num">
                                      <p:cBhvr additive="base">
                                        <p:cTn id="61" dur="500"/>
                                        <p:tgtEl>
                                          <p:spTgt spid="115">
                                            <p:txEl>
                                              <p:pRg st="1" end="1"/>
                                            </p:txEl>
                                          </p:spTgt>
                                        </p:tgtEl>
                                        <p:attrNameLst>
                                          <p:attrName>ppt_w</p:attrName>
                                        </p:attrNameLst>
                                      </p:cBhvr>
                                      <p:tavLst>
                                        <p:tav tm="0">
                                          <p:val>
                                            <p:strVal val="#ppt_w"/>
                                          </p:val>
                                        </p:tav>
                                        <p:tav tm="100000">
                                          <p:val>
                                            <p:strVal val="0"/>
                                          </p:val>
                                        </p:tav>
                                      </p:tavLst>
                                    </p:anim>
                                    <p:anim calcmode="lin" valueType="num">
                                      <p:cBhvr additive="base">
                                        <p:cTn id="62" dur="500"/>
                                        <p:tgtEl>
                                          <p:spTgt spid="115">
                                            <p:txEl>
                                              <p:pRg st="1" end="1"/>
                                            </p:txEl>
                                          </p:spTgt>
                                        </p:tgtEl>
                                        <p:attrNameLst>
                                          <p:attrName>ppt_h</p:attrName>
                                        </p:attrNameLst>
                                      </p:cBhvr>
                                      <p:tavLst>
                                        <p:tav tm="0">
                                          <p:val>
                                            <p:strVal val="#ppt_h"/>
                                          </p:val>
                                        </p:tav>
                                        <p:tav tm="100000">
                                          <p:val>
                                            <p:strVal val="0"/>
                                          </p:val>
                                        </p:tav>
                                      </p:tavLst>
                                    </p:anim>
                                    <p:set>
                                      <p:cBhvr>
                                        <p:cTn id="63" dur="1" fill="hold">
                                          <p:stCondLst>
                                            <p:cond delay="500"/>
                                          </p:stCondLst>
                                        </p:cTn>
                                        <p:tgtEl>
                                          <p:spTgt spid="115">
                                            <p:txEl>
                                              <p:pRg st="1" end="1"/>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3" presetClass="exit" presetSubtype="32" fill="hold" nodeType="clickEffect">
                                  <p:stCondLst>
                                    <p:cond delay="0"/>
                                  </p:stCondLst>
                                  <p:childTnLst>
                                    <p:anim calcmode="lin" valueType="num">
                                      <p:cBhvr additive="base">
                                        <p:cTn id="67" dur="500"/>
                                        <p:tgtEl>
                                          <p:spTgt spid="115">
                                            <p:txEl>
                                              <p:pRg st="2" end="2"/>
                                            </p:txEl>
                                          </p:spTgt>
                                        </p:tgtEl>
                                        <p:attrNameLst>
                                          <p:attrName>ppt_w</p:attrName>
                                        </p:attrNameLst>
                                      </p:cBhvr>
                                      <p:tavLst>
                                        <p:tav tm="0">
                                          <p:val>
                                            <p:strVal val="#ppt_w"/>
                                          </p:val>
                                        </p:tav>
                                        <p:tav tm="100000">
                                          <p:val>
                                            <p:strVal val="0"/>
                                          </p:val>
                                        </p:tav>
                                      </p:tavLst>
                                    </p:anim>
                                    <p:anim calcmode="lin" valueType="num">
                                      <p:cBhvr additive="base">
                                        <p:cTn id="68" dur="500"/>
                                        <p:tgtEl>
                                          <p:spTgt spid="115">
                                            <p:txEl>
                                              <p:pRg st="2" end="2"/>
                                            </p:txEl>
                                          </p:spTgt>
                                        </p:tgtEl>
                                        <p:attrNameLst>
                                          <p:attrName>ppt_h</p:attrName>
                                        </p:attrNameLst>
                                      </p:cBhvr>
                                      <p:tavLst>
                                        <p:tav tm="0">
                                          <p:val>
                                            <p:strVal val="#ppt_h"/>
                                          </p:val>
                                        </p:tav>
                                        <p:tav tm="100000">
                                          <p:val>
                                            <p:strVal val="0"/>
                                          </p:val>
                                        </p:tav>
                                      </p:tavLst>
                                    </p:anim>
                                    <p:set>
                                      <p:cBhvr>
                                        <p:cTn id="69" dur="1" fill="hold">
                                          <p:stCondLst>
                                            <p:cond delay="500"/>
                                          </p:stCondLst>
                                        </p:cTn>
                                        <p:tgtEl>
                                          <p:spTgt spid="115">
                                            <p:txEl>
                                              <p:pRg st="2" end="2"/>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3" presetClass="exit" presetSubtype="32" fill="hold" nodeType="clickEffect">
                                  <p:stCondLst>
                                    <p:cond delay="0"/>
                                  </p:stCondLst>
                                  <p:childTnLst>
                                    <p:anim calcmode="lin" valueType="num">
                                      <p:cBhvr additive="base">
                                        <p:cTn id="73" dur="500"/>
                                        <p:tgtEl>
                                          <p:spTgt spid="115">
                                            <p:txEl>
                                              <p:pRg st="3" end="3"/>
                                            </p:txEl>
                                          </p:spTgt>
                                        </p:tgtEl>
                                        <p:attrNameLst>
                                          <p:attrName>ppt_w</p:attrName>
                                        </p:attrNameLst>
                                      </p:cBhvr>
                                      <p:tavLst>
                                        <p:tav tm="0">
                                          <p:val>
                                            <p:strVal val="#ppt_w"/>
                                          </p:val>
                                        </p:tav>
                                        <p:tav tm="100000">
                                          <p:val>
                                            <p:strVal val="0"/>
                                          </p:val>
                                        </p:tav>
                                      </p:tavLst>
                                    </p:anim>
                                    <p:anim calcmode="lin" valueType="num">
                                      <p:cBhvr additive="base">
                                        <p:cTn id="74" dur="500"/>
                                        <p:tgtEl>
                                          <p:spTgt spid="115">
                                            <p:txEl>
                                              <p:pRg st="3" end="3"/>
                                            </p:txEl>
                                          </p:spTgt>
                                        </p:tgtEl>
                                        <p:attrNameLst>
                                          <p:attrName>ppt_h</p:attrName>
                                        </p:attrNameLst>
                                      </p:cBhvr>
                                      <p:tavLst>
                                        <p:tav tm="0">
                                          <p:val>
                                            <p:strVal val="#ppt_h"/>
                                          </p:val>
                                        </p:tav>
                                        <p:tav tm="100000">
                                          <p:val>
                                            <p:strVal val="0"/>
                                          </p:val>
                                        </p:tav>
                                      </p:tavLst>
                                    </p:anim>
                                    <p:set>
                                      <p:cBhvr>
                                        <p:cTn id="75" dur="1" fill="hold">
                                          <p:stCondLst>
                                            <p:cond delay="500"/>
                                          </p:stCondLst>
                                        </p:cTn>
                                        <p:tgtEl>
                                          <p:spTgt spid="115">
                                            <p:txEl>
                                              <p:pRg st="3" end="3"/>
                                            </p:txEl>
                                          </p:spTgt>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3" presetClass="exit" presetSubtype="32" fill="hold" nodeType="clickEffect">
                                  <p:stCondLst>
                                    <p:cond delay="0"/>
                                  </p:stCondLst>
                                  <p:childTnLst>
                                    <p:anim calcmode="lin" valueType="num">
                                      <p:cBhvr additive="base">
                                        <p:cTn id="79" dur="500"/>
                                        <p:tgtEl>
                                          <p:spTgt spid="115">
                                            <p:txEl>
                                              <p:pRg st="4" end="4"/>
                                            </p:txEl>
                                          </p:spTgt>
                                        </p:tgtEl>
                                        <p:attrNameLst>
                                          <p:attrName>ppt_w</p:attrName>
                                        </p:attrNameLst>
                                      </p:cBhvr>
                                      <p:tavLst>
                                        <p:tav tm="0">
                                          <p:val>
                                            <p:strVal val="#ppt_w"/>
                                          </p:val>
                                        </p:tav>
                                        <p:tav tm="100000">
                                          <p:val>
                                            <p:strVal val="0"/>
                                          </p:val>
                                        </p:tav>
                                      </p:tavLst>
                                    </p:anim>
                                    <p:anim calcmode="lin" valueType="num">
                                      <p:cBhvr additive="base">
                                        <p:cTn id="80" dur="500"/>
                                        <p:tgtEl>
                                          <p:spTgt spid="115">
                                            <p:txEl>
                                              <p:pRg st="4" end="4"/>
                                            </p:txEl>
                                          </p:spTgt>
                                        </p:tgtEl>
                                        <p:attrNameLst>
                                          <p:attrName>ppt_h</p:attrName>
                                        </p:attrNameLst>
                                      </p:cBhvr>
                                      <p:tavLst>
                                        <p:tav tm="0">
                                          <p:val>
                                            <p:strVal val="#ppt_h"/>
                                          </p:val>
                                        </p:tav>
                                        <p:tav tm="100000">
                                          <p:val>
                                            <p:strVal val="0"/>
                                          </p:val>
                                        </p:tav>
                                      </p:tavLst>
                                    </p:anim>
                                    <p:set>
                                      <p:cBhvr>
                                        <p:cTn id="81" dur="1" fill="hold">
                                          <p:stCondLst>
                                            <p:cond delay="500"/>
                                          </p:stCondLst>
                                        </p:cTn>
                                        <p:tgtEl>
                                          <p:spTgt spid="115">
                                            <p:txEl>
                                              <p:pRg st="4" end="4"/>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3" presetClass="exit" presetSubtype="32" fill="hold" nodeType="clickEffect">
                                  <p:stCondLst>
                                    <p:cond delay="0"/>
                                  </p:stCondLst>
                                  <p:childTnLst>
                                    <p:anim calcmode="lin" valueType="num">
                                      <p:cBhvr additive="base">
                                        <p:cTn id="85" dur="500"/>
                                        <p:tgtEl>
                                          <p:spTgt spid="115">
                                            <p:txEl>
                                              <p:pRg st="5" end="5"/>
                                            </p:txEl>
                                          </p:spTgt>
                                        </p:tgtEl>
                                        <p:attrNameLst>
                                          <p:attrName>ppt_w</p:attrName>
                                        </p:attrNameLst>
                                      </p:cBhvr>
                                      <p:tavLst>
                                        <p:tav tm="0">
                                          <p:val>
                                            <p:strVal val="#ppt_w"/>
                                          </p:val>
                                        </p:tav>
                                        <p:tav tm="100000">
                                          <p:val>
                                            <p:strVal val="0"/>
                                          </p:val>
                                        </p:tav>
                                      </p:tavLst>
                                    </p:anim>
                                    <p:anim calcmode="lin" valueType="num">
                                      <p:cBhvr additive="base">
                                        <p:cTn id="86" dur="500"/>
                                        <p:tgtEl>
                                          <p:spTgt spid="115">
                                            <p:txEl>
                                              <p:pRg st="5" end="5"/>
                                            </p:txEl>
                                          </p:spTgt>
                                        </p:tgtEl>
                                        <p:attrNameLst>
                                          <p:attrName>ppt_h</p:attrName>
                                        </p:attrNameLst>
                                      </p:cBhvr>
                                      <p:tavLst>
                                        <p:tav tm="0">
                                          <p:val>
                                            <p:strVal val="#ppt_h"/>
                                          </p:val>
                                        </p:tav>
                                        <p:tav tm="100000">
                                          <p:val>
                                            <p:strVal val="0"/>
                                          </p:val>
                                        </p:tav>
                                      </p:tavLst>
                                    </p:anim>
                                    <p:set>
                                      <p:cBhvr>
                                        <p:cTn id="87" dur="1" fill="hold">
                                          <p:stCondLst>
                                            <p:cond delay="500"/>
                                          </p:stCondLst>
                                        </p:cTn>
                                        <p:tgtEl>
                                          <p:spTgt spid="115">
                                            <p:txEl>
                                              <p:pRg st="5" end="5"/>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3" presetClass="exit" presetSubtype="32" fill="hold" nodeType="clickEffect">
                                  <p:stCondLst>
                                    <p:cond delay="0"/>
                                  </p:stCondLst>
                                  <p:childTnLst>
                                    <p:anim calcmode="lin" valueType="num">
                                      <p:cBhvr additive="base">
                                        <p:cTn id="91" dur="500"/>
                                        <p:tgtEl>
                                          <p:spTgt spid="115">
                                            <p:txEl>
                                              <p:pRg st="6" end="6"/>
                                            </p:txEl>
                                          </p:spTgt>
                                        </p:tgtEl>
                                        <p:attrNameLst>
                                          <p:attrName>ppt_w</p:attrName>
                                        </p:attrNameLst>
                                      </p:cBhvr>
                                      <p:tavLst>
                                        <p:tav tm="0">
                                          <p:val>
                                            <p:strVal val="#ppt_w"/>
                                          </p:val>
                                        </p:tav>
                                        <p:tav tm="100000">
                                          <p:val>
                                            <p:strVal val="0"/>
                                          </p:val>
                                        </p:tav>
                                      </p:tavLst>
                                    </p:anim>
                                    <p:anim calcmode="lin" valueType="num">
                                      <p:cBhvr additive="base">
                                        <p:cTn id="92" dur="500"/>
                                        <p:tgtEl>
                                          <p:spTgt spid="115">
                                            <p:txEl>
                                              <p:pRg st="6" end="6"/>
                                            </p:txEl>
                                          </p:spTgt>
                                        </p:tgtEl>
                                        <p:attrNameLst>
                                          <p:attrName>ppt_h</p:attrName>
                                        </p:attrNameLst>
                                      </p:cBhvr>
                                      <p:tavLst>
                                        <p:tav tm="0">
                                          <p:val>
                                            <p:strVal val="#ppt_h"/>
                                          </p:val>
                                        </p:tav>
                                        <p:tav tm="100000">
                                          <p:val>
                                            <p:strVal val="0"/>
                                          </p:val>
                                        </p:tav>
                                      </p:tavLst>
                                    </p:anim>
                                    <p:set>
                                      <p:cBhvr>
                                        <p:cTn id="93" dur="1" fill="hold">
                                          <p:stCondLst>
                                            <p:cond delay="500"/>
                                          </p:stCondLst>
                                        </p:cTn>
                                        <p:tgtEl>
                                          <p:spTgt spid="11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1. </a:t>
            </a:r>
            <a:r>
              <a:rPr lang="en-US" sz="2300" b="1" u="sng">
                <a:solidFill>
                  <a:srgbClr val="800000"/>
                </a:solidFill>
                <a:latin typeface="Tahoma"/>
                <a:ea typeface="Tahoma"/>
                <a:cs typeface="Tahoma"/>
                <a:sym typeface="Tahoma"/>
              </a:rPr>
              <a:t>Tìm hiểu trang phục áo dài Việt Nam</a:t>
            </a:r>
            <a:endParaRPr sz="2300" b="1">
              <a:solidFill>
                <a:srgbClr val="800000"/>
              </a:solidFill>
            </a:endParaRPr>
          </a:p>
        </p:txBody>
      </p:sp>
      <p:sp>
        <p:nvSpPr>
          <p:cNvPr id="124" name="Google Shape;124;p5"/>
          <p:cNvSpPr/>
          <p:nvPr/>
        </p:nvSpPr>
        <p:spPr>
          <a:xfrm>
            <a:off x="1035786" y="-137160"/>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25" name="Google Shape;125;p5"/>
          <p:cNvSpPr/>
          <p:nvPr/>
        </p:nvSpPr>
        <p:spPr>
          <a:xfrm>
            <a:off x="6477693" y="2267140"/>
            <a:ext cx="5714307" cy="4209860"/>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5"/>
          <p:cNvSpPr txBox="1"/>
          <p:nvPr/>
        </p:nvSpPr>
        <p:spPr>
          <a:xfrm>
            <a:off x="6401493" y="2330302"/>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a:solidFill>
                  <a:schemeClr val="lt1"/>
                </a:solidFill>
                <a:latin typeface="Tahoma"/>
                <a:ea typeface="Tahoma"/>
                <a:cs typeface="Tahoma"/>
                <a:sym typeface="Tahoma"/>
              </a:rPr>
              <a:t>Nhận định:</a:t>
            </a:r>
            <a:endParaRPr sz="2500" u="sng">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Các bộ phận của áo dài: Cổ, Vai, Cánh tay, Thân, Tà áo...</a:t>
            </a:r>
            <a:endParaRPr sz="2300">
              <a:solidFill>
                <a:srgbClr val="FFFF66"/>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Vị trí các họa tiết: Trên ngực, Cổ, Cánh tay, Tà trước và sau...</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Tỉ lệ họa tiết: Chiếm diện tích lớn và ở trí trung tâm trên áo dài</a:t>
            </a:r>
            <a:endParaRPr sz="2300">
              <a:solidFill>
                <a:srgbClr val="FFFF66"/>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Màu sắc: Hài hòa (rực rỡ, êm dịu).</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Hình họa tiết: Hoa sen, hoa cúc, hình Rồng...</a:t>
            </a:r>
            <a:endParaRPr sz="2300">
              <a:solidFill>
                <a:srgbClr val="FFFF66"/>
              </a:solidFill>
              <a:latin typeface="Arial"/>
              <a:ea typeface="Arial"/>
              <a:cs typeface="Arial"/>
              <a:sym typeface="Arial"/>
            </a:endParaRPr>
          </a:p>
        </p:txBody>
      </p:sp>
      <p:pic>
        <p:nvPicPr>
          <p:cNvPr id="127" name="Google Shape;127;p5"/>
          <p:cNvPicPr preferRelativeResize="0"/>
          <p:nvPr/>
        </p:nvPicPr>
        <p:blipFill rotWithShape="1">
          <a:blip r:embed="rId4">
            <a:alphaModFix/>
          </a:blip>
          <a:srcRect/>
          <a:stretch/>
        </p:blipFill>
        <p:spPr>
          <a:xfrm>
            <a:off x="207962" y="2000557"/>
            <a:ext cx="5776262" cy="46119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500"/>
                                        <p:tgtEl>
                                          <p:spTgt spid="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fade">
                                      <p:cBhvr>
                                        <p:cTn id="37" dur="500"/>
                                        <p:tgtEl>
                                          <p:spTgt spid="126">
                                            <p:txEl>
                                              <p:pRg st="6" end="6"/>
                                            </p:txEl>
                                          </p:spTgt>
                                        </p:tgtEl>
                                      </p:cBhvr>
                                    </p:animEffect>
                                  </p:childTnLst>
                                </p:cTn>
                              </p:par>
                              <p:par>
                                <p:cTn id="38" presetID="2" presetClass="entr" presetSubtype="2" fill="hold" nodeType="withEffect">
                                  <p:stCondLst>
                                    <p:cond delay="300"/>
                                  </p:stCondLst>
                                  <p:childTnLst>
                                    <p:set>
                                      <p:cBhvr>
                                        <p:cTn id="39" dur="1" fill="hold">
                                          <p:stCondLst>
                                            <p:cond delay="0"/>
                                          </p:stCondLst>
                                        </p:cTn>
                                        <p:tgtEl>
                                          <p:spTgt spid="125"/>
                                        </p:tgtEl>
                                        <p:attrNameLst>
                                          <p:attrName>style.visibility</p:attrName>
                                        </p:attrNameLst>
                                      </p:cBhvr>
                                      <p:to>
                                        <p:strVal val="visible"/>
                                      </p:to>
                                    </p:set>
                                    <p:anim calcmode="lin" valueType="num">
                                      <p:cBhvr additive="base">
                                        <p:cTn id="40" dur="500"/>
                                        <p:tgtEl>
                                          <p:spTgt spid="1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6"/>
          <p:cNvSpPr/>
          <p:nvPr/>
        </p:nvSpPr>
        <p:spPr>
          <a:xfrm>
            <a:off x="1304719" y="-106680"/>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33" name="Google Shape;133;p6"/>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2. </a:t>
            </a:r>
            <a:r>
              <a:rPr lang="en-US" sz="2300" b="1" u="sng">
                <a:solidFill>
                  <a:srgbClr val="800000"/>
                </a:solidFill>
                <a:latin typeface="Tahoma"/>
                <a:ea typeface="Tahoma"/>
                <a:cs typeface="Tahoma"/>
                <a:sym typeface="Tahoma"/>
              </a:rPr>
              <a:t>Cách tạo hình và trang trí áo dài</a:t>
            </a:r>
            <a:endParaRPr sz="2300" b="1">
              <a:solidFill>
                <a:srgbClr val="800000"/>
              </a:solidFill>
            </a:endParaRPr>
          </a:p>
        </p:txBody>
      </p:sp>
      <p:sp>
        <p:nvSpPr>
          <p:cNvPr id="134" name="Google Shape;134;p6"/>
          <p:cNvSpPr/>
          <p:nvPr/>
        </p:nvSpPr>
        <p:spPr>
          <a:xfrm>
            <a:off x="6162671" y="2126598"/>
            <a:ext cx="6298263" cy="3634121"/>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6"/>
          <p:cNvSpPr txBox="1"/>
          <p:nvPr/>
        </p:nvSpPr>
        <p:spPr>
          <a:xfrm>
            <a:off x="6253157" y="2450020"/>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Quan sát, theo dõi và trả lời:</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hãy nêu các bước tạo hình và trang trí chiếc áo dài?</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Điểm khác nhau giữa vẽ trang trí áo dài với trang trí đường diềm là gì?</a:t>
            </a:r>
            <a:endParaRPr sz="2300">
              <a:solidFill>
                <a:schemeClr val="lt1"/>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có cách nào khác để trang trí chiếc áo dài nào không? Hãy nêu cách làm đó?</a:t>
            </a:r>
            <a:endParaRPr/>
          </a:p>
          <a:p>
            <a:pPr marL="127000" marR="0" lvl="0" indent="0" algn="l" rtl="0">
              <a:lnSpc>
                <a:spcPct val="90000"/>
              </a:lnSpc>
              <a:spcBef>
                <a:spcPts val="0"/>
              </a:spcBef>
              <a:spcAft>
                <a:spcPts val="0"/>
              </a:spcAft>
              <a:buClr>
                <a:schemeClr val="dk1"/>
              </a:buClr>
              <a:buSzPts val="1600"/>
              <a:buFont typeface="Arial"/>
              <a:buNone/>
            </a:pPr>
            <a:endParaRPr sz="2300">
              <a:solidFill>
                <a:schemeClr val="lt1"/>
              </a:solidFill>
              <a:latin typeface="Arial"/>
              <a:ea typeface="Arial"/>
              <a:cs typeface="Arial"/>
              <a:sym typeface="Arial"/>
            </a:endParaRPr>
          </a:p>
        </p:txBody>
      </p:sp>
      <p:pic>
        <p:nvPicPr>
          <p:cNvPr id="136" name="Google Shape;136;p6"/>
          <p:cNvPicPr preferRelativeResize="0"/>
          <p:nvPr/>
        </p:nvPicPr>
        <p:blipFill rotWithShape="1">
          <a:blip r:embed="rId4">
            <a:alphaModFix/>
          </a:blip>
          <a:srcRect/>
          <a:stretch/>
        </p:blipFill>
        <p:spPr>
          <a:xfrm>
            <a:off x="542698" y="2004679"/>
            <a:ext cx="4696959" cy="469695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par>
                                <p:cTn id="13" presetID="10" presetClass="entr" presetSubtype="0" fill="hold" nodeType="withEffect">
                                  <p:stCondLst>
                                    <p:cond delay="40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500"/>
                                        <p:tgtEl>
                                          <p:spTgt spid="135">
                                            <p:txEl>
                                              <p:pRg st="0" end="0"/>
                                            </p:txEl>
                                          </p:spTgt>
                                        </p:tgtEl>
                                      </p:cBhvr>
                                    </p:animEffect>
                                  </p:childTnLst>
                                </p:cTn>
                              </p:par>
                              <p:par>
                                <p:cTn id="16" presetID="10" presetClass="entr" presetSubtype="0" fill="hold" nodeType="withEffect">
                                  <p:stCondLst>
                                    <p:cond delay="400"/>
                                  </p:stCondLst>
                                  <p:childTnLst>
                                    <p:set>
                                      <p:cBhvr>
                                        <p:cTn id="17" dur="1" fill="hold">
                                          <p:stCondLst>
                                            <p:cond delay="0"/>
                                          </p:stCondLst>
                                        </p:cTn>
                                        <p:tgtEl>
                                          <p:spTgt spid="135">
                                            <p:txEl>
                                              <p:pRg st="1" end="1"/>
                                            </p:txEl>
                                          </p:spTgt>
                                        </p:tgtEl>
                                        <p:attrNameLst>
                                          <p:attrName>style.visibility</p:attrName>
                                        </p:attrNameLst>
                                      </p:cBhvr>
                                      <p:to>
                                        <p:strVal val="visible"/>
                                      </p:to>
                                    </p:set>
                                    <p:animEffect transition="in" filter="fade">
                                      <p:cBhvr>
                                        <p:cTn id="18" dur="500"/>
                                        <p:tgtEl>
                                          <p:spTgt spid="135">
                                            <p:txEl>
                                              <p:pRg st="1" end="1"/>
                                            </p:txEl>
                                          </p:spTgt>
                                        </p:tgtEl>
                                      </p:cBhvr>
                                    </p:animEffect>
                                  </p:childTnLst>
                                </p:cTn>
                              </p:par>
                              <p:par>
                                <p:cTn id="19" presetID="10" presetClass="entr" presetSubtype="0" fill="hold" nodeType="withEffect">
                                  <p:stCondLst>
                                    <p:cond delay="400"/>
                                  </p:stCondLst>
                                  <p:childTnLst>
                                    <p:set>
                                      <p:cBhvr>
                                        <p:cTn id="20" dur="1" fill="hold">
                                          <p:stCondLst>
                                            <p:cond delay="0"/>
                                          </p:stCondLst>
                                        </p:cTn>
                                        <p:tgtEl>
                                          <p:spTgt spid="135">
                                            <p:txEl>
                                              <p:pRg st="2" end="2"/>
                                            </p:txEl>
                                          </p:spTgt>
                                        </p:tgtEl>
                                        <p:attrNameLst>
                                          <p:attrName>style.visibility</p:attrName>
                                        </p:attrNameLst>
                                      </p:cBhvr>
                                      <p:to>
                                        <p:strVal val="visible"/>
                                      </p:to>
                                    </p:set>
                                    <p:animEffect transition="in" filter="fade">
                                      <p:cBhvr>
                                        <p:cTn id="21" dur="500"/>
                                        <p:tgtEl>
                                          <p:spTgt spid="135">
                                            <p:txEl>
                                              <p:pRg st="2" end="2"/>
                                            </p:txEl>
                                          </p:spTgt>
                                        </p:tgtEl>
                                      </p:cBhvr>
                                    </p:animEffect>
                                  </p:childTnLst>
                                </p:cTn>
                              </p:par>
                              <p:par>
                                <p:cTn id="22" presetID="10" presetClass="entr" presetSubtype="0" fill="hold" nodeType="withEffect">
                                  <p:stCondLst>
                                    <p:cond delay="400"/>
                                  </p:stCondLst>
                                  <p:childTnLst>
                                    <p:set>
                                      <p:cBhvr>
                                        <p:cTn id="23" dur="1" fill="hold">
                                          <p:stCondLst>
                                            <p:cond delay="0"/>
                                          </p:stCondLst>
                                        </p:cTn>
                                        <p:tgtEl>
                                          <p:spTgt spid="135">
                                            <p:txEl>
                                              <p:pRg st="3" end="3"/>
                                            </p:txEl>
                                          </p:spTgt>
                                        </p:tgtEl>
                                        <p:attrNameLst>
                                          <p:attrName>style.visibility</p:attrName>
                                        </p:attrNameLst>
                                      </p:cBhvr>
                                      <p:to>
                                        <p:strVal val="visible"/>
                                      </p:to>
                                    </p:set>
                                    <p:animEffect transition="in" filter="fade">
                                      <p:cBhvr>
                                        <p:cTn id="24" dur="500"/>
                                        <p:tgtEl>
                                          <p:spTgt spid="135">
                                            <p:txEl>
                                              <p:pRg st="3" end="3"/>
                                            </p:txEl>
                                          </p:spTgt>
                                        </p:tgtEl>
                                      </p:cBhvr>
                                    </p:animEffect>
                                  </p:childTnLst>
                                </p:cTn>
                              </p:par>
                              <p:par>
                                <p:cTn id="25" presetID="10" presetClass="entr" presetSubtype="0" fill="hold" nodeType="withEffect">
                                  <p:stCondLst>
                                    <p:cond delay="40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500"/>
                                        <p:tgtEl>
                                          <p:spTgt spid="135">
                                            <p:txEl>
                                              <p:pRg st="4" end="4"/>
                                            </p:txEl>
                                          </p:spTgt>
                                        </p:tgtEl>
                                      </p:cBhvr>
                                    </p:animEffect>
                                  </p:childTnLst>
                                </p:cTn>
                              </p:par>
                              <p:par>
                                <p:cTn id="28" presetID="10" presetClass="entr" presetSubtype="0" fill="hold" nodeType="withEffect">
                                  <p:stCondLst>
                                    <p:cond delay="400"/>
                                  </p:stCondLst>
                                  <p:childTnLst>
                                    <p:set>
                                      <p:cBhvr>
                                        <p:cTn id="29" dur="1" fill="hold">
                                          <p:stCondLst>
                                            <p:cond delay="0"/>
                                          </p:stCondLst>
                                        </p:cTn>
                                        <p:tgtEl>
                                          <p:spTgt spid="135">
                                            <p:txEl>
                                              <p:pRg st="5" end="5"/>
                                            </p:txEl>
                                          </p:spTgt>
                                        </p:tgtEl>
                                        <p:attrNameLst>
                                          <p:attrName>style.visibility</p:attrName>
                                        </p:attrNameLst>
                                      </p:cBhvr>
                                      <p:to>
                                        <p:strVal val="visible"/>
                                      </p:to>
                                    </p:set>
                                    <p:animEffect transition="in" filter="fade">
                                      <p:cBhvr>
                                        <p:cTn id="30" dur="500"/>
                                        <p:tgtEl>
                                          <p:spTgt spid="135">
                                            <p:txEl>
                                              <p:pRg st="5" end="5"/>
                                            </p:txEl>
                                          </p:spTgt>
                                        </p:tgtEl>
                                      </p:cBhvr>
                                    </p:animEffect>
                                  </p:childTnLst>
                                </p:cTn>
                              </p:par>
                              <p:par>
                                <p:cTn id="31" presetID="2" presetClass="entr" presetSubtype="2" fill="hold" nodeType="withEffect">
                                  <p:stCondLst>
                                    <p:cond delay="700"/>
                                  </p:stCondLst>
                                  <p:childTnLst>
                                    <p:set>
                                      <p:cBhvr>
                                        <p:cTn id="32" dur="1" fill="hold">
                                          <p:stCondLst>
                                            <p:cond delay="0"/>
                                          </p:stCondLst>
                                        </p:cTn>
                                        <p:tgtEl>
                                          <p:spTgt spid="134"/>
                                        </p:tgtEl>
                                        <p:attrNameLst>
                                          <p:attrName>style.visibility</p:attrName>
                                        </p:attrNameLst>
                                      </p:cBhvr>
                                      <p:to>
                                        <p:strVal val="visible"/>
                                      </p:to>
                                    </p:set>
                                    <p:anim calcmode="lin" valueType="num">
                                      <p:cBhvr additive="base">
                                        <p:cTn id="33" dur="500"/>
                                        <p:tgtEl>
                                          <p:spTgt spid="134"/>
                                        </p:tgtEl>
                                        <p:attrNameLst>
                                          <p:attrName>ppt_x</p:attrName>
                                        </p:attrNameLst>
                                      </p:cBhvr>
                                      <p:tavLst>
                                        <p:tav tm="0">
                                          <p:val>
                                            <p:strVal val="#ppt_x+1"/>
                                          </p:val>
                                        </p:tav>
                                        <p:tav tm="100000">
                                          <p:val>
                                            <p:strVal val="#ppt_x"/>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nodeType="clickEffect">
                                  <p:stCondLst>
                                    <p:cond delay="0"/>
                                  </p:stCondLst>
                                  <p:childTnLst>
                                    <p:anim calcmode="lin" valueType="num">
                                      <p:cBhvr additive="base">
                                        <p:cTn id="37" dur="500"/>
                                        <p:tgtEl>
                                          <p:spTgt spid="135">
                                            <p:txEl>
                                              <p:pRg st="0" end="0"/>
                                            </p:txEl>
                                          </p:spTgt>
                                        </p:tgtEl>
                                        <p:attrNameLst>
                                          <p:attrName>ppt_w</p:attrName>
                                        </p:attrNameLst>
                                      </p:cBhvr>
                                      <p:tavLst>
                                        <p:tav tm="0">
                                          <p:val>
                                            <p:strVal val="#ppt_w"/>
                                          </p:val>
                                        </p:tav>
                                        <p:tav tm="100000">
                                          <p:val>
                                            <p:strVal val="0"/>
                                          </p:val>
                                        </p:tav>
                                      </p:tavLst>
                                    </p:anim>
                                    <p:anim calcmode="lin" valueType="num">
                                      <p:cBhvr additive="base">
                                        <p:cTn id="38" dur="500"/>
                                        <p:tgtEl>
                                          <p:spTgt spid="135">
                                            <p:txEl>
                                              <p:pRg st="0" end="0"/>
                                            </p:txEl>
                                          </p:spTgt>
                                        </p:tgtEl>
                                        <p:attrNameLst>
                                          <p:attrName>ppt_h</p:attrName>
                                        </p:attrNameLst>
                                      </p:cBhvr>
                                      <p:tavLst>
                                        <p:tav tm="0">
                                          <p:val>
                                            <p:strVal val="#ppt_h"/>
                                          </p:val>
                                        </p:tav>
                                        <p:tav tm="100000">
                                          <p:val>
                                            <p:strVal val="0"/>
                                          </p:val>
                                        </p:tav>
                                      </p:tavLst>
                                    </p:anim>
                                    <p:set>
                                      <p:cBhvr>
                                        <p:cTn id="39" dur="1" fill="hold">
                                          <p:stCondLst>
                                            <p:cond delay="500"/>
                                          </p:stCondLst>
                                        </p:cTn>
                                        <p:tgtEl>
                                          <p:spTgt spid="135">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3" presetClass="exit" presetSubtype="32" fill="hold" nodeType="clickEffect">
                                  <p:stCondLst>
                                    <p:cond delay="0"/>
                                  </p:stCondLst>
                                  <p:childTnLst>
                                    <p:anim calcmode="lin" valueType="num">
                                      <p:cBhvr additive="base">
                                        <p:cTn id="43" dur="500"/>
                                        <p:tgtEl>
                                          <p:spTgt spid="135">
                                            <p:txEl>
                                              <p:pRg st="1" end="1"/>
                                            </p:txEl>
                                          </p:spTgt>
                                        </p:tgtEl>
                                        <p:attrNameLst>
                                          <p:attrName>ppt_w</p:attrName>
                                        </p:attrNameLst>
                                      </p:cBhvr>
                                      <p:tavLst>
                                        <p:tav tm="0">
                                          <p:val>
                                            <p:strVal val="#ppt_w"/>
                                          </p:val>
                                        </p:tav>
                                        <p:tav tm="100000">
                                          <p:val>
                                            <p:strVal val="0"/>
                                          </p:val>
                                        </p:tav>
                                      </p:tavLst>
                                    </p:anim>
                                    <p:anim calcmode="lin" valueType="num">
                                      <p:cBhvr additive="base">
                                        <p:cTn id="44" dur="500"/>
                                        <p:tgtEl>
                                          <p:spTgt spid="135">
                                            <p:txEl>
                                              <p:pRg st="1" end="1"/>
                                            </p:txEl>
                                          </p:spTgt>
                                        </p:tgtEl>
                                        <p:attrNameLst>
                                          <p:attrName>ppt_h</p:attrName>
                                        </p:attrNameLst>
                                      </p:cBhvr>
                                      <p:tavLst>
                                        <p:tav tm="0">
                                          <p:val>
                                            <p:strVal val="#ppt_h"/>
                                          </p:val>
                                        </p:tav>
                                        <p:tav tm="100000">
                                          <p:val>
                                            <p:strVal val="0"/>
                                          </p:val>
                                        </p:tav>
                                      </p:tavLst>
                                    </p:anim>
                                    <p:set>
                                      <p:cBhvr>
                                        <p:cTn id="45" dur="1" fill="hold">
                                          <p:stCondLst>
                                            <p:cond delay="500"/>
                                          </p:stCondLst>
                                        </p:cTn>
                                        <p:tgtEl>
                                          <p:spTgt spid="135">
                                            <p:txEl>
                                              <p:pRg st="1" end="1"/>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3" presetClass="exit" presetSubtype="32" fill="hold" nodeType="clickEffect">
                                  <p:stCondLst>
                                    <p:cond delay="0"/>
                                  </p:stCondLst>
                                  <p:childTnLst>
                                    <p:anim calcmode="lin" valueType="num">
                                      <p:cBhvr additive="base">
                                        <p:cTn id="49" dur="500"/>
                                        <p:tgtEl>
                                          <p:spTgt spid="135">
                                            <p:txEl>
                                              <p:pRg st="2" end="2"/>
                                            </p:txEl>
                                          </p:spTgt>
                                        </p:tgtEl>
                                        <p:attrNameLst>
                                          <p:attrName>ppt_w</p:attrName>
                                        </p:attrNameLst>
                                      </p:cBhvr>
                                      <p:tavLst>
                                        <p:tav tm="0">
                                          <p:val>
                                            <p:strVal val="#ppt_w"/>
                                          </p:val>
                                        </p:tav>
                                        <p:tav tm="100000">
                                          <p:val>
                                            <p:strVal val="0"/>
                                          </p:val>
                                        </p:tav>
                                      </p:tavLst>
                                    </p:anim>
                                    <p:anim calcmode="lin" valueType="num">
                                      <p:cBhvr additive="base">
                                        <p:cTn id="50" dur="500"/>
                                        <p:tgtEl>
                                          <p:spTgt spid="135">
                                            <p:txEl>
                                              <p:pRg st="2" end="2"/>
                                            </p:txEl>
                                          </p:spTgt>
                                        </p:tgtEl>
                                        <p:attrNameLst>
                                          <p:attrName>ppt_h</p:attrName>
                                        </p:attrNameLst>
                                      </p:cBhvr>
                                      <p:tavLst>
                                        <p:tav tm="0">
                                          <p:val>
                                            <p:strVal val="#ppt_h"/>
                                          </p:val>
                                        </p:tav>
                                        <p:tav tm="100000">
                                          <p:val>
                                            <p:strVal val="0"/>
                                          </p:val>
                                        </p:tav>
                                      </p:tavLst>
                                    </p:anim>
                                    <p:set>
                                      <p:cBhvr>
                                        <p:cTn id="51" dur="1" fill="hold">
                                          <p:stCondLst>
                                            <p:cond delay="500"/>
                                          </p:stCondLst>
                                        </p:cTn>
                                        <p:tgtEl>
                                          <p:spTgt spid="135">
                                            <p:txEl>
                                              <p:pRg st="2" end="2"/>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3" presetClass="exit" presetSubtype="32" fill="hold" nodeType="clickEffect">
                                  <p:stCondLst>
                                    <p:cond delay="0"/>
                                  </p:stCondLst>
                                  <p:childTnLst>
                                    <p:anim calcmode="lin" valueType="num">
                                      <p:cBhvr additive="base">
                                        <p:cTn id="55" dur="500"/>
                                        <p:tgtEl>
                                          <p:spTgt spid="135">
                                            <p:txEl>
                                              <p:pRg st="3" end="3"/>
                                            </p:txEl>
                                          </p:spTgt>
                                        </p:tgtEl>
                                        <p:attrNameLst>
                                          <p:attrName>ppt_w</p:attrName>
                                        </p:attrNameLst>
                                      </p:cBhvr>
                                      <p:tavLst>
                                        <p:tav tm="0">
                                          <p:val>
                                            <p:strVal val="#ppt_w"/>
                                          </p:val>
                                        </p:tav>
                                        <p:tav tm="100000">
                                          <p:val>
                                            <p:strVal val="0"/>
                                          </p:val>
                                        </p:tav>
                                      </p:tavLst>
                                    </p:anim>
                                    <p:anim calcmode="lin" valueType="num">
                                      <p:cBhvr additive="base">
                                        <p:cTn id="56" dur="500"/>
                                        <p:tgtEl>
                                          <p:spTgt spid="135">
                                            <p:txEl>
                                              <p:pRg st="3" end="3"/>
                                            </p:txEl>
                                          </p:spTgt>
                                        </p:tgtEl>
                                        <p:attrNameLst>
                                          <p:attrName>ppt_h</p:attrName>
                                        </p:attrNameLst>
                                      </p:cBhvr>
                                      <p:tavLst>
                                        <p:tav tm="0">
                                          <p:val>
                                            <p:strVal val="#ppt_h"/>
                                          </p:val>
                                        </p:tav>
                                        <p:tav tm="100000">
                                          <p:val>
                                            <p:strVal val="0"/>
                                          </p:val>
                                        </p:tav>
                                      </p:tavLst>
                                    </p:anim>
                                    <p:set>
                                      <p:cBhvr>
                                        <p:cTn id="57" dur="1" fill="hold">
                                          <p:stCondLst>
                                            <p:cond delay="500"/>
                                          </p:stCondLst>
                                        </p:cTn>
                                        <p:tgtEl>
                                          <p:spTgt spid="135">
                                            <p:txEl>
                                              <p:pRg st="3" end="3"/>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nodeType="clickEffect">
                                  <p:stCondLst>
                                    <p:cond delay="0"/>
                                  </p:stCondLst>
                                  <p:childTnLst>
                                    <p:anim calcmode="lin" valueType="num">
                                      <p:cBhvr additive="base">
                                        <p:cTn id="61" dur="500"/>
                                        <p:tgtEl>
                                          <p:spTgt spid="135">
                                            <p:txEl>
                                              <p:pRg st="4" end="4"/>
                                            </p:txEl>
                                          </p:spTgt>
                                        </p:tgtEl>
                                        <p:attrNameLst>
                                          <p:attrName>ppt_w</p:attrName>
                                        </p:attrNameLst>
                                      </p:cBhvr>
                                      <p:tavLst>
                                        <p:tav tm="0">
                                          <p:val>
                                            <p:strVal val="#ppt_w"/>
                                          </p:val>
                                        </p:tav>
                                        <p:tav tm="100000">
                                          <p:val>
                                            <p:strVal val="0"/>
                                          </p:val>
                                        </p:tav>
                                      </p:tavLst>
                                    </p:anim>
                                    <p:anim calcmode="lin" valueType="num">
                                      <p:cBhvr additive="base">
                                        <p:cTn id="62" dur="500"/>
                                        <p:tgtEl>
                                          <p:spTgt spid="135">
                                            <p:txEl>
                                              <p:pRg st="4" end="4"/>
                                            </p:txEl>
                                          </p:spTgt>
                                        </p:tgtEl>
                                        <p:attrNameLst>
                                          <p:attrName>ppt_h</p:attrName>
                                        </p:attrNameLst>
                                      </p:cBhvr>
                                      <p:tavLst>
                                        <p:tav tm="0">
                                          <p:val>
                                            <p:strVal val="#ppt_h"/>
                                          </p:val>
                                        </p:tav>
                                        <p:tav tm="100000">
                                          <p:val>
                                            <p:strVal val="0"/>
                                          </p:val>
                                        </p:tav>
                                      </p:tavLst>
                                    </p:anim>
                                    <p:set>
                                      <p:cBhvr>
                                        <p:cTn id="63" dur="1" fill="hold">
                                          <p:stCondLst>
                                            <p:cond delay="500"/>
                                          </p:stCondLst>
                                        </p:cTn>
                                        <p:tgtEl>
                                          <p:spTgt spid="135">
                                            <p:txEl>
                                              <p:pRg st="4" end="4"/>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3" presetClass="exit" presetSubtype="32" fill="hold" nodeType="clickEffect">
                                  <p:stCondLst>
                                    <p:cond delay="0"/>
                                  </p:stCondLst>
                                  <p:childTnLst>
                                    <p:anim calcmode="lin" valueType="num">
                                      <p:cBhvr additive="base">
                                        <p:cTn id="67" dur="500"/>
                                        <p:tgtEl>
                                          <p:spTgt spid="135">
                                            <p:txEl>
                                              <p:pRg st="5" end="5"/>
                                            </p:txEl>
                                          </p:spTgt>
                                        </p:tgtEl>
                                        <p:attrNameLst>
                                          <p:attrName>ppt_w</p:attrName>
                                        </p:attrNameLst>
                                      </p:cBhvr>
                                      <p:tavLst>
                                        <p:tav tm="0">
                                          <p:val>
                                            <p:strVal val="#ppt_w"/>
                                          </p:val>
                                        </p:tav>
                                        <p:tav tm="100000">
                                          <p:val>
                                            <p:strVal val="0"/>
                                          </p:val>
                                        </p:tav>
                                      </p:tavLst>
                                    </p:anim>
                                    <p:anim calcmode="lin" valueType="num">
                                      <p:cBhvr additive="base">
                                        <p:cTn id="68" dur="500"/>
                                        <p:tgtEl>
                                          <p:spTgt spid="135">
                                            <p:txEl>
                                              <p:pRg st="5" end="5"/>
                                            </p:txEl>
                                          </p:spTgt>
                                        </p:tgtEl>
                                        <p:attrNameLst>
                                          <p:attrName>ppt_h</p:attrName>
                                        </p:attrNameLst>
                                      </p:cBhvr>
                                      <p:tavLst>
                                        <p:tav tm="0">
                                          <p:val>
                                            <p:strVal val="#ppt_h"/>
                                          </p:val>
                                        </p:tav>
                                        <p:tav tm="100000">
                                          <p:val>
                                            <p:strVal val="0"/>
                                          </p:val>
                                        </p:tav>
                                      </p:tavLst>
                                    </p:anim>
                                    <p:set>
                                      <p:cBhvr>
                                        <p:cTn id="69" dur="1" fill="hold">
                                          <p:stCondLst>
                                            <p:cond delay="500"/>
                                          </p:stCondLst>
                                        </p:cTn>
                                        <p:tgtEl>
                                          <p:spTgt spid="13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7"/>
          <p:cNvSpPr/>
          <p:nvPr/>
        </p:nvSpPr>
        <p:spPr>
          <a:xfrm>
            <a:off x="1453055" y="-147599"/>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44" name="Google Shape;144;p7"/>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2. </a:t>
            </a:r>
            <a:r>
              <a:rPr lang="en-US" sz="2300" b="1" u="sng">
                <a:solidFill>
                  <a:srgbClr val="800000"/>
                </a:solidFill>
                <a:latin typeface="Tahoma"/>
                <a:ea typeface="Tahoma"/>
                <a:cs typeface="Tahoma"/>
                <a:sym typeface="Tahoma"/>
              </a:rPr>
              <a:t>Cách tạo hình và trang trí áo dài</a:t>
            </a:r>
            <a:endParaRPr sz="2300" b="1">
              <a:solidFill>
                <a:srgbClr val="800000"/>
              </a:solidFill>
            </a:endParaRPr>
          </a:p>
        </p:txBody>
      </p:sp>
      <p:sp>
        <p:nvSpPr>
          <p:cNvPr id="145" name="Google Shape;145;p7"/>
          <p:cNvSpPr/>
          <p:nvPr/>
        </p:nvSpPr>
        <p:spPr>
          <a:xfrm>
            <a:off x="6477693" y="2267140"/>
            <a:ext cx="5714307" cy="4209860"/>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7"/>
          <p:cNvSpPr txBox="1"/>
          <p:nvPr/>
        </p:nvSpPr>
        <p:spPr>
          <a:xfrm>
            <a:off x="6401493" y="2330302"/>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a:solidFill>
                  <a:schemeClr val="lt1"/>
                </a:solidFill>
                <a:latin typeface="Tahoma"/>
                <a:ea typeface="Tahoma"/>
                <a:cs typeface="Tahoma"/>
                <a:sym typeface="Tahoma"/>
              </a:rPr>
              <a:t>Nhận định:</a:t>
            </a:r>
            <a:endParaRPr sz="2500" u="sng">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B1: Vẽ nét chu vi dáng người trên giấy.</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B2: Tạo hình áo dài theo dáng hình chu vi.</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B3: Vẽ mảng để xác định họa tiết và hình thức trang trí áo dài.</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B4: Vẽ hình họa tiết.</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B5: Vẽ màu họa tiết và nền áo để hoàn thiện sản phẩm.</a:t>
            </a:r>
            <a:endParaRPr sz="2300">
              <a:solidFill>
                <a:srgbClr val="FFFF66"/>
              </a:solidFill>
              <a:latin typeface="Arial"/>
              <a:ea typeface="Arial"/>
              <a:cs typeface="Arial"/>
              <a:sym typeface="Arial"/>
            </a:endParaRPr>
          </a:p>
        </p:txBody>
      </p:sp>
      <p:pic>
        <p:nvPicPr>
          <p:cNvPr id="147" name="Google Shape;147;p7"/>
          <p:cNvPicPr preferRelativeResize="0"/>
          <p:nvPr/>
        </p:nvPicPr>
        <p:blipFill rotWithShape="1">
          <a:blip r:embed="rId4">
            <a:alphaModFix/>
          </a:blip>
          <a:srcRect/>
          <a:stretch/>
        </p:blipFill>
        <p:spPr>
          <a:xfrm>
            <a:off x="542698" y="2004679"/>
            <a:ext cx="4696959" cy="46969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5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500"/>
                                        <p:tgtEl>
                                          <p:spTgt spid="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6" end="6"/>
                                            </p:txEl>
                                          </p:spTgt>
                                        </p:tgtEl>
                                        <p:attrNameLst>
                                          <p:attrName>style.visibility</p:attrName>
                                        </p:attrNameLst>
                                      </p:cBhvr>
                                      <p:to>
                                        <p:strVal val="visible"/>
                                      </p:to>
                                    </p:set>
                                    <p:animEffect transition="in" filter="fade">
                                      <p:cBhvr>
                                        <p:cTn id="37" dur="500"/>
                                        <p:tgtEl>
                                          <p:spTgt spid="146">
                                            <p:txEl>
                                              <p:pRg st="6" end="6"/>
                                            </p:txEl>
                                          </p:spTgt>
                                        </p:tgtEl>
                                      </p:cBhvr>
                                    </p:animEffect>
                                  </p:childTnLst>
                                </p:cTn>
                              </p:par>
                              <p:par>
                                <p:cTn id="38" presetID="2" presetClass="entr" presetSubtype="2" fill="hold" nodeType="withEffect">
                                  <p:stCondLst>
                                    <p:cond delay="300"/>
                                  </p:stCondLst>
                                  <p:childTnLst>
                                    <p:set>
                                      <p:cBhvr>
                                        <p:cTn id="39" dur="1" fill="hold">
                                          <p:stCondLst>
                                            <p:cond delay="0"/>
                                          </p:stCondLst>
                                        </p:cTn>
                                        <p:tgtEl>
                                          <p:spTgt spid="145"/>
                                        </p:tgtEl>
                                        <p:attrNameLst>
                                          <p:attrName>style.visibility</p:attrName>
                                        </p:attrNameLst>
                                      </p:cBhvr>
                                      <p:to>
                                        <p:strVal val="visible"/>
                                      </p:to>
                                    </p:set>
                                    <p:anim calcmode="lin" valueType="num">
                                      <p:cBhvr additive="base">
                                        <p:cTn id="40" dur="500"/>
                                        <p:tgtEl>
                                          <p:spTgt spid="1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8"/>
          <p:cNvSpPr/>
          <p:nvPr/>
        </p:nvSpPr>
        <p:spPr>
          <a:xfrm>
            <a:off x="1044980" y="-128826"/>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53" name="Google Shape;153;p8"/>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3. T</a:t>
            </a:r>
            <a:r>
              <a:rPr lang="en-US" sz="2300" b="1" u="sng">
                <a:solidFill>
                  <a:srgbClr val="800000"/>
                </a:solidFill>
                <a:latin typeface="Tahoma"/>
                <a:ea typeface="Tahoma"/>
                <a:cs typeface="Tahoma"/>
                <a:sym typeface="Tahoma"/>
              </a:rPr>
              <a:t>rang trí áo dài với họa tiết dân tộc</a:t>
            </a:r>
            <a:endParaRPr sz="2300" b="1">
              <a:solidFill>
                <a:srgbClr val="800000"/>
              </a:solidFill>
            </a:endParaRPr>
          </a:p>
        </p:txBody>
      </p:sp>
      <p:sp>
        <p:nvSpPr>
          <p:cNvPr id="154" name="Google Shape;154;p8"/>
          <p:cNvSpPr/>
          <p:nvPr/>
        </p:nvSpPr>
        <p:spPr>
          <a:xfrm>
            <a:off x="6162671" y="1852279"/>
            <a:ext cx="6298263" cy="2049162"/>
          </a:xfrm>
          <a:prstGeom prst="rect">
            <a:avLst/>
          </a:prstGeom>
          <a:solidFill>
            <a:srgbClr val="833C0B">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8"/>
          <p:cNvSpPr txBox="1"/>
          <p:nvPr/>
        </p:nvSpPr>
        <p:spPr>
          <a:xfrm>
            <a:off x="6461759" y="2175700"/>
            <a:ext cx="5547361"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Thực hành sản phẩm:</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0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hãy tạo hình và trang trí chiếc áo dài Việt Nam với họa tiết dân tộc theo ý thích!</a:t>
            </a:r>
            <a:endParaRPr sz="2300">
              <a:solidFill>
                <a:schemeClr val="lt1"/>
              </a:solidFill>
              <a:latin typeface="Arial"/>
              <a:ea typeface="Arial"/>
              <a:cs typeface="Arial"/>
              <a:sym typeface="Arial"/>
            </a:endParaRPr>
          </a:p>
        </p:txBody>
      </p:sp>
      <p:sp>
        <p:nvSpPr>
          <p:cNvPr id="156" name="Google Shape;156;p8"/>
          <p:cNvSpPr txBox="1"/>
          <p:nvPr/>
        </p:nvSpPr>
        <p:spPr>
          <a:xfrm>
            <a:off x="6253156" y="3947160"/>
            <a:ext cx="6091243" cy="369332"/>
          </a:xfrm>
          <a:prstGeom prst="rect">
            <a:avLst/>
          </a:prstGeom>
          <a:solidFill>
            <a:srgbClr val="7F6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THAM KHẢO CÁC HỌA TIẾT DÂN TỘC TRÊN SẢN PHẨM</a:t>
            </a:r>
            <a:endParaRPr sz="1800">
              <a:solidFill>
                <a:schemeClr val="lt1"/>
              </a:solidFill>
              <a:latin typeface="Arial"/>
              <a:ea typeface="Arial"/>
              <a:cs typeface="Arial"/>
              <a:sym typeface="Arial"/>
            </a:endParaRPr>
          </a:p>
        </p:txBody>
      </p:sp>
      <p:pic>
        <p:nvPicPr>
          <p:cNvPr id="157" name="Google Shape;157;p8" descr="Cổng thông tin điện tử Bảo tàng tỉnh Nam Định"/>
          <p:cNvPicPr preferRelativeResize="0"/>
          <p:nvPr/>
        </p:nvPicPr>
        <p:blipFill rotWithShape="1">
          <a:blip r:embed="rId4">
            <a:alphaModFix/>
          </a:blip>
          <a:srcRect l="7800" r="7985"/>
          <a:stretch/>
        </p:blipFill>
        <p:spPr>
          <a:xfrm>
            <a:off x="6231252" y="4416640"/>
            <a:ext cx="2087880" cy="2299062"/>
          </a:xfrm>
          <a:prstGeom prst="rect">
            <a:avLst/>
          </a:prstGeom>
          <a:noFill/>
          <a:ln>
            <a:noFill/>
          </a:ln>
        </p:spPr>
      </p:pic>
      <p:pic>
        <p:nvPicPr>
          <p:cNvPr id="158" name="Google Shape;158;p8"/>
          <p:cNvPicPr preferRelativeResize="0"/>
          <p:nvPr/>
        </p:nvPicPr>
        <p:blipFill rotWithShape="1">
          <a:blip r:embed="rId5">
            <a:alphaModFix/>
          </a:blip>
          <a:srcRect/>
          <a:stretch/>
        </p:blipFill>
        <p:spPr>
          <a:xfrm>
            <a:off x="10599421" y="4416641"/>
            <a:ext cx="1592579" cy="2299062"/>
          </a:xfrm>
          <a:prstGeom prst="rect">
            <a:avLst/>
          </a:prstGeom>
          <a:noFill/>
          <a:ln>
            <a:noFill/>
          </a:ln>
        </p:spPr>
      </p:pic>
      <p:pic>
        <p:nvPicPr>
          <p:cNvPr id="159" name="Google Shape;159;p8" descr="Hoàng Thành Thăng Long – di vật nghìn năm từ lòng đất"/>
          <p:cNvPicPr preferRelativeResize="0"/>
          <p:nvPr/>
        </p:nvPicPr>
        <p:blipFill rotWithShape="1">
          <a:blip r:embed="rId6">
            <a:alphaModFix/>
          </a:blip>
          <a:srcRect l="12478" t="-490" r="14989"/>
          <a:stretch/>
        </p:blipFill>
        <p:spPr>
          <a:xfrm>
            <a:off x="8327514" y="4416640"/>
            <a:ext cx="2271907" cy="2299062"/>
          </a:xfrm>
          <a:prstGeom prst="rect">
            <a:avLst/>
          </a:prstGeom>
          <a:noFill/>
          <a:ln>
            <a:noFill/>
          </a:ln>
        </p:spPr>
      </p:pic>
      <p:sp>
        <p:nvSpPr>
          <p:cNvPr id="160" name="Google Shape;160;p8"/>
          <p:cNvSpPr txBox="1"/>
          <p:nvPr/>
        </p:nvSpPr>
        <p:spPr>
          <a:xfrm>
            <a:off x="0" y="2239000"/>
            <a:ext cx="6091243" cy="1708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rgbClr val="996600"/>
                </a:solidFill>
                <a:latin typeface="Arial"/>
                <a:ea typeface="Arial"/>
                <a:cs typeface="Arial"/>
                <a:sym typeface="Arial"/>
              </a:rPr>
              <a:t>THAM KHẢO</a:t>
            </a:r>
            <a:endParaRPr/>
          </a:p>
          <a:p>
            <a:pPr marL="0" marR="0" lvl="0" indent="0" algn="ctr" rtl="0">
              <a:spcBef>
                <a:spcPts val="0"/>
              </a:spcBef>
              <a:spcAft>
                <a:spcPts val="0"/>
              </a:spcAft>
              <a:buNone/>
            </a:pPr>
            <a:r>
              <a:rPr lang="en-US" sz="3500">
                <a:solidFill>
                  <a:srgbClr val="996600"/>
                </a:solidFill>
                <a:latin typeface="Arial"/>
                <a:ea typeface="Arial"/>
                <a:cs typeface="Arial"/>
                <a:sym typeface="Arial"/>
              </a:rPr>
              <a:t>SẢN PHẨM ÁO DÀI</a:t>
            </a:r>
            <a:endParaRPr/>
          </a:p>
          <a:p>
            <a:pPr marL="0" marR="0" lvl="0" indent="0" algn="ctr" rtl="0">
              <a:spcBef>
                <a:spcPts val="0"/>
              </a:spcBef>
              <a:spcAft>
                <a:spcPts val="0"/>
              </a:spcAft>
              <a:buNone/>
            </a:pPr>
            <a:r>
              <a:rPr lang="en-US" sz="3500">
                <a:solidFill>
                  <a:srgbClr val="996600"/>
                </a:solidFill>
                <a:latin typeface="Arial"/>
                <a:ea typeface="Arial"/>
                <a:cs typeface="Arial"/>
                <a:sym typeface="Arial"/>
              </a:rPr>
              <a:t>CỦA HỌC SINH</a:t>
            </a:r>
            <a:endParaRPr sz="3500">
              <a:solidFill>
                <a:srgbClr val="996600"/>
              </a:solidFill>
              <a:latin typeface="Arial"/>
              <a:ea typeface="Arial"/>
              <a:cs typeface="Arial"/>
              <a:sym typeface="Arial"/>
            </a:endParaRPr>
          </a:p>
        </p:txBody>
      </p:sp>
      <p:sp>
        <p:nvSpPr>
          <p:cNvPr id="161" name="Google Shape;161;p8"/>
          <p:cNvSpPr txBox="1"/>
          <p:nvPr/>
        </p:nvSpPr>
        <p:spPr>
          <a:xfrm>
            <a:off x="269750" y="4075025"/>
            <a:ext cx="46740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Click link xem nhiều sản phẩm đẹp: </a:t>
            </a:r>
            <a:r>
              <a:rPr lang="en-US" sz="2400" u="sng">
                <a:solidFill>
                  <a:schemeClr val="hlink"/>
                </a:solidFill>
                <a:latin typeface="Calibri"/>
                <a:ea typeface="Calibri"/>
                <a:cs typeface="Calibri"/>
                <a:sym typeface="Calibri"/>
                <a:hlinkClick r:id="rId7"/>
              </a:rPr>
              <a:t>https://youtu.be/GQi8h2SlYjE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hoặc</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u="sng">
                <a:solidFill>
                  <a:schemeClr val="hlink"/>
                </a:solidFill>
                <a:latin typeface="Calibri"/>
                <a:ea typeface="Calibri"/>
                <a:cs typeface="Calibri"/>
                <a:sym typeface="Calibri"/>
                <a:hlinkClick r:id="rId8"/>
              </a:rPr>
              <a:t>https://youtu.be/LOi50HF93_s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162" name="Google Shape;162;p8">
            <a:hlinkClick r:id="rId8"/>
          </p:cNvPr>
          <p:cNvPicPr preferRelativeResize="0"/>
          <p:nvPr/>
        </p:nvPicPr>
        <p:blipFill rotWithShape="1">
          <a:blip r:embed="rId9">
            <a:alphaModFix/>
          </a:blip>
          <a:srcRect l="19040" t="18889" r="21439" b="25777"/>
          <a:stretch/>
        </p:blipFill>
        <p:spPr>
          <a:xfrm>
            <a:off x="5181565" y="4316490"/>
            <a:ext cx="811853" cy="815127"/>
          </a:xfrm>
          <a:prstGeom prst="rect">
            <a:avLst/>
          </a:prstGeom>
          <a:noFill/>
          <a:ln>
            <a:noFill/>
          </a:ln>
        </p:spPr>
      </p:pic>
      <p:pic>
        <p:nvPicPr>
          <p:cNvPr id="163" name="Google Shape;163;p8">
            <a:hlinkClick r:id="rId7"/>
          </p:cNvPr>
          <p:cNvPicPr preferRelativeResize="0"/>
          <p:nvPr/>
        </p:nvPicPr>
        <p:blipFill rotWithShape="1">
          <a:blip r:embed="rId9">
            <a:alphaModFix/>
          </a:blip>
          <a:srcRect l="19040" t="18891" r="21439" b="25774"/>
          <a:stretch/>
        </p:blipFill>
        <p:spPr>
          <a:xfrm>
            <a:off x="5181565" y="5199390"/>
            <a:ext cx="811853" cy="81512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0" end="0"/>
                                            </p:txEl>
                                          </p:spTgt>
                                        </p:tgtEl>
                                        <p:attrNameLst>
                                          <p:attrName>style.visibility</p:attrName>
                                        </p:attrNameLst>
                                      </p:cBhvr>
                                      <p:to>
                                        <p:strVal val="visible"/>
                                      </p:to>
                                    </p:set>
                                    <p:animEffect transition="in" filter="fade">
                                      <p:cBhvr>
                                        <p:cTn id="12" dur="500"/>
                                        <p:tgtEl>
                                          <p:spTgt spid="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1" end="1"/>
                                            </p:txEl>
                                          </p:spTgt>
                                        </p:tgtEl>
                                        <p:attrNameLst>
                                          <p:attrName>style.visibility</p:attrName>
                                        </p:attrNameLst>
                                      </p:cBhvr>
                                      <p:to>
                                        <p:strVal val="visible"/>
                                      </p:to>
                                    </p:set>
                                    <p:animEffect transition="in" filter="fade">
                                      <p:cBhvr>
                                        <p:cTn id="17" dur="500"/>
                                        <p:tgtEl>
                                          <p:spTgt spid="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2" end="2"/>
                                            </p:txEl>
                                          </p:spTgt>
                                        </p:tgtEl>
                                        <p:attrNameLst>
                                          <p:attrName>style.visibility</p:attrName>
                                        </p:attrNameLst>
                                      </p:cBhvr>
                                      <p:to>
                                        <p:strVal val="visible"/>
                                      </p:to>
                                    </p:set>
                                    <p:animEffect transition="in" filter="fade">
                                      <p:cBhvr>
                                        <p:cTn id="22" dur="500"/>
                                        <p:tgtEl>
                                          <p:spTgt spid="155">
                                            <p:txEl>
                                              <p:pRg st="2" end="2"/>
                                            </p:txEl>
                                          </p:spTgt>
                                        </p:tgtEl>
                                      </p:cBhvr>
                                    </p:animEffect>
                                  </p:childTnLst>
                                </p:cTn>
                              </p:par>
                              <p:par>
                                <p:cTn id="23" presetID="2" presetClass="entr" presetSubtype="2" fill="hold" nodeType="withEffect">
                                  <p:stCondLst>
                                    <p:cond delay="300"/>
                                  </p:stCondLst>
                                  <p:childTnLst>
                                    <p:set>
                                      <p:cBhvr>
                                        <p:cTn id="24" dur="1" fill="hold">
                                          <p:stCondLst>
                                            <p:cond delay="0"/>
                                          </p:stCondLst>
                                        </p:cTn>
                                        <p:tgtEl>
                                          <p:spTgt spid="154"/>
                                        </p:tgtEl>
                                        <p:attrNameLst>
                                          <p:attrName>style.visibility</p:attrName>
                                        </p:attrNameLst>
                                      </p:cBhvr>
                                      <p:to>
                                        <p:strVal val="visible"/>
                                      </p:to>
                                    </p:set>
                                    <p:anim calcmode="lin" valueType="num">
                                      <p:cBhvr additive="base">
                                        <p:cTn id="25" dur="500"/>
                                        <p:tgtEl>
                                          <p:spTgt spid="154"/>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fade">
                                      <p:cBhvr>
                                        <p:cTn id="30" dur="500"/>
                                        <p:tgtEl>
                                          <p:spTgt spid="156"/>
                                        </p:tgtEl>
                                      </p:cBhvr>
                                    </p:animEffect>
                                  </p:childTnLst>
                                </p:cTn>
                              </p:par>
                              <p:par>
                                <p:cTn id="31" presetID="2" presetClass="entr" presetSubtype="4" fill="hold" nodeType="withEffect">
                                  <p:stCondLst>
                                    <p:cond delay="500"/>
                                  </p:stCondLst>
                                  <p:childTnLst>
                                    <p:set>
                                      <p:cBhvr>
                                        <p:cTn id="32" dur="1" fill="hold">
                                          <p:stCondLst>
                                            <p:cond delay="0"/>
                                          </p:stCondLst>
                                        </p:cTn>
                                        <p:tgtEl>
                                          <p:spTgt spid="157"/>
                                        </p:tgtEl>
                                        <p:attrNameLst>
                                          <p:attrName>style.visibility</p:attrName>
                                        </p:attrNameLst>
                                      </p:cBhvr>
                                      <p:to>
                                        <p:strVal val="visible"/>
                                      </p:to>
                                    </p:set>
                                    <p:anim calcmode="lin" valueType="num">
                                      <p:cBhvr additive="base">
                                        <p:cTn id="33" dur="500"/>
                                        <p:tgtEl>
                                          <p:spTgt spid="157"/>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800"/>
                                  </p:stCondLst>
                                  <p:childTnLst>
                                    <p:set>
                                      <p:cBhvr>
                                        <p:cTn id="35" dur="1" fill="hold">
                                          <p:stCondLst>
                                            <p:cond delay="0"/>
                                          </p:stCondLst>
                                        </p:cTn>
                                        <p:tgtEl>
                                          <p:spTgt spid="159"/>
                                        </p:tgtEl>
                                        <p:attrNameLst>
                                          <p:attrName>style.visibility</p:attrName>
                                        </p:attrNameLst>
                                      </p:cBhvr>
                                      <p:to>
                                        <p:strVal val="visible"/>
                                      </p:to>
                                    </p:set>
                                    <p:anim calcmode="lin" valueType="num">
                                      <p:cBhvr additive="base">
                                        <p:cTn id="36" dur="500"/>
                                        <p:tgtEl>
                                          <p:spTgt spid="159"/>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1200"/>
                                  </p:stCondLst>
                                  <p:childTnLst>
                                    <p:set>
                                      <p:cBhvr>
                                        <p:cTn id="38" dur="1" fill="hold">
                                          <p:stCondLst>
                                            <p:cond delay="0"/>
                                          </p:stCondLst>
                                        </p:cTn>
                                        <p:tgtEl>
                                          <p:spTgt spid="158"/>
                                        </p:tgtEl>
                                        <p:attrNameLst>
                                          <p:attrName>style.visibility</p:attrName>
                                        </p:attrNameLst>
                                      </p:cBhvr>
                                      <p:to>
                                        <p:strVal val="visible"/>
                                      </p:to>
                                    </p:set>
                                    <p:anim calcmode="lin" valueType="num">
                                      <p:cBhvr additive="base">
                                        <p:cTn id="39" dur="500"/>
                                        <p:tgtEl>
                                          <p:spTgt spid="15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0"/>
                                        </p:tgtEl>
                                        <p:attrNameLst>
                                          <p:attrName>style.visibility</p:attrName>
                                        </p:attrNameLst>
                                      </p:cBhvr>
                                      <p:to>
                                        <p:strVal val="visible"/>
                                      </p:to>
                                    </p:set>
                                    <p:animEffect transition="in" filter="fade">
                                      <p:cBhvr>
                                        <p:cTn id="44"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9"/>
          <p:cNvSpPr/>
          <p:nvPr/>
        </p:nvSpPr>
        <p:spPr>
          <a:xfrm>
            <a:off x="6162671" y="1799772"/>
            <a:ext cx="6298263" cy="5058228"/>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9"/>
          <p:cNvSpPr txBox="1"/>
          <p:nvPr/>
        </p:nvSpPr>
        <p:spPr>
          <a:xfrm>
            <a:off x="6307217" y="1926341"/>
            <a:ext cx="588478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Quan sát, chia sẻ một số nội dung sau:</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Em sản phẩm áo dài nào? Vì sao?</a:t>
            </a:r>
            <a:endParaRPr sz="2500">
              <a:solidFill>
                <a:schemeClr val="lt1"/>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Theo em, điểm độc đáo trên sản phẩm áo dài là gì?</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Màu sắc, tỉ lệ, nhịp điệu của họa tiết trên sản phẩm được thể hiện ra sao?</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Họa tiết chính, họa tiết phụ được trang trí ở các vị trí nào trên áo?</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Theo em bạn sử dụng họa tiết dân tộc thời kỳ nào?</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Để bài vẽ hoàn thiện hơn, em sẽ chỉnh sửa thêm điều gì?</a:t>
            </a:r>
            <a:endParaRPr sz="2500">
              <a:solidFill>
                <a:schemeClr val="lt1"/>
              </a:solidFill>
              <a:latin typeface="Arial"/>
              <a:ea typeface="Arial"/>
              <a:cs typeface="Arial"/>
              <a:sym typeface="Arial"/>
            </a:endParaRPr>
          </a:p>
          <a:p>
            <a:pPr marL="127000" marR="0" lvl="0" indent="0" algn="l" rtl="0">
              <a:lnSpc>
                <a:spcPct val="90000"/>
              </a:lnSpc>
              <a:spcBef>
                <a:spcPts val="600"/>
              </a:spcBef>
              <a:spcAft>
                <a:spcPts val="0"/>
              </a:spcAft>
              <a:buClr>
                <a:schemeClr val="dk1"/>
              </a:buClr>
              <a:buSzPts val="1600"/>
              <a:buFont typeface="Arial"/>
              <a:buNone/>
            </a:pPr>
            <a:endParaRPr sz="2500">
              <a:solidFill>
                <a:srgbClr val="000000"/>
              </a:solidFill>
              <a:latin typeface="Calibri"/>
              <a:ea typeface="Calibri"/>
              <a:cs typeface="Calibri"/>
              <a:sym typeface="Calibri"/>
            </a:endParaRPr>
          </a:p>
        </p:txBody>
      </p:sp>
      <p:sp>
        <p:nvSpPr>
          <p:cNvPr id="171" name="Google Shape;171;p9"/>
          <p:cNvSpPr txBox="1">
            <a:spLocks noGrp="1"/>
          </p:cNvSpPr>
          <p:nvPr>
            <p:ph type="title"/>
          </p:nvPr>
        </p:nvSpPr>
        <p:spPr>
          <a:xfrm>
            <a:off x="4320128" y="1194782"/>
            <a:ext cx="9058914"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4. </a:t>
            </a:r>
            <a:r>
              <a:rPr lang="en-US" sz="2300" b="1" u="sng">
                <a:solidFill>
                  <a:srgbClr val="800000"/>
                </a:solidFill>
                <a:latin typeface="Tahoma"/>
                <a:ea typeface="Tahoma"/>
                <a:cs typeface="Tahoma"/>
                <a:sym typeface="Tahoma"/>
              </a:rPr>
              <a:t>Trưng bày sản phẩm và chia sẻ</a:t>
            </a:r>
            <a:endParaRPr sz="2300" b="1">
              <a:solidFill>
                <a:srgbClr val="800000"/>
              </a:solidFill>
            </a:endParaRPr>
          </a:p>
        </p:txBody>
      </p:sp>
      <p:sp>
        <p:nvSpPr>
          <p:cNvPr id="172" name="Google Shape;172;p9"/>
          <p:cNvSpPr/>
          <p:nvPr/>
        </p:nvSpPr>
        <p:spPr>
          <a:xfrm>
            <a:off x="1539035" y="0"/>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pic>
        <p:nvPicPr>
          <p:cNvPr id="173" name="Google Shape;173;p9" descr="Áo dài đẹp: Tôn vinh giá trị văn hóa áo dài Việt Nam | VTV.VN"/>
          <p:cNvPicPr preferRelativeResize="0"/>
          <p:nvPr/>
        </p:nvPicPr>
        <p:blipFill rotWithShape="1">
          <a:blip r:embed="rId4">
            <a:alphaModFix/>
          </a:blip>
          <a:srcRect/>
          <a:stretch/>
        </p:blipFill>
        <p:spPr>
          <a:xfrm>
            <a:off x="461070" y="2783327"/>
            <a:ext cx="5577213" cy="34375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400"/>
                                  </p:stCondLst>
                                  <p:childTnLst>
                                    <p:set>
                                      <p:cBhvr>
                                        <p:cTn id="9" dur="1" fill="hold">
                                          <p:stCondLst>
                                            <p:cond delay="0"/>
                                          </p:stCondLst>
                                        </p:cTn>
                                        <p:tgtEl>
                                          <p:spTgt spid="173"/>
                                        </p:tgtEl>
                                        <p:attrNameLst>
                                          <p:attrName>style.visibility</p:attrName>
                                        </p:attrNameLst>
                                      </p:cBhvr>
                                      <p:to>
                                        <p:strVal val="visible"/>
                                      </p:to>
                                    </p:set>
                                    <p:anim calcmode="lin" valueType="num">
                                      <p:cBhvr additive="base">
                                        <p:cTn id="10" dur="500"/>
                                        <p:tgtEl>
                                          <p:spTgt spid="173"/>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40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500"/>
                                        <p:tgtEl>
                                          <p:spTgt spid="169"/>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800"/>
                                  </p:stCondLst>
                                  <p:childTnLst>
                                    <p:set>
                                      <p:cBhvr>
                                        <p:cTn id="15" dur="1" fill="hold">
                                          <p:stCondLst>
                                            <p:cond delay="0"/>
                                          </p:stCondLst>
                                        </p:cTn>
                                        <p:tgtEl>
                                          <p:spTgt spid="170">
                                            <p:txEl>
                                              <p:pRg st="0" end="0"/>
                                            </p:txEl>
                                          </p:spTgt>
                                        </p:tgtEl>
                                        <p:attrNameLst>
                                          <p:attrName>style.visibility</p:attrName>
                                        </p:attrNameLst>
                                      </p:cBhvr>
                                      <p:to>
                                        <p:strVal val="visible"/>
                                      </p:to>
                                    </p:set>
                                    <p:animEffect transition="in" filter="fade">
                                      <p:cBhvr>
                                        <p:cTn id="16" dur="500"/>
                                        <p:tgtEl>
                                          <p:spTgt spid="170">
                                            <p:txEl>
                                              <p:pRg st="0" end="0"/>
                                            </p:txEl>
                                          </p:spTgt>
                                        </p:tgtEl>
                                      </p:cBhvr>
                                    </p:animEffect>
                                  </p:childTnLst>
                                </p:cTn>
                              </p:par>
                              <p:par>
                                <p:cTn id="17" presetID="10" presetClass="entr" presetSubtype="0" fill="hold" nodeType="withEffect">
                                  <p:stCondLst>
                                    <p:cond delay="800"/>
                                  </p:stCondLst>
                                  <p:childTnLst>
                                    <p:set>
                                      <p:cBhvr>
                                        <p:cTn id="18" dur="1" fill="hold">
                                          <p:stCondLst>
                                            <p:cond delay="0"/>
                                          </p:stCondLst>
                                        </p:cTn>
                                        <p:tgtEl>
                                          <p:spTgt spid="170">
                                            <p:txEl>
                                              <p:pRg st="1" end="1"/>
                                            </p:txEl>
                                          </p:spTgt>
                                        </p:tgtEl>
                                        <p:attrNameLst>
                                          <p:attrName>style.visibility</p:attrName>
                                        </p:attrNameLst>
                                      </p:cBhvr>
                                      <p:to>
                                        <p:strVal val="visible"/>
                                      </p:to>
                                    </p:set>
                                    <p:animEffect transition="in" filter="fade">
                                      <p:cBhvr>
                                        <p:cTn id="19" dur="500"/>
                                        <p:tgtEl>
                                          <p:spTgt spid="170">
                                            <p:txEl>
                                              <p:pRg st="1" end="1"/>
                                            </p:txEl>
                                          </p:spTgt>
                                        </p:tgtEl>
                                      </p:cBhvr>
                                    </p:animEffect>
                                  </p:childTnLst>
                                </p:cTn>
                              </p:par>
                              <p:par>
                                <p:cTn id="20" presetID="10" presetClass="entr" presetSubtype="0" fill="hold" nodeType="withEffect">
                                  <p:stCondLst>
                                    <p:cond delay="800"/>
                                  </p:stCondLst>
                                  <p:childTnLst>
                                    <p:set>
                                      <p:cBhvr>
                                        <p:cTn id="21" dur="1" fill="hold">
                                          <p:stCondLst>
                                            <p:cond delay="0"/>
                                          </p:stCondLst>
                                        </p:cTn>
                                        <p:tgtEl>
                                          <p:spTgt spid="170">
                                            <p:txEl>
                                              <p:pRg st="2" end="2"/>
                                            </p:txEl>
                                          </p:spTgt>
                                        </p:tgtEl>
                                        <p:attrNameLst>
                                          <p:attrName>style.visibility</p:attrName>
                                        </p:attrNameLst>
                                      </p:cBhvr>
                                      <p:to>
                                        <p:strVal val="visible"/>
                                      </p:to>
                                    </p:set>
                                    <p:animEffect transition="in" filter="fade">
                                      <p:cBhvr>
                                        <p:cTn id="22" dur="500"/>
                                        <p:tgtEl>
                                          <p:spTgt spid="170">
                                            <p:txEl>
                                              <p:pRg st="2" end="2"/>
                                            </p:txEl>
                                          </p:spTgt>
                                        </p:tgtEl>
                                      </p:cBhvr>
                                    </p:animEffect>
                                  </p:childTnLst>
                                </p:cTn>
                              </p:par>
                              <p:par>
                                <p:cTn id="23" presetID="10" presetClass="entr" presetSubtype="0" fill="hold" nodeType="withEffect">
                                  <p:stCondLst>
                                    <p:cond delay="800"/>
                                  </p:stCondLst>
                                  <p:childTnLst>
                                    <p:set>
                                      <p:cBhvr>
                                        <p:cTn id="24" dur="1" fill="hold">
                                          <p:stCondLst>
                                            <p:cond delay="0"/>
                                          </p:stCondLst>
                                        </p:cTn>
                                        <p:tgtEl>
                                          <p:spTgt spid="170">
                                            <p:txEl>
                                              <p:pRg st="3" end="3"/>
                                            </p:txEl>
                                          </p:spTgt>
                                        </p:tgtEl>
                                        <p:attrNameLst>
                                          <p:attrName>style.visibility</p:attrName>
                                        </p:attrNameLst>
                                      </p:cBhvr>
                                      <p:to>
                                        <p:strVal val="visible"/>
                                      </p:to>
                                    </p:set>
                                    <p:animEffect transition="in" filter="fade">
                                      <p:cBhvr>
                                        <p:cTn id="25" dur="500"/>
                                        <p:tgtEl>
                                          <p:spTgt spid="170">
                                            <p:txEl>
                                              <p:pRg st="3" end="3"/>
                                            </p:txEl>
                                          </p:spTgt>
                                        </p:tgtEl>
                                      </p:cBhvr>
                                    </p:animEffect>
                                  </p:childTnLst>
                                </p:cTn>
                              </p:par>
                              <p:par>
                                <p:cTn id="26" presetID="10" presetClass="entr" presetSubtype="0" fill="hold" nodeType="withEffect">
                                  <p:stCondLst>
                                    <p:cond delay="800"/>
                                  </p:stCondLst>
                                  <p:childTnLst>
                                    <p:set>
                                      <p:cBhvr>
                                        <p:cTn id="27" dur="1" fill="hold">
                                          <p:stCondLst>
                                            <p:cond delay="0"/>
                                          </p:stCondLst>
                                        </p:cTn>
                                        <p:tgtEl>
                                          <p:spTgt spid="170">
                                            <p:txEl>
                                              <p:pRg st="4" end="4"/>
                                            </p:txEl>
                                          </p:spTgt>
                                        </p:tgtEl>
                                        <p:attrNameLst>
                                          <p:attrName>style.visibility</p:attrName>
                                        </p:attrNameLst>
                                      </p:cBhvr>
                                      <p:to>
                                        <p:strVal val="visible"/>
                                      </p:to>
                                    </p:set>
                                    <p:animEffect transition="in" filter="fade">
                                      <p:cBhvr>
                                        <p:cTn id="28" dur="500"/>
                                        <p:tgtEl>
                                          <p:spTgt spid="170">
                                            <p:txEl>
                                              <p:pRg st="4" end="4"/>
                                            </p:txEl>
                                          </p:spTgt>
                                        </p:tgtEl>
                                      </p:cBhvr>
                                    </p:animEffect>
                                  </p:childTnLst>
                                </p:cTn>
                              </p:par>
                              <p:par>
                                <p:cTn id="29" presetID="10" presetClass="entr" presetSubtype="0" fill="hold" nodeType="withEffect">
                                  <p:stCondLst>
                                    <p:cond delay="800"/>
                                  </p:stCondLst>
                                  <p:childTnLst>
                                    <p:set>
                                      <p:cBhvr>
                                        <p:cTn id="30" dur="1" fill="hold">
                                          <p:stCondLst>
                                            <p:cond delay="0"/>
                                          </p:stCondLst>
                                        </p:cTn>
                                        <p:tgtEl>
                                          <p:spTgt spid="170">
                                            <p:txEl>
                                              <p:pRg st="5" end="5"/>
                                            </p:txEl>
                                          </p:spTgt>
                                        </p:tgtEl>
                                        <p:attrNameLst>
                                          <p:attrName>style.visibility</p:attrName>
                                        </p:attrNameLst>
                                      </p:cBhvr>
                                      <p:to>
                                        <p:strVal val="visible"/>
                                      </p:to>
                                    </p:set>
                                    <p:animEffect transition="in" filter="fade">
                                      <p:cBhvr>
                                        <p:cTn id="31" dur="500"/>
                                        <p:tgtEl>
                                          <p:spTgt spid="170">
                                            <p:txEl>
                                              <p:pRg st="5" end="5"/>
                                            </p:txEl>
                                          </p:spTgt>
                                        </p:tgtEl>
                                      </p:cBhvr>
                                    </p:animEffect>
                                  </p:childTnLst>
                                </p:cTn>
                              </p:par>
                              <p:par>
                                <p:cTn id="32" presetID="10" presetClass="entr" presetSubtype="0" fill="hold" nodeType="withEffect">
                                  <p:stCondLst>
                                    <p:cond delay="800"/>
                                  </p:stCondLst>
                                  <p:childTnLst>
                                    <p:set>
                                      <p:cBhvr>
                                        <p:cTn id="33" dur="1" fill="hold">
                                          <p:stCondLst>
                                            <p:cond delay="0"/>
                                          </p:stCondLst>
                                        </p:cTn>
                                        <p:tgtEl>
                                          <p:spTgt spid="170">
                                            <p:txEl>
                                              <p:pRg st="6" end="6"/>
                                            </p:txEl>
                                          </p:spTgt>
                                        </p:tgtEl>
                                        <p:attrNameLst>
                                          <p:attrName>style.visibility</p:attrName>
                                        </p:attrNameLst>
                                      </p:cBhvr>
                                      <p:to>
                                        <p:strVal val="visible"/>
                                      </p:to>
                                    </p:set>
                                    <p:animEffect transition="in" filter="fade">
                                      <p:cBhvr>
                                        <p:cTn id="34" dur="500"/>
                                        <p:tgtEl>
                                          <p:spTgt spid="170">
                                            <p:txEl>
                                              <p:pRg st="6" end="6"/>
                                            </p:txEl>
                                          </p:spTgt>
                                        </p:tgtEl>
                                      </p:cBhvr>
                                    </p:animEffect>
                                  </p:childTnLst>
                                </p:cTn>
                              </p:par>
                              <p:par>
                                <p:cTn id="35" presetID="10" presetClass="entr" presetSubtype="0" fill="hold" nodeType="withEffect">
                                  <p:stCondLst>
                                    <p:cond delay="800"/>
                                  </p:stCondLst>
                                  <p:childTnLst>
                                    <p:set>
                                      <p:cBhvr>
                                        <p:cTn id="36" dur="1" fill="hold">
                                          <p:stCondLst>
                                            <p:cond delay="0"/>
                                          </p:stCondLst>
                                        </p:cTn>
                                        <p:tgtEl>
                                          <p:spTgt spid="170">
                                            <p:txEl>
                                              <p:pRg st="7" end="7"/>
                                            </p:txEl>
                                          </p:spTgt>
                                        </p:tgtEl>
                                        <p:attrNameLst>
                                          <p:attrName>style.visibility</p:attrName>
                                        </p:attrNameLst>
                                      </p:cBhvr>
                                      <p:to>
                                        <p:strVal val="visible"/>
                                      </p:to>
                                    </p:set>
                                    <p:animEffect transition="in" filter="fade">
                                      <p:cBhvr>
                                        <p:cTn id="37" dur="500"/>
                                        <p:tgtEl>
                                          <p:spTgt spid="170">
                                            <p:txEl>
                                              <p:pRg st="7" end="7"/>
                                            </p:txEl>
                                          </p:spTgt>
                                        </p:tgtEl>
                                      </p:cBhvr>
                                    </p:animEffect>
                                  </p:childTnLst>
                                </p:cTn>
                              </p:par>
                              <p:par>
                                <p:cTn id="38" presetID="10" presetClass="entr" presetSubtype="0" fill="hold" nodeType="withEffect">
                                  <p:stCondLst>
                                    <p:cond delay="800"/>
                                  </p:stCondLst>
                                  <p:childTnLst>
                                    <p:set>
                                      <p:cBhvr>
                                        <p:cTn id="39" dur="1" fill="hold">
                                          <p:stCondLst>
                                            <p:cond delay="0"/>
                                          </p:stCondLst>
                                        </p:cTn>
                                        <p:tgtEl>
                                          <p:spTgt spid="170">
                                            <p:txEl>
                                              <p:pRg st="8" end="8"/>
                                            </p:txEl>
                                          </p:spTgt>
                                        </p:tgtEl>
                                        <p:attrNameLst>
                                          <p:attrName>style.visibility</p:attrName>
                                        </p:attrNameLst>
                                      </p:cBhvr>
                                      <p:to>
                                        <p:strVal val="visible"/>
                                      </p:to>
                                    </p:set>
                                    <p:animEffect transition="in" filter="fade">
                                      <p:cBhvr>
                                        <p:cTn id="40" dur="500"/>
                                        <p:tgtEl>
                                          <p:spTgt spid="170">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xit" presetSubtype="32" fill="hold" nodeType="clickEffect">
                                  <p:stCondLst>
                                    <p:cond delay="0"/>
                                  </p:stCondLst>
                                  <p:childTnLst>
                                    <p:anim calcmode="lin" valueType="num">
                                      <p:cBhvr additive="base">
                                        <p:cTn id="44" dur="500"/>
                                        <p:tgtEl>
                                          <p:spTgt spid="170">
                                            <p:txEl>
                                              <p:pRg st="0" end="0"/>
                                            </p:txEl>
                                          </p:spTgt>
                                        </p:tgtEl>
                                        <p:attrNameLst>
                                          <p:attrName>ppt_w</p:attrName>
                                        </p:attrNameLst>
                                      </p:cBhvr>
                                      <p:tavLst>
                                        <p:tav tm="0">
                                          <p:val>
                                            <p:strVal val="#ppt_w"/>
                                          </p:val>
                                        </p:tav>
                                        <p:tav tm="100000">
                                          <p:val>
                                            <p:strVal val="0"/>
                                          </p:val>
                                        </p:tav>
                                      </p:tavLst>
                                    </p:anim>
                                    <p:anim calcmode="lin" valueType="num">
                                      <p:cBhvr additive="base">
                                        <p:cTn id="45" dur="500"/>
                                        <p:tgtEl>
                                          <p:spTgt spid="170">
                                            <p:txEl>
                                              <p:pRg st="0" end="0"/>
                                            </p:txEl>
                                          </p:spTgt>
                                        </p:tgtEl>
                                        <p:attrNameLst>
                                          <p:attrName>ppt_h</p:attrName>
                                        </p:attrNameLst>
                                      </p:cBhvr>
                                      <p:tavLst>
                                        <p:tav tm="0">
                                          <p:val>
                                            <p:strVal val="#ppt_h"/>
                                          </p:val>
                                        </p:tav>
                                        <p:tav tm="100000">
                                          <p:val>
                                            <p:strVal val="0"/>
                                          </p:val>
                                        </p:tav>
                                      </p:tavLst>
                                    </p:anim>
                                    <p:set>
                                      <p:cBhvr>
                                        <p:cTn id="46" dur="1" fill="hold">
                                          <p:stCondLst>
                                            <p:cond delay="500"/>
                                          </p:stCondLst>
                                        </p:cTn>
                                        <p:tgtEl>
                                          <p:spTgt spid="170">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xit" presetSubtype="32" fill="hold" nodeType="clickEffect">
                                  <p:stCondLst>
                                    <p:cond delay="0"/>
                                  </p:stCondLst>
                                  <p:childTnLst>
                                    <p:anim calcmode="lin" valueType="num">
                                      <p:cBhvr additive="base">
                                        <p:cTn id="50" dur="500"/>
                                        <p:tgtEl>
                                          <p:spTgt spid="170">
                                            <p:txEl>
                                              <p:pRg st="1" end="1"/>
                                            </p:txEl>
                                          </p:spTgt>
                                        </p:tgtEl>
                                        <p:attrNameLst>
                                          <p:attrName>ppt_w</p:attrName>
                                        </p:attrNameLst>
                                      </p:cBhvr>
                                      <p:tavLst>
                                        <p:tav tm="0">
                                          <p:val>
                                            <p:strVal val="#ppt_w"/>
                                          </p:val>
                                        </p:tav>
                                        <p:tav tm="100000">
                                          <p:val>
                                            <p:strVal val="0"/>
                                          </p:val>
                                        </p:tav>
                                      </p:tavLst>
                                    </p:anim>
                                    <p:anim calcmode="lin" valueType="num">
                                      <p:cBhvr additive="base">
                                        <p:cTn id="51" dur="500"/>
                                        <p:tgtEl>
                                          <p:spTgt spid="170">
                                            <p:txEl>
                                              <p:pRg st="1" end="1"/>
                                            </p:txEl>
                                          </p:spTgt>
                                        </p:tgtEl>
                                        <p:attrNameLst>
                                          <p:attrName>ppt_h</p:attrName>
                                        </p:attrNameLst>
                                      </p:cBhvr>
                                      <p:tavLst>
                                        <p:tav tm="0">
                                          <p:val>
                                            <p:strVal val="#ppt_h"/>
                                          </p:val>
                                        </p:tav>
                                        <p:tav tm="100000">
                                          <p:val>
                                            <p:strVal val="0"/>
                                          </p:val>
                                        </p:tav>
                                      </p:tavLst>
                                    </p:anim>
                                    <p:set>
                                      <p:cBhvr>
                                        <p:cTn id="52" dur="1" fill="hold">
                                          <p:stCondLst>
                                            <p:cond delay="500"/>
                                          </p:stCondLst>
                                        </p:cTn>
                                        <p:tgtEl>
                                          <p:spTgt spid="170">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3" presetClass="exit" presetSubtype="32" fill="hold" nodeType="clickEffect">
                                  <p:stCondLst>
                                    <p:cond delay="0"/>
                                  </p:stCondLst>
                                  <p:childTnLst>
                                    <p:anim calcmode="lin" valueType="num">
                                      <p:cBhvr additive="base">
                                        <p:cTn id="56" dur="500"/>
                                        <p:tgtEl>
                                          <p:spTgt spid="170">
                                            <p:txEl>
                                              <p:pRg st="2" end="2"/>
                                            </p:txEl>
                                          </p:spTgt>
                                        </p:tgtEl>
                                        <p:attrNameLst>
                                          <p:attrName>ppt_w</p:attrName>
                                        </p:attrNameLst>
                                      </p:cBhvr>
                                      <p:tavLst>
                                        <p:tav tm="0">
                                          <p:val>
                                            <p:strVal val="#ppt_w"/>
                                          </p:val>
                                        </p:tav>
                                        <p:tav tm="100000">
                                          <p:val>
                                            <p:strVal val="0"/>
                                          </p:val>
                                        </p:tav>
                                      </p:tavLst>
                                    </p:anim>
                                    <p:anim calcmode="lin" valueType="num">
                                      <p:cBhvr additive="base">
                                        <p:cTn id="57" dur="500"/>
                                        <p:tgtEl>
                                          <p:spTgt spid="170">
                                            <p:txEl>
                                              <p:pRg st="2" end="2"/>
                                            </p:txEl>
                                          </p:spTgt>
                                        </p:tgtEl>
                                        <p:attrNameLst>
                                          <p:attrName>ppt_h</p:attrName>
                                        </p:attrNameLst>
                                      </p:cBhvr>
                                      <p:tavLst>
                                        <p:tav tm="0">
                                          <p:val>
                                            <p:strVal val="#ppt_h"/>
                                          </p:val>
                                        </p:tav>
                                        <p:tav tm="100000">
                                          <p:val>
                                            <p:strVal val="0"/>
                                          </p:val>
                                        </p:tav>
                                      </p:tavLst>
                                    </p:anim>
                                    <p:set>
                                      <p:cBhvr>
                                        <p:cTn id="58" dur="1" fill="hold">
                                          <p:stCondLst>
                                            <p:cond delay="500"/>
                                          </p:stCondLst>
                                        </p:cTn>
                                        <p:tgtEl>
                                          <p:spTgt spid="170">
                                            <p:txEl>
                                              <p:pRg st="2" end="2"/>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3" presetClass="exit" presetSubtype="32" fill="hold" nodeType="clickEffect">
                                  <p:stCondLst>
                                    <p:cond delay="0"/>
                                  </p:stCondLst>
                                  <p:childTnLst>
                                    <p:anim calcmode="lin" valueType="num">
                                      <p:cBhvr additive="base">
                                        <p:cTn id="62" dur="500"/>
                                        <p:tgtEl>
                                          <p:spTgt spid="170">
                                            <p:txEl>
                                              <p:pRg st="3" end="3"/>
                                            </p:txEl>
                                          </p:spTgt>
                                        </p:tgtEl>
                                        <p:attrNameLst>
                                          <p:attrName>ppt_w</p:attrName>
                                        </p:attrNameLst>
                                      </p:cBhvr>
                                      <p:tavLst>
                                        <p:tav tm="0">
                                          <p:val>
                                            <p:strVal val="#ppt_w"/>
                                          </p:val>
                                        </p:tav>
                                        <p:tav tm="100000">
                                          <p:val>
                                            <p:strVal val="0"/>
                                          </p:val>
                                        </p:tav>
                                      </p:tavLst>
                                    </p:anim>
                                    <p:anim calcmode="lin" valueType="num">
                                      <p:cBhvr additive="base">
                                        <p:cTn id="63" dur="500"/>
                                        <p:tgtEl>
                                          <p:spTgt spid="170">
                                            <p:txEl>
                                              <p:pRg st="3" end="3"/>
                                            </p:txEl>
                                          </p:spTgt>
                                        </p:tgtEl>
                                        <p:attrNameLst>
                                          <p:attrName>ppt_h</p:attrName>
                                        </p:attrNameLst>
                                      </p:cBhvr>
                                      <p:tavLst>
                                        <p:tav tm="0">
                                          <p:val>
                                            <p:strVal val="#ppt_h"/>
                                          </p:val>
                                        </p:tav>
                                        <p:tav tm="100000">
                                          <p:val>
                                            <p:strVal val="0"/>
                                          </p:val>
                                        </p:tav>
                                      </p:tavLst>
                                    </p:anim>
                                    <p:set>
                                      <p:cBhvr>
                                        <p:cTn id="64" dur="1" fill="hold">
                                          <p:stCondLst>
                                            <p:cond delay="500"/>
                                          </p:stCondLst>
                                        </p:cTn>
                                        <p:tgtEl>
                                          <p:spTgt spid="170">
                                            <p:txEl>
                                              <p:pRg st="3" end="3"/>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3" presetClass="exit" presetSubtype="32" fill="hold" nodeType="clickEffect">
                                  <p:stCondLst>
                                    <p:cond delay="0"/>
                                  </p:stCondLst>
                                  <p:childTnLst>
                                    <p:anim calcmode="lin" valueType="num">
                                      <p:cBhvr additive="base">
                                        <p:cTn id="68" dur="500"/>
                                        <p:tgtEl>
                                          <p:spTgt spid="170">
                                            <p:txEl>
                                              <p:pRg st="4" end="4"/>
                                            </p:txEl>
                                          </p:spTgt>
                                        </p:tgtEl>
                                        <p:attrNameLst>
                                          <p:attrName>ppt_w</p:attrName>
                                        </p:attrNameLst>
                                      </p:cBhvr>
                                      <p:tavLst>
                                        <p:tav tm="0">
                                          <p:val>
                                            <p:strVal val="#ppt_w"/>
                                          </p:val>
                                        </p:tav>
                                        <p:tav tm="100000">
                                          <p:val>
                                            <p:strVal val="0"/>
                                          </p:val>
                                        </p:tav>
                                      </p:tavLst>
                                    </p:anim>
                                    <p:anim calcmode="lin" valueType="num">
                                      <p:cBhvr additive="base">
                                        <p:cTn id="69" dur="500"/>
                                        <p:tgtEl>
                                          <p:spTgt spid="170">
                                            <p:txEl>
                                              <p:pRg st="4" end="4"/>
                                            </p:txEl>
                                          </p:spTgt>
                                        </p:tgtEl>
                                        <p:attrNameLst>
                                          <p:attrName>ppt_h</p:attrName>
                                        </p:attrNameLst>
                                      </p:cBhvr>
                                      <p:tavLst>
                                        <p:tav tm="0">
                                          <p:val>
                                            <p:strVal val="#ppt_h"/>
                                          </p:val>
                                        </p:tav>
                                        <p:tav tm="100000">
                                          <p:val>
                                            <p:strVal val="0"/>
                                          </p:val>
                                        </p:tav>
                                      </p:tavLst>
                                    </p:anim>
                                    <p:set>
                                      <p:cBhvr>
                                        <p:cTn id="70" dur="1" fill="hold">
                                          <p:stCondLst>
                                            <p:cond delay="500"/>
                                          </p:stCondLst>
                                        </p:cTn>
                                        <p:tgtEl>
                                          <p:spTgt spid="170">
                                            <p:txEl>
                                              <p:pRg st="4" end="4"/>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3" presetClass="exit" presetSubtype="32" fill="hold" nodeType="clickEffect">
                                  <p:stCondLst>
                                    <p:cond delay="0"/>
                                  </p:stCondLst>
                                  <p:childTnLst>
                                    <p:anim calcmode="lin" valueType="num">
                                      <p:cBhvr additive="base">
                                        <p:cTn id="74" dur="500"/>
                                        <p:tgtEl>
                                          <p:spTgt spid="170">
                                            <p:txEl>
                                              <p:pRg st="5" end="5"/>
                                            </p:txEl>
                                          </p:spTgt>
                                        </p:tgtEl>
                                        <p:attrNameLst>
                                          <p:attrName>ppt_w</p:attrName>
                                        </p:attrNameLst>
                                      </p:cBhvr>
                                      <p:tavLst>
                                        <p:tav tm="0">
                                          <p:val>
                                            <p:strVal val="#ppt_w"/>
                                          </p:val>
                                        </p:tav>
                                        <p:tav tm="100000">
                                          <p:val>
                                            <p:strVal val="0"/>
                                          </p:val>
                                        </p:tav>
                                      </p:tavLst>
                                    </p:anim>
                                    <p:anim calcmode="lin" valueType="num">
                                      <p:cBhvr additive="base">
                                        <p:cTn id="75" dur="500"/>
                                        <p:tgtEl>
                                          <p:spTgt spid="170">
                                            <p:txEl>
                                              <p:pRg st="5" end="5"/>
                                            </p:txEl>
                                          </p:spTgt>
                                        </p:tgtEl>
                                        <p:attrNameLst>
                                          <p:attrName>ppt_h</p:attrName>
                                        </p:attrNameLst>
                                      </p:cBhvr>
                                      <p:tavLst>
                                        <p:tav tm="0">
                                          <p:val>
                                            <p:strVal val="#ppt_h"/>
                                          </p:val>
                                        </p:tav>
                                        <p:tav tm="100000">
                                          <p:val>
                                            <p:strVal val="0"/>
                                          </p:val>
                                        </p:tav>
                                      </p:tavLst>
                                    </p:anim>
                                    <p:set>
                                      <p:cBhvr>
                                        <p:cTn id="76" dur="1" fill="hold">
                                          <p:stCondLst>
                                            <p:cond delay="500"/>
                                          </p:stCondLst>
                                        </p:cTn>
                                        <p:tgtEl>
                                          <p:spTgt spid="170">
                                            <p:txEl>
                                              <p:pRg st="5" end="5"/>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3" presetClass="exit" presetSubtype="32" fill="hold" nodeType="clickEffect">
                                  <p:stCondLst>
                                    <p:cond delay="0"/>
                                  </p:stCondLst>
                                  <p:childTnLst>
                                    <p:anim calcmode="lin" valueType="num">
                                      <p:cBhvr additive="base">
                                        <p:cTn id="80" dur="500"/>
                                        <p:tgtEl>
                                          <p:spTgt spid="170">
                                            <p:txEl>
                                              <p:pRg st="6" end="6"/>
                                            </p:txEl>
                                          </p:spTgt>
                                        </p:tgtEl>
                                        <p:attrNameLst>
                                          <p:attrName>ppt_w</p:attrName>
                                        </p:attrNameLst>
                                      </p:cBhvr>
                                      <p:tavLst>
                                        <p:tav tm="0">
                                          <p:val>
                                            <p:strVal val="#ppt_w"/>
                                          </p:val>
                                        </p:tav>
                                        <p:tav tm="100000">
                                          <p:val>
                                            <p:strVal val="0"/>
                                          </p:val>
                                        </p:tav>
                                      </p:tavLst>
                                    </p:anim>
                                    <p:anim calcmode="lin" valueType="num">
                                      <p:cBhvr additive="base">
                                        <p:cTn id="81" dur="500"/>
                                        <p:tgtEl>
                                          <p:spTgt spid="170">
                                            <p:txEl>
                                              <p:pRg st="6" end="6"/>
                                            </p:txEl>
                                          </p:spTgt>
                                        </p:tgtEl>
                                        <p:attrNameLst>
                                          <p:attrName>ppt_h</p:attrName>
                                        </p:attrNameLst>
                                      </p:cBhvr>
                                      <p:tavLst>
                                        <p:tav tm="0">
                                          <p:val>
                                            <p:strVal val="#ppt_h"/>
                                          </p:val>
                                        </p:tav>
                                        <p:tav tm="100000">
                                          <p:val>
                                            <p:strVal val="0"/>
                                          </p:val>
                                        </p:tav>
                                      </p:tavLst>
                                    </p:anim>
                                    <p:set>
                                      <p:cBhvr>
                                        <p:cTn id="82" dur="1" fill="hold">
                                          <p:stCondLst>
                                            <p:cond delay="500"/>
                                          </p:stCondLst>
                                        </p:cTn>
                                        <p:tgtEl>
                                          <p:spTgt spid="170">
                                            <p:txEl>
                                              <p:pRg st="6" end="6"/>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3" presetClass="exit" presetSubtype="32" fill="hold" nodeType="clickEffect">
                                  <p:stCondLst>
                                    <p:cond delay="0"/>
                                  </p:stCondLst>
                                  <p:childTnLst>
                                    <p:anim calcmode="lin" valueType="num">
                                      <p:cBhvr additive="base">
                                        <p:cTn id="86" dur="500"/>
                                        <p:tgtEl>
                                          <p:spTgt spid="170">
                                            <p:txEl>
                                              <p:pRg st="7" end="7"/>
                                            </p:txEl>
                                          </p:spTgt>
                                        </p:tgtEl>
                                        <p:attrNameLst>
                                          <p:attrName>ppt_w</p:attrName>
                                        </p:attrNameLst>
                                      </p:cBhvr>
                                      <p:tavLst>
                                        <p:tav tm="0">
                                          <p:val>
                                            <p:strVal val="#ppt_w"/>
                                          </p:val>
                                        </p:tav>
                                        <p:tav tm="100000">
                                          <p:val>
                                            <p:strVal val="0"/>
                                          </p:val>
                                        </p:tav>
                                      </p:tavLst>
                                    </p:anim>
                                    <p:anim calcmode="lin" valueType="num">
                                      <p:cBhvr additive="base">
                                        <p:cTn id="87" dur="500"/>
                                        <p:tgtEl>
                                          <p:spTgt spid="170">
                                            <p:txEl>
                                              <p:pRg st="7" end="7"/>
                                            </p:txEl>
                                          </p:spTgt>
                                        </p:tgtEl>
                                        <p:attrNameLst>
                                          <p:attrName>ppt_h</p:attrName>
                                        </p:attrNameLst>
                                      </p:cBhvr>
                                      <p:tavLst>
                                        <p:tav tm="0">
                                          <p:val>
                                            <p:strVal val="#ppt_h"/>
                                          </p:val>
                                        </p:tav>
                                        <p:tav tm="100000">
                                          <p:val>
                                            <p:strVal val="0"/>
                                          </p:val>
                                        </p:tav>
                                      </p:tavLst>
                                    </p:anim>
                                    <p:set>
                                      <p:cBhvr>
                                        <p:cTn id="88" dur="1" fill="hold">
                                          <p:stCondLst>
                                            <p:cond delay="500"/>
                                          </p:stCondLst>
                                        </p:cTn>
                                        <p:tgtEl>
                                          <p:spTgt spid="170">
                                            <p:txEl>
                                              <p:pRg st="7" end="7"/>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xit" presetSubtype="32" fill="hold" nodeType="clickEffect">
                                  <p:stCondLst>
                                    <p:cond delay="0"/>
                                  </p:stCondLst>
                                  <p:childTnLst>
                                    <p:anim calcmode="lin" valueType="num">
                                      <p:cBhvr additive="base">
                                        <p:cTn id="92" dur="500"/>
                                        <p:tgtEl>
                                          <p:spTgt spid="170">
                                            <p:txEl>
                                              <p:pRg st="8" end="8"/>
                                            </p:txEl>
                                          </p:spTgt>
                                        </p:tgtEl>
                                        <p:attrNameLst>
                                          <p:attrName>ppt_w</p:attrName>
                                        </p:attrNameLst>
                                      </p:cBhvr>
                                      <p:tavLst>
                                        <p:tav tm="0">
                                          <p:val>
                                            <p:strVal val="#ppt_w"/>
                                          </p:val>
                                        </p:tav>
                                        <p:tav tm="100000">
                                          <p:val>
                                            <p:strVal val="0"/>
                                          </p:val>
                                        </p:tav>
                                      </p:tavLst>
                                    </p:anim>
                                    <p:anim calcmode="lin" valueType="num">
                                      <p:cBhvr additive="base">
                                        <p:cTn id="93" dur="500"/>
                                        <p:tgtEl>
                                          <p:spTgt spid="170">
                                            <p:txEl>
                                              <p:pRg st="8" end="8"/>
                                            </p:txEl>
                                          </p:spTgt>
                                        </p:tgtEl>
                                        <p:attrNameLst>
                                          <p:attrName>ppt_h</p:attrName>
                                        </p:attrNameLst>
                                      </p:cBhvr>
                                      <p:tavLst>
                                        <p:tav tm="0">
                                          <p:val>
                                            <p:strVal val="#ppt_h"/>
                                          </p:val>
                                        </p:tav>
                                        <p:tav tm="100000">
                                          <p:val>
                                            <p:strVal val="0"/>
                                          </p:val>
                                        </p:tav>
                                      </p:tavLst>
                                    </p:anim>
                                    <p:set>
                                      <p:cBhvr>
                                        <p:cTn id="94" dur="1" fill="hold">
                                          <p:stCondLst>
                                            <p:cond delay="500"/>
                                          </p:stCondLst>
                                        </p:cTn>
                                        <p:tgtEl>
                                          <p:spTgt spid="170">
                                            <p:txEl>
                                              <p:pRg st="8" end="8"/>
                                            </p:txEl>
                                          </p:spTgt>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69"/>
                                        </p:tgtEl>
                                      </p:cBhvr>
                                    </p:animEffect>
                                    <p:set>
                                      <p:cBhvr>
                                        <p:cTn id="97" dur="1" fill="hold">
                                          <p:stCondLst>
                                            <p:cond delay="500"/>
                                          </p:stCondLst>
                                        </p:cTn>
                                        <p:tgtEl>
                                          <p:spTgt spid="16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71"/>
                                        </p:tgtEl>
                                      </p:cBhvr>
                                    </p:animEffect>
                                    <p:set>
                                      <p:cBhvr>
                                        <p:cTn id="100" dur="1" fill="hold">
                                          <p:stCondLst>
                                            <p:cond delay="500"/>
                                          </p:stCondLst>
                                        </p:cTn>
                                        <p:tgtEl>
                                          <p:spTgt spid="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890</Words>
  <Application>Microsoft Office PowerPoint</Application>
  <PresentationFormat>Custom</PresentationFormat>
  <Paragraphs>89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Lato Light</vt:lpstr>
      <vt:lpstr>Tahoma</vt:lpstr>
      <vt:lpstr>Calibri</vt:lpstr>
      <vt:lpstr>Office Theme</vt:lpstr>
      <vt:lpstr>Chủ đề: NGHỆ THUẬT TRUNG ĐẠI VIỆT NAM</vt:lpstr>
      <vt:lpstr>PowerPoint Presentation</vt:lpstr>
      <vt:lpstr>PowerPoint Presentation</vt:lpstr>
      <vt:lpstr>1. Tìm hiểu trang phục áo dài Việt Nam</vt:lpstr>
      <vt:lpstr>1. Tìm hiểu trang phục áo dài Việt Nam</vt:lpstr>
      <vt:lpstr>2. Cách tạo hình và trang trí áo dài</vt:lpstr>
      <vt:lpstr>2. Cách tạo hình và trang trí áo dài</vt:lpstr>
      <vt:lpstr>3. Trang trí áo dài với họa tiết dân tộc</vt:lpstr>
      <vt:lpstr>4. Trưng bày sản phẩm và chia sẻ</vt:lpstr>
      <vt:lpstr>5. Tìm hiểu ứng dụng của họa tiết dân tộc trong cuộc sống</vt:lpstr>
      <vt:lpstr>CHUẨN BỊ BÀI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NGHỆ THUẬT TRUNG ĐẠI VIỆT NAM</dc:title>
  <dc:creator>Admin</dc:creator>
  <cp:lastModifiedBy>Admin</cp:lastModifiedBy>
  <cp:revision>11</cp:revision>
  <dcterms:created xsi:type="dcterms:W3CDTF">2022-08-27T01:00:52Z</dcterms:created>
  <dcterms:modified xsi:type="dcterms:W3CDTF">2024-01-12T14:57:35Z</dcterms:modified>
</cp:coreProperties>
</file>