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5" r:id="rId1"/>
  </p:sldMasterIdLst>
  <p:notesMasterIdLst>
    <p:notesMasterId r:id="rId27"/>
  </p:notesMasterIdLst>
  <p:sldIdLst>
    <p:sldId id="289" r:id="rId2"/>
    <p:sldId id="286" r:id="rId3"/>
    <p:sldId id="287" r:id="rId4"/>
    <p:sldId id="288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1" r:id="rId15"/>
    <p:sldId id="272" r:id="rId16"/>
    <p:sldId id="270" r:id="rId17"/>
    <p:sldId id="274" r:id="rId18"/>
    <p:sldId id="277" r:id="rId19"/>
    <p:sldId id="278" r:id="rId20"/>
    <p:sldId id="280" r:id="rId21"/>
    <p:sldId id="281" r:id="rId22"/>
    <p:sldId id="282" r:id="rId23"/>
    <p:sldId id="279" r:id="rId24"/>
    <p:sldId id="283" r:id="rId25"/>
    <p:sldId id="285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00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79" d="100"/>
          <a:sy n="79" d="100"/>
        </p:scale>
        <p:origin x="-342" y="-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6CFB59E-F517-4AEE-81C6-76AF8EAA40CF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8CC2A5-43FD-4B76-947D-7D3BD9A6A2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8307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DAD656-AB8D-40F8-9F60-E378E4FEE4C2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64761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3F62A-45C2-4C10-B6B6-23D7B4B769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542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3F62A-45C2-4C10-B6B6-23D7B4B769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9115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63" r="5319" b="11234"/>
          <a:stretch>
            <a:fillRect/>
          </a:stretch>
        </p:blipFill>
        <p:spPr>
          <a:xfrm>
            <a:off x="0" y="-228600"/>
            <a:ext cx="12192000" cy="7296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2949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3F62A-45C2-4C10-B6B6-23D7B4B769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801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3F62A-45C2-4C10-B6B6-23D7B4B769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66895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3F62A-45C2-4C10-B6B6-23D7B4B769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93559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3F62A-45C2-4C10-B6B6-23D7B4B769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68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3F62A-45C2-4C10-B6B6-23D7B4B769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81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3F62A-45C2-4C10-B6B6-23D7B4B769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30006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3F62A-45C2-4C10-B6B6-23D7B4B769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05283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0A3F62A-45C2-4C10-B6B6-23D7B4B76946}" type="datetimeFigureOut">
              <a:rPr lang="en-US" smtClean="0"/>
              <a:t>5/21/2024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309B8EF-5D2D-4FEC-949D-BB75BEA080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889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398497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6" r:id="rId1"/>
    <p:sldLayoutId id="2147483937" r:id="rId2"/>
    <p:sldLayoutId id="2147483938" r:id="rId3"/>
    <p:sldLayoutId id="2147483939" r:id="rId4"/>
    <p:sldLayoutId id="2147483940" r:id="rId5"/>
    <p:sldLayoutId id="2147483941" r:id="rId6"/>
    <p:sldLayoutId id="2147483942" r:id="rId7"/>
    <p:sldLayoutId id="2147483943" r:id="rId8"/>
    <p:sldLayoutId id="2147483944" r:id="rId9"/>
    <p:sldLayoutId id="2147483945" r:id="rId10"/>
    <p:sldLayoutId id="2147483946" r:id="rId11"/>
    <p:sldLayoutId id="2147483947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3.wav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4039892" y="80154"/>
            <a:ext cx="886635" cy="1213682"/>
            <a:chOff x="1795522" y="3189767"/>
            <a:chExt cx="886635" cy="1213682"/>
          </a:xfrm>
        </p:grpSpPr>
        <p:pic>
          <p:nvPicPr>
            <p:cNvPr id="25" name="图片 2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795522" y="3189767"/>
              <a:ext cx="521395" cy="777748"/>
            </a:xfrm>
            <a:prstGeom prst="rect">
              <a:avLst/>
            </a:prstGeom>
          </p:spPr>
        </p:pic>
        <p:pic>
          <p:nvPicPr>
            <p:cNvPr id="26" name="图片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10024" y="3997517"/>
              <a:ext cx="272133" cy="405932"/>
            </a:xfrm>
            <a:prstGeom prst="rect">
              <a:avLst/>
            </a:prstGeom>
          </p:spPr>
        </p:pic>
      </p:grpSp>
      <p:pic>
        <p:nvPicPr>
          <p:cNvPr id="28" name="图片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0239" y="-111105"/>
            <a:ext cx="1133810" cy="1691266"/>
          </a:xfrm>
          <a:prstGeom prst="rect">
            <a:avLst/>
          </a:prstGeom>
        </p:spPr>
      </p:pic>
      <p:sp>
        <p:nvSpPr>
          <p:cNvPr id="31" name="KSO_Shape"/>
          <p:cNvSpPr/>
          <p:nvPr/>
        </p:nvSpPr>
        <p:spPr bwMode="auto">
          <a:xfrm>
            <a:off x="1931811" y="371189"/>
            <a:ext cx="1905000" cy="1047750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3" name="KSO_Shape"/>
          <p:cNvSpPr/>
          <p:nvPr/>
        </p:nvSpPr>
        <p:spPr bwMode="auto">
          <a:xfrm>
            <a:off x="5792591" y="107886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4" name="KSO_Shape"/>
          <p:cNvSpPr/>
          <p:nvPr/>
        </p:nvSpPr>
        <p:spPr bwMode="auto">
          <a:xfrm>
            <a:off x="9599059" y="583990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5" name="KSO_Shape"/>
          <p:cNvSpPr/>
          <p:nvPr/>
        </p:nvSpPr>
        <p:spPr bwMode="auto">
          <a:xfrm>
            <a:off x="132613" y="1094020"/>
            <a:ext cx="996042" cy="54782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36" name="KSO_Shape"/>
          <p:cNvSpPr/>
          <p:nvPr/>
        </p:nvSpPr>
        <p:spPr bwMode="auto">
          <a:xfrm>
            <a:off x="7504777" y="715063"/>
            <a:ext cx="1786532" cy="982593"/>
          </a:xfrm>
          <a:custGeom>
            <a:avLst/>
            <a:gdLst>
              <a:gd name="T0" fmla="*/ 2147483646 w 5345"/>
              <a:gd name="T1" fmla="*/ 2147483646 h 2936"/>
              <a:gd name="T2" fmla="*/ 2147483646 w 5345"/>
              <a:gd name="T3" fmla="*/ 2147483646 h 2936"/>
              <a:gd name="T4" fmla="*/ 2147483646 w 5345"/>
              <a:gd name="T5" fmla="*/ 2147483646 h 2936"/>
              <a:gd name="T6" fmla="*/ 2147483646 w 5345"/>
              <a:gd name="T7" fmla="*/ 2147483646 h 2936"/>
              <a:gd name="T8" fmla="*/ 2147483646 w 5345"/>
              <a:gd name="T9" fmla="*/ 2147483646 h 2936"/>
              <a:gd name="T10" fmla="*/ 2147483646 w 5345"/>
              <a:gd name="T11" fmla="*/ 2147483646 h 2936"/>
              <a:gd name="T12" fmla="*/ 2147483646 w 5345"/>
              <a:gd name="T13" fmla="*/ 2147483646 h 2936"/>
              <a:gd name="T14" fmla="*/ 2147483646 w 5345"/>
              <a:gd name="T15" fmla="*/ 2147483646 h 2936"/>
              <a:gd name="T16" fmla="*/ 2147483646 w 5345"/>
              <a:gd name="T17" fmla="*/ 2147483646 h 2936"/>
              <a:gd name="T18" fmla="*/ 2147483646 w 5345"/>
              <a:gd name="T19" fmla="*/ 2147483646 h 2936"/>
              <a:gd name="T20" fmla="*/ 2147483646 w 5345"/>
              <a:gd name="T21" fmla="*/ 2147483646 h 2936"/>
              <a:gd name="T22" fmla="*/ 2147483646 w 5345"/>
              <a:gd name="T23" fmla="*/ 2147483646 h 2936"/>
              <a:gd name="T24" fmla="*/ 2147483646 w 5345"/>
              <a:gd name="T25" fmla="*/ 2147483646 h 2936"/>
              <a:gd name="T26" fmla="*/ 2147483646 w 5345"/>
              <a:gd name="T27" fmla="*/ 2147483646 h 2936"/>
              <a:gd name="T28" fmla="*/ 2147483646 w 5345"/>
              <a:gd name="T29" fmla="*/ 2147483646 h 2936"/>
              <a:gd name="T30" fmla="*/ 2147483646 w 5345"/>
              <a:gd name="T31" fmla="*/ 772639970 h 2936"/>
              <a:gd name="T32" fmla="*/ 2147483646 w 5345"/>
              <a:gd name="T33" fmla="*/ 0 h 2936"/>
              <a:gd name="T34" fmla="*/ 2147483646 w 5345"/>
              <a:gd name="T35" fmla="*/ 363587807 h 2936"/>
              <a:gd name="T36" fmla="*/ 2147483646 w 5345"/>
              <a:gd name="T37" fmla="*/ 2147483646 h 2936"/>
              <a:gd name="T38" fmla="*/ 2147483646 w 5345"/>
              <a:gd name="T39" fmla="*/ 2147483646 h 2936"/>
              <a:gd name="T40" fmla="*/ 2147483646 w 5345"/>
              <a:gd name="T41" fmla="*/ 2147483646 h 2936"/>
              <a:gd name="T42" fmla="*/ 2147483646 w 5345"/>
              <a:gd name="T43" fmla="*/ 2147483646 h 2936"/>
              <a:gd name="T44" fmla="*/ 2147483646 w 5345"/>
              <a:gd name="T45" fmla="*/ 2147483646 h 2936"/>
              <a:gd name="T46" fmla="*/ 2147483646 w 5345"/>
              <a:gd name="T47" fmla="*/ 2147483646 h 2936"/>
              <a:gd name="T48" fmla="*/ 2147483646 w 5345"/>
              <a:gd name="T49" fmla="*/ 2147483646 h 2936"/>
              <a:gd name="T50" fmla="*/ 2147483646 w 5345"/>
              <a:gd name="T51" fmla="*/ 2147483646 h 2936"/>
              <a:gd name="T52" fmla="*/ 2147483646 w 5345"/>
              <a:gd name="T53" fmla="*/ 2147483646 h 2936"/>
              <a:gd name="T54" fmla="*/ 2147483646 w 5345"/>
              <a:gd name="T55" fmla="*/ 2147483646 h 2936"/>
              <a:gd name="T56" fmla="*/ 2147483646 w 5345"/>
              <a:gd name="T57" fmla="*/ 2147483646 h 2936"/>
              <a:gd name="T58" fmla="*/ 2147483646 w 5345"/>
              <a:gd name="T59" fmla="*/ 2147483646 h 2936"/>
              <a:gd name="T60" fmla="*/ 2147483646 w 5345"/>
              <a:gd name="T61" fmla="*/ 2147483646 h 2936"/>
              <a:gd name="T62" fmla="*/ 452722804 w 5345"/>
              <a:gd name="T63" fmla="*/ 2147483646 h 2936"/>
              <a:gd name="T64" fmla="*/ 90570008 w 5345"/>
              <a:gd name="T65" fmla="*/ 2147483646 h 2936"/>
              <a:gd name="T66" fmla="*/ 1629877726 w 5345"/>
              <a:gd name="T67" fmla="*/ 2147483646 h 2936"/>
              <a:gd name="T68" fmla="*/ 2147483646 w 5345"/>
              <a:gd name="T69" fmla="*/ 2147483646 h 2936"/>
              <a:gd name="T70" fmla="*/ 2147483646 w 5345"/>
              <a:gd name="T71" fmla="*/ 2147483646 h 2936"/>
              <a:gd name="T72" fmla="*/ 2147483646 w 5345"/>
              <a:gd name="T73" fmla="*/ 2147483646 h 2936"/>
              <a:gd name="T74" fmla="*/ 2147483646 w 5345"/>
              <a:gd name="T75" fmla="*/ 2147483646 h 2936"/>
              <a:gd name="T76" fmla="*/ 2147483646 w 5345"/>
              <a:gd name="T77" fmla="*/ 2147483646 h 2936"/>
              <a:gd name="T78" fmla="*/ 2147483646 w 5345"/>
              <a:gd name="T79" fmla="*/ 2147483646 h 2936"/>
              <a:gd name="T80" fmla="*/ 2147483646 w 5345"/>
              <a:gd name="T81" fmla="*/ 2147483646 h 2936"/>
              <a:gd name="T82" fmla="*/ 2147483646 w 5345"/>
              <a:gd name="T83" fmla="*/ 2147483646 h 2936"/>
              <a:gd name="T84" fmla="*/ 2147483646 w 5345"/>
              <a:gd name="T85" fmla="*/ 2147483646 h 2936"/>
              <a:gd name="T86" fmla="*/ 2147483646 w 5345"/>
              <a:gd name="T87" fmla="*/ 2147483646 h 2936"/>
              <a:gd name="T88" fmla="*/ 2147483646 w 5345"/>
              <a:gd name="T89" fmla="*/ 2147483646 h 2936"/>
              <a:gd name="T90" fmla="*/ 2147483646 w 5345"/>
              <a:gd name="T91" fmla="*/ 2147483646 h 2936"/>
              <a:gd name="T92" fmla="*/ 2147483646 w 5345"/>
              <a:gd name="T93" fmla="*/ 2147483646 h 2936"/>
              <a:gd name="T94" fmla="*/ 2147483646 w 5345"/>
              <a:gd name="T95" fmla="*/ 2147483646 h 2936"/>
              <a:gd name="T96" fmla="*/ 2147483646 w 5345"/>
              <a:gd name="T97" fmla="*/ 2147483646 h 2936"/>
              <a:gd name="T98" fmla="*/ 2147483646 w 5345"/>
              <a:gd name="T99" fmla="*/ 2147483646 h 2936"/>
              <a:gd name="T100" fmla="*/ 2147483646 w 5345"/>
              <a:gd name="T101" fmla="*/ 2147483646 h 2936"/>
              <a:gd name="T102" fmla="*/ 2147483646 w 5345"/>
              <a:gd name="T103" fmla="*/ 2147483646 h 2936"/>
              <a:gd name="T104" fmla="*/ 2147483646 w 5345"/>
              <a:gd name="T105" fmla="*/ 2147483646 h 29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5345" h="2936">
                <a:moveTo>
                  <a:pt x="4729" y="1661"/>
                </a:moveTo>
                <a:lnTo>
                  <a:pt x="4729" y="1661"/>
                </a:lnTo>
                <a:lnTo>
                  <a:pt x="4723" y="1609"/>
                </a:lnTo>
                <a:lnTo>
                  <a:pt x="4716" y="1558"/>
                </a:lnTo>
                <a:lnTo>
                  <a:pt x="4706" y="1507"/>
                </a:lnTo>
                <a:lnTo>
                  <a:pt x="4693" y="1458"/>
                </a:lnTo>
                <a:lnTo>
                  <a:pt x="4679" y="1409"/>
                </a:lnTo>
                <a:lnTo>
                  <a:pt x="4663" y="1361"/>
                </a:lnTo>
                <a:lnTo>
                  <a:pt x="4644" y="1314"/>
                </a:lnTo>
                <a:lnTo>
                  <a:pt x="4622" y="1268"/>
                </a:lnTo>
                <a:lnTo>
                  <a:pt x="4600" y="1223"/>
                </a:lnTo>
                <a:lnTo>
                  <a:pt x="4575" y="1181"/>
                </a:lnTo>
                <a:lnTo>
                  <a:pt x="4548" y="1138"/>
                </a:lnTo>
                <a:lnTo>
                  <a:pt x="4519" y="1098"/>
                </a:lnTo>
                <a:lnTo>
                  <a:pt x="4489" y="1059"/>
                </a:lnTo>
                <a:lnTo>
                  <a:pt x="4457" y="1021"/>
                </a:lnTo>
                <a:lnTo>
                  <a:pt x="4422" y="984"/>
                </a:lnTo>
                <a:lnTo>
                  <a:pt x="4387" y="950"/>
                </a:lnTo>
                <a:lnTo>
                  <a:pt x="4350" y="917"/>
                </a:lnTo>
                <a:lnTo>
                  <a:pt x="4312" y="886"/>
                </a:lnTo>
                <a:lnTo>
                  <a:pt x="4272" y="856"/>
                </a:lnTo>
                <a:lnTo>
                  <a:pt x="4230" y="828"/>
                </a:lnTo>
                <a:lnTo>
                  <a:pt x="4188" y="802"/>
                </a:lnTo>
                <a:lnTo>
                  <a:pt x="4144" y="778"/>
                </a:lnTo>
                <a:lnTo>
                  <a:pt x="4099" y="757"/>
                </a:lnTo>
                <a:lnTo>
                  <a:pt x="4053" y="737"/>
                </a:lnTo>
                <a:lnTo>
                  <a:pt x="4005" y="719"/>
                </a:lnTo>
                <a:lnTo>
                  <a:pt x="3957" y="703"/>
                </a:lnTo>
                <a:lnTo>
                  <a:pt x="3907" y="689"/>
                </a:lnTo>
                <a:lnTo>
                  <a:pt x="3857" y="679"/>
                </a:lnTo>
                <a:lnTo>
                  <a:pt x="3806" y="670"/>
                </a:lnTo>
                <a:lnTo>
                  <a:pt x="3754" y="663"/>
                </a:lnTo>
                <a:lnTo>
                  <a:pt x="3701" y="660"/>
                </a:lnTo>
                <a:lnTo>
                  <a:pt x="3648" y="658"/>
                </a:lnTo>
                <a:lnTo>
                  <a:pt x="3608" y="660"/>
                </a:lnTo>
                <a:lnTo>
                  <a:pt x="3566" y="661"/>
                </a:lnTo>
                <a:lnTo>
                  <a:pt x="3526" y="665"/>
                </a:lnTo>
                <a:lnTo>
                  <a:pt x="3486" y="670"/>
                </a:lnTo>
                <a:lnTo>
                  <a:pt x="3446" y="677"/>
                </a:lnTo>
                <a:lnTo>
                  <a:pt x="3407" y="686"/>
                </a:lnTo>
                <a:lnTo>
                  <a:pt x="3368" y="695"/>
                </a:lnTo>
                <a:lnTo>
                  <a:pt x="3330" y="706"/>
                </a:lnTo>
                <a:lnTo>
                  <a:pt x="3294" y="718"/>
                </a:lnTo>
                <a:lnTo>
                  <a:pt x="3257" y="732"/>
                </a:lnTo>
                <a:lnTo>
                  <a:pt x="3220" y="746"/>
                </a:lnTo>
                <a:lnTo>
                  <a:pt x="3185" y="763"/>
                </a:lnTo>
                <a:lnTo>
                  <a:pt x="3150" y="779"/>
                </a:lnTo>
                <a:lnTo>
                  <a:pt x="3116" y="798"/>
                </a:lnTo>
                <a:lnTo>
                  <a:pt x="3083" y="817"/>
                </a:lnTo>
                <a:lnTo>
                  <a:pt x="3050" y="838"/>
                </a:lnTo>
                <a:lnTo>
                  <a:pt x="3038" y="793"/>
                </a:lnTo>
                <a:lnTo>
                  <a:pt x="3024" y="750"/>
                </a:lnTo>
                <a:lnTo>
                  <a:pt x="3007" y="707"/>
                </a:lnTo>
                <a:lnTo>
                  <a:pt x="2989" y="664"/>
                </a:lnTo>
                <a:lnTo>
                  <a:pt x="2970" y="623"/>
                </a:lnTo>
                <a:lnTo>
                  <a:pt x="2949" y="583"/>
                </a:lnTo>
                <a:lnTo>
                  <a:pt x="2927" y="542"/>
                </a:lnTo>
                <a:lnTo>
                  <a:pt x="2903" y="504"/>
                </a:lnTo>
                <a:lnTo>
                  <a:pt x="2877" y="467"/>
                </a:lnTo>
                <a:lnTo>
                  <a:pt x="2850" y="430"/>
                </a:lnTo>
                <a:lnTo>
                  <a:pt x="2821" y="396"/>
                </a:lnTo>
                <a:lnTo>
                  <a:pt x="2792" y="361"/>
                </a:lnTo>
                <a:lnTo>
                  <a:pt x="2761" y="329"/>
                </a:lnTo>
                <a:lnTo>
                  <a:pt x="2728" y="297"/>
                </a:lnTo>
                <a:lnTo>
                  <a:pt x="2694" y="268"/>
                </a:lnTo>
                <a:lnTo>
                  <a:pt x="2659" y="238"/>
                </a:lnTo>
                <a:lnTo>
                  <a:pt x="2623" y="211"/>
                </a:lnTo>
                <a:lnTo>
                  <a:pt x="2586" y="185"/>
                </a:lnTo>
                <a:lnTo>
                  <a:pt x="2548" y="161"/>
                </a:lnTo>
                <a:lnTo>
                  <a:pt x="2509" y="139"/>
                </a:lnTo>
                <a:lnTo>
                  <a:pt x="2468" y="117"/>
                </a:lnTo>
                <a:lnTo>
                  <a:pt x="2427" y="97"/>
                </a:lnTo>
                <a:lnTo>
                  <a:pt x="2384" y="79"/>
                </a:lnTo>
                <a:lnTo>
                  <a:pt x="2342" y="63"/>
                </a:lnTo>
                <a:lnTo>
                  <a:pt x="2298" y="49"/>
                </a:lnTo>
                <a:lnTo>
                  <a:pt x="2253" y="36"/>
                </a:lnTo>
                <a:lnTo>
                  <a:pt x="2208" y="25"/>
                </a:lnTo>
                <a:lnTo>
                  <a:pt x="2162" y="17"/>
                </a:lnTo>
                <a:lnTo>
                  <a:pt x="2114" y="9"/>
                </a:lnTo>
                <a:lnTo>
                  <a:pt x="2067" y="4"/>
                </a:lnTo>
                <a:lnTo>
                  <a:pt x="2019" y="1"/>
                </a:lnTo>
                <a:lnTo>
                  <a:pt x="1971" y="0"/>
                </a:lnTo>
                <a:lnTo>
                  <a:pt x="1941" y="0"/>
                </a:lnTo>
                <a:lnTo>
                  <a:pt x="1913" y="1"/>
                </a:lnTo>
                <a:lnTo>
                  <a:pt x="1884" y="4"/>
                </a:lnTo>
                <a:lnTo>
                  <a:pt x="1856" y="6"/>
                </a:lnTo>
                <a:lnTo>
                  <a:pt x="1829" y="8"/>
                </a:lnTo>
                <a:lnTo>
                  <a:pt x="1800" y="13"/>
                </a:lnTo>
                <a:lnTo>
                  <a:pt x="1746" y="23"/>
                </a:lnTo>
                <a:lnTo>
                  <a:pt x="1691" y="34"/>
                </a:lnTo>
                <a:lnTo>
                  <a:pt x="1638" y="50"/>
                </a:lnTo>
                <a:lnTo>
                  <a:pt x="1587" y="68"/>
                </a:lnTo>
                <a:lnTo>
                  <a:pt x="1536" y="88"/>
                </a:lnTo>
                <a:lnTo>
                  <a:pt x="1487" y="110"/>
                </a:lnTo>
                <a:lnTo>
                  <a:pt x="1438" y="135"/>
                </a:lnTo>
                <a:lnTo>
                  <a:pt x="1392" y="161"/>
                </a:lnTo>
                <a:lnTo>
                  <a:pt x="1347" y="191"/>
                </a:lnTo>
                <a:lnTo>
                  <a:pt x="1303" y="221"/>
                </a:lnTo>
                <a:lnTo>
                  <a:pt x="1260" y="255"/>
                </a:lnTo>
                <a:lnTo>
                  <a:pt x="1220" y="290"/>
                </a:lnTo>
                <a:lnTo>
                  <a:pt x="1181" y="327"/>
                </a:lnTo>
                <a:lnTo>
                  <a:pt x="1144" y="366"/>
                </a:lnTo>
                <a:lnTo>
                  <a:pt x="1109" y="406"/>
                </a:lnTo>
                <a:lnTo>
                  <a:pt x="1076" y="448"/>
                </a:lnTo>
                <a:lnTo>
                  <a:pt x="1045" y="491"/>
                </a:lnTo>
                <a:lnTo>
                  <a:pt x="1016" y="538"/>
                </a:lnTo>
                <a:lnTo>
                  <a:pt x="989" y="584"/>
                </a:lnTo>
                <a:lnTo>
                  <a:pt x="964" y="632"/>
                </a:lnTo>
                <a:lnTo>
                  <a:pt x="942" y="681"/>
                </a:lnTo>
                <a:lnTo>
                  <a:pt x="922" y="732"/>
                </a:lnTo>
                <a:lnTo>
                  <a:pt x="905" y="784"/>
                </a:lnTo>
                <a:lnTo>
                  <a:pt x="890" y="837"/>
                </a:lnTo>
                <a:lnTo>
                  <a:pt x="877" y="890"/>
                </a:lnTo>
                <a:lnTo>
                  <a:pt x="867" y="946"/>
                </a:lnTo>
                <a:lnTo>
                  <a:pt x="864" y="973"/>
                </a:lnTo>
                <a:lnTo>
                  <a:pt x="860" y="1002"/>
                </a:lnTo>
                <a:lnTo>
                  <a:pt x="858" y="1030"/>
                </a:lnTo>
                <a:lnTo>
                  <a:pt x="855" y="1059"/>
                </a:lnTo>
                <a:lnTo>
                  <a:pt x="855" y="1087"/>
                </a:lnTo>
                <a:lnTo>
                  <a:pt x="854" y="1115"/>
                </a:lnTo>
                <a:lnTo>
                  <a:pt x="855" y="1150"/>
                </a:lnTo>
                <a:lnTo>
                  <a:pt x="857" y="1183"/>
                </a:lnTo>
                <a:lnTo>
                  <a:pt x="860" y="1216"/>
                </a:lnTo>
                <a:lnTo>
                  <a:pt x="864" y="1250"/>
                </a:lnTo>
                <a:lnTo>
                  <a:pt x="845" y="1249"/>
                </a:lnTo>
                <a:lnTo>
                  <a:pt x="801" y="1250"/>
                </a:lnTo>
                <a:lnTo>
                  <a:pt x="758" y="1253"/>
                </a:lnTo>
                <a:lnTo>
                  <a:pt x="716" y="1259"/>
                </a:lnTo>
                <a:lnTo>
                  <a:pt x="674" y="1266"/>
                </a:lnTo>
                <a:lnTo>
                  <a:pt x="633" y="1275"/>
                </a:lnTo>
                <a:lnTo>
                  <a:pt x="594" y="1287"/>
                </a:lnTo>
                <a:lnTo>
                  <a:pt x="555" y="1300"/>
                </a:lnTo>
                <a:lnTo>
                  <a:pt x="515" y="1316"/>
                </a:lnTo>
                <a:lnTo>
                  <a:pt x="479" y="1332"/>
                </a:lnTo>
                <a:lnTo>
                  <a:pt x="442" y="1351"/>
                </a:lnTo>
                <a:lnTo>
                  <a:pt x="407" y="1371"/>
                </a:lnTo>
                <a:lnTo>
                  <a:pt x="372" y="1393"/>
                </a:lnTo>
                <a:lnTo>
                  <a:pt x="339" y="1416"/>
                </a:lnTo>
                <a:lnTo>
                  <a:pt x="307" y="1441"/>
                </a:lnTo>
                <a:lnTo>
                  <a:pt x="277" y="1468"/>
                </a:lnTo>
                <a:lnTo>
                  <a:pt x="248" y="1496"/>
                </a:lnTo>
                <a:lnTo>
                  <a:pt x="219" y="1525"/>
                </a:lnTo>
                <a:lnTo>
                  <a:pt x="193" y="1556"/>
                </a:lnTo>
                <a:lnTo>
                  <a:pt x="169" y="1588"/>
                </a:lnTo>
                <a:lnTo>
                  <a:pt x="145" y="1621"/>
                </a:lnTo>
                <a:lnTo>
                  <a:pt x="122" y="1655"/>
                </a:lnTo>
                <a:lnTo>
                  <a:pt x="102" y="1690"/>
                </a:lnTo>
                <a:lnTo>
                  <a:pt x="83" y="1726"/>
                </a:lnTo>
                <a:lnTo>
                  <a:pt x="67" y="1764"/>
                </a:lnTo>
                <a:lnTo>
                  <a:pt x="51" y="1802"/>
                </a:lnTo>
                <a:lnTo>
                  <a:pt x="38" y="1841"/>
                </a:lnTo>
                <a:lnTo>
                  <a:pt x="28" y="1882"/>
                </a:lnTo>
                <a:lnTo>
                  <a:pt x="18" y="1923"/>
                </a:lnTo>
                <a:lnTo>
                  <a:pt x="10" y="1965"/>
                </a:lnTo>
                <a:lnTo>
                  <a:pt x="5" y="2006"/>
                </a:lnTo>
                <a:lnTo>
                  <a:pt x="2" y="2049"/>
                </a:lnTo>
                <a:lnTo>
                  <a:pt x="0" y="2092"/>
                </a:lnTo>
                <a:lnTo>
                  <a:pt x="2" y="2135"/>
                </a:lnTo>
                <a:lnTo>
                  <a:pt x="5" y="2176"/>
                </a:lnTo>
                <a:lnTo>
                  <a:pt x="10" y="2217"/>
                </a:lnTo>
                <a:lnTo>
                  <a:pt x="17" y="2257"/>
                </a:lnTo>
                <a:lnTo>
                  <a:pt x="25" y="2297"/>
                </a:lnTo>
                <a:lnTo>
                  <a:pt x="36" y="2336"/>
                </a:lnTo>
                <a:lnTo>
                  <a:pt x="49" y="2374"/>
                </a:lnTo>
                <a:lnTo>
                  <a:pt x="63" y="2411"/>
                </a:lnTo>
                <a:lnTo>
                  <a:pt x="79" y="2448"/>
                </a:lnTo>
                <a:lnTo>
                  <a:pt x="96" y="2483"/>
                </a:lnTo>
                <a:lnTo>
                  <a:pt x="115" y="2517"/>
                </a:lnTo>
                <a:lnTo>
                  <a:pt x="137" y="2552"/>
                </a:lnTo>
                <a:lnTo>
                  <a:pt x="159" y="2584"/>
                </a:lnTo>
                <a:lnTo>
                  <a:pt x="183" y="2615"/>
                </a:lnTo>
                <a:lnTo>
                  <a:pt x="208" y="2645"/>
                </a:lnTo>
                <a:lnTo>
                  <a:pt x="234" y="2674"/>
                </a:lnTo>
                <a:lnTo>
                  <a:pt x="262" y="2702"/>
                </a:lnTo>
                <a:lnTo>
                  <a:pt x="290" y="2728"/>
                </a:lnTo>
                <a:lnTo>
                  <a:pt x="321" y="2753"/>
                </a:lnTo>
                <a:lnTo>
                  <a:pt x="352" y="2777"/>
                </a:lnTo>
                <a:lnTo>
                  <a:pt x="385" y="2799"/>
                </a:lnTo>
                <a:lnTo>
                  <a:pt x="418" y="2819"/>
                </a:lnTo>
                <a:lnTo>
                  <a:pt x="453" y="2840"/>
                </a:lnTo>
                <a:lnTo>
                  <a:pt x="488" y="2856"/>
                </a:lnTo>
                <a:lnTo>
                  <a:pt x="525" y="2873"/>
                </a:lnTo>
                <a:lnTo>
                  <a:pt x="563" y="2887"/>
                </a:lnTo>
                <a:lnTo>
                  <a:pt x="601" y="2899"/>
                </a:lnTo>
                <a:lnTo>
                  <a:pt x="640" y="2909"/>
                </a:lnTo>
                <a:lnTo>
                  <a:pt x="679" y="2919"/>
                </a:lnTo>
                <a:lnTo>
                  <a:pt x="719" y="2926"/>
                </a:lnTo>
                <a:lnTo>
                  <a:pt x="761" y="2931"/>
                </a:lnTo>
                <a:lnTo>
                  <a:pt x="802" y="2934"/>
                </a:lnTo>
                <a:lnTo>
                  <a:pt x="802" y="2936"/>
                </a:lnTo>
                <a:lnTo>
                  <a:pt x="4682" y="2936"/>
                </a:lnTo>
                <a:lnTo>
                  <a:pt x="4682" y="2933"/>
                </a:lnTo>
                <a:lnTo>
                  <a:pt x="4693" y="2934"/>
                </a:lnTo>
                <a:lnTo>
                  <a:pt x="4706" y="2936"/>
                </a:lnTo>
                <a:lnTo>
                  <a:pt x="4740" y="2936"/>
                </a:lnTo>
                <a:lnTo>
                  <a:pt x="4772" y="2933"/>
                </a:lnTo>
                <a:lnTo>
                  <a:pt x="4804" y="2928"/>
                </a:lnTo>
                <a:lnTo>
                  <a:pt x="4836" y="2922"/>
                </a:lnTo>
                <a:lnTo>
                  <a:pt x="4866" y="2915"/>
                </a:lnTo>
                <a:lnTo>
                  <a:pt x="4896" y="2907"/>
                </a:lnTo>
                <a:lnTo>
                  <a:pt x="4926" y="2898"/>
                </a:lnTo>
                <a:lnTo>
                  <a:pt x="4955" y="2886"/>
                </a:lnTo>
                <a:lnTo>
                  <a:pt x="4984" y="2873"/>
                </a:lnTo>
                <a:lnTo>
                  <a:pt x="5011" y="2859"/>
                </a:lnTo>
                <a:lnTo>
                  <a:pt x="5038" y="2843"/>
                </a:lnTo>
                <a:lnTo>
                  <a:pt x="5063" y="2827"/>
                </a:lnTo>
                <a:lnTo>
                  <a:pt x="5089" y="2809"/>
                </a:lnTo>
                <a:lnTo>
                  <a:pt x="5113" y="2790"/>
                </a:lnTo>
                <a:lnTo>
                  <a:pt x="5135" y="2770"/>
                </a:lnTo>
                <a:lnTo>
                  <a:pt x="5158" y="2748"/>
                </a:lnTo>
                <a:lnTo>
                  <a:pt x="5179" y="2727"/>
                </a:lnTo>
                <a:lnTo>
                  <a:pt x="5199" y="2703"/>
                </a:lnTo>
                <a:lnTo>
                  <a:pt x="5218" y="2680"/>
                </a:lnTo>
                <a:lnTo>
                  <a:pt x="5236" y="2655"/>
                </a:lnTo>
                <a:lnTo>
                  <a:pt x="5252" y="2629"/>
                </a:lnTo>
                <a:lnTo>
                  <a:pt x="5268" y="2602"/>
                </a:lnTo>
                <a:lnTo>
                  <a:pt x="5282" y="2574"/>
                </a:lnTo>
                <a:lnTo>
                  <a:pt x="5295" y="2546"/>
                </a:lnTo>
                <a:lnTo>
                  <a:pt x="5306" y="2517"/>
                </a:lnTo>
                <a:lnTo>
                  <a:pt x="5316" y="2488"/>
                </a:lnTo>
                <a:lnTo>
                  <a:pt x="5325" y="2457"/>
                </a:lnTo>
                <a:lnTo>
                  <a:pt x="5332" y="2426"/>
                </a:lnTo>
                <a:lnTo>
                  <a:pt x="5338" y="2394"/>
                </a:lnTo>
                <a:lnTo>
                  <a:pt x="5341" y="2362"/>
                </a:lnTo>
                <a:lnTo>
                  <a:pt x="5344" y="2330"/>
                </a:lnTo>
                <a:lnTo>
                  <a:pt x="5345" y="2297"/>
                </a:lnTo>
                <a:lnTo>
                  <a:pt x="5344" y="2265"/>
                </a:lnTo>
                <a:lnTo>
                  <a:pt x="5341" y="2233"/>
                </a:lnTo>
                <a:lnTo>
                  <a:pt x="5338" y="2203"/>
                </a:lnTo>
                <a:lnTo>
                  <a:pt x="5333" y="2172"/>
                </a:lnTo>
                <a:lnTo>
                  <a:pt x="5326" y="2141"/>
                </a:lnTo>
                <a:lnTo>
                  <a:pt x="5318" y="2111"/>
                </a:lnTo>
                <a:lnTo>
                  <a:pt x="5308" y="2083"/>
                </a:lnTo>
                <a:lnTo>
                  <a:pt x="5296" y="2054"/>
                </a:lnTo>
                <a:lnTo>
                  <a:pt x="5284" y="2026"/>
                </a:lnTo>
                <a:lnTo>
                  <a:pt x="5271" y="2000"/>
                </a:lnTo>
                <a:lnTo>
                  <a:pt x="5256" y="1974"/>
                </a:lnTo>
                <a:lnTo>
                  <a:pt x="5241" y="1948"/>
                </a:lnTo>
                <a:lnTo>
                  <a:pt x="5223" y="1923"/>
                </a:lnTo>
                <a:lnTo>
                  <a:pt x="5205" y="1899"/>
                </a:lnTo>
                <a:lnTo>
                  <a:pt x="5185" y="1877"/>
                </a:lnTo>
                <a:lnTo>
                  <a:pt x="5165" y="1854"/>
                </a:lnTo>
                <a:lnTo>
                  <a:pt x="5143" y="1834"/>
                </a:lnTo>
                <a:lnTo>
                  <a:pt x="5121" y="1814"/>
                </a:lnTo>
                <a:lnTo>
                  <a:pt x="5098" y="1795"/>
                </a:lnTo>
                <a:lnTo>
                  <a:pt x="5074" y="1777"/>
                </a:lnTo>
                <a:lnTo>
                  <a:pt x="5049" y="1761"/>
                </a:lnTo>
                <a:lnTo>
                  <a:pt x="5023" y="1745"/>
                </a:lnTo>
                <a:lnTo>
                  <a:pt x="4997" y="1731"/>
                </a:lnTo>
                <a:lnTo>
                  <a:pt x="4969" y="1717"/>
                </a:lnTo>
                <a:lnTo>
                  <a:pt x="4941" y="1706"/>
                </a:lnTo>
                <a:lnTo>
                  <a:pt x="4913" y="1696"/>
                </a:lnTo>
                <a:lnTo>
                  <a:pt x="4883" y="1686"/>
                </a:lnTo>
                <a:lnTo>
                  <a:pt x="4853" y="1678"/>
                </a:lnTo>
                <a:lnTo>
                  <a:pt x="4823" y="1672"/>
                </a:lnTo>
                <a:lnTo>
                  <a:pt x="4792" y="1667"/>
                </a:lnTo>
                <a:lnTo>
                  <a:pt x="4761" y="1664"/>
                </a:lnTo>
                <a:lnTo>
                  <a:pt x="4729" y="166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  <a:cs typeface="+mn-cs"/>
              </a:defRPr>
            </a:lvl9pPr>
          </a:lstStyle>
          <a:p>
            <a:pPr algn="ctr">
              <a:defRPr/>
            </a:pPr>
            <a:endParaRPr lang="zh-CN" altLang="en-US" dirty="0">
              <a:solidFill>
                <a:srgbClr val="FFFFFF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sp>
        <p:nvSpPr>
          <p:cNvPr id="22" name="文本框 21"/>
          <p:cNvSpPr txBox="1"/>
          <p:nvPr/>
        </p:nvSpPr>
        <p:spPr>
          <a:xfrm>
            <a:off x="7715714" y="3613857"/>
            <a:ext cx="28793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2800" b="1" dirty="0" smtClean="0">
                <a:solidFill>
                  <a:srgbClr val="002060"/>
                </a:solidFill>
                <a:latin typeface="Times New Roman" pitchFamily="18" charset="0"/>
                <a:ea typeface="Montserrat" panose="00000500000000000000" charset="0"/>
                <a:cs typeface="Times New Roman" pitchFamily="18" charset="0"/>
              </a:rPr>
              <a:t>GV: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itchFamily="18" charset="0"/>
                <a:ea typeface="Montserrat" panose="00000500000000000000" charset="0"/>
                <a:cs typeface="Times New Roman" pitchFamily="18" charset="0"/>
              </a:rPr>
              <a:t>Phan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itchFamily="18" charset="0"/>
                <a:ea typeface="Montserrat" panose="00000500000000000000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itchFamily="18" charset="0"/>
                <a:ea typeface="Montserrat" panose="00000500000000000000" charset="0"/>
                <a:cs typeface="Times New Roman" pitchFamily="18" charset="0"/>
              </a:rPr>
              <a:t>Thị</a:t>
            </a:r>
            <a:r>
              <a:rPr lang="en-US" altLang="zh-CN" sz="2800" b="1" dirty="0" smtClean="0">
                <a:solidFill>
                  <a:srgbClr val="002060"/>
                </a:solidFill>
                <a:latin typeface="Times New Roman" pitchFamily="18" charset="0"/>
                <a:ea typeface="Montserrat" panose="00000500000000000000" charset="0"/>
                <a:cs typeface="Times New Roman" pitchFamily="18" charset="0"/>
              </a:rPr>
              <a:t> </a:t>
            </a:r>
            <a:r>
              <a:rPr lang="en-US" altLang="zh-CN" sz="2800" b="1" dirty="0" err="1" smtClean="0">
                <a:solidFill>
                  <a:srgbClr val="002060"/>
                </a:solidFill>
                <a:latin typeface="Times New Roman" pitchFamily="18" charset="0"/>
                <a:ea typeface="Montserrat" panose="00000500000000000000" charset="0"/>
                <a:cs typeface="Times New Roman" pitchFamily="18" charset="0"/>
              </a:rPr>
              <a:t>Độ</a:t>
            </a:r>
            <a:endParaRPr lang="zh-CN" altLang="en-US" sz="2800" b="1" dirty="0">
              <a:solidFill>
                <a:srgbClr val="002060"/>
              </a:solidFill>
              <a:latin typeface="Times New Roman" pitchFamily="18" charset="0"/>
              <a:ea typeface="Montserrat" panose="00000500000000000000" charset="0"/>
              <a:cs typeface="Times New Roman" pitchFamily="18" charset="0"/>
            </a:endParaRPr>
          </a:p>
        </p:txBody>
      </p:sp>
      <p:sp>
        <p:nvSpPr>
          <p:cNvPr id="20" name="文本框 4"/>
          <p:cNvSpPr txBox="1"/>
          <p:nvPr/>
        </p:nvSpPr>
        <p:spPr>
          <a:xfrm>
            <a:off x="2282825" y="2353945"/>
            <a:ext cx="929309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6000" b="1" dirty="0" smtClean="0">
                <a:ln w="19050">
                  <a:solidFill>
                    <a:schemeClr val="bg1"/>
                  </a:solidFill>
                </a:ln>
                <a:solidFill>
                  <a:srgbClr val="FF0000"/>
                </a:solidFill>
                <a:latin typeface="Montserrat" panose="00000500000000000000" charset="0"/>
                <a:ea typeface="Montserrat" panose="00000500000000000000" charset="0"/>
                <a:cs typeface="Montserrat" panose="00000500000000000000" charset="0"/>
              </a:rPr>
              <a:t>KHOA HỌC TỰ NHIÊN 6</a:t>
            </a:r>
            <a:endParaRPr lang="en-US" sz="6000" b="1" dirty="0">
              <a:ln w="19050">
                <a:solidFill>
                  <a:schemeClr val="bg1"/>
                </a:solidFill>
              </a:ln>
              <a:solidFill>
                <a:srgbClr val="FF0000"/>
              </a:solidFill>
              <a:latin typeface="Montserrat" panose="00000500000000000000" charset="0"/>
              <a:ea typeface="Montserrat" panose="00000500000000000000" charset="0"/>
              <a:cs typeface="Montserrat" panose="00000500000000000000" charset="0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32" y="1514349"/>
            <a:ext cx="1520515" cy="226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6986132"/>
      </p:ext>
    </p:extLst>
  </p:cSld>
  <p:clrMapOvr>
    <a:masterClrMapping/>
  </p:clrMapOvr>
  <p:transition spd="slow" advClick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2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500"/>
                            </p:stCondLst>
                            <p:childTnLst>
                              <p:par>
                                <p:cTn id="51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9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500"/>
                            </p:stCondLst>
                            <p:childTnLst>
                              <p:par>
                                <p:cTn id="6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5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3000"/>
                            </p:stCondLst>
                            <p:childTnLst>
                              <p:par>
                                <p:cTn id="6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3500"/>
                            </p:stCondLst>
                            <p:childTnLst>
                              <p:par>
                                <p:cTn id="7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3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4000"/>
                            </p:stCondLst>
                            <p:childTnLst>
                              <p:par>
                                <p:cTn id="7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4500"/>
                            </p:stCondLst>
                            <p:childTnLst>
                              <p:par>
                                <p:cTn id="7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31" grpId="1" animBg="1"/>
      <p:bldP spid="33" grpId="0" animBg="1"/>
      <p:bldP spid="33" grpId="1" animBg="1"/>
      <p:bldP spid="34" grpId="0" animBg="1"/>
      <p:bldP spid="34" grpId="1" animBg="1"/>
      <p:bldP spid="35" grpId="0" animBg="1"/>
      <p:bldP spid="35" grpId="1" animBg="1"/>
      <p:bldP spid="36" grpId="0" animBg="1"/>
      <p:bldP spid="36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1">
            <a:extLst>
              <a:ext uri="{FF2B5EF4-FFF2-40B4-BE49-F238E27FC236}">
                <a16:creationId xmlns:a16="http://schemas.microsoft.com/office/drawing/2014/main" xmlns="" id="{DCCBE7F2-7AF0-0858-993C-B6AC8F47BB59}"/>
              </a:ext>
            </a:extLst>
          </p:cNvPr>
          <p:cNvSpPr/>
          <p:nvPr/>
        </p:nvSpPr>
        <p:spPr>
          <a:xfrm>
            <a:off x="0" y="271005"/>
            <a:ext cx="12192000" cy="1238481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dãn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chiếc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lò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xo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36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1" name="AutoShape 4" descr="Tìm hiểu về lực đàn hồi lò xo và ứng dụng trong đời sống">
            <a:extLst>
              <a:ext uri="{FF2B5EF4-FFF2-40B4-BE49-F238E27FC236}">
                <a16:creationId xmlns:a16="http://schemas.microsoft.com/office/drawing/2014/main" xmlns="" id="{C67B01AF-3628-69F9-C9A5-34F4775785C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9F401EAA-4FB5-D3F4-0EC7-8313172958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0095" y="1771650"/>
            <a:ext cx="8556860" cy="4962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7766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A0843E4A-4247-CCE9-6270-7E89820E70CC}"/>
              </a:ext>
            </a:extLst>
          </p:cNvPr>
          <p:cNvSpPr txBox="1"/>
          <p:nvPr/>
        </p:nvSpPr>
        <p:spPr>
          <a:xfrm>
            <a:off x="-65206" y="172256"/>
            <a:ext cx="7779224" cy="76944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II. LỰC KHÔNG TIẾP XÚC</a:t>
            </a:r>
          </a:p>
        </p:txBody>
      </p:sp>
      <p:sp>
        <p:nvSpPr>
          <p:cNvPr id="12" name="Vertical Scroll 4">
            <a:extLst>
              <a:ext uri="{FF2B5EF4-FFF2-40B4-BE49-F238E27FC236}">
                <a16:creationId xmlns:a16="http://schemas.microsoft.com/office/drawing/2014/main" xmlns="" id="{A72D4B1E-D937-435E-F53F-55E785A0E8CD}"/>
              </a:ext>
            </a:extLst>
          </p:cNvPr>
          <p:cNvSpPr/>
          <p:nvPr/>
        </p:nvSpPr>
        <p:spPr>
          <a:xfrm>
            <a:off x="3240805" y="1104930"/>
            <a:ext cx="4954138" cy="805217"/>
          </a:xfrm>
          <a:prstGeom prst="verticalScroll">
            <a:avLst>
              <a:gd name="adj" fmla="val 21610"/>
            </a:avLst>
          </a:prstGeom>
          <a:solidFill>
            <a:schemeClr val="tx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endParaRPr lang="en-US" sz="4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ounded Rectangle 6">
            <a:extLst>
              <a:ext uri="{FF2B5EF4-FFF2-40B4-BE49-F238E27FC236}">
                <a16:creationId xmlns:a16="http://schemas.microsoft.com/office/drawing/2014/main" xmlns="" id="{CD86804E-9E9B-FFA0-A6C2-89459AD87281}"/>
              </a:ext>
            </a:extLst>
          </p:cNvPr>
          <p:cNvSpPr/>
          <p:nvPr/>
        </p:nvSpPr>
        <p:spPr>
          <a:xfrm>
            <a:off x="0" y="2085413"/>
            <a:ext cx="12257205" cy="4005619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thí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thanh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nam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nhưng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Mô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tả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90385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469BC783-84CE-6CD4-49E3-E828FB4FFBE6}"/>
              </a:ext>
            </a:extLst>
          </p:cNvPr>
          <p:cNvSpPr txBox="1"/>
          <p:nvPr/>
        </p:nvSpPr>
        <p:spPr>
          <a:xfrm>
            <a:off x="2515737" y="5846919"/>
            <a:ext cx="7010400" cy="64633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36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600" b="1" dirty="0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6600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3600" b="1" dirty="0">
              <a:solidFill>
                <a:srgbClr val="FF66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Lực tiếp xúc và lực không tiếp xúc - Olm">
            <a:extLst>
              <a:ext uri="{FF2B5EF4-FFF2-40B4-BE49-F238E27FC236}">
                <a16:creationId xmlns:a16="http://schemas.microsoft.com/office/drawing/2014/main" xmlns="" id="{CD340A9D-C28C-B029-EC85-45A98113AC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8869" y="0"/>
            <a:ext cx="8736186" cy="5846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48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C40B5060-F83E-B6C5-3DF8-CC422DDF8938}"/>
              </a:ext>
            </a:extLst>
          </p:cNvPr>
          <p:cNvSpPr txBox="1"/>
          <p:nvPr/>
        </p:nvSpPr>
        <p:spPr>
          <a:xfrm>
            <a:off x="464024" y="4544704"/>
            <a:ext cx="4804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ptos" panose="020B0004020202020204" pitchFamily="34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latin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Times New Roman" panose="02020603050405020304" pitchFamily="18" charset="0"/>
              </a:rPr>
              <a:t>hút</a:t>
            </a:r>
            <a:r>
              <a:rPr lang="en-US" sz="36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Times New Roman" panose="02020603050405020304" pitchFamily="18" charset="0"/>
              </a:rPr>
              <a:t>nhau</a:t>
            </a:r>
            <a:endParaRPr lang="en-US" sz="36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8A01D3-1C19-F743-3C54-5C24C992A41D}"/>
              </a:ext>
            </a:extLst>
          </p:cNvPr>
          <p:cNvSpPr txBox="1"/>
          <p:nvPr/>
        </p:nvSpPr>
        <p:spPr>
          <a:xfrm>
            <a:off x="6721523" y="4544703"/>
            <a:ext cx="48040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Aptos" panose="020B0004020202020204" pitchFamily="34" charset="0"/>
                <a:cs typeface="Times New Roman" panose="02020603050405020304" pitchFamily="18" charset="0"/>
              </a:rPr>
              <a:t>Hai </a:t>
            </a:r>
            <a:r>
              <a:rPr lang="en-US" sz="3600" dirty="0" err="1">
                <a:latin typeface="Aptos" panose="020B0004020202020204" pitchFamily="34" charset="0"/>
                <a:cs typeface="Times New Roman" panose="02020603050405020304" pitchFamily="18" charset="0"/>
              </a:rPr>
              <a:t>nam</a:t>
            </a:r>
            <a:r>
              <a:rPr lang="en-US" sz="36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Times New Roman" panose="02020603050405020304" pitchFamily="18" charset="0"/>
              </a:rPr>
              <a:t>châm</a:t>
            </a:r>
            <a:r>
              <a:rPr lang="en-US" sz="36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Times New Roman" panose="02020603050405020304" pitchFamily="18" charset="0"/>
              </a:rPr>
              <a:t>đẩy</a:t>
            </a:r>
            <a:r>
              <a:rPr lang="en-US" sz="3600" dirty="0">
                <a:latin typeface="Aptos" panose="020B00040202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Aptos" panose="020B0004020202020204" pitchFamily="34" charset="0"/>
                <a:cs typeface="Times New Roman" panose="02020603050405020304" pitchFamily="18" charset="0"/>
              </a:rPr>
              <a:t>nhau</a:t>
            </a:r>
            <a:endParaRPr lang="en-US" sz="3600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4" name="Picture 2" descr="27. Lực tiếp xúc và lực không tiếp xúc - Hoc24">
            <a:extLst>
              <a:ext uri="{FF2B5EF4-FFF2-40B4-BE49-F238E27FC236}">
                <a16:creationId xmlns:a16="http://schemas.microsoft.com/office/drawing/2014/main" xmlns="" id="{B67C254B-7275-59DE-B31B-E7F5C9D0D5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2204" y="642332"/>
            <a:ext cx="5962650" cy="2933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D1F490C3-114F-B0AF-23D5-ACE6E9F652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12" y="642332"/>
            <a:ext cx="5974185" cy="29332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442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14CDFFDF-5A79-F1AE-1B42-54E1C113509B}"/>
              </a:ext>
            </a:extLst>
          </p:cNvPr>
          <p:cNvSpPr txBox="1"/>
          <p:nvPr/>
        </p:nvSpPr>
        <p:spPr>
          <a:xfrm>
            <a:off x="4134187" y="65724"/>
            <a:ext cx="4039738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luận</a:t>
            </a:r>
            <a:endParaRPr lang="en-US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08D3ACAA-5BE5-4EFA-E02B-F4A73FA604C2}"/>
              </a:ext>
            </a:extLst>
          </p:cNvPr>
          <p:cNvSpPr/>
          <p:nvPr/>
        </p:nvSpPr>
        <p:spPr>
          <a:xfrm>
            <a:off x="116114" y="1620313"/>
            <a:ext cx="12075885" cy="326181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gây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chịu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lang="en-US" sz="4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0225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1">
            <a:extLst>
              <a:ext uri="{FF2B5EF4-FFF2-40B4-BE49-F238E27FC236}">
                <a16:creationId xmlns:a16="http://schemas.microsoft.com/office/drawing/2014/main" xmlns="" id="{55CF9114-6F88-1688-2CA5-5C9D2783A304}"/>
              </a:ext>
            </a:extLst>
          </p:cNvPr>
          <p:cNvSpPr/>
          <p:nvPr/>
        </p:nvSpPr>
        <p:spPr>
          <a:xfrm>
            <a:off x="566969" y="522514"/>
            <a:ext cx="8736687" cy="5741809"/>
          </a:xfrm>
          <a:prstGeom prst="cloudCallout">
            <a:avLst>
              <a:gd name="adj1" fmla="val 72932"/>
              <a:gd name="adj2" fmla="val -44884"/>
            </a:avLst>
          </a:prstGeom>
          <a:solidFill>
            <a:schemeClr val="tx1"/>
          </a:solidFill>
          <a:ln w="28575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44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71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B28A6A2-EA8B-E998-EBCB-97BAEA85F101}"/>
              </a:ext>
            </a:extLst>
          </p:cNvPr>
          <p:cNvSpPr txBox="1"/>
          <p:nvPr/>
        </p:nvSpPr>
        <p:spPr>
          <a:xfrm>
            <a:off x="2524836" y="982638"/>
            <a:ext cx="7083187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Nam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châm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bi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sắt</a:t>
            </a:r>
            <a:endParaRPr lang="en-US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E2ED73F-43EF-0080-2693-52B2C4D05B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13160" y="2419123"/>
            <a:ext cx="6165680" cy="3136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4330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1">
            <a:extLst>
              <a:ext uri="{FF2B5EF4-FFF2-40B4-BE49-F238E27FC236}">
                <a16:creationId xmlns:a16="http://schemas.microsoft.com/office/drawing/2014/main" xmlns="" id="{70333F9E-D24E-4C60-B19E-2D2A496C0C14}"/>
              </a:ext>
            </a:extLst>
          </p:cNvPr>
          <p:cNvSpPr/>
          <p:nvPr/>
        </p:nvSpPr>
        <p:spPr>
          <a:xfrm>
            <a:off x="703447" y="2661313"/>
            <a:ext cx="5683705" cy="3630305"/>
          </a:xfrm>
          <a:prstGeom prst="cloudCallout">
            <a:avLst>
              <a:gd name="adj1" fmla="val 72932"/>
              <a:gd name="adj2" fmla="val -44884"/>
            </a:avLst>
          </a:prstGeom>
          <a:solidFill>
            <a:schemeClr val="tx1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Chọn</a:t>
            </a:r>
            <a:r>
              <a:rPr lang="en-US" sz="4800" b="1" dirty="0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câu</a:t>
            </a:r>
            <a:r>
              <a:rPr lang="en-US" sz="4800" b="1" dirty="0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trả</a:t>
            </a:r>
            <a:r>
              <a:rPr lang="en-US" sz="4800" b="1" dirty="0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lời</a:t>
            </a:r>
            <a:r>
              <a:rPr lang="en-US" sz="4800" b="1" dirty="0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đúng</a:t>
            </a:r>
            <a:r>
              <a:rPr lang="en-US" sz="4800" b="1" dirty="0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nhất</a:t>
            </a:r>
            <a:r>
              <a:rPr lang="en-US" sz="4800" b="1" dirty="0">
                <a:solidFill>
                  <a:srgbClr val="002060"/>
                </a:solidFill>
                <a:latin typeface="Aptos" panose="020B0004020202020204" pitchFamily="34" charset="0"/>
                <a:ea typeface="Times New Roman" panose="02020603050405020304" pitchFamily="18" charset="0"/>
              </a:rPr>
              <a:t>.</a:t>
            </a:r>
            <a:endParaRPr lang="en-US" sz="4800" b="1" dirty="0">
              <a:solidFill>
                <a:srgbClr val="002060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E99C1809-38A8-DF6C-5062-CF13D30B8A05}"/>
              </a:ext>
            </a:extLst>
          </p:cNvPr>
          <p:cNvSpPr/>
          <p:nvPr/>
        </p:nvSpPr>
        <p:spPr>
          <a:xfrm>
            <a:off x="1550657" y="592624"/>
            <a:ext cx="8462894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CÂU HỎI TRẮC NGHIỆM</a:t>
            </a:r>
          </a:p>
        </p:txBody>
      </p:sp>
    </p:spTree>
    <p:extLst>
      <p:ext uri="{BB962C8B-B14F-4D97-AF65-F5344CB8AC3E}">
        <p14:creationId xmlns:p14="http://schemas.microsoft.com/office/powerpoint/2010/main" val="26100032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87476" y="5751408"/>
            <a:ext cx="56285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Hoan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hô</a:t>
            </a:r>
            <a:r>
              <a:rPr lang="en-US" sz="3600" dirty="0">
                <a:solidFill>
                  <a:srgbClr val="FF0000"/>
                </a:solidFill>
              </a:rPr>
              <a:t>.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đúng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rồi</a:t>
            </a:r>
            <a:endParaRPr lang="en-US" sz="3600" dirty="0">
              <a:solidFill>
                <a:srgbClr val="FF0000"/>
              </a:solidFill>
            </a:endParaRPr>
          </a:p>
        </p:txBody>
      </p:sp>
      <p:grpSp>
        <p:nvGrpSpPr>
          <p:cNvPr id="26" name="Group 25"/>
          <p:cNvGrpSpPr/>
          <p:nvPr/>
        </p:nvGrpSpPr>
        <p:grpSpPr>
          <a:xfrm>
            <a:off x="764274" y="1590441"/>
            <a:ext cx="10822674" cy="1155279"/>
            <a:chOff x="764274" y="1590441"/>
            <a:chExt cx="10822674" cy="1155279"/>
          </a:xfrm>
        </p:grpSpPr>
        <p:sp>
          <p:nvSpPr>
            <p:cNvPr id="18" name="Freeform 17"/>
            <p:cNvSpPr/>
            <p:nvPr/>
          </p:nvSpPr>
          <p:spPr>
            <a:xfrm>
              <a:off x="764274" y="1594694"/>
              <a:ext cx="805717" cy="1151026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chemeClr val="accent2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80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>
                  <a:solidFill>
                    <a:srgbClr val="FF3300"/>
                  </a:solidFill>
                </a:rPr>
                <a:t>A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569990" y="1590441"/>
              <a:ext cx="10016958" cy="748560"/>
            </a:xfrm>
            <a:custGeom>
              <a:avLst/>
              <a:gdLst>
                <a:gd name="connsiteX0" fmla="*/ 124762 w 748560"/>
                <a:gd name="connsiteY0" fmla="*/ 0 h 10016958"/>
                <a:gd name="connsiteX1" fmla="*/ 623798 w 748560"/>
                <a:gd name="connsiteY1" fmla="*/ 0 h 10016958"/>
                <a:gd name="connsiteX2" fmla="*/ 748560 w 748560"/>
                <a:gd name="connsiteY2" fmla="*/ 124762 h 10016958"/>
                <a:gd name="connsiteX3" fmla="*/ 748560 w 748560"/>
                <a:gd name="connsiteY3" fmla="*/ 10016958 h 10016958"/>
                <a:gd name="connsiteX4" fmla="*/ 748560 w 748560"/>
                <a:gd name="connsiteY4" fmla="*/ 10016958 h 10016958"/>
                <a:gd name="connsiteX5" fmla="*/ 0 w 748560"/>
                <a:gd name="connsiteY5" fmla="*/ 10016958 h 10016958"/>
                <a:gd name="connsiteX6" fmla="*/ 0 w 748560"/>
                <a:gd name="connsiteY6" fmla="*/ 10016958 h 10016958"/>
                <a:gd name="connsiteX7" fmla="*/ 0 w 748560"/>
                <a:gd name="connsiteY7" fmla="*/ 124762 h 10016958"/>
                <a:gd name="connsiteX8" fmla="*/ 124762 w 748560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560" h="10016958">
                  <a:moveTo>
                    <a:pt x="748560" y="1669524"/>
                  </a:moveTo>
                  <a:lnTo>
                    <a:pt x="748560" y="8347434"/>
                  </a:lnTo>
                  <a:cubicBezTo>
                    <a:pt x="748560" y="9269481"/>
                    <a:pt x="744386" y="10016951"/>
                    <a:pt x="739237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9237" y="7"/>
                  </a:lnTo>
                  <a:cubicBezTo>
                    <a:pt x="744386" y="7"/>
                    <a:pt x="748560" y="747477"/>
                    <a:pt x="748560" y="1669524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62" rIns="56862" bIns="5686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hút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giữa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Mặt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Trăng</a:t>
              </a:r>
              <a:r>
                <a:rPr lang="en-US" sz="3200" kern="1200" dirty="0" smtClean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200" kern="12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27" name="Group 26"/>
          <p:cNvGrpSpPr/>
          <p:nvPr/>
        </p:nvGrpSpPr>
        <p:grpSpPr>
          <a:xfrm>
            <a:off x="764274" y="2514752"/>
            <a:ext cx="10822674" cy="1151025"/>
            <a:chOff x="764274" y="2514752"/>
            <a:chExt cx="10822674" cy="1151025"/>
          </a:xfrm>
        </p:grpSpPr>
        <p:sp>
          <p:nvSpPr>
            <p:cNvPr id="20" name="Freeform 19"/>
            <p:cNvSpPr/>
            <p:nvPr/>
          </p:nvSpPr>
          <p:spPr>
            <a:xfrm>
              <a:off x="764274" y="2514752"/>
              <a:ext cx="805717" cy="1151025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rgbClr val="00B05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79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B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569990" y="2597823"/>
              <a:ext cx="10016958" cy="748166"/>
            </a:xfrm>
            <a:custGeom>
              <a:avLst/>
              <a:gdLst>
                <a:gd name="connsiteX0" fmla="*/ 124697 w 748166"/>
                <a:gd name="connsiteY0" fmla="*/ 0 h 10016958"/>
                <a:gd name="connsiteX1" fmla="*/ 623469 w 748166"/>
                <a:gd name="connsiteY1" fmla="*/ 0 h 10016958"/>
                <a:gd name="connsiteX2" fmla="*/ 748166 w 748166"/>
                <a:gd name="connsiteY2" fmla="*/ 124697 h 10016958"/>
                <a:gd name="connsiteX3" fmla="*/ 748166 w 748166"/>
                <a:gd name="connsiteY3" fmla="*/ 10016958 h 10016958"/>
                <a:gd name="connsiteX4" fmla="*/ 748166 w 748166"/>
                <a:gd name="connsiteY4" fmla="*/ 10016958 h 10016958"/>
                <a:gd name="connsiteX5" fmla="*/ 0 w 748166"/>
                <a:gd name="connsiteY5" fmla="*/ 10016958 h 10016958"/>
                <a:gd name="connsiteX6" fmla="*/ 0 w 748166"/>
                <a:gd name="connsiteY6" fmla="*/ 10016958 h 10016958"/>
                <a:gd name="connsiteX7" fmla="*/ 0 w 748166"/>
                <a:gd name="connsiteY7" fmla="*/ 124697 h 10016958"/>
                <a:gd name="connsiteX8" fmla="*/ 124697 w 748166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166" h="10016958">
                  <a:moveTo>
                    <a:pt x="748166" y="1669533"/>
                  </a:moveTo>
                  <a:lnTo>
                    <a:pt x="748166" y="8347425"/>
                  </a:lnTo>
                  <a:cubicBezTo>
                    <a:pt x="748166" y="9269475"/>
                    <a:pt x="743996" y="10016951"/>
                    <a:pt x="738852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8852" y="7"/>
                  </a:lnTo>
                  <a:cubicBezTo>
                    <a:pt x="743996" y="7"/>
                    <a:pt x="748166" y="747483"/>
                    <a:pt x="748166" y="16695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42" rIns="56842" bIns="5684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lò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xo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treo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cân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lò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xo.</a:t>
              </a: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764274" y="3600947"/>
            <a:ext cx="10822674" cy="1151025"/>
            <a:chOff x="764274" y="3600947"/>
            <a:chExt cx="10822674" cy="1151025"/>
          </a:xfrm>
        </p:grpSpPr>
        <p:sp>
          <p:nvSpPr>
            <p:cNvPr id="22" name="Freeform 21"/>
            <p:cNvSpPr/>
            <p:nvPr/>
          </p:nvSpPr>
          <p:spPr>
            <a:xfrm>
              <a:off x="764274" y="3600947"/>
              <a:ext cx="805717" cy="1151025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79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C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569990" y="3600948"/>
              <a:ext cx="10016958" cy="748166"/>
            </a:xfrm>
            <a:custGeom>
              <a:avLst/>
              <a:gdLst>
                <a:gd name="connsiteX0" fmla="*/ 124697 w 748166"/>
                <a:gd name="connsiteY0" fmla="*/ 0 h 10016958"/>
                <a:gd name="connsiteX1" fmla="*/ 623469 w 748166"/>
                <a:gd name="connsiteY1" fmla="*/ 0 h 10016958"/>
                <a:gd name="connsiteX2" fmla="*/ 748166 w 748166"/>
                <a:gd name="connsiteY2" fmla="*/ 124697 h 10016958"/>
                <a:gd name="connsiteX3" fmla="*/ 748166 w 748166"/>
                <a:gd name="connsiteY3" fmla="*/ 10016958 h 10016958"/>
                <a:gd name="connsiteX4" fmla="*/ 748166 w 748166"/>
                <a:gd name="connsiteY4" fmla="*/ 10016958 h 10016958"/>
                <a:gd name="connsiteX5" fmla="*/ 0 w 748166"/>
                <a:gd name="connsiteY5" fmla="*/ 10016958 h 10016958"/>
                <a:gd name="connsiteX6" fmla="*/ 0 w 748166"/>
                <a:gd name="connsiteY6" fmla="*/ 10016958 h 10016958"/>
                <a:gd name="connsiteX7" fmla="*/ 0 w 748166"/>
                <a:gd name="connsiteY7" fmla="*/ 124697 h 10016958"/>
                <a:gd name="connsiteX8" fmla="*/ 124697 w 748166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166" h="10016958">
                  <a:moveTo>
                    <a:pt x="748166" y="1669533"/>
                  </a:moveTo>
                  <a:lnTo>
                    <a:pt x="748166" y="8347425"/>
                  </a:lnTo>
                  <a:cubicBezTo>
                    <a:pt x="748166" y="9269475"/>
                    <a:pt x="743996" y="10016951"/>
                    <a:pt x="738852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8852" y="7"/>
                  </a:lnTo>
                  <a:cubicBezTo>
                    <a:pt x="743996" y="7"/>
                    <a:pt x="748166" y="747483"/>
                    <a:pt x="748166" y="16695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42" rIns="56842" bIns="5684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nam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châm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hút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thanh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sắt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đặt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cách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nó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đoạn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64274" y="4604073"/>
            <a:ext cx="10822674" cy="1151025"/>
            <a:chOff x="764274" y="4604073"/>
            <a:chExt cx="10822674" cy="1151025"/>
          </a:xfrm>
        </p:grpSpPr>
        <p:sp>
          <p:nvSpPr>
            <p:cNvPr id="24" name="Freeform 23"/>
            <p:cNvSpPr/>
            <p:nvPr/>
          </p:nvSpPr>
          <p:spPr>
            <a:xfrm>
              <a:off x="764274" y="4604073"/>
              <a:ext cx="805717" cy="1151025"/>
            </a:xfrm>
            <a:custGeom>
              <a:avLst/>
              <a:gdLst>
                <a:gd name="connsiteX0" fmla="*/ 0 w 1151025"/>
                <a:gd name="connsiteY0" fmla="*/ 0 h 805717"/>
                <a:gd name="connsiteX1" fmla="*/ 748167 w 1151025"/>
                <a:gd name="connsiteY1" fmla="*/ 0 h 805717"/>
                <a:gd name="connsiteX2" fmla="*/ 1151025 w 1151025"/>
                <a:gd name="connsiteY2" fmla="*/ 402859 h 805717"/>
                <a:gd name="connsiteX3" fmla="*/ 748167 w 1151025"/>
                <a:gd name="connsiteY3" fmla="*/ 805717 h 805717"/>
                <a:gd name="connsiteX4" fmla="*/ 0 w 1151025"/>
                <a:gd name="connsiteY4" fmla="*/ 805717 h 805717"/>
                <a:gd name="connsiteX5" fmla="*/ 402859 w 1151025"/>
                <a:gd name="connsiteY5" fmla="*/ 402859 h 805717"/>
                <a:gd name="connsiteX6" fmla="*/ 0 w 1151025"/>
                <a:gd name="connsiteY6" fmla="*/ 0 h 8057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51025" h="805717">
                  <a:moveTo>
                    <a:pt x="1151024" y="0"/>
                  </a:moveTo>
                  <a:lnTo>
                    <a:pt x="1151024" y="523717"/>
                  </a:lnTo>
                  <a:lnTo>
                    <a:pt x="575512" y="805717"/>
                  </a:lnTo>
                  <a:lnTo>
                    <a:pt x="1" y="523717"/>
                  </a:lnTo>
                  <a:lnTo>
                    <a:pt x="1" y="0"/>
                  </a:lnTo>
                  <a:lnTo>
                    <a:pt x="575512" y="282001"/>
                  </a:lnTo>
                  <a:lnTo>
                    <a:pt x="1151024" y="0"/>
                  </a:lnTo>
                  <a:close/>
                </a:path>
              </a:pathLst>
            </a:custGeom>
            <a:solidFill>
              <a:srgbClr val="0070C0"/>
            </a:solid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23179" rIns="20319" bIns="423178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D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1569990" y="4604074"/>
              <a:ext cx="10016958" cy="748167"/>
            </a:xfrm>
            <a:custGeom>
              <a:avLst/>
              <a:gdLst>
                <a:gd name="connsiteX0" fmla="*/ 124697 w 748166"/>
                <a:gd name="connsiteY0" fmla="*/ 0 h 10016958"/>
                <a:gd name="connsiteX1" fmla="*/ 623469 w 748166"/>
                <a:gd name="connsiteY1" fmla="*/ 0 h 10016958"/>
                <a:gd name="connsiteX2" fmla="*/ 748166 w 748166"/>
                <a:gd name="connsiteY2" fmla="*/ 124697 h 10016958"/>
                <a:gd name="connsiteX3" fmla="*/ 748166 w 748166"/>
                <a:gd name="connsiteY3" fmla="*/ 10016958 h 10016958"/>
                <a:gd name="connsiteX4" fmla="*/ 748166 w 748166"/>
                <a:gd name="connsiteY4" fmla="*/ 10016958 h 10016958"/>
                <a:gd name="connsiteX5" fmla="*/ 0 w 748166"/>
                <a:gd name="connsiteY5" fmla="*/ 10016958 h 10016958"/>
                <a:gd name="connsiteX6" fmla="*/ 0 w 748166"/>
                <a:gd name="connsiteY6" fmla="*/ 10016958 h 10016958"/>
                <a:gd name="connsiteX7" fmla="*/ 0 w 748166"/>
                <a:gd name="connsiteY7" fmla="*/ 124697 h 10016958"/>
                <a:gd name="connsiteX8" fmla="*/ 124697 w 748166"/>
                <a:gd name="connsiteY8" fmla="*/ 0 h 10016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48166" h="10016958">
                  <a:moveTo>
                    <a:pt x="748166" y="1669533"/>
                  </a:moveTo>
                  <a:lnTo>
                    <a:pt x="748166" y="8347425"/>
                  </a:lnTo>
                  <a:cubicBezTo>
                    <a:pt x="748166" y="9269475"/>
                    <a:pt x="743996" y="10016951"/>
                    <a:pt x="738852" y="10016951"/>
                  </a:cubicBezTo>
                  <a:lnTo>
                    <a:pt x="0" y="10016951"/>
                  </a:lnTo>
                  <a:lnTo>
                    <a:pt x="0" y="10016951"/>
                  </a:lnTo>
                  <a:lnTo>
                    <a:pt x="0" y="7"/>
                  </a:lnTo>
                  <a:lnTo>
                    <a:pt x="0" y="7"/>
                  </a:lnTo>
                  <a:lnTo>
                    <a:pt x="738852" y="7"/>
                  </a:lnTo>
                  <a:cubicBezTo>
                    <a:pt x="743996" y="7"/>
                    <a:pt x="748166" y="747483"/>
                    <a:pt x="748166" y="1669533"/>
                  </a:cubicBezTo>
                  <a:close/>
                </a:path>
              </a:pathLst>
            </a:cu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4" tIns="56842" rIns="56842" bIns="5684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đèn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treo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trần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nhà</a:t>
              </a:r>
              <a:r>
                <a:rPr lang="en-US" sz="3200" kern="12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4" name="Rounded Rectangle 3"/>
          <p:cNvSpPr/>
          <p:nvPr/>
        </p:nvSpPr>
        <p:spPr>
          <a:xfrm>
            <a:off x="764273" y="382137"/>
            <a:ext cx="10822676" cy="69603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84182" y="5751408"/>
            <a:ext cx="5296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solidFill>
                  <a:srgbClr val="FF0000"/>
                </a:solidFill>
              </a:rPr>
              <a:t>Rất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tiếc</a:t>
            </a:r>
            <a:r>
              <a:rPr lang="en-US" sz="3600" dirty="0">
                <a:solidFill>
                  <a:srgbClr val="FF0000"/>
                </a:solidFill>
              </a:rPr>
              <a:t>. </a:t>
            </a:r>
            <a:r>
              <a:rPr lang="en-US" sz="3600" dirty="0" err="1">
                <a:solidFill>
                  <a:srgbClr val="FF0000"/>
                </a:solidFill>
              </a:rPr>
              <a:t>Bạn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trả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lời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sai</a:t>
            </a:r>
            <a:r>
              <a:rPr lang="en-US" sz="3600" dirty="0">
                <a:solidFill>
                  <a:srgbClr val="FF0000"/>
                </a:solidFill>
              </a:rPr>
              <a:t> </a:t>
            </a:r>
            <a:r>
              <a:rPr lang="en-US" sz="3600" dirty="0" err="1">
                <a:solidFill>
                  <a:srgbClr val="FF0000"/>
                </a:solidFill>
              </a:rPr>
              <a:t>rồi</a:t>
            </a:r>
            <a:endParaRPr lang="en-US" sz="36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02295" y="5456078"/>
            <a:ext cx="988802" cy="988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478964" y="5610205"/>
            <a:ext cx="1007082" cy="1007082"/>
          </a:xfrm>
          <a:prstGeom prst="rect">
            <a:avLst/>
          </a:prstGeom>
        </p:spPr>
      </p:pic>
      <p:grpSp>
        <p:nvGrpSpPr>
          <p:cNvPr id="31" name="Group 30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25565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xit" presetSubtype="10" fill="hold" grpId="3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u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"/>
                            </p:stCondLst>
                            <p:childTnLst>
                              <p:par>
                                <p:cTn id="37" presetID="3" presetClass="exit" presetSubtype="10" fill="hold" grpId="4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3" presetClass="exit" presetSubtype="10" fill="hold" grpId="5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xit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5" grpId="0"/>
      <p:bldP spid="2" grpId="0"/>
      <p:bldP spid="2" grpId="1"/>
      <p:bldP spid="2" grpId="2"/>
      <p:bldP spid="2" grpId="3"/>
      <p:bldP spid="2" grpId="4"/>
      <p:bldP spid="2" grpId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04966" y="286601"/>
            <a:ext cx="11598802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504967" y="1464515"/>
            <a:ext cx="11382233" cy="1247431"/>
            <a:chOff x="504967" y="1464515"/>
            <a:chExt cx="11382233" cy="1247431"/>
          </a:xfrm>
        </p:grpSpPr>
        <p:sp>
          <p:nvSpPr>
            <p:cNvPr id="7" name="Freeform 6"/>
            <p:cNvSpPr/>
            <p:nvPr/>
          </p:nvSpPr>
          <p:spPr>
            <a:xfrm>
              <a:off x="504967" y="1464515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A.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378168" y="1464515"/>
              <a:ext cx="10509032" cy="811257"/>
            </a:xfrm>
            <a:custGeom>
              <a:avLst/>
              <a:gdLst>
                <a:gd name="connsiteX0" fmla="*/ 135212 w 811256"/>
                <a:gd name="connsiteY0" fmla="*/ 0 h 10509031"/>
                <a:gd name="connsiteX1" fmla="*/ 676044 w 811256"/>
                <a:gd name="connsiteY1" fmla="*/ 0 h 10509031"/>
                <a:gd name="connsiteX2" fmla="*/ 811256 w 811256"/>
                <a:gd name="connsiteY2" fmla="*/ 135212 h 10509031"/>
                <a:gd name="connsiteX3" fmla="*/ 811256 w 811256"/>
                <a:gd name="connsiteY3" fmla="*/ 10509031 h 10509031"/>
                <a:gd name="connsiteX4" fmla="*/ 811256 w 811256"/>
                <a:gd name="connsiteY4" fmla="*/ 10509031 h 10509031"/>
                <a:gd name="connsiteX5" fmla="*/ 0 w 811256"/>
                <a:gd name="connsiteY5" fmla="*/ 10509031 h 10509031"/>
                <a:gd name="connsiteX6" fmla="*/ 0 w 811256"/>
                <a:gd name="connsiteY6" fmla="*/ 10509031 h 10509031"/>
                <a:gd name="connsiteX7" fmla="*/ 0 w 811256"/>
                <a:gd name="connsiteY7" fmla="*/ 135212 h 10509031"/>
                <a:gd name="connsiteX8" fmla="*/ 135212 w 811256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1256" h="10509031">
                  <a:moveTo>
                    <a:pt x="811256" y="1751544"/>
                  </a:moveTo>
                  <a:lnTo>
                    <a:pt x="811256" y="8757487"/>
                  </a:lnTo>
                  <a:cubicBezTo>
                    <a:pt x="811256" y="9724841"/>
                    <a:pt x="806583" y="10509025"/>
                    <a:pt x="800818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818" y="6"/>
                  </a:lnTo>
                  <a:cubicBezTo>
                    <a:pt x="806583" y="6"/>
                    <a:pt x="811256" y="784190"/>
                    <a:pt x="811256" y="1751544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22" rIns="59922" bIns="5992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hành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tinh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chuyển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xung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quanh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ngôi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sao</a:t>
              </a:r>
              <a:endParaRPr lang="en-US" sz="3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504967" y="2565352"/>
            <a:ext cx="11382232" cy="1247431"/>
            <a:chOff x="504967" y="2565352"/>
            <a:chExt cx="11382232" cy="1247431"/>
          </a:xfrm>
        </p:grpSpPr>
        <p:sp>
          <p:nvSpPr>
            <p:cNvPr id="9" name="Freeform 8"/>
            <p:cNvSpPr/>
            <p:nvPr/>
          </p:nvSpPr>
          <p:spPr>
            <a:xfrm>
              <a:off x="504967" y="2565352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B.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378168" y="2565354"/>
              <a:ext cx="10509031" cy="810829"/>
            </a:xfrm>
            <a:custGeom>
              <a:avLst/>
              <a:gdLst>
                <a:gd name="connsiteX0" fmla="*/ 135141 w 810829"/>
                <a:gd name="connsiteY0" fmla="*/ 0 h 10509031"/>
                <a:gd name="connsiteX1" fmla="*/ 675688 w 810829"/>
                <a:gd name="connsiteY1" fmla="*/ 0 h 10509031"/>
                <a:gd name="connsiteX2" fmla="*/ 810829 w 810829"/>
                <a:gd name="connsiteY2" fmla="*/ 135141 h 10509031"/>
                <a:gd name="connsiteX3" fmla="*/ 810829 w 810829"/>
                <a:gd name="connsiteY3" fmla="*/ 10509031 h 10509031"/>
                <a:gd name="connsiteX4" fmla="*/ 810829 w 810829"/>
                <a:gd name="connsiteY4" fmla="*/ 10509031 h 10509031"/>
                <a:gd name="connsiteX5" fmla="*/ 0 w 810829"/>
                <a:gd name="connsiteY5" fmla="*/ 10509031 h 10509031"/>
                <a:gd name="connsiteX6" fmla="*/ 0 w 810829"/>
                <a:gd name="connsiteY6" fmla="*/ 10509031 h 10509031"/>
                <a:gd name="connsiteX7" fmla="*/ 0 w 810829"/>
                <a:gd name="connsiteY7" fmla="*/ 135141 h 10509031"/>
                <a:gd name="connsiteX8" fmla="*/ 135141 w 810829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829" h="10509031">
                  <a:moveTo>
                    <a:pt x="810829" y="1751546"/>
                  </a:moveTo>
                  <a:lnTo>
                    <a:pt x="810829" y="8757485"/>
                  </a:lnTo>
                  <a:cubicBezTo>
                    <a:pt x="810829" y="9724829"/>
                    <a:pt x="806161" y="10509025"/>
                    <a:pt x="800402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402" y="6"/>
                  </a:lnTo>
                  <a:cubicBezTo>
                    <a:pt x="806161" y="6"/>
                    <a:pt x="810829" y="784202"/>
                    <a:pt x="810829" y="1751546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00" rIns="59900" bIns="59902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nhảy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dù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rơi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không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trung</a:t>
              </a:r>
              <a:endParaRPr lang="en-US" sz="3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504967" y="3666189"/>
            <a:ext cx="11382232" cy="1247431"/>
            <a:chOff x="504967" y="3666189"/>
            <a:chExt cx="11382232" cy="1247431"/>
          </a:xfrm>
        </p:grpSpPr>
        <p:sp>
          <p:nvSpPr>
            <p:cNvPr id="11" name="Freeform 10"/>
            <p:cNvSpPr/>
            <p:nvPr/>
          </p:nvSpPr>
          <p:spPr>
            <a:xfrm>
              <a:off x="504967" y="3666189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/>
                <a:t>C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378168" y="3666191"/>
              <a:ext cx="10509031" cy="810830"/>
            </a:xfrm>
            <a:custGeom>
              <a:avLst/>
              <a:gdLst>
                <a:gd name="connsiteX0" fmla="*/ 135141 w 810829"/>
                <a:gd name="connsiteY0" fmla="*/ 0 h 10509031"/>
                <a:gd name="connsiteX1" fmla="*/ 675688 w 810829"/>
                <a:gd name="connsiteY1" fmla="*/ 0 h 10509031"/>
                <a:gd name="connsiteX2" fmla="*/ 810829 w 810829"/>
                <a:gd name="connsiteY2" fmla="*/ 135141 h 10509031"/>
                <a:gd name="connsiteX3" fmla="*/ 810829 w 810829"/>
                <a:gd name="connsiteY3" fmla="*/ 10509031 h 10509031"/>
                <a:gd name="connsiteX4" fmla="*/ 810829 w 810829"/>
                <a:gd name="connsiteY4" fmla="*/ 10509031 h 10509031"/>
                <a:gd name="connsiteX5" fmla="*/ 0 w 810829"/>
                <a:gd name="connsiteY5" fmla="*/ 10509031 h 10509031"/>
                <a:gd name="connsiteX6" fmla="*/ 0 w 810829"/>
                <a:gd name="connsiteY6" fmla="*/ 10509031 h 10509031"/>
                <a:gd name="connsiteX7" fmla="*/ 0 w 810829"/>
                <a:gd name="connsiteY7" fmla="*/ 135141 h 10509031"/>
                <a:gd name="connsiteX8" fmla="*/ 135141 w 810829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829" h="10509031">
                  <a:moveTo>
                    <a:pt x="810829" y="1751546"/>
                  </a:moveTo>
                  <a:lnTo>
                    <a:pt x="810829" y="8757485"/>
                  </a:lnTo>
                  <a:cubicBezTo>
                    <a:pt x="810829" y="9724829"/>
                    <a:pt x="806161" y="10509025"/>
                    <a:pt x="800402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402" y="6"/>
                  </a:lnTo>
                  <a:cubicBezTo>
                    <a:pt x="806161" y="6"/>
                    <a:pt x="810829" y="784202"/>
                    <a:pt x="810829" y="1751546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00" rIns="59900" bIns="5990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Thủ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môn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bóng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trước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khung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thành</a:t>
              </a:r>
              <a:endParaRPr lang="en-US" sz="32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04967" y="4767027"/>
            <a:ext cx="11382232" cy="1247431"/>
            <a:chOff x="504967" y="4767027"/>
            <a:chExt cx="11382232" cy="1247431"/>
          </a:xfrm>
        </p:grpSpPr>
        <p:sp>
          <p:nvSpPr>
            <p:cNvPr id="13" name="Freeform 12"/>
            <p:cNvSpPr/>
            <p:nvPr/>
          </p:nvSpPr>
          <p:spPr>
            <a:xfrm>
              <a:off x="504967" y="4767027"/>
              <a:ext cx="873202" cy="1247431"/>
            </a:xfrm>
            <a:custGeom>
              <a:avLst/>
              <a:gdLst>
                <a:gd name="connsiteX0" fmla="*/ 0 w 1247430"/>
                <a:gd name="connsiteY0" fmla="*/ 0 h 873201"/>
                <a:gd name="connsiteX1" fmla="*/ 810830 w 1247430"/>
                <a:gd name="connsiteY1" fmla="*/ 0 h 873201"/>
                <a:gd name="connsiteX2" fmla="*/ 1247430 w 1247430"/>
                <a:gd name="connsiteY2" fmla="*/ 436601 h 873201"/>
                <a:gd name="connsiteX3" fmla="*/ 810830 w 1247430"/>
                <a:gd name="connsiteY3" fmla="*/ 873201 h 873201"/>
                <a:gd name="connsiteX4" fmla="*/ 0 w 1247430"/>
                <a:gd name="connsiteY4" fmla="*/ 873201 h 873201"/>
                <a:gd name="connsiteX5" fmla="*/ 436601 w 1247430"/>
                <a:gd name="connsiteY5" fmla="*/ 436601 h 873201"/>
                <a:gd name="connsiteX6" fmla="*/ 0 w 1247430"/>
                <a:gd name="connsiteY6" fmla="*/ 0 h 87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7430" h="873201">
                  <a:moveTo>
                    <a:pt x="1247429" y="0"/>
                  </a:moveTo>
                  <a:lnTo>
                    <a:pt x="1247429" y="567581"/>
                  </a:lnTo>
                  <a:lnTo>
                    <a:pt x="623714" y="873201"/>
                  </a:lnTo>
                  <a:lnTo>
                    <a:pt x="1" y="567581"/>
                  </a:lnTo>
                  <a:lnTo>
                    <a:pt x="1" y="0"/>
                  </a:lnTo>
                  <a:lnTo>
                    <a:pt x="623714" y="305621"/>
                  </a:lnTo>
                  <a:lnTo>
                    <a:pt x="1247429" y="0"/>
                  </a:lnTo>
                  <a:close/>
                </a:path>
              </a:pathLst>
            </a:custGeom>
            <a:solidFill>
              <a:srgbClr val="FF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56922" rIns="20320" bIns="456920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kern="1200" dirty="0"/>
                <a:t>D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378168" y="4767029"/>
              <a:ext cx="10509031" cy="810830"/>
            </a:xfrm>
            <a:custGeom>
              <a:avLst/>
              <a:gdLst>
                <a:gd name="connsiteX0" fmla="*/ 135141 w 810829"/>
                <a:gd name="connsiteY0" fmla="*/ 0 h 10509031"/>
                <a:gd name="connsiteX1" fmla="*/ 675688 w 810829"/>
                <a:gd name="connsiteY1" fmla="*/ 0 h 10509031"/>
                <a:gd name="connsiteX2" fmla="*/ 810829 w 810829"/>
                <a:gd name="connsiteY2" fmla="*/ 135141 h 10509031"/>
                <a:gd name="connsiteX3" fmla="*/ 810829 w 810829"/>
                <a:gd name="connsiteY3" fmla="*/ 10509031 h 10509031"/>
                <a:gd name="connsiteX4" fmla="*/ 810829 w 810829"/>
                <a:gd name="connsiteY4" fmla="*/ 10509031 h 10509031"/>
                <a:gd name="connsiteX5" fmla="*/ 0 w 810829"/>
                <a:gd name="connsiteY5" fmla="*/ 10509031 h 10509031"/>
                <a:gd name="connsiteX6" fmla="*/ 0 w 810829"/>
                <a:gd name="connsiteY6" fmla="*/ 10509031 h 10509031"/>
                <a:gd name="connsiteX7" fmla="*/ 0 w 810829"/>
                <a:gd name="connsiteY7" fmla="*/ 135141 h 10509031"/>
                <a:gd name="connsiteX8" fmla="*/ 135141 w 810829"/>
                <a:gd name="connsiteY8" fmla="*/ 0 h 10509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10829" h="10509031">
                  <a:moveTo>
                    <a:pt x="810829" y="1751546"/>
                  </a:moveTo>
                  <a:lnTo>
                    <a:pt x="810829" y="8757485"/>
                  </a:lnTo>
                  <a:cubicBezTo>
                    <a:pt x="810829" y="9724829"/>
                    <a:pt x="806161" y="10509025"/>
                    <a:pt x="800402" y="10509025"/>
                  </a:cubicBezTo>
                  <a:lnTo>
                    <a:pt x="0" y="10509025"/>
                  </a:lnTo>
                  <a:lnTo>
                    <a:pt x="0" y="10509025"/>
                  </a:lnTo>
                  <a:lnTo>
                    <a:pt x="0" y="6"/>
                  </a:lnTo>
                  <a:lnTo>
                    <a:pt x="0" y="6"/>
                  </a:lnTo>
                  <a:lnTo>
                    <a:pt x="800402" y="6"/>
                  </a:lnTo>
                  <a:cubicBezTo>
                    <a:pt x="806161" y="6"/>
                    <a:pt x="810829" y="784202"/>
                    <a:pt x="810829" y="1751546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7585" tIns="59900" rIns="59900" bIns="59903" numCol="1" spcCol="1270" anchor="ctr" anchorCtr="0">
              <a:noAutofit/>
            </a:bodyPr>
            <a:lstStyle/>
            <a:p>
              <a:pPr marL="285750" lvl="1" indent="-28575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Quả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táo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rơi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cây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200" kern="1200" dirty="0" err="1">
                  <a:latin typeface="Times New Roman" pitchFamily="18" charset="0"/>
                  <a:cs typeface="Times New Roman" pitchFamily="18" charset="0"/>
                </a:rPr>
                <a:t>xuống</a:t>
              </a:r>
              <a:r>
                <a:rPr lang="en-US" sz="3200" kern="1200" dirty="0"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569990" y="5680737"/>
            <a:ext cx="6127348" cy="940804"/>
            <a:chOff x="1569990" y="5680737"/>
            <a:chExt cx="6127348" cy="940804"/>
          </a:xfrm>
        </p:grpSpPr>
        <p:sp>
          <p:nvSpPr>
            <p:cNvPr id="19" name="TextBox 18"/>
            <p:cNvSpPr txBox="1"/>
            <p:nvPr/>
          </p:nvSpPr>
          <p:spPr>
            <a:xfrm>
              <a:off x="1569990" y="5830864"/>
              <a:ext cx="5172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</a:rPr>
                <a:t>Rất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tiếc</a:t>
              </a:r>
              <a:r>
                <a:rPr lang="en-US" sz="3600" b="1" dirty="0">
                  <a:solidFill>
                    <a:srgbClr val="FF0000"/>
                  </a:solidFill>
                </a:rPr>
                <a:t>. </a:t>
              </a:r>
              <a:r>
                <a:rPr lang="en-US" sz="3600" b="1" dirty="0" err="1">
                  <a:solidFill>
                    <a:srgbClr val="FF0000"/>
                  </a:solidFill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trả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lời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sai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756534" y="5680737"/>
              <a:ext cx="940804" cy="94080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2470742" y="5781479"/>
            <a:ext cx="7029604" cy="999908"/>
            <a:chOff x="1392569" y="5054524"/>
            <a:chExt cx="7029604" cy="999908"/>
          </a:xfrm>
        </p:grpSpPr>
        <p:sp>
          <p:nvSpPr>
            <p:cNvPr id="22" name="TextBox 21"/>
            <p:cNvSpPr txBox="1"/>
            <p:nvPr/>
          </p:nvSpPr>
          <p:spPr>
            <a:xfrm>
              <a:off x="1392569" y="5219957"/>
              <a:ext cx="5837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</a:rPr>
                <a:t>Hoan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hô</a:t>
              </a:r>
              <a:r>
                <a:rPr lang="en-US" sz="3600" b="1" dirty="0">
                  <a:solidFill>
                    <a:srgbClr val="FF0000"/>
                  </a:solidFill>
                </a:rPr>
                <a:t>. </a:t>
              </a:r>
              <a:r>
                <a:rPr lang="en-US" sz="3600" b="1" dirty="0" err="1">
                  <a:solidFill>
                    <a:srgbClr val="FF0000"/>
                  </a:solidFill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trả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lời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đúng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22265" y="5054524"/>
              <a:ext cx="999908" cy="999908"/>
            </a:xfrm>
            <a:prstGeom prst="rect">
              <a:avLst/>
            </a:prstGeom>
          </p:spPr>
        </p:pic>
      </p:grpSp>
      <p:grpSp>
        <p:nvGrpSpPr>
          <p:cNvPr id="25" name="Group 24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26" name="Straight Connector 25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935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BEBEF6-A124-D41E-132D-1F7DF6F747C7}"/>
              </a:ext>
            </a:extLst>
          </p:cNvPr>
          <p:cNvSpPr txBox="1"/>
          <p:nvPr/>
        </p:nvSpPr>
        <p:spPr>
          <a:xfrm>
            <a:off x="0" y="13528"/>
            <a:ext cx="12192000" cy="6555641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000" b="1" dirty="0">
                <a:solidFill>
                  <a:schemeClr val="bg2"/>
                </a:solidFill>
                <a:latin typeface="Times New Roman" pitchFamily="18" charset="0"/>
                <a:cs typeface="Times New Roman" pitchFamily="18" charset="0"/>
              </a:rPr>
              <a:t> 27:</a:t>
            </a:r>
          </a:p>
          <a:p>
            <a:pPr algn="ctr"/>
            <a:r>
              <a:rPr lang="en-US" sz="6000" b="1" dirty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LỰC TIẾP XÚC VÀ LỰC KHÔNG TIẾP </a:t>
            </a:r>
            <a:r>
              <a:rPr lang="en-US" sz="6000" b="1" dirty="0" smtClean="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</a:p>
          <a:p>
            <a:pPr algn="ctr"/>
            <a:endParaRPr lang="en-US" sz="8000" b="1" dirty="0">
              <a:solidFill>
                <a:srgbClr val="FF33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8000" b="1" dirty="0" smtClean="0">
              <a:solidFill>
                <a:srgbClr val="FF3300"/>
              </a:solidFill>
              <a:latin typeface="Aptos" panose="020B0004020202020204" pitchFamily="34" charset="0"/>
              <a:cs typeface="Times New Roman" panose="02020603050405020304" pitchFamily="18" charset="0"/>
            </a:endParaRPr>
          </a:p>
          <a:p>
            <a:pPr algn="ctr"/>
            <a:endParaRPr lang="en-US" sz="8000" dirty="0">
              <a:solidFill>
                <a:srgbClr val="FF3300"/>
              </a:solidFill>
            </a:endParaRPr>
          </a:p>
        </p:txBody>
      </p:sp>
      <p:pic>
        <p:nvPicPr>
          <p:cNvPr id="4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0711" y="4126832"/>
            <a:ext cx="1520515" cy="2322094"/>
          </a:xfrm>
          <a:prstGeom prst="rect">
            <a:avLst/>
          </a:prstGeom>
        </p:spPr>
      </p:pic>
      <p:pic>
        <p:nvPicPr>
          <p:cNvPr id="5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3553" y="4153828"/>
            <a:ext cx="1520515" cy="2295098"/>
          </a:xfrm>
          <a:prstGeom prst="rect">
            <a:avLst/>
          </a:prstGeom>
        </p:spPr>
      </p:pic>
      <p:pic>
        <p:nvPicPr>
          <p:cNvPr id="6" name="图片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805" y="4024342"/>
            <a:ext cx="1520515" cy="2424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06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1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9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3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8000"/>
                            </p:stCondLst>
                            <p:childTnLst>
                              <p:par>
                                <p:cTn id="8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3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500"/>
                            </p:stCondLst>
                            <p:childTnLst>
                              <p:par>
                                <p:cTn id="8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9000"/>
                            </p:stCondLst>
                            <p:childTnLst>
                              <p:par>
                                <p:cTn id="8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0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500"/>
                            </p:stCondLst>
                            <p:childTnLst>
                              <p:par>
                                <p:cTn id="9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5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000"/>
                            </p:stCondLst>
                            <p:childTnLst>
                              <p:par>
                                <p:cTn id="9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9" dur="2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5219" y="341195"/>
            <a:ext cx="10263116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3: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40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40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en-US" sz="40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05219" y="1520652"/>
            <a:ext cx="10631604" cy="1179006"/>
            <a:chOff x="805219" y="1520652"/>
            <a:chExt cx="10631604" cy="1179006"/>
          </a:xfrm>
        </p:grpSpPr>
        <p:sp>
          <p:nvSpPr>
            <p:cNvPr id="6" name="Freeform 5"/>
            <p:cNvSpPr/>
            <p:nvPr/>
          </p:nvSpPr>
          <p:spPr>
            <a:xfrm>
              <a:off x="805219" y="1520652"/>
              <a:ext cx="825303" cy="1179006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3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Aptos" panose="020B000402020202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630521" y="1520654"/>
              <a:ext cx="9806302" cy="766757"/>
            </a:xfrm>
            <a:custGeom>
              <a:avLst/>
              <a:gdLst>
                <a:gd name="connsiteX0" fmla="*/ 127795 w 766756"/>
                <a:gd name="connsiteY0" fmla="*/ 0 h 9806301"/>
                <a:gd name="connsiteX1" fmla="*/ 638961 w 766756"/>
                <a:gd name="connsiteY1" fmla="*/ 0 h 9806301"/>
                <a:gd name="connsiteX2" fmla="*/ 766756 w 766756"/>
                <a:gd name="connsiteY2" fmla="*/ 127795 h 9806301"/>
                <a:gd name="connsiteX3" fmla="*/ 766756 w 766756"/>
                <a:gd name="connsiteY3" fmla="*/ 9806301 h 9806301"/>
                <a:gd name="connsiteX4" fmla="*/ 766756 w 766756"/>
                <a:gd name="connsiteY4" fmla="*/ 9806301 h 9806301"/>
                <a:gd name="connsiteX5" fmla="*/ 0 w 766756"/>
                <a:gd name="connsiteY5" fmla="*/ 9806301 h 9806301"/>
                <a:gd name="connsiteX6" fmla="*/ 0 w 766756"/>
                <a:gd name="connsiteY6" fmla="*/ 9806301 h 9806301"/>
                <a:gd name="connsiteX7" fmla="*/ 0 w 766756"/>
                <a:gd name="connsiteY7" fmla="*/ 127795 h 9806301"/>
                <a:gd name="connsiteX8" fmla="*/ 127795 w 766756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756" h="9806301">
                  <a:moveTo>
                    <a:pt x="766756" y="1634418"/>
                  </a:moveTo>
                  <a:lnTo>
                    <a:pt x="766756" y="8171883"/>
                  </a:lnTo>
                  <a:cubicBezTo>
                    <a:pt x="766756" y="9074541"/>
                    <a:pt x="762282" y="9806295"/>
                    <a:pt x="756764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764" y="6"/>
                  </a:lnTo>
                  <a:cubicBezTo>
                    <a:pt x="762282" y="6"/>
                    <a:pt x="766756" y="731760"/>
                    <a:pt x="766756" y="163441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9" tIns="59020" rIns="59020" bIns="59021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hút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trái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đất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máy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smtClean="0">
                  <a:latin typeface="Times New Roman" pitchFamily="18" charset="0"/>
                  <a:cs typeface="Times New Roman" pitchFamily="18" charset="0"/>
                </a:rPr>
                <a:t>bay.</a:t>
              </a:r>
              <a:endParaRPr lang="en-US" sz="3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5219" y="2552282"/>
            <a:ext cx="10631603" cy="1179005"/>
            <a:chOff x="805219" y="2552282"/>
            <a:chExt cx="10631603" cy="1179005"/>
          </a:xfrm>
        </p:grpSpPr>
        <p:sp>
          <p:nvSpPr>
            <p:cNvPr id="8" name="Freeform 7"/>
            <p:cNvSpPr/>
            <p:nvPr/>
          </p:nvSpPr>
          <p:spPr>
            <a:xfrm>
              <a:off x="805219" y="2552282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Aptos" panose="020B0004020202020204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630521" y="2552283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đẩy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tay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cửa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sổ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 smtClean="0">
                  <a:latin typeface="Times New Roman" pitchFamily="18" charset="0"/>
                  <a:cs typeface="Times New Roman" pitchFamily="18" charset="0"/>
                </a:rPr>
                <a:t>mở</a:t>
              </a:r>
              <a:r>
                <a:rPr lang="en-US" sz="3400" kern="1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5219" y="3583910"/>
            <a:ext cx="10631603" cy="1179005"/>
            <a:chOff x="805219" y="3583910"/>
            <a:chExt cx="10631603" cy="1179005"/>
          </a:xfrm>
        </p:grpSpPr>
        <p:sp>
          <p:nvSpPr>
            <p:cNvPr id="10" name="Freeform 9"/>
            <p:cNvSpPr/>
            <p:nvPr/>
          </p:nvSpPr>
          <p:spPr>
            <a:xfrm>
              <a:off x="805219" y="3583910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Aptos" panose="020B0004020202020204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30521" y="3583912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chân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bậc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thang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khi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đi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 smtClean="0">
                  <a:latin typeface="Times New Roman" pitchFamily="18" charset="0"/>
                  <a:cs typeface="Times New Roman" pitchFamily="18" charset="0"/>
                </a:rPr>
                <a:t>bộ</a:t>
              </a:r>
              <a:r>
                <a:rPr lang="en-US" sz="3400" kern="1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5219" y="4615539"/>
            <a:ext cx="10631603" cy="1179005"/>
            <a:chOff x="805219" y="4615539"/>
            <a:chExt cx="10631603" cy="1179005"/>
          </a:xfrm>
        </p:grpSpPr>
        <p:sp>
          <p:nvSpPr>
            <p:cNvPr id="12" name="Freeform 11"/>
            <p:cNvSpPr/>
            <p:nvPr/>
          </p:nvSpPr>
          <p:spPr>
            <a:xfrm>
              <a:off x="805219" y="4615539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Aptos" panose="020B0004020202020204" pitchFamily="34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30521" y="4615540"/>
              <a:ext cx="9806301" cy="766354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1" numCol="1" spcCol="1270" anchor="ctr" anchorCtr="0">
              <a:noAutofit/>
            </a:bodyPr>
            <a:lstStyle/>
            <a:p>
              <a:pPr marL="285750" lvl="1" indent="-285750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Lực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gió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tác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dụng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lên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>
                  <a:latin typeface="Times New Roman" pitchFamily="18" charset="0"/>
                  <a:cs typeface="Times New Roman" pitchFamily="18" charset="0"/>
                </a:rPr>
                <a:t>cánh</a:t>
              </a:r>
              <a:r>
                <a:rPr lang="en-US" sz="3400" kern="12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kern="1200" dirty="0" err="1" smtClean="0">
                  <a:latin typeface="Times New Roman" pitchFamily="18" charset="0"/>
                  <a:cs typeface="Times New Roman" pitchFamily="18" charset="0"/>
                </a:rPr>
                <a:t>diều</a:t>
              </a:r>
              <a:r>
                <a:rPr lang="en-US" sz="3400" kern="12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69990" y="5621633"/>
            <a:ext cx="7029604" cy="999908"/>
            <a:chOff x="1392569" y="5054524"/>
            <a:chExt cx="7029604" cy="999908"/>
          </a:xfrm>
        </p:grpSpPr>
        <p:sp>
          <p:nvSpPr>
            <p:cNvPr id="19" name="TextBox 18"/>
            <p:cNvSpPr txBox="1"/>
            <p:nvPr/>
          </p:nvSpPr>
          <p:spPr>
            <a:xfrm>
              <a:off x="1392569" y="5219957"/>
              <a:ext cx="5837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</a:rPr>
                <a:t>Hoan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hô</a:t>
              </a:r>
              <a:r>
                <a:rPr lang="en-US" sz="3600" b="1" dirty="0">
                  <a:solidFill>
                    <a:srgbClr val="FF0000"/>
                  </a:solidFill>
                </a:rPr>
                <a:t>. </a:t>
              </a:r>
              <a:r>
                <a:rPr lang="en-US" sz="3600" b="1" dirty="0" err="1">
                  <a:solidFill>
                    <a:srgbClr val="FF0000"/>
                  </a:solidFill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trả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lời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đúng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22265" y="5054524"/>
              <a:ext cx="999908" cy="99990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569990" y="5680737"/>
            <a:ext cx="6127348" cy="940804"/>
            <a:chOff x="1569990" y="5680737"/>
            <a:chExt cx="6127348" cy="940804"/>
          </a:xfrm>
        </p:grpSpPr>
        <p:sp>
          <p:nvSpPr>
            <p:cNvPr id="22" name="TextBox 21"/>
            <p:cNvSpPr txBox="1"/>
            <p:nvPr/>
          </p:nvSpPr>
          <p:spPr>
            <a:xfrm>
              <a:off x="1569990" y="5830864"/>
              <a:ext cx="5172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</a:rPr>
                <a:t>Rất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tiếc</a:t>
              </a:r>
              <a:r>
                <a:rPr lang="en-US" sz="3600" b="1" dirty="0">
                  <a:solidFill>
                    <a:srgbClr val="FF0000"/>
                  </a:solidFill>
                </a:rPr>
                <a:t>. </a:t>
              </a:r>
              <a:r>
                <a:rPr lang="en-US" sz="3600" b="1" dirty="0" err="1">
                  <a:solidFill>
                    <a:srgbClr val="FF0000"/>
                  </a:solidFill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trả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lời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sai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6534" y="5680737"/>
              <a:ext cx="940804" cy="940804"/>
            </a:xfrm>
            <a:prstGeom prst="rect">
              <a:avLst/>
            </a:prstGeom>
          </p:spPr>
        </p:pic>
      </p:grpSp>
      <p:grpSp>
        <p:nvGrpSpPr>
          <p:cNvPr id="24" name="Group 23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25" name="Straight Connector 24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5091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2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" fill="hold">
                      <p:stCondLst>
                        <p:cond delay="0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805219" y="1520652"/>
            <a:ext cx="10631604" cy="1179006"/>
            <a:chOff x="805219" y="1520652"/>
            <a:chExt cx="10631604" cy="1179006"/>
          </a:xfrm>
        </p:grpSpPr>
        <p:sp>
          <p:nvSpPr>
            <p:cNvPr id="6" name="Freeform 5"/>
            <p:cNvSpPr/>
            <p:nvPr/>
          </p:nvSpPr>
          <p:spPr>
            <a:xfrm>
              <a:off x="805219" y="1520652"/>
              <a:ext cx="825303" cy="1179006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66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3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Aptos" panose="020B0004020202020204" pitchFamily="34" charset="0"/>
                  <a:cs typeface="Times New Roman" panose="02020603050405020304" pitchFamily="18" charset="0"/>
                </a:rPr>
                <a:t>A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630521" y="1520654"/>
              <a:ext cx="9806302" cy="766757"/>
            </a:xfrm>
            <a:custGeom>
              <a:avLst/>
              <a:gdLst>
                <a:gd name="connsiteX0" fmla="*/ 127795 w 766756"/>
                <a:gd name="connsiteY0" fmla="*/ 0 h 9806301"/>
                <a:gd name="connsiteX1" fmla="*/ 638961 w 766756"/>
                <a:gd name="connsiteY1" fmla="*/ 0 h 9806301"/>
                <a:gd name="connsiteX2" fmla="*/ 766756 w 766756"/>
                <a:gd name="connsiteY2" fmla="*/ 127795 h 9806301"/>
                <a:gd name="connsiteX3" fmla="*/ 766756 w 766756"/>
                <a:gd name="connsiteY3" fmla="*/ 9806301 h 9806301"/>
                <a:gd name="connsiteX4" fmla="*/ 766756 w 766756"/>
                <a:gd name="connsiteY4" fmla="*/ 9806301 h 9806301"/>
                <a:gd name="connsiteX5" fmla="*/ 0 w 766756"/>
                <a:gd name="connsiteY5" fmla="*/ 9806301 h 9806301"/>
                <a:gd name="connsiteX6" fmla="*/ 0 w 766756"/>
                <a:gd name="connsiteY6" fmla="*/ 9806301 h 9806301"/>
                <a:gd name="connsiteX7" fmla="*/ 0 w 766756"/>
                <a:gd name="connsiteY7" fmla="*/ 127795 h 9806301"/>
                <a:gd name="connsiteX8" fmla="*/ 127795 w 766756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756" h="9806301">
                  <a:moveTo>
                    <a:pt x="766756" y="1634418"/>
                  </a:moveTo>
                  <a:lnTo>
                    <a:pt x="766756" y="8171883"/>
                  </a:lnTo>
                  <a:cubicBezTo>
                    <a:pt x="766756" y="9074541"/>
                    <a:pt x="762282" y="9806295"/>
                    <a:pt x="756764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764" y="6"/>
                  </a:lnTo>
                  <a:cubicBezTo>
                    <a:pt x="762282" y="6"/>
                    <a:pt x="766756" y="731760"/>
                    <a:pt x="766756" y="1634418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9" tIns="59020" rIns="59020" bIns="59021" numCol="1" spcCol="1270" anchor="ctr" anchorCtr="0">
              <a:noAutofit/>
            </a:bodyPr>
            <a:lstStyle/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>
                  <a:latin typeface="Times New Roman" pitchFamily="18" charset="0"/>
                  <a:cs typeface="Times New Roman" pitchFamily="18" charset="0"/>
                </a:rPr>
                <a:t>Vận</a:t>
              </a:r>
              <a:r>
                <a:rPr lang="en-US" sz="3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>
                  <a:latin typeface="Times New Roman" pitchFamily="18" charset="0"/>
                  <a:cs typeface="Times New Roman" pitchFamily="18" charset="0"/>
                </a:rPr>
                <a:t>viên</a:t>
              </a:r>
              <a:r>
                <a:rPr lang="en-US" sz="3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>
                  <a:latin typeface="Times New Roman" pitchFamily="18" charset="0"/>
                  <a:cs typeface="Times New Roman" pitchFamily="18" charset="0"/>
                </a:rPr>
                <a:t>nâng</a:t>
              </a:r>
              <a:r>
                <a:rPr lang="en-US" sz="3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tạ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05219" y="2552282"/>
            <a:ext cx="10631603" cy="1179005"/>
            <a:chOff x="805219" y="2552282"/>
            <a:chExt cx="10631603" cy="1179005"/>
          </a:xfrm>
        </p:grpSpPr>
        <p:sp>
          <p:nvSpPr>
            <p:cNvPr id="8" name="Freeform 7"/>
            <p:cNvSpPr/>
            <p:nvPr/>
          </p:nvSpPr>
          <p:spPr>
            <a:xfrm>
              <a:off x="805219" y="2552282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70C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Aptos" panose="020B0004020202020204" pitchFamily="34" charset="0"/>
                  <a:cs typeface="Times New Roman" panose="02020603050405020304" pitchFamily="18" charset="0"/>
                </a:rPr>
                <a:t>B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630521" y="2552283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0" lvl="1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400" dirty="0">
                  <a:latin typeface="Times New Roman" pitchFamily="18" charset="0"/>
                  <a:cs typeface="Times New Roman" pitchFamily="18" charset="0"/>
                </a:rPr>
                <a:t> Nam </a:t>
              </a:r>
              <a:r>
                <a:rPr lang="en-US" sz="3400" dirty="0" err="1">
                  <a:latin typeface="Times New Roman" pitchFamily="18" charset="0"/>
                  <a:cs typeface="Times New Roman" pitchFamily="18" charset="0"/>
                </a:rPr>
                <a:t>đóng</a:t>
              </a:r>
              <a:r>
                <a:rPr lang="en-US" sz="3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>
                  <a:latin typeface="Times New Roman" pitchFamily="18" charset="0"/>
                  <a:cs typeface="Times New Roman" pitchFamily="18" charset="0"/>
                </a:rPr>
                <a:t>đinh</a:t>
              </a:r>
              <a:r>
                <a:rPr lang="en-US" sz="3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tường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805219" y="3583910"/>
            <a:ext cx="10631603" cy="1179005"/>
            <a:chOff x="805219" y="3583910"/>
            <a:chExt cx="10631603" cy="1179005"/>
          </a:xfrm>
        </p:grpSpPr>
        <p:sp>
          <p:nvSpPr>
            <p:cNvPr id="10" name="Freeform 9"/>
            <p:cNvSpPr/>
            <p:nvPr/>
          </p:nvSpPr>
          <p:spPr>
            <a:xfrm>
              <a:off x="805219" y="3583910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FF000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Aptos" panose="020B0004020202020204" pitchFamily="34" charset="0"/>
                  <a:cs typeface="Times New Roman" panose="02020603050405020304" pitchFamily="18" charset="0"/>
                </a:rPr>
                <a:t>C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1630521" y="3583912"/>
              <a:ext cx="9806301" cy="766353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0" numCol="1" spcCol="1270" anchor="ctr" anchorCtr="0">
              <a:noAutofit/>
            </a:bodyPr>
            <a:lstStyle/>
            <a:p>
              <a:pPr marL="0" lvl="1" algn="l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>
                  <a:latin typeface="Times New Roman" pitchFamily="18" charset="0"/>
                  <a:cs typeface="Times New Roman" pitchFamily="18" charset="0"/>
                </a:rPr>
                <a:t>dọn</a:t>
              </a:r>
              <a:r>
                <a:rPr lang="en-US" sz="3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>
                  <a:latin typeface="Times New Roman" pitchFamily="18" charset="0"/>
                  <a:cs typeface="Times New Roman" pitchFamily="18" charset="0"/>
                </a:rPr>
                <a:t>hầng</a:t>
              </a:r>
              <a:r>
                <a:rPr lang="en-US" sz="3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>
                  <a:latin typeface="Times New Roman" pitchFamily="18" charset="0"/>
                  <a:cs typeface="Times New Roman" pitchFamily="18" charset="0"/>
                </a:rPr>
                <a:t>đẩy</a:t>
              </a:r>
              <a:r>
                <a:rPr lang="en-US" sz="3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>
                  <a:latin typeface="Times New Roman" pitchFamily="18" charset="0"/>
                  <a:cs typeface="Times New Roman" pitchFamily="18" charset="0"/>
                </a:rPr>
                <a:t>thùng</a:t>
              </a:r>
              <a:r>
                <a:rPr lang="en-US" sz="3400" dirty="0">
                  <a:latin typeface="Times New Roman" pitchFamily="18" charset="0"/>
                  <a:cs typeface="Times New Roman" pitchFamily="18" charset="0"/>
                </a:rPr>
                <a:t> hang </a:t>
              </a:r>
              <a:r>
                <a:rPr lang="en-US" sz="3400" dirty="0" err="1"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sân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400" kern="12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05219" y="4615539"/>
            <a:ext cx="10631603" cy="1179005"/>
            <a:chOff x="805219" y="4615539"/>
            <a:chExt cx="10631603" cy="1179005"/>
          </a:xfrm>
        </p:grpSpPr>
        <p:sp>
          <p:nvSpPr>
            <p:cNvPr id="12" name="Freeform 11"/>
            <p:cNvSpPr/>
            <p:nvPr/>
          </p:nvSpPr>
          <p:spPr>
            <a:xfrm>
              <a:off x="805219" y="4615539"/>
              <a:ext cx="825303" cy="1179005"/>
            </a:xfrm>
            <a:custGeom>
              <a:avLst/>
              <a:gdLst>
                <a:gd name="connsiteX0" fmla="*/ 0 w 1179005"/>
                <a:gd name="connsiteY0" fmla="*/ 0 h 825303"/>
                <a:gd name="connsiteX1" fmla="*/ 766354 w 1179005"/>
                <a:gd name="connsiteY1" fmla="*/ 0 h 825303"/>
                <a:gd name="connsiteX2" fmla="*/ 1179005 w 1179005"/>
                <a:gd name="connsiteY2" fmla="*/ 412652 h 825303"/>
                <a:gd name="connsiteX3" fmla="*/ 766354 w 1179005"/>
                <a:gd name="connsiteY3" fmla="*/ 825303 h 825303"/>
                <a:gd name="connsiteX4" fmla="*/ 0 w 1179005"/>
                <a:gd name="connsiteY4" fmla="*/ 825303 h 825303"/>
                <a:gd name="connsiteX5" fmla="*/ 412652 w 1179005"/>
                <a:gd name="connsiteY5" fmla="*/ 412652 h 825303"/>
                <a:gd name="connsiteX6" fmla="*/ 0 w 1179005"/>
                <a:gd name="connsiteY6" fmla="*/ 0 h 8253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79005" h="825303">
                  <a:moveTo>
                    <a:pt x="1179004" y="0"/>
                  </a:moveTo>
                  <a:lnTo>
                    <a:pt x="1179004" y="536447"/>
                  </a:lnTo>
                  <a:lnTo>
                    <a:pt x="589502" y="825303"/>
                  </a:lnTo>
                  <a:lnTo>
                    <a:pt x="1" y="536447"/>
                  </a:lnTo>
                  <a:lnTo>
                    <a:pt x="1" y="0"/>
                  </a:lnTo>
                  <a:lnTo>
                    <a:pt x="589502" y="288856"/>
                  </a:lnTo>
                  <a:lnTo>
                    <a:pt x="1179004" y="0"/>
                  </a:lnTo>
                  <a:close/>
                </a:path>
              </a:pathLst>
            </a:custGeom>
            <a:solidFill>
              <a:srgbClr val="00B050"/>
            </a:solidFill>
            <a:scene3d>
              <a:camera prst="orthographicFront"/>
              <a:lightRig rig="threePt" dir="t">
                <a:rot lat="0" lon="0" rev="7500000"/>
              </a:lightRig>
            </a:scene3d>
            <a:sp3d prstMaterial="plastic">
              <a:bevelT w="127000" h="25400" prst="relaxedInset"/>
            </a:sp3d>
          </p:spPr>
          <p:style>
            <a:lnRef idx="0">
              <a:schemeClr val="accent1">
                <a:hueOff val="0"/>
                <a:satOff val="0"/>
                <a:lumOff val="0"/>
                <a:alphaOff val="0"/>
              </a:schemeClr>
            </a:lnRef>
            <a:fillRef idx="3">
              <a:schemeClr val="accent1"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20321" tIns="432972" rIns="20319" bIns="432971" numCol="1" spcCol="1270" anchor="ctr" anchorCtr="0">
              <a:noAutofit/>
            </a:bodyPr>
            <a:lstStyle/>
            <a:p>
              <a:pPr lvl="0" algn="ctr" defTabSz="14224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200" b="1" kern="1200" dirty="0">
                  <a:latin typeface="Aptos" panose="020B0004020202020204" pitchFamily="34" charset="0"/>
                  <a:cs typeface="Times New Roman" panose="02020603050405020304" pitchFamily="18" charset="0"/>
                </a:rPr>
                <a:t>D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630521" y="4615540"/>
              <a:ext cx="9806301" cy="766354"/>
            </a:xfrm>
            <a:custGeom>
              <a:avLst/>
              <a:gdLst>
                <a:gd name="connsiteX0" fmla="*/ 127728 w 766353"/>
                <a:gd name="connsiteY0" fmla="*/ 0 h 9806301"/>
                <a:gd name="connsiteX1" fmla="*/ 638625 w 766353"/>
                <a:gd name="connsiteY1" fmla="*/ 0 h 9806301"/>
                <a:gd name="connsiteX2" fmla="*/ 766353 w 766353"/>
                <a:gd name="connsiteY2" fmla="*/ 127728 h 9806301"/>
                <a:gd name="connsiteX3" fmla="*/ 766353 w 766353"/>
                <a:gd name="connsiteY3" fmla="*/ 9806301 h 9806301"/>
                <a:gd name="connsiteX4" fmla="*/ 766353 w 766353"/>
                <a:gd name="connsiteY4" fmla="*/ 9806301 h 9806301"/>
                <a:gd name="connsiteX5" fmla="*/ 0 w 766353"/>
                <a:gd name="connsiteY5" fmla="*/ 9806301 h 9806301"/>
                <a:gd name="connsiteX6" fmla="*/ 0 w 766353"/>
                <a:gd name="connsiteY6" fmla="*/ 9806301 h 9806301"/>
                <a:gd name="connsiteX7" fmla="*/ 0 w 766353"/>
                <a:gd name="connsiteY7" fmla="*/ 127728 h 9806301"/>
                <a:gd name="connsiteX8" fmla="*/ 127728 w 766353"/>
                <a:gd name="connsiteY8" fmla="*/ 0 h 98063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66353" h="9806301">
                  <a:moveTo>
                    <a:pt x="766353" y="1634420"/>
                  </a:moveTo>
                  <a:lnTo>
                    <a:pt x="766353" y="8171881"/>
                  </a:lnTo>
                  <a:cubicBezTo>
                    <a:pt x="766353" y="9074540"/>
                    <a:pt x="761884" y="9806295"/>
                    <a:pt x="756371" y="9806295"/>
                  </a:cubicBezTo>
                  <a:lnTo>
                    <a:pt x="0" y="9806295"/>
                  </a:lnTo>
                  <a:lnTo>
                    <a:pt x="0" y="9806295"/>
                  </a:lnTo>
                  <a:lnTo>
                    <a:pt x="0" y="6"/>
                  </a:lnTo>
                  <a:lnTo>
                    <a:pt x="0" y="6"/>
                  </a:lnTo>
                  <a:lnTo>
                    <a:pt x="756371" y="6"/>
                  </a:lnTo>
                  <a:cubicBezTo>
                    <a:pt x="761884" y="6"/>
                    <a:pt x="766353" y="731761"/>
                    <a:pt x="766353" y="1634420"/>
                  </a:cubicBez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extrusionH="190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41808" tIns="59000" rIns="59000" bIns="59001" numCol="1" spcCol="1270" anchor="ctr" anchorCtr="0">
              <a:noAutofit/>
            </a:bodyPr>
            <a:lstStyle/>
            <a:p>
              <a:pPr marL="0" lvl="1" defTabSz="15113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</a:pPr>
              <a:r>
                <a:rPr lang="en-US" sz="3400" dirty="0" err="1">
                  <a:latin typeface="Times New Roman" pitchFamily="18" charset="0"/>
                  <a:cs typeface="Times New Roman" pitchFamily="18" charset="0"/>
                </a:rPr>
                <a:t>Giọt</a:t>
              </a:r>
              <a:r>
                <a:rPr lang="en-US" sz="3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>
                  <a:latin typeface="Times New Roman" pitchFamily="18" charset="0"/>
                  <a:cs typeface="Times New Roman" pitchFamily="18" charset="0"/>
                </a:rPr>
                <a:t>mưa</a:t>
              </a:r>
              <a:r>
                <a:rPr lang="en-US" sz="3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>
                  <a:latin typeface="Times New Roman" pitchFamily="18" charset="0"/>
                  <a:cs typeface="Times New Roman" pitchFamily="18" charset="0"/>
                </a:rPr>
                <a:t>đang</a:t>
              </a:r>
              <a:r>
                <a:rPr lang="en-US" sz="3400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400" dirty="0" err="1" smtClean="0">
                  <a:latin typeface="Times New Roman" pitchFamily="18" charset="0"/>
                  <a:cs typeface="Times New Roman" pitchFamily="18" charset="0"/>
                </a:rPr>
                <a:t>rơi</a:t>
              </a:r>
              <a:r>
                <a:rPr lang="en-US" sz="3400" dirty="0" smtClean="0"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400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1569990" y="5621633"/>
            <a:ext cx="7029604" cy="999908"/>
            <a:chOff x="1392569" y="5054524"/>
            <a:chExt cx="7029604" cy="999908"/>
          </a:xfrm>
        </p:grpSpPr>
        <p:sp>
          <p:nvSpPr>
            <p:cNvPr id="19" name="TextBox 18"/>
            <p:cNvSpPr txBox="1"/>
            <p:nvPr/>
          </p:nvSpPr>
          <p:spPr>
            <a:xfrm>
              <a:off x="1392569" y="5219957"/>
              <a:ext cx="583787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</a:rPr>
                <a:t>Hoan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hô</a:t>
              </a:r>
              <a:r>
                <a:rPr lang="en-US" sz="3600" b="1" dirty="0">
                  <a:solidFill>
                    <a:srgbClr val="FF0000"/>
                  </a:solidFill>
                </a:rPr>
                <a:t>. </a:t>
              </a:r>
              <a:r>
                <a:rPr lang="en-US" sz="3600" b="1" dirty="0" err="1">
                  <a:solidFill>
                    <a:srgbClr val="FF0000"/>
                  </a:solidFill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trả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lời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đúng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7422265" y="5054524"/>
              <a:ext cx="999908" cy="999908"/>
            </a:xfrm>
            <a:prstGeom prst="rect">
              <a:avLst/>
            </a:prstGeom>
          </p:spPr>
        </p:pic>
      </p:grpSp>
      <p:grpSp>
        <p:nvGrpSpPr>
          <p:cNvPr id="21" name="Group 20"/>
          <p:cNvGrpSpPr/>
          <p:nvPr/>
        </p:nvGrpSpPr>
        <p:grpSpPr>
          <a:xfrm>
            <a:off x="1569990" y="5680737"/>
            <a:ext cx="6127348" cy="940804"/>
            <a:chOff x="1569990" y="5680737"/>
            <a:chExt cx="6127348" cy="940804"/>
          </a:xfrm>
        </p:grpSpPr>
        <p:sp>
          <p:nvSpPr>
            <p:cNvPr id="22" name="TextBox 21"/>
            <p:cNvSpPr txBox="1"/>
            <p:nvPr/>
          </p:nvSpPr>
          <p:spPr>
            <a:xfrm>
              <a:off x="1569990" y="5830864"/>
              <a:ext cx="517200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solidFill>
                    <a:srgbClr val="FF0000"/>
                  </a:solidFill>
                </a:rPr>
                <a:t>Rất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tiếc</a:t>
              </a:r>
              <a:r>
                <a:rPr lang="en-US" sz="3600" b="1" dirty="0">
                  <a:solidFill>
                    <a:srgbClr val="FF0000"/>
                  </a:solidFill>
                </a:rPr>
                <a:t>. </a:t>
              </a:r>
              <a:r>
                <a:rPr lang="en-US" sz="3600" b="1" dirty="0" err="1">
                  <a:solidFill>
                    <a:srgbClr val="FF0000"/>
                  </a:solidFill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trả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lời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sai</a:t>
              </a:r>
              <a:r>
                <a:rPr lang="en-US" sz="3600" b="1" dirty="0">
                  <a:solidFill>
                    <a:srgbClr val="FF0000"/>
                  </a:solidFill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</a:rPr>
                <a:t>rồi</a:t>
              </a:r>
              <a:endParaRPr lang="en-US" sz="3600" b="1" dirty="0">
                <a:solidFill>
                  <a:srgbClr val="FF0000"/>
                </a:solidFill>
              </a:endParaRPr>
            </a:p>
          </p:txBody>
        </p:sp>
        <p:pic>
          <p:nvPicPr>
            <p:cNvPr id="23" name="Picture 22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756534" y="5680737"/>
              <a:ext cx="940804" cy="940804"/>
            </a:xfrm>
            <a:prstGeom prst="rect">
              <a:avLst/>
            </a:prstGeom>
          </p:spPr>
        </p:pic>
      </p:grpSp>
      <p:sp>
        <p:nvSpPr>
          <p:cNvPr id="25" name="TextBox 24"/>
          <p:cNvSpPr txBox="1"/>
          <p:nvPr/>
        </p:nvSpPr>
        <p:spPr>
          <a:xfrm>
            <a:off x="504966" y="286601"/>
            <a:ext cx="11382233" cy="1200329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4: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liên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spc="-50" dirty="0" err="1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spc="-5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26" name="Group 25"/>
          <p:cNvGrpSpPr/>
          <p:nvPr/>
        </p:nvGrpSpPr>
        <p:grpSpPr>
          <a:xfrm>
            <a:off x="0" y="-25400"/>
            <a:ext cx="12192000" cy="6883400"/>
            <a:chOff x="-11430" y="-49530"/>
            <a:chExt cx="9155430" cy="5234940"/>
          </a:xfrm>
        </p:grpSpPr>
        <p:cxnSp>
          <p:nvCxnSpPr>
            <p:cNvPr id="27" name="Straight Connector 26"/>
            <p:cNvCxnSpPr/>
            <p:nvPr/>
          </p:nvCxnSpPr>
          <p:spPr>
            <a:xfrm>
              <a:off x="0" y="0"/>
              <a:ext cx="9144000" cy="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0" y="5128260"/>
              <a:ext cx="9144000" cy="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-11430" y="-45720"/>
              <a:ext cx="11430" cy="5231130"/>
            </a:xfrm>
            <a:prstGeom prst="line">
              <a:avLst/>
            </a:prstGeom>
            <a:ln w="88900" cmpd="thinThick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144000" y="-49530"/>
              <a:ext cx="0" cy="5227320"/>
            </a:xfrm>
            <a:prstGeom prst="line">
              <a:avLst/>
            </a:prstGeom>
            <a:ln w="88900" cmpd="thickThin">
              <a:solidFill>
                <a:srgbClr val="FF99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7086768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explod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3" presetClass="exit" presetSubtype="1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loud Callout 1">
            <a:extLst>
              <a:ext uri="{FF2B5EF4-FFF2-40B4-BE49-F238E27FC236}">
                <a16:creationId xmlns:a16="http://schemas.microsoft.com/office/drawing/2014/main" xmlns="" id="{07EC4BE2-26B9-FF06-CF41-AD5AE14F0F19}"/>
              </a:ext>
            </a:extLst>
          </p:cNvPr>
          <p:cNvSpPr/>
          <p:nvPr/>
        </p:nvSpPr>
        <p:spPr>
          <a:xfrm>
            <a:off x="703447" y="2351315"/>
            <a:ext cx="6655296" cy="3940304"/>
          </a:xfrm>
          <a:prstGeom prst="cloudCallout">
            <a:avLst>
              <a:gd name="adj1" fmla="val 72932"/>
              <a:gd name="adj2" fmla="val -44884"/>
            </a:avLst>
          </a:prstGeom>
          <a:solidFill>
            <a:schemeClr val="accent4"/>
          </a:solidFill>
          <a:ln w="38100">
            <a:solidFill>
              <a:srgbClr val="FF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4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endParaRPr lang="en-US" sz="48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8E55D9D-F4A1-E0D7-B9AA-3348D190129F}"/>
              </a:ext>
            </a:extLst>
          </p:cNvPr>
          <p:cNvSpPr/>
          <p:nvPr/>
        </p:nvSpPr>
        <p:spPr>
          <a:xfrm>
            <a:off x="2525283" y="592624"/>
            <a:ext cx="6513643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latin typeface="Times New Roman" pitchFamily="18" charset="0"/>
                <a:cs typeface="Times New Roman" pitchFamily="18" charset="0"/>
              </a:rPr>
              <a:t>CÂU HỎI TỰ LUẬN</a:t>
            </a:r>
          </a:p>
        </p:txBody>
      </p:sp>
    </p:spTree>
    <p:extLst>
      <p:ext uri="{BB962C8B-B14F-4D97-AF65-F5344CB8AC3E}">
        <p14:creationId xmlns:p14="http://schemas.microsoft.com/office/powerpoint/2010/main" val="314603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9">
            <a:extLst>
              <a:ext uri="{FF2B5EF4-FFF2-40B4-BE49-F238E27FC236}">
                <a16:creationId xmlns:a16="http://schemas.microsoft.com/office/drawing/2014/main" xmlns="" id="{B8679511-04A0-330D-0A8F-9023A76A1F68}"/>
              </a:ext>
            </a:extLst>
          </p:cNvPr>
          <p:cNvSpPr/>
          <p:nvPr/>
        </p:nvSpPr>
        <p:spPr>
          <a:xfrm>
            <a:off x="188686" y="491319"/>
            <a:ext cx="11872685" cy="186974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Hảy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xách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chổ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quai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lõm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ounded Rectangle 10">
            <a:extLst>
              <a:ext uri="{FF2B5EF4-FFF2-40B4-BE49-F238E27FC236}">
                <a16:creationId xmlns:a16="http://schemas.microsoft.com/office/drawing/2014/main" xmlns="" id="{BE75F09F-D06C-09ED-72E9-F006732B081E}"/>
              </a:ext>
            </a:extLst>
          </p:cNvPr>
          <p:cNvSpPr/>
          <p:nvPr/>
        </p:nvSpPr>
        <p:spPr>
          <a:xfrm>
            <a:off x="0" y="3275464"/>
            <a:ext cx="12192000" cy="2756846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thùng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nước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mềm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biến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dạng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dễ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thấy</a:t>
            </a:r>
            <a:r>
              <a:rPr lang="en-US" sz="4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652826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unded Rectangle 1">
            <a:extLst>
              <a:ext uri="{FF2B5EF4-FFF2-40B4-BE49-F238E27FC236}">
                <a16:creationId xmlns:a16="http://schemas.microsoft.com/office/drawing/2014/main" xmlns="" id="{8903D970-6A74-67D4-68EB-CEDCC422D223}"/>
              </a:ext>
            </a:extLst>
          </p:cNvPr>
          <p:cNvSpPr/>
          <p:nvPr/>
        </p:nvSpPr>
        <p:spPr>
          <a:xfrm>
            <a:off x="0" y="491319"/>
            <a:ext cx="12192000" cy="1745444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quạt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khiến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bay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6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0" name="Rounded Rectangle 7">
            <a:extLst>
              <a:ext uri="{FF2B5EF4-FFF2-40B4-BE49-F238E27FC236}">
                <a16:creationId xmlns:a16="http://schemas.microsoft.com/office/drawing/2014/main" xmlns="" id="{AD641802-4150-D6DA-DC17-8C19B271FEA5}"/>
              </a:ext>
            </a:extLst>
          </p:cNvPr>
          <p:cNvSpPr/>
          <p:nvPr/>
        </p:nvSpPr>
        <p:spPr>
          <a:xfrm>
            <a:off x="0" y="3376245"/>
            <a:ext cx="12192000" cy="2869810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chịu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khí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gió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hút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54915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B346F743-4629-E4D9-1682-525E2D2C2C1B}"/>
              </a:ext>
            </a:extLst>
          </p:cNvPr>
          <p:cNvSpPr/>
          <p:nvPr/>
        </p:nvSpPr>
        <p:spPr>
          <a:xfrm>
            <a:off x="2348957" y="592624"/>
            <a:ext cx="6866303" cy="923330"/>
          </a:xfrm>
          <a:prstGeom prst="rect">
            <a:avLst/>
          </a:prstGeom>
          <a:solidFill>
            <a:schemeClr val="tx1"/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HOẠT ĐỘNG NHÓM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53EDD78-3CDB-5EBC-70DA-71200F0E948A}"/>
              </a:ext>
            </a:extLst>
          </p:cNvPr>
          <p:cNvSpPr/>
          <p:nvPr/>
        </p:nvSpPr>
        <p:spPr>
          <a:xfrm>
            <a:off x="40527" y="2174274"/>
            <a:ext cx="12151473" cy="4524315"/>
          </a:xfrm>
          <a:prstGeom prst="rect">
            <a:avLst/>
          </a:prstGeom>
          <a:solidFill>
            <a:schemeClr val="tx1"/>
          </a:solidFill>
          <a:ln w="12700">
            <a:solidFill>
              <a:srgbClr val="FF6600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Chia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lớp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4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xếp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thành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4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ngang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mỗi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HS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tên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một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ví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dụ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xúc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Sau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khi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HS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trước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xong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quay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về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cuối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hàng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đứng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thì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HS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kế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tiếp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viết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.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nào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kể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được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nhiều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ví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dụ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và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đúng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nhất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nhóm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đó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sẽ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giành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chiến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thắng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ea typeface="Arial" panose="020B0604020202020204" pitchFamily="34" charset="0"/>
                <a:cs typeface="Times New Roman" pitchFamily="18" charset="0"/>
              </a:rPr>
              <a:t>.</a:t>
            </a:r>
          </a:p>
          <a:p>
            <a:pPr algn="ctr"/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83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38D72A38-E3BF-4697-812D-4ADE5503AF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076" b="9287"/>
          <a:stretch/>
        </p:blipFill>
        <p:spPr>
          <a:xfrm>
            <a:off x="0" y="1661993"/>
            <a:ext cx="2740850" cy="533688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67C9F28A-28E3-BF62-5429-62E25E025EA2}"/>
              </a:ext>
            </a:extLst>
          </p:cNvPr>
          <p:cNvSpPr txBox="1"/>
          <p:nvPr/>
        </p:nvSpPr>
        <p:spPr>
          <a:xfrm>
            <a:off x="0" y="584775"/>
            <a:ext cx="12192000" cy="1077218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nào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lệch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treo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thể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chạm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trực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dây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treo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được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1D6D74F1-448C-D0D5-55B5-4D9EF2FC4FB3}"/>
              </a:ext>
            </a:extLst>
          </p:cNvPr>
          <p:cNvSpPr txBox="1"/>
          <p:nvPr/>
        </p:nvSpPr>
        <p:spPr>
          <a:xfrm>
            <a:off x="157308" y="0"/>
            <a:ext cx="6096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>
                <a:latin typeface="Aptos" panose="020B0004020202020204" pitchFamily="34" charset="0"/>
                <a:cs typeface="Times New Roman" panose="02020603050405020304" pitchFamily="18" charset="0"/>
              </a:rPr>
              <a:t>Thí nghiệm</a:t>
            </a:r>
            <a:endParaRPr lang="en-US" sz="3200" b="1" dirty="0">
              <a:latin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86DB0689-2909-AB5E-BA53-985A0F85CF6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93" r="32811" b="9287"/>
          <a:stretch/>
        </p:blipFill>
        <p:spPr>
          <a:xfrm>
            <a:off x="4668902" y="1661992"/>
            <a:ext cx="3715154" cy="533688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06A3EBF-56E0-2D63-1765-33DE3D9A8D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39" b="9287"/>
          <a:stretch/>
        </p:blipFill>
        <p:spPr>
          <a:xfrm>
            <a:off x="8917603" y="1661992"/>
            <a:ext cx="3129254" cy="5264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037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5E1C784-80D6-56E0-D84C-DA65EDC7BA71}"/>
              </a:ext>
            </a:extLst>
          </p:cNvPr>
          <p:cNvSpPr txBox="1"/>
          <p:nvPr/>
        </p:nvSpPr>
        <p:spPr>
          <a:xfrm>
            <a:off x="240894" y="0"/>
            <a:ext cx="5131558" cy="646331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I. LỰC TIẾP XÚC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423DC53-2110-A812-1A16-3ECB7ECDDC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995" y="1088571"/>
            <a:ext cx="6122006" cy="5769429"/>
          </a:xfrm>
          <a:prstGeom prst="rect">
            <a:avLst/>
          </a:prstGeom>
        </p:spPr>
      </p:pic>
      <p:sp>
        <p:nvSpPr>
          <p:cNvPr id="4" name="Cloud Callout 3">
            <a:extLst>
              <a:ext uri="{FF2B5EF4-FFF2-40B4-BE49-F238E27FC236}">
                <a16:creationId xmlns:a16="http://schemas.microsoft.com/office/drawing/2014/main" xmlns="" id="{5DD6D50E-69A1-F196-49B6-BE5B7D8BE9E0}"/>
              </a:ext>
            </a:extLst>
          </p:cNvPr>
          <p:cNvSpPr/>
          <p:nvPr/>
        </p:nvSpPr>
        <p:spPr>
          <a:xfrm>
            <a:off x="0" y="1088571"/>
            <a:ext cx="5007429" cy="4470400"/>
          </a:xfrm>
          <a:prstGeom prst="cloudCallout">
            <a:avLst>
              <a:gd name="adj1" fmla="val 66133"/>
              <a:gd name="adj2" fmla="val -33281"/>
            </a:avLst>
          </a:prstGeom>
          <a:solidFill>
            <a:schemeClr val="tx1"/>
          </a:solidFill>
          <a:ln w="285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người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thợ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rèn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dụng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vào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thanh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thép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gọi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là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>
                <a:solidFill>
                  <a:schemeClr val="bg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484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594CA875-0D9E-7BB6-D6CF-873AF4F31D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500" y="1917511"/>
            <a:ext cx="5044500" cy="4940489"/>
          </a:xfrm>
          <a:prstGeom prst="rect">
            <a:avLst/>
          </a:prstGeom>
        </p:spPr>
      </p:pic>
      <p:sp>
        <p:nvSpPr>
          <p:cNvPr id="10" name="Rounded Rectangular Callout 1">
            <a:extLst>
              <a:ext uri="{FF2B5EF4-FFF2-40B4-BE49-F238E27FC236}">
                <a16:creationId xmlns:a16="http://schemas.microsoft.com/office/drawing/2014/main" xmlns="" id="{E590CC2F-8471-74CE-B4F8-A26B9997DAB4}"/>
              </a:ext>
            </a:extLst>
          </p:cNvPr>
          <p:cNvSpPr/>
          <p:nvPr/>
        </p:nvSpPr>
        <p:spPr>
          <a:xfrm>
            <a:off x="228215" y="517424"/>
            <a:ext cx="6695099" cy="1787857"/>
          </a:xfrm>
          <a:prstGeom prst="wedgeRoundRectCallout">
            <a:avLst>
              <a:gd name="adj1" fmla="val 81280"/>
              <a:gd name="adj2" fmla="val 102495"/>
              <a:gd name="adj3" fmla="val 16667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ấn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36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8272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946EF629-E980-A8FC-32B3-C2EEAFF0004A}"/>
              </a:ext>
            </a:extLst>
          </p:cNvPr>
          <p:cNvSpPr txBox="1"/>
          <p:nvPr/>
        </p:nvSpPr>
        <p:spPr>
          <a:xfrm>
            <a:off x="3251200" y="259643"/>
            <a:ext cx="4864669" cy="707886"/>
          </a:xfrm>
          <a:prstGeom prst="rect">
            <a:avLst/>
          </a:prstGeom>
          <a:solidFill>
            <a:schemeClr val="tx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 LUẬN</a:t>
            </a:r>
          </a:p>
        </p:txBody>
      </p:sp>
      <p:sp>
        <p:nvSpPr>
          <p:cNvPr id="10" name="Rounded Rectangle 3">
            <a:extLst>
              <a:ext uri="{FF2B5EF4-FFF2-40B4-BE49-F238E27FC236}">
                <a16:creationId xmlns:a16="http://schemas.microsoft.com/office/drawing/2014/main" xmlns="" id="{01CF13DE-CDAC-7190-7E22-F3EC36BF7374}"/>
              </a:ext>
            </a:extLst>
          </p:cNvPr>
          <p:cNvSpPr/>
          <p:nvPr/>
        </p:nvSpPr>
        <p:spPr>
          <a:xfrm>
            <a:off x="1" y="1475934"/>
            <a:ext cx="12191999" cy="5382065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xuất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hiện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khi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gây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ra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có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sự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với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vật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(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hoặc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đối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tượng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)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chịu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tác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động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của</a:t>
            </a:r>
            <a:r>
              <a:rPr lang="en-US" sz="5400" dirty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5400" dirty="0" err="1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lang="en-US" sz="5400" dirty="0" smtClean="0">
                <a:solidFill>
                  <a:srgbClr val="0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lang="en-US" sz="5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2673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loud Callout 1">
            <a:extLst>
              <a:ext uri="{FF2B5EF4-FFF2-40B4-BE49-F238E27FC236}">
                <a16:creationId xmlns:a16="http://schemas.microsoft.com/office/drawing/2014/main" xmlns="" id="{E1CCD1D3-3213-E939-6C55-8AFBCF39A4FA}"/>
              </a:ext>
            </a:extLst>
          </p:cNvPr>
          <p:cNvSpPr/>
          <p:nvPr/>
        </p:nvSpPr>
        <p:spPr>
          <a:xfrm>
            <a:off x="6469040" y="709683"/>
            <a:ext cx="5322626" cy="4367283"/>
          </a:xfrm>
          <a:prstGeom prst="cloudCallout">
            <a:avLst>
              <a:gd name="adj1" fmla="val -72697"/>
              <a:gd name="adj2" fmla="val -663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Nêu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ví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dụ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tiếp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xúc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mà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biết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en-US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140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3">
            <a:extLst>
              <a:ext uri="{FF2B5EF4-FFF2-40B4-BE49-F238E27FC236}">
                <a16:creationId xmlns:a16="http://schemas.microsoft.com/office/drawing/2014/main" xmlns="" id="{1241EC39-40E2-84B5-DB5F-810273F358C5}"/>
              </a:ext>
            </a:extLst>
          </p:cNvPr>
          <p:cNvSpPr/>
          <p:nvPr/>
        </p:nvSpPr>
        <p:spPr>
          <a:xfrm>
            <a:off x="0" y="136794"/>
            <a:ext cx="11684000" cy="750627"/>
          </a:xfrm>
          <a:prstGeom prst="roundRect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va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2DBA1F1B-36F4-1D82-AC9D-9B4A186732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6554" y="1129511"/>
            <a:ext cx="10049980" cy="5728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534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Vertical Scroll 1">
            <a:extLst>
              <a:ext uri="{FF2B5EF4-FFF2-40B4-BE49-F238E27FC236}">
                <a16:creationId xmlns:a16="http://schemas.microsoft.com/office/drawing/2014/main" xmlns="" id="{60D186D4-740A-BC16-6AC0-976658431549}"/>
              </a:ext>
            </a:extLst>
          </p:cNvPr>
          <p:cNvSpPr/>
          <p:nvPr/>
        </p:nvSpPr>
        <p:spPr>
          <a:xfrm>
            <a:off x="0" y="278587"/>
            <a:ext cx="12192000" cy="1378425"/>
          </a:xfrm>
          <a:prstGeom prst="verticalScroll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Lực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kéo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sợi</a:t>
            </a:r>
            <a:r>
              <a:rPr lang="en-US" sz="40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dây</a:t>
            </a:r>
            <a:endParaRPr lang="en-US" sz="4000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 descr="Tug War Stock Illustrations – 1,947 Tug War Stock Illustrations, Vectors &amp;  Clipart - Dreamstime">
            <a:extLst>
              <a:ext uri="{FF2B5EF4-FFF2-40B4-BE49-F238E27FC236}">
                <a16:creationId xmlns:a16="http://schemas.microsoft.com/office/drawing/2014/main" xmlns="" id="{00398EB3-ACDF-D68C-1B6A-9972D7A416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164" y="2539321"/>
            <a:ext cx="11711672" cy="43186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6222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663</TotalTime>
  <Words>787</Words>
  <Application>Microsoft Office PowerPoint</Application>
  <PresentationFormat>Custom</PresentationFormat>
  <Paragraphs>85</Paragraphs>
  <Slides>25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dtv</dc:creator>
  <cp:lastModifiedBy>KHC</cp:lastModifiedBy>
  <cp:revision>70</cp:revision>
  <dcterms:created xsi:type="dcterms:W3CDTF">2021-08-09T02:28:12Z</dcterms:created>
  <dcterms:modified xsi:type="dcterms:W3CDTF">2024-05-21T01:14:02Z</dcterms:modified>
</cp:coreProperties>
</file>