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72" r:id="rId4"/>
    <p:sldId id="274" r:id="rId5"/>
    <p:sldId id="271" r:id="rId6"/>
    <p:sldId id="287" r:id="rId7"/>
    <p:sldId id="288" r:id="rId8"/>
    <p:sldId id="277" r:id="rId9"/>
    <p:sldId id="286" r:id="rId10"/>
    <p:sldId id="278" r:id="rId11"/>
    <p:sldId id="283" r:id="rId12"/>
    <p:sldId id="264" r:id="rId13"/>
    <p:sldId id="28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79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F7CD-201C-4E63-9193-C564A98E821B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AFDB-AE22-4232-9715-9696F7EF8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8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EAFDB-AE22-4232-9715-9696F7EF83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8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6A0F-F19C-4632-A910-EAAB95942CA2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8CAD-6CA3-43A0-A040-56B608F48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Chuy&#234;n%20&#273;&#7873;%20&#272;&#7893;i%20m&#7899;i%20PP%20d&#7841;y\santa%20lucia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876800"/>
            <a:ext cx="579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8001000" cy="838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Kính chào các thầy, cô giáo về dự tiết học</a:t>
            </a:r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540793" y="3105150"/>
            <a:ext cx="4648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vi-VN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43000" y="4524375"/>
            <a:ext cx="76295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RƯỜNG</a:t>
            </a:r>
            <a:r>
              <a:rPr lang="vi-VN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T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IỂU HỌC</a:t>
            </a:r>
            <a:r>
              <a:rPr lang="vi-VN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2542" name="santa luci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9387" y="1655832"/>
            <a:ext cx="429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Môn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Việt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5517" fill="hold"/>
                                        <p:tgtEl>
                                          <p:spTgt spid="22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2"/>
                </p:tgtEl>
              </p:cMediaNode>
            </p:audio>
          </p:childTnLst>
        </p:cTn>
      </p:par>
    </p:tnLst>
    <p:bldLst>
      <p:bldP spid="22531" grpId="0"/>
      <p:bldP spid="22531" grpId="1"/>
      <p:bldP spid="22533" grpId="0"/>
      <p:bldP spid="22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67337" y="633958"/>
            <a:ext cx="4294475" cy="3905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4" y="5163783"/>
            <a:ext cx="34099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6523" y="439341"/>
            <a:ext cx="3862677" cy="4208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5150644"/>
            <a:ext cx="29718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4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4313"/>
            <a:ext cx="39624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768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14313"/>
            <a:ext cx="4267200" cy="4271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8768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2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2756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0"/>
            <a:ext cx="9144000" cy="37548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38780"/>
            <a:ext cx="6248400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564" y="156725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108" y="212948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1311" y="212948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809" y="212948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6356" y="152400"/>
            <a:ext cx="809708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đọc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nhắc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đến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cây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u="sng" dirty="0">
                <a:solidFill>
                  <a:srgbClr val="0070C0"/>
                </a:solidFill>
                <a:latin typeface="UTM Avo" panose="02040603050506020204" pitchFamily="18" charset="0"/>
              </a:rPr>
              <a:t> 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25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Heptagon 2"/>
          <p:cNvSpPr/>
          <p:nvPr/>
        </p:nvSpPr>
        <p:spPr>
          <a:xfrm>
            <a:off x="76200" y="152400"/>
            <a:ext cx="609600" cy="6096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44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126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41548"/>
            <a:ext cx="2133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KHỞI ĐỘNG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361873"/>
            <a:ext cx="5638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iêng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            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yêng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981" y="2740345"/>
            <a:ext cx="365283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sầu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riêng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287" y="2710075"/>
            <a:ext cx="358616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con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yểng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44" y="4294761"/>
            <a:ext cx="32004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cái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giếng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275857"/>
            <a:ext cx="4572001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dáng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nghiêng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KIỂM TRA BÀI CŨ: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3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8505" y="140732"/>
            <a:ext cx="208429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KHỞI ĐỘNG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9882" y="25585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7"/>
            <a:ext cx="9144000" cy="63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20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9900" y="1127566"/>
            <a:ext cx="3124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mới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3180188"/>
            <a:ext cx="6553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uông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     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ương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14">
            <a:extLst>
              <a:ext uri="{FF2B5EF4-FFF2-40B4-BE49-F238E27FC236}">
                <a16:creationId xmlns:a16="http://schemas.microsoft.com/office/drawing/2014/main" id="{45CCFB54-88D7-45C5-A69D-A009C84795D5}"/>
              </a:ext>
            </a:extLst>
          </p:cNvPr>
          <p:cNvSpPr>
            <a:spLocks noChangeArrowheads="1"/>
          </p:cNvSpPr>
          <p:nvPr/>
        </p:nvSpPr>
        <p:spPr bwMode="auto">
          <a:xfrm rot="210295" flipH="1">
            <a:off x="3654469" y="3517962"/>
            <a:ext cx="1835063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14">
            <a:extLst>
              <a:ext uri="{FF2B5EF4-FFF2-40B4-BE49-F238E27FC236}">
                <a16:creationId xmlns:a16="http://schemas.microsoft.com/office/drawing/2014/main" id="{45CCFB54-88D7-45C5-A69D-A009C84795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33714" y="3960298"/>
            <a:ext cx="1966787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14">
            <a:extLst>
              <a:ext uri="{FF2B5EF4-FFF2-40B4-BE49-F238E27FC236}">
                <a16:creationId xmlns:a16="http://schemas.microsoft.com/office/drawing/2014/main" id="{45CCFB54-88D7-45C5-A69D-A009C84795D5}"/>
              </a:ext>
            </a:extLst>
          </p:cNvPr>
          <p:cNvSpPr>
            <a:spLocks noChangeArrowheads="1"/>
          </p:cNvSpPr>
          <p:nvPr/>
        </p:nvSpPr>
        <p:spPr bwMode="auto">
          <a:xfrm rot="281315" flipH="1">
            <a:off x="1561334" y="553464"/>
            <a:ext cx="1835063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14">
            <a:extLst>
              <a:ext uri="{FF2B5EF4-FFF2-40B4-BE49-F238E27FC236}">
                <a16:creationId xmlns:a16="http://schemas.microsoft.com/office/drawing/2014/main" id="{45CCFB54-88D7-45C5-A69D-A009C84795D5}"/>
              </a:ext>
            </a:extLst>
          </p:cNvPr>
          <p:cNvSpPr>
            <a:spLocks noChangeArrowheads="1"/>
          </p:cNvSpPr>
          <p:nvPr/>
        </p:nvSpPr>
        <p:spPr bwMode="auto">
          <a:xfrm rot="21331781" flipH="1">
            <a:off x="261072" y="2268014"/>
            <a:ext cx="2221599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2306897"/>
            <a:ext cx="1828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  </a:t>
            </a:r>
            <a:r>
              <a:rPr lang="en-US" sz="7200" b="1" dirty="0" err="1">
                <a:latin typeface="VNI-Avo" pitchFamily="2" charset="0"/>
              </a:rPr>
              <a:t>ch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286000"/>
            <a:ext cx="31080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600271"/>
            <a:ext cx="50130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VNI-Avo" pitchFamily="2" charset="0"/>
              </a:rPr>
              <a:t>ch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1447800"/>
            <a:ext cx="346712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152296"/>
            <a:ext cx="5606631" cy="132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57200" y="1009471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7200" b="1" dirty="0">
                <a:latin typeface="VNI-Avo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57329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2306897"/>
            <a:ext cx="1828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  </a:t>
            </a:r>
            <a:r>
              <a:rPr lang="en-US" sz="7200" b="1" dirty="0" err="1">
                <a:latin typeface="VNI-Avo" pitchFamily="2" charset="0"/>
              </a:rPr>
              <a:t>ph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286000"/>
            <a:ext cx="31080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600271"/>
            <a:ext cx="501301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013523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410691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8600" y="367647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7200" b="1" dirty="0" err="1">
                <a:latin typeface="VNI-Avo" pitchFamily="2" charset="0"/>
              </a:rPr>
              <a:t>ph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4648200"/>
            <a:ext cx="152400" cy="152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1371600"/>
            <a:ext cx="3777830" cy="353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104297"/>
            <a:ext cx="5149431" cy="13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0"/>
            <a:ext cx="9144000" cy="690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001 4 hàng 2 ô ly" panose="020B0603050302020204" pitchFamily="34" charset="0"/>
              </a:rPr>
              <a:t>uông</a:t>
            </a:r>
            <a:r>
              <a:rPr lang="en-US" sz="6000" dirty="0">
                <a:latin typeface="HP001 4 hàng 2 ô ly" panose="020B0603050302020204" pitchFamily="34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73752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001 4 hàng 2 ô ly" panose="020B0603050302020204" pitchFamily="34" charset="0"/>
              </a:rPr>
              <a:t>ương</a:t>
            </a:r>
            <a:r>
              <a:rPr lang="en-US" sz="6000" dirty="0">
                <a:latin typeface="HP001 4 hàng 2 ô ly" panose="020B0603050302020204" pitchFamily="34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9352" y="1676399"/>
            <a:ext cx="496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001 4 hàng 2 ô ly" panose="020B0603050302020204" pitchFamily="34" charset="0"/>
              </a:rPr>
              <a:t>chuông</a:t>
            </a:r>
            <a:r>
              <a:rPr lang="en-US" sz="6000" dirty="0">
                <a:latin typeface="HP001 4 hàng 2 ô ly" panose="020B0603050302020204" pitchFamily="34" charset="0"/>
              </a:rPr>
              <a:t> </a:t>
            </a:r>
            <a:r>
              <a:rPr lang="en-US" sz="6000" dirty="0" err="1">
                <a:latin typeface="HP001 4 hàng 2 ô ly" panose="020B0603050302020204" pitchFamily="34" charset="0"/>
              </a:rPr>
              <a:t>vàng</a:t>
            </a:r>
            <a:r>
              <a:rPr lang="en-US" sz="6000" dirty="0">
                <a:latin typeface="HP001 4 hàng 2 ô ly" panose="020B0603050302020204" pitchFamily="34" charset="0"/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737519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001 4 hàng 2 ô ly" panose="020B0603050302020204" pitchFamily="34" charset="0"/>
              </a:rPr>
              <a:t>phượng</a:t>
            </a:r>
            <a:r>
              <a:rPr lang="en-US" sz="6000" dirty="0">
                <a:latin typeface="HP001 4 hàng 2 ô ly" panose="020B0603050302020204" pitchFamily="34" charset="0"/>
              </a:rPr>
              <a:t> </a:t>
            </a:r>
            <a:r>
              <a:rPr lang="en-US" sz="6000" dirty="0" err="1">
                <a:latin typeface="HP001 4 hàng 2 ô ly" panose="020B0603050302020204" pitchFamily="34" charset="0"/>
              </a:rPr>
              <a:t>vĩ</a:t>
            </a:r>
            <a:r>
              <a:rPr lang="en-US" sz="6000" dirty="0">
                <a:latin typeface="HP001 4 hàng 2 ô ly" panose="020B06030503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523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3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41973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82&quot;&gt;&lt;property id=&quot;20148&quot; value=&quot;5&quot;/&gt;&lt;property id=&quot;20300&quot; value=&quot;Slide 5&quot;/&gt;&lt;property id=&quot;20307&quot; value=&quot;264&quot;/&gt;&lt;/object&gt;&lt;object type=&quot;3&quot; unique_id=&quot;10120&quot;&gt;&lt;property id=&quot;20148&quot; value=&quot;5&quot;/&gt;&lt;property id=&quot;20300&quot; value=&quot;Slide 6&quot;/&gt;&lt;property id=&quot;20307&quot; value=&quot;266&quot;/&gt;&lt;/object&gt;&lt;object type=&quot;3&quot; unique_id=&quot;10130&quot;&gt;&lt;property id=&quot;20148&quot; value=&quot;5&quot;/&gt;&lt;property id=&quot;20300&quot; value=&quot;Slide 4&quot;/&gt;&lt;property id=&quot;20307&quot; value=&quot;267&quot;/&gt;&lt;/object&gt;&lt;object type=&quot;3&quot; unique_id=&quot;10145&quot;&gt;&lt;property id=&quot;20148&quot; value=&quot;5&quot;/&gt;&lt;property id=&quot;20300&quot; value=&quot;Slide 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159</Words>
  <Application>Microsoft Office PowerPoint</Application>
  <PresentationFormat>On-screen Show (4:3)</PresentationFormat>
  <Paragraphs>41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HP001 4 hàng 2 ô ly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96</cp:revision>
  <dcterms:created xsi:type="dcterms:W3CDTF">2020-08-22T03:50:11Z</dcterms:created>
  <dcterms:modified xsi:type="dcterms:W3CDTF">2026-01-16T02:14:00Z</dcterms:modified>
</cp:coreProperties>
</file>