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1" r:id="rId3"/>
    <p:sldMasterId id="2147483733" r:id="rId4"/>
  </p:sldMasterIdLst>
  <p:notesMasterIdLst>
    <p:notesMasterId r:id="rId16"/>
  </p:notesMasterIdLst>
  <p:sldIdLst>
    <p:sldId id="272" r:id="rId5"/>
    <p:sldId id="273" r:id="rId6"/>
    <p:sldId id="271" r:id="rId7"/>
    <p:sldId id="259" r:id="rId8"/>
    <p:sldId id="260" r:id="rId9"/>
    <p:sldId id="256" r:id="rId10"/>
    <p:sldId id="257" r:id="rId11"/>
    <p:sldId id="261" r:id="rId12"/>
    <p:sldId id="262" r:id="rId13"/>
    <p:sldId id="263" r:id="rId14"/>
    <p:sldId id="264" r:id="rId15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6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9100-3164-4760-BFF7-285BB2796909}" type="datetimeFigureOut">
              <a:rPr lang="vi-VN" smtClean="0"/>
              <a:t>16/01/2026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C2EF-15E1-49D4-966F-8106B12D7F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2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8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5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6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4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9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69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26" y="2130632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411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12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6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9" y="440707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99" y="2906741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0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3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18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772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327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882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436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9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45" y="1600226"/>
            <a:ext cx="53833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076" y="1600226"/>
            <a:ext cx="53833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43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44" y="1535132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9" indent="0">
              <a:buNone/>
              <a:defRPr sz="2000" b="1"/>
            </a:lvl2pPr>
            <a:lvl3pPr marL="910919" indent="0">
              <a:buNone/>
              <a:defRPr sz="1700" b="1"/>
            </a:lvl3pPr>
            <a:lvl4pPr marL="1366373" indent="0">
              <a:buNone/>
              <a:defRPr sz="1600" b="1"/>
            </a:lvl4pPr>
            <a:lvl5pPr marL="1821833" indent="0">
              <a:buNone/>
              <a:defRPr sz="1600" b="1"/>
            </a:lvl5pPr>
            <a:lvl6pPr marL="2277289" indent="0">
              <a:buNone/>
              <a:defRPr sz="1600" b="1"/>
            </a:lvl6pPr>
            <a:lvl7pPr marL="2732750" indent="0">
              <a:buNone/>
              <a:defRPr sz="1600" b="1"/>
            </a:lvl7pPr>
            <a:lvl8pPr marL="3188209" indent="0">
              <a:buNone/>
              <a:defRPr sz="1600" b="1"/>
            </a:lvl8pPr>
            <a:lvl9pPr marL="3643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44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870" y="1535132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59" indent="0">
              <a:buNone/>
              <a:defRPr sz="2000" b="1"/>
            </a:lvl2pPr>
            <a:lvl3pPr marL="910919" indent="0">
              <a:buNone/>
              <a:defRPr sz="1700" b="1"/>
            </a:lvl3pPr>
            <a:lvl4pPr marL="1366373" indent="0">
              <a:buNone/>
              <a:defRPr sz="1600" b="1"/>
            </a:lvl4pPr>
            <a:lvl5pPr marL="1821833" indent="0">
              <a:buNone/>
              <a:defRPr sz="1600" b="1"/>
            </a:lvl5pPr>
            <a:lvl6pPr marL="2277289" indent="0">
              <a:buNone/>
              <a:defRPr sz="1600" b="1"/>
            </a:lvl6pPr>
            <a:lvl7pPr marL="2732750" indent="0">
              <a:buNone/>
              <a:defRPr sz="1600" b="1"/>
            </a:lvl7pPr>
            <a:lvl8pPr marL="3188209" indent="0">
              <a:buNone/>
              <a:defRPr sz="1600" b="1"/>
            </a:lvl8pPr>
            <a:lvl9pPr marL="3643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870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7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7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5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8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07" y="27321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595" y="273256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07" y="1435154"/>
            <a:ext cx="4010039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5459" indent="0">
              <a:buNone/>
              <a:defRPr sz="1200"/>
            </a:lvl2pPr>
            <a:lvl3pPr marL="910919" indent="0">
              <a:buNone/>
              <a:defRPr sz="900"/>
            </a:lvl3pPr>
            <a:lvl4pPr marL="1366373" indent="0">
              <a:buNone/>
              <a:defRPr sz="900"/>
            </a:lvl4pPr>
            <a:lvl5pPr marL="1821833" indent="0">
              <a:buNone/>
              <a:defRPr sz="900"/>
            </a:lvl5pPr>
            <a:lvl6pPr marL="2277289" indent="0">
              <a:buNone/>
              <a:defRPr sz="900"/>
            </a:lvl6pPr>
            <a:lvl7pPr marL="2732750" indent="0">
              <a:buNone/>
              <a:defRPr sz="900"/>
            </a:lvl7pPr>
            <a:lvl8pPr marL="3188209" indent="0">
              <a:buNone/>
              <a:defRPr sz="900"/>
            </a:lvl8pPr>
            <a:lvl9pPr marL="3643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48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763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59" indent="0">
              <a:buNone/>
              <a:defRPr sz="2800"/>
            </a:lvl2pPr>
            <a:lvl3pPr marL="910919" indent="0">
              <a:buNone/>
              <a:defRPr sz="2400"/>
            </a:lvl3pPr>
            <a:lvl4pPr marL="1366373" indent="0">
              <a:buNone/>
              <a:defRPr sz="2000"/>
            </a:lvl4pPr>
            <a:lvl5pPr marL="1821833" indent="0">
              <a:buNone/>
              <a:defRPr sz="2000"/>
            </a:lvl5pPr>
            <a:lvl6pPr marL="2277289" indent="0">
              <a:buNone/>
              <a:defRPr sz="2000"/>
            </a:lvl6pPr>
            <a:lvl7pPr marL="2732750" indent="0">
              <a:buNone/>
              <a:defRPr sz="2000"/>
            </a:lvl7pPr>
            <a:lvl8pPr marL="3188209" indent="0">
              <a:buNone/>
              <a:defRPr sz="2000"/>
            </a:lvl8pPr>
            <a:lvl9pPr marL="3643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521"/>
            <a:ext cx="731329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5459" indent="0">
              <a:buNone/>
              <a:defRPr sz="1200"/>
            </a:lvl2pPr>
            <a:lvl3pPr marL="910919" indent="0">
              <a:buNone/>
              <a:defRPr sz="900"/>
            </a:lvl3pPr>
            <a:lvl4pPr marL="1366373" indent="0">
              <a:buNone/>
              <a:defRPr sz="900"/>
            </a:lvl4pPr>
            <a:lvl5pPr marL="1821833" indent="0">
              <a:buNone/>
              <a:defRPr sz="900"/>
            </a:lvl5pPr>
            <a:lvl6pPr marL="2277289" indent="0">
              <a:buNone/>
              <a:defRPr sz="900"/>
            </a:lvl6pPr>
            <a:lvl7pPr marL="2732750" indent="0">
              <a:buNone/>
              <a:defRPr sz="900"/>
            </a:lvl7pPr>
            <a:lvl8pPr marL="3188209" indent="0">
              <a:buNone/>
              <a:defRPr sz="900"/>
            </a:lvl8pPr>
            <a:lvl9pPr marL="3643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3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918" y="27481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30" y="27481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39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72" y="2130654"/>
            <a:ext cx="10360503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49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38" y="4407093"/>
            <a:ext cx="10360503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38" y="2906741"/>
            <a:ext cx="10360503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0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0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0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1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81" y="1200337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010" y="1200337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70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85" y="1535132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12" indent="0">
              <a:buNone/>
              <a:defRPr sz="2700" b="1"/>
            </a:lvl2pPr>
            <a:lvl3pPr marL="1216027" indent="0">
              <a:buNone/>
              <a:defRPr sz="2400" b="1"/>
            </a:lvl3pPr>
            <a:lvl4pPr marL="1824043" indent="0">
              <a:buNone/>
              <a:defRPr sz="2100" b="1"/>
            </a:lvl4pPr>
            <a:lvl5pPr marL="2432054" indent="0">
              <a:buNone/>
              <a:defRPr sz="2100" b="1"/>
            </a:lvl5pPr>
            <a:lvl6pPr marL="3040068" indent="0">
              <a:buNone/>
              <a:defRPr sz="2100" b="1"/>
            </a:lvl6pPr>
            <a:lvl7pPr marL="3648077" indent="0">
              <a:buNone/>
              <a:defRPr sz="2100" b="1"/>
            </a:lvl7pPr>
            <a:lvl8pPr marL="4256100" indent="0">
              <a:buNone/>
              <a:defRPr sz="2100" b="1"/>
            </a:lvl8pPr>
            <a:lvl9pPr marL="486411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85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878" y="1535132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012" indent="0">
              <a:buNone/>
              <a:defRPr sz="2700" b="1"/>
            </a:lvl2pPr>
            <a:lvl3pPr marL="1216027" indent="0">
              <a:buNone/>
              <a:defRPr sz="2400" b="1"/>
            </a:lvl3pPr>
            <a:lvl4pPr marL="1824043" indent="0">
              <a:buNone/>
              <a:defRPr sz="2100" b="1"/>
            </a:lvl4pPr>
            <a:lvl5pPr marL="2432054" indent="0">
              <a:buNone/>
              <a:defRPr sz="2100" b="1"/>
            </a:lvl5pPr>
            <a:lvl6pPr marL="3040068" indent="0">
              <a:buNone/>
              <a:defRPr sz="2100" b="1"/>
            </a:lvl6pPr>
            <a:lvl7pPr marL="3648077" indent="0">
              <a:buNone/>
              <a:defRPr sz="2100" b="1"/>
            </a:lvl7pPr>
            <a:lvl8pPr marL="4256100" indent="0">
              <a:buNone/>
              <a:defRPr sz="2100" b="1"/>
            </a:lvl8pPr>
            <a:lvl9pPr marL="486411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87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9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15" y="273257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00" y="273245"/>
            <a:ext cx="6813892" cy="585311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15" y="143515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12" indent="0">
              <a:buNone/>
              <a:defRPr sz="1600"/>
            </a:lvl2pPr>
            <a:lvl3pPr marL="1216027" indent="0">
              <a:buNone/>
              <a:defRPr sz="1300"/>
            </a:lvl3pPr>
            <a:lvl4pPr marL="1824043" indent="0">
              <a:buNone/>
              <a:defRPr sz="1200"/>
            </a:lvl4pPr>
            <a:lvl5pPr marL="2432054" indent="0">
              <a:buNone/>
              <a:defRPr sz="1200"/>
            </a:lvl5pPr>
            <a:lvl6pPr marL="3040068" indent="0">
              <a:buNone/>
              <a:defRPr sz="1200"/>
            </a:lvl6pPr>
            <a:lvl7pPr marL="3648077" indent="0">
              <a:buNone/>
              <a:defRPr sz="1200"/>
            </a:lvl7pPr>
            <a:lvl8pPr marL="4256100" indent="0">
              <a:buNone/>
              <a:defRPr sz="1200"/>
            </a:lvl8pPr>
            <a:lvl9pPr marL="486411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00" y="4800797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00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012" indent="0">
              <a:buNone/>
              <a:defRPr sz="3700"/>
            </a:lvl2pPr>
            <a:lvl3pPr marL="1216027" indent="0">
              <a:buNone/>
              <a:defRPr sz="3200"/>
            </a:lvl3pPr>
            <a:lvl4pPr marL="1824043" indent="0">
              <a:buNone/>
              <a:defRPr sz="2700"/>
            </a:lvl4pPr>
            <a:lvl5pPr marL="2432054" indent="0">
              <a:buNone/>
              <a:defRPr sz="2700"/>
            </a:lvl5pPr>
            <a:lvl6pPr marL="3040068" indent="0">
              <a:buNone/>
              <a:defRPr sz="2700"/>
            </a:lvl6pPr>
            <a:lvl7pPr marL="3648077" indent="0">
              <a:buNone/>
              <a:defRPr sz="2700"/>
            </a:lvl7pPr>
            <a:lvl8pPr marL="4256100" indent="0">
              <a:buNone/>
              <a:defRPr sz="2700"/>
            </a:lvl8pPr>
            <a:lvl9pPr marL="486411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00" y="5367543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12" indent="0">
              <a:buNone/>
              <a:defRPr sz="1600"/>
            </a:lvl2pPr>
            <a:lvl3pPr marL="1216027" indent="0">
              <a:buNone/>
              <a:defRPr sz="1300"/>
            </a:lvl3pPr>
            <a:lvl4pPr marL="1824043" indent="0">
              <a:buNone/>
              <a:defRPr sz="1200"/>
            </a:lvl4pPr>
            <a:lvl5pPr marL="2432054" indent="0">
              <a:buNone/>
              <a:defRPr sz="1200"/>
            </a:lvl5pPr>
            <a:lvl6pPr marL="3040068" indent="0">
              <a:buNone/>
              <a:defRPr sz="1200"/>
            </a:lvl6pPr>
            <a:lvl7pPr marL="3648077" indent="0">
              <a:buNone/>
              <a:defRPr sz="1200"/>
            </a:lvl7pPr>
            <a:lvl8pPr marL="4256100" indent="0">
              <a:buNone/>
              <a:defRPr sz="1200"/>
            </a:lvl8pPr>
            <a:lvl9pPr marL="486411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921" y="206581"/>
            <a:ext cx="2742486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34" y="206581"/>
            <a:ext cx="802431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3632-ED2D-4560-896D-72F8B51EDC4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2A1D-B28C-4073-80D4-FB6C644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3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3632-ED2D-4560-896D-72F8B51EDC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2A1D-B28C-4073-80D4-FB6C644E1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64" y="274639"/>
            <a:ext cx="10969943" cy="1143000"/>
          </a:xfrm>
          <a:prstGeom prst="rect">
            <a:avLst/>
          </a:prstGeom>
        </p:spPr>
        <p:txBody>
          <a:bodyPr vert="horz" lIns="91091" tIns="45547" rIns="91091" bIns="455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4" y="1600226"/>
            <a:ext cx="10969943" cy="4525963"/>
          </a:xfrm>
          <a:prstGeom prst="rect">
            <a:avLst/>
          </a:prstGeom>
        </p:spPr>
        <p:txBody>
          <a:bodyPr vert="horz" lIns="91091" tIns="45547" rIns="91091" bIns="455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22"/>
            <a:ext cx="2844059" cy="365125"/>
          </a:xfrm>
          <a:prstGeom prst="rect">
            <a:avLst/>
          </a:prstGeom>
        </p:spPr>
        <p:txBody>
          <a:bodyPr vert="horz" lIns="91091" tIns="45547" rIns="91091" bIns="455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9"/>
            <a:fld id="{09025AD5-0BDE-43B1-B662-4F9E5C72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19"/>
              <a:t>1/16/2026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603" y="6356522"/>
            <a:ext cx="3859795" cy="365125"/>
          </a:xfrm>
          <a:prstGeom prst="rect">
            <a:avLst/>
          </a:prstGeom>
        </p:spPr>
        <p:txBody>
          <a:bodyPr vert="horz" lIns="91091" tIns="45547" rIns="91091" bIns="455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522"/>
            <a:ext cx="2844059" cy="365125"/>
          </a:xfrm>
          <a:prstGeom prst="rect">
            <a:avLst/>
          </a:prstGeom>
        </p:spPr>
        <p:txBody>
          <a:bodyPr vert="horz" lIns="91091" tIns="45547" rIns="91091" bIns="455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19"/>
            <a:fld id="{5DF69536-0F22-442A-BA6F-433FE9B83C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0919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00" indent="-341600" algn="l" defTabSz="9109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22" indent="-284665" algn="l" defTabSz="910919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8646" indent="-227721" algn="l" defTabSz="9109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06" indent="-227721" algn="l" defTabSz="9109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60" indent="-227721" algn="l" defTabSz="9109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19" indent="-227721" algn="l" defTabSz="9109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479" indent="-227721" algn="l" defTabSz="9109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31" indent="-227721" algn="l" defTabSz="9109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392" indent="-227721" algn="l" defTabSz="9109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9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19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73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33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89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50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09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65" algn="l" defTabSz="9109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70" y="274639"/>
            <a:ext cx="10969943" cy="1143000"/>
          </a:xfrm>
          <a:prstGeom prst="rect">
            <a:avLst/>
          </a:prstGeom>
        </p:spPr>
        <p:txBody>
          <a:bodyPr vert="horz" lIns="92401" tIns="46203" rIns="92401" bIns="4620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70" y="1600226"/>
            <a:ext cx="10969943" cy="4525963"/>
          </a:xfrm>
          <a:prstGeom prst="rect">
            <a:avLst/>
          </a:prstGeom>
        </p:spPr>
        <p:txBody>
          <a:bodyPr vert="horz" lIns="92401" tIns="46203" rIns="92401" bIns="4620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544"/>
            <a:ext cx="2844059" cy="365125"/>
          </a:xfrm>
          <a:prstGeom prst="rect">
            <a:avLst/>
          </a:prstGeom>
        </p:spPr>
        <p:txBody>
          <a:bodyPr vert="horz" lIns="92401" tIns="46203" rIns="92401" bIns="4620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27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2026/1/16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615" y="6356544"/>
            <a:ext cx="3859795" cy="365125"/>
          </a:xfrm>
          <a:prstGeom prst="rect">
            <a:avLst/>
          </a:prstGeom>
        </p:spPr>
        <p:txBody>
          <a:bodyPr vert="horz" lIns="92401" tIns="46203" rIns="92401" bIns="4620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30" y="6356544"/>
            <a:ext cx="2844059" cy="365125"/>
          </a:xfrm>
          <a:prstGeom prst="rect">
            <a:avLst/>
          </a:prstGeom>
        </p:spPr>
        <p:txBody>
          <a:bodyPr vert="horz" lIns="92401" tIns="46203" rIns="92401" bIns="4620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27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0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60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14" indent="-456014" algn="l" defTabSz="121602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024" indent="-380012" algn="l" defTabSz="121602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033" indent="-304005" algn="l" defTabSz="12160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8052" indent="-304005" algn="l" defTabSz="12160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062" indent="-304005" algn="l" defTabSz="121602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4083" indent="-304005" algn="l" defTabSz="1216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2094" indent="-304005" algn="l" defTabSz="1216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0106" indent="-304005" algn="l" defTabSz="1216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8119" indent="-304005" algn="l" defTabSz="12160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2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027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43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054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068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077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100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113" algn="l" defTabSz="12160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12"/>
            <a:ext cx="9522632" cy="6915151"/>
          </a:xfrm>
          <a:prstGeom prst="rect">
            <a:avLst/>
          </a:prstGeom>
        </p:spPr>
      </p:pic>
      <p:pic>
        <p:nvPicPr>
          <p:cNvPr id="4" name="图片 410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95" y="12"/>
            <a:ext cx="9915151" cy="6915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3767352" y="4231087"/>
            <a:ext cx="7394029" cy="1569198"/>
          </a:xfrm>
          <a:prstGeom prst="rect">
            <a:avLst/>
          </a:prstGeom>
          <a:noFill/>
        </p:spPr>
        <p:txBody>
          <a:bodyPr wrap="none" lIns="90972" tIns="45491" rIns="90972" bIns="45491">
            <a:spAutoFit/>
          </a:bodyPr>
          <a:lstStyle/>
          <a:p>
            <a:pPr algn="ctr" defTabSz="910919"/>
            <a:r>
              <a:rPr lang="en-US" sz="9600" b="1" kern="0">
                <a:ln w="13462">
                  <a:solidFill>
                    <a:sysClr val="window" lastClr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VNI-Avo" pitchFamily="2" charset="0"/>
              </a:rPr>
              <a:t>THÖÏC HAØNH</a:t>
            </a:r>
            <a:endParaRPr lang="en-US" sz="9600" b="1" kern="0" dirty="0">
              <a:ln w="13462">
                <a:solidFill>
                  <a:sysClr val="window" lastClr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26061" y="1274622"/>
            <a:ext cx="2962862" cy="2720271"/>
            <a:chOff x="-104055" y="-71834"/>
            <a:chExt cx="3240360" cy="32403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55" y="-71834"/>
              <a:ext cx="3240360" cy="324035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28862" y="1293066"/>
              <a:ext cx="1195990" cy="989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99079"/>
              <a:r>
                <a:rPr lang="en-US" sz="2400" b="1">
                  <a:solidFill>
                    <a:prstClr val="white"/>
                  </a:solidFill>
                  <a:latin typeface="VNI-Avo" pitchFamily="2" charset="0"/>
                </a:rPr>
                <a:t>CÑ 15</a:t>
              </a:r>
              <a:endParaRPr lang="en-US" sz="2400" b="1" dirty="0">
                <a:solidFill>
                  <a:prstClr val="white"/>
                </a:solidFill>
                <a:latin typeface="VNI-Avo" pitchFamily="2" charset="0"/>
              </a:endParaRPr>
            </a:p>
            <a:p>
              <a:pPr algn="ctr" defTabSz="899079"/>
              <a:endParaRPr lang="en-US" sz="2400" b="1" dirty="0">
                <a:solidFill>
                  <a:prstClr val="white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2" y="132973"/>
            <a:ext cx="11790177" cy="664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21466" y="1363931"/>
            <a:ext cx="242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aûnh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568" y="2846682"/>
            <a:ext cx="89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1465" y="2746096"/>
            <a:ext cx="242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chuoái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7934" y="4137141"/>
            <a:ext cx="86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1466" y="4069827"/>
            <a:ext cx="242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dieàu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9206" y="5495370"/>
            <a:ext cx="86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933" y="5433815"/>
            <a:ext cx="242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töôùi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4982"/>
          <a:stretch/>
        </p:blipFill>
        <p:spPr bwMode="auto">
          <a:xfrm>
            <a:off x="76975" y="976013"/>
            <a:ext cx="12034861" cy="43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7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224"/>
            <a:ext cx="12188825" cy="68575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4270967" y="2984940"/>
            <a:ext cx="7917887" cy="3826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103" y="425"/>
            <a:ext cx="2437765" cy="2438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-86715" y="2017591"/>
            <a:ext cx="1885205" cy="1641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4691942" y="0"/>
            <a:ext cx="1430155" cy="20481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9814376" y="203289"/>
            <a:ext cx="1316393" cy="1771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7795215" y="2658602"/>
            <a:ext cx="3066488" cy="41994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90502" y="1832373"/>
            <a:ext cx="6571698" cy="1617447"/>
          </a:xfrm>
          <a:prstGeom prst="rect">
            <a:avLst/>
          </a:prstGeom>
          <a:noFill/>
        </p:spPr>
        <p:txBody>
          <a:bodyPr wrap="none" lIns="123516" tIns="61760" rIns="123516" bIns="617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250"/>
            <a:r>
              <a:rPr lang="en-US" sz="9700" b="1" dirty="0" err="1">
                <a:ln/>
                <a:solidFill>
                  <a:srgbClr val="00B050"/>
                </a:solidFill>
                <a:latin typeface="VNI-Avo" pitchFamily="2" charset="0"/>
              </a:rPr>
              <a:t>Kh</a:t>
            </a:r>
            <a:r>
              <a:rPr lang="en-US" sz="9700" b="1" dirty="0" err="1">
                <a:ln/>
                <a:solidFill>
                  <a:srgbClr val="0070C0"/>
                </a:solidFill>
                <a:latin typeface="VNI-Avo" pitchFamily="2" charset="0"/>
              </a:rPr>
              <a:t>ôûi</a:t>
            </a:r>
            <a:r>
              <a:rPr lang="en-US" sz="9700" b="1" dirty="0">
                <a:ln/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9700" b="1" dirty="0" err="1">
                <a:ln/>
                <a:solidFill>
                  <a:srgbClr val="FFFF00"/>
                </a:solidFill>
                <a:latin typeface="VNI-Avo" pitchFamily="2" charset="0"/>
              </a:rPr>
              <a:t>ñ</a:t>
            </a:r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oäng</a:t>
            </a:r>
            <a:endParaRPr lang="en-US" sz="97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 descr="Cactus Sticker by Mr. Houseplant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975" y="4301403"/>
            <a:ext cx="2875744" cy="28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ctus/Agave/Yucca - Verde Valley Nurser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6" y="4390563"/>
            <a:ext cx="3859259" cy="28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84" y="-136519"/>
            <a:ext cx="10969943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Ñoá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baïn</a:t>
            </a:r>
            <a:endParaRPr lang="vi-V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122421" y="3135003"/>
            <a:ext cx="597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doøng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keânh</a:t>
            </a:r>
            <a:endParaRPr lang="vi-VN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184" y="4930993"/>
            <a:ext cx="532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maét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kính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5513" y="3279170"/>
            <a:ext cx="608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buoåi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chieàu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0993" y="5219762"/>
            <a:ext cx="608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yeâu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caàu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965" y="1352470"/>
            <a:ext cx="6055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caønh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chanh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5858" y="722686"/>
            <a:ext cx="532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höôu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cao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coå</a:t>
            </a:r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78" y="770980"/>
            <a:ext cx="5736195" cy="16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4" y="543320"/>
            <a:ext cx="492323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7" y="2483316"/>
            <a:ext cx="5736195" cy="18793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21" y="4754881"/>
            <a:ext cx="5631752" cy="20583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78" y="4725810"/>
            <a:ext cx="5008155" cy="1948259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12" y="2483316"/>
            <a:ext cx="4755821" cy="21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13" y="712270"/>
            <a:ext cx="12099012" cy="6034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Böùc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möøng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nhaät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 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Saép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ñeán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ngaøy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sinh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nhaät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cuûa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meï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Haø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vaø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Bo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bí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maät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veõ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tranh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Ngöôøi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veõ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ngöôøi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toâ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Veõ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xong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Haø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naén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noùt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ghi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: “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Caû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nhaø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yeâu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meï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nhieàu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laém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.”.</a:t>
            </a:r>
          </a:p>
          <a:p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 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Caàm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böùc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tranh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ngoä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nghónh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vôùi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lôøi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ñeà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taëng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ñaùng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yeâu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meï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cöôøi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raát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VNI-Avo" pitchFamily="2" charset="0"/>
              </a:rPr>
              <a:t>töôi</a:t>
            </a:r>
            <a:r>
              <a:rPr lang="en-US" sz="4400" dirty="0">
                <a:solidFill>
                  <a:sysClr val="windowText" lastClr="000000"/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62" y="-178312"/>
            <a:ext cx="10969943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ñaùnh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trôn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ngöõ</a:t>
            </a:r>
            <a:endParaRPr lang="vi-VN" sz="36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1322391" y="5709843"/>
            <a:ext cx="724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6667" y="245292"/>
            <a:ext cx="94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Bo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veõ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laøm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" y="2242686"/>
            <a:ext cx="12406940" cy="153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7487" y="2775505"/>
            <a:ext cx="599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aëng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meï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ngaøy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nhaät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-313426" y="-357634"/>
            <a:ext cx="127286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VNI-Avo" pitchFamily="2" charset="0"/>
              </a:rPr>
              <a:t>Luyeän taäp thöïc haønh caùc aâm vaàn môùi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" y="972152"/>
            <a:ext cx="11629980" cy="558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912489" y="4331369"/>
            <a:ext cx="7043857" cy="2082939"/>
          </a:xfrm>
          <a:custGeom>
            <a:avLst/>
            <a:gdLst>
              <a:gd name="connsiteX0" fmla="*/ 0 w 5284269"/>
              <a:gd name="connsiteY0" fmla="*/ 115504 h 2082939"/>
              <a:gd name="connsiteX1" fmla="*/ 77002 w 5284269"/>
              <a:gd name="connsiteY1" fmla="*/ 134754 h 2082939"/>
              <a:gd name="connsiteX2" fmla="*/ 423511 w 5284269"/>
              <a:gd name="connsiteY2" fmla="*/ 134754 h 2082939"/>
              <a:gd name="connsiteX3" fmla="*/ 519764 w 5284269"/>
              <a:gd name="connsiteY3" fmla="*/ 115504 h 2082939"/>
              <a:gd name="connsiteX4" fmla="*/ 558265 w 5284269"/>
              <a:gd name="connsiteY4" fmla="*/ 86628 h 2082939"/>
              <a:gd name="connsiteX5" fmla="*/ 616017 w 5284269"/>
              <a:gd name="connsiteY5" fmla="*/ 77003 h 2082939"/>
              <a:gd name="connsiteX6" fmla="*/ 664143 w 5284269"/>
              <a:gd name="connsiteY6" fmla="*/ 67377 h 2082939"/>
              <a:gd name="connsiteX7" fmla="*/ 721894 w 5284269"/>
              <a:gd name="connsiteY7" fmla="*/ 57752 h 2082939"/>
              <a:gd name="connsiteX8" fmla="*/ 760396 w 5284269"/>
              <a:gd name="connsiteY8" fmla="*/ 48127 h 2082939"/>
              <a:gd name="connsiteX9" fmla="*/ 991402 w 5284269"/>
              <a:gd name="connsiteY9" fmla="*/ 28876 h 2082939"/>
              <a:gd name="connsiteX10" fmla="*/ 1097280 w 5284269"/>
              <a:gd name="connsiteY10" fmla="*/ 0 h 2082939"/>
              <a:gd name="connsiteX11" fmla="*/ 1366787 w 5284269"/>
              <a:gd name="connsiteY11" fmla="*/ 9626 h 2082939"/>
              <a:gd name="connsiteX12" fmla="*/ 1472665 w 5284269"/>
              <a:gd name="connsiteY12" fmla="*/ 19251 h 2082939"/>
              <a:gd name="connsiteX13" fmla="*/ 1501541 w 5284269"/>
              <a:gd name="connsiteY13" fmla="*/ 38501 h 2082939"/>
              <a:gd name="connsiteX14" fmla="*/ 1540042 w 5284269"/>
              <a:gd name="connsiteY14" fmla="*/ 48127 h 2082939"/>
              <a:gd name="connsiteX15" fmla="*/ 1626669 w 5284269"/>
              <a:gd name="connsiteY15" fmla="*/ 67377 h 2082939"/>
              <a:gd name="connsiteX16" fmla="*/ 1655545 w 5284269"/>
              <a:gd name="connsiteY16" fmla="*/ 86628 h 2082939"/>
              <a:gd name="connsiteX17" fmla="*/ 1722922 w 5284269"/>
              <a:gd name="connsiteY17" fmla="*/ 96253 h 2082939"/>
              <a:gd name="connsiteX18" fmla="*/ 1751798 w 5284269"/>
              <a:gd name="connsiteY18" fmla="*/ 105878 h 2082939"/>
              <a:gd name="connsiteX19" fmla="*/ 1809549 w 5284269"/>
              <a:gd name="connsiteY19" fmla="*/ 154005 h 2082939"/>
              <a:gd name="connsiteX20" fmla="*/ 1838425 w 5284269"/>
              <a:gd name="connsiteY20" fmla="*/ 173255 h 2082939"/>
              <a:gd name="connsiteX21" fmla="*/ 1905802 w 5284269"/>
              <a:gd name="connsiteY21" fmla="*/ 259883 h 2082939"/>
              <a:gd name="connsiteX22" fmla="*/ 1915427 w 5284269"/>
              <a:gd name="connsiteY22" fmla="*/ 288758 h 2082939"/>
              <a:gd name="connsiteX23" fmla="*/ 1934678 w 5284269"/>
              <a:gd name="connsiteY23" fmla="*/ 317634 h 2082939"/>
              <a:gd name="connsiteX24" fmla="*/ 1944303 w 5284269"/>
              <a:gd name="connsiteY24" fmla="*/ 356135 h 2082939"/>
              <a:gd name="connsiteX25" fmla="*/ 1953928 w 5284269"/>
              <a:gd name="connsiteY25" fmla="*/ 385011 h 2082939"/>
              <a:gd name="connsiteX26" fmla="*/ 1973179 w 5284269"/>
              <a:gd name="connsiteY26" fmla="*/ 452388 h 2082939"/>
              <a:gd name="connsiteX27" fmla="*/ 1982804 w 5284269"/>
              <a:gd name="connsiteY27" fmla="*/ 500514 h 2082939"/>
              <a:gd name="connsiteX28" fmla="*/ 2069431 w 5284269"/>
              <a:gd name="connsiteY28" fmla="*/ 548640 h 2082939"/>
              <a:gd name="connsiteX29" fmla="*/ 2098307 w 5284269"/>
              <a:gd name="connsiteY29" fmla="*/ 558266 h 2082939"/>
              <a:gd name="connsiteX30" fmla="*/ 2117558 w 5284269"/>
              <a:gd name="connsiteY30" fmla="*/ 529390 h 2082939"/>
              <a:gd name="connsiteX31" fmla="*/ 2146433 w 5284269"/>
              <a:gd name="connsiteY31" fmla="*/ 519765 h 2082939"/>
              <a:gd name="connsiteX32" fmla="*/ 2194560 w 5284269"/>
              <a:gd name="connsiteY32" fmla="*/ 510139 h 2082939"/>
              <a:gd name="connsiteX33" fmla="*/ 2233061 w 5284269"/>
              <a:gd name="connsiteY33" fmla="*/ 500514 h 2082939"/>
              <a:gd name="connsiteX34" fmla="*/ 2387065 w 5284269"/>
              <a:gd name="connsiteY34" fmla="*/ 510139 h 2082939"/>
              <a:gd name="connsiteX35" fmla="*/ 2435191 w 5284269"/>
              <a:gd name="connsiteY35" fmla="*/ 519765 h 2082939"/>
              <a:gd name="connsiteX36" fmla="*/ 2608446 w 5284269"/>
              <a:gd name="connsiteY36" fmla="*/ 510139 h 2082939"/>
              <a:gd name="connsiteX37" fmla="*/ 2646947 w 5284269"/>
              <a:gd name="connsiteY37" fmla="*/ 519765 h 2082939"/>
              <a:gd name="connsiteX38" fmla="*/ 2695073 w 5284269"/>
              <a:gd name="connsiteY38" fmla="*/ 606392 h 2082939"/>
              <a:gd name="connsiteX39" fmla="*/ 2752825 w 5284269"/>
              <a:gd name="connsiteY39" fmla="*/ 702645 h 2082939"/>
              <a:gd name="connsiteX40" fmla="*/ 2781701 w 5284269"/>
              <a:gd name="connsiteY40" fmla="*/ 779647 h 2082939"/>
              <a:gd name="connsiteX41" fmla="*/ 2810577 w 5284269"/>
              <a:gd name="connsiteY41" fmla="*/ 798897 h 2082939"/>
              <a:gd name="connsiteX42" fmla="*/ 2858703 w 5284269"/>
              <a:gd name="connsiteY42" fmla="*/ 847024 h 2082939"/>
              <a:gd name="connsiteX43" fmla="*/ 2906829 w 5284269"/>
              <a:gd name="connsiteY43" fmla="*/ 885525 h 2082939"/>
              <a:gd name="connsiteX44" fmla="*/ 2926080 w 5284269"/>
              <a:gd name="connsiteY44" fmla="*/ 914400 h 2082939"/>
              <a:gd name="connsiteX45" fmla="*/ 2954956 w 5284269"/>
              <a:gd name="connsiteY45" fmla="*/ 943276 h 2082939"/>
              <a:gd name="connsiteX46" fmla="*/ 2964581 w 5284269"/>
              <a:gd name="connsiteY46" fmla="*/ 972152 h 2082939"/>
              <a:gd name="connsiteX47" fmla="*/ 2983831 w 5284269"/>
              <a:gd name="connsiteY47" fmla="*/ 1001028 h 2082939"/>
              <a:gd name="connsiteX48" fmla="*/ 3003082 w 5284269"/>
              <a:gd name="connsiteY48" fmla="*/ 1039529 h 2082939"/>
              <a:gd name="connsiteX49" fmla="*/ 3060833 w 5284269"/>
              <a:gd name="connsiteY49" fmla="*/ 1058779 h 2082939"/>
              <a:gd name="connsiteX50" fmla="*/ 3060833 w 5284269"/>
              <a:gd name="connsiteY50" fmla="*/ 1193533 h 2082939"/>
              <a:gd name="connsiteX51" fmla="*/ 3041583 w 5284269"/>
              <a:gd name="connsiteY51" fmla="*/ 1251285 h 2082939"/>
              <a:gd name="connsiteX52" fmla="*/ 3003082 w 5284269"/>
              <a:gd name="connsiteY52" fmla="*/ 1309036 h 2082939"/>
              <a:gd name="connsiteX53" fmla="*/ 2964581 w 5284269"/>
              <a:gd name="connsiteY53" fmla="*/ 1366788 h 2082939"/>
              <a:gd name="connsiteX54" fmla="*/ 2945330 w 5284269"/>
              <a:gd name="connsiteY54" fmla="*/ 1395664 h 2082939"/>
              <a:gd name="connsiteX55" fmla="*/ 2916454 w 5284269"/>
              <a:gd name="connsiteY55" fmla="*/ 1434165 h 2082939"/>
              <a:gd name="connsiteX56" fmla="*/ 2906829 w 5284269"/>
              <a:gd name="connsiteY56" fmla="*/ 1463040 h 2082939"/>
              <a:gd name="connsiteX57" fmla="*/ 2839452 w 5284269"/>
              <a:gd name="connsiteY57" fmla="*/ 1559293 h 2082939"/>
              <a:gd name="connsiteX58" fmla="*/ 2810577 w 5284269"/>
              <a:gd name="connsiteY58" fmla="*/ 1645920 h 2082939"/>
              <a:gd name="connsiteX59" fmla="*/ 2800951 w 5284269"/>
              <a:gd name="connsiteY59" fmla="*/ 1674796 h 2082939"/>
              <a:gd name="connsiteX60" fmla="*/ 2810577 w 5284269"/>
              <a:gd name="connsiteY60" fmla="*/ 1848051 h 2082939"/>
              <a:gd name="connsiteX61" fmla="*/ 2820202 w 5284269"/>
              <a:gd name="connsiteY61" fmla="*/ 1886552 h 2082939"/>
              <a:gd name="connsiteX62" fmla="*/ 2839452 w 5284269"/>
              <a:gd name="connsiteY62" fmla="*/ 1915428 h 2082939"/>
              <a:gd name="connsiteX63" fmla="*/ 2868328 w 5284269"/>
              <a:gd name="connsiteY63" fmla="*/ 1953929 h 2082939"/>
              <a:gd name="connsiteX64" fmla="*/ 2906829 w 5284269"/>
              <a:gd name="connsiteY64" fmla="*/ 1963554 h 2082939"/>
              <a:gd name="connsiteX65" fmla="*/ 2926080 w 5284269"/>
              <a:gd name="connsiteY65" fmla="*/ 1992430 h 2082939"/>
              <a:gd name="connsiteX66" fmla="*/ 3022332 w 5284269"/>
              <a:gd name="connsiteY66" fmla="*/ 2021306 h 2082939"/>
              <a:gd name="connsiteX67" fmla="*/ 3590223 w 5284269"/>
              <a:gd name="connsiteY67" fmla="*/ 2030931 h 2082939"/>
              <a:gd name="connsiteX68" fmla="*/ 4466122 w 5284269"/>
              <a:gd name="connsiteY68" fmla="*/ 2040556 h 2082939"/>
              <a:gd name="connsiteX69" fmla="*/ 4504623 w 5284269"/>
              <a:gd name="connsiteY69" fmla="*/ 2030931 h 2082939"/>
              <a:gd name="connsiteX70" fmla="*/ 4494998 w 5284269"/>
              <a:gd name="connsiteY70" fmla="*/ 2069432 h 2082939"/>
              <a:gd name="connsiteX71" fmla="*/ 4639377 w 5284269"/>
              <a:gd name="connsiteY71" fmla="*/ 2059807 h 2082939"/>
              <a:gd name="connsiteX72" fmla="*/ 4745254 w 5284269"/>
              <a:gd name="connsiteY72" fmla="*/ 2030931 h 2082939"/>
              <a:gd name="connsiteX73" fmla="*/ 4822257 w 5284269"/>
              <a:gd name="connsiteY73" fmla="*/ 2021306 h 2082939"/>
              <a:gd name="connsiteX74" fmla="*/ 4918509 w 5284269"/>
              <a:gd name="connsiteY74" fmla="*/ 2030931 h 2082939"/>
              <a:gd name="connsiteX75" fmla="*/ 4985886 w 5284269"/>
              <a:gd name="connsiteY75" fmla="*/ 2021306 h 2082939"/>
              <a:gd name="connsiteX76" fmla="*/ 5034012 w 5284269"/>
              <a:gd name="connsiteY76" fmla="*/ 2011680 h 2082939"/>
              <a:gd name="connsiteX77" fmla="*/ 5072513 w 5284269"/>
              <a:gd name="connsiteY77" fmla="*/ 2002055 h 2082939"/>
              <a:gd name="connsiteX78" fmla="*/ 5284269 w 5284269"/>
              <a:gd name="connsiteY78" fmla="*/ 1992430 h 208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284269" h="2082939">
                <a:moveTo>
                  <a:pt x="0" y="115504"/>
                </a:moveTo>
                <a:cubicBezTo>
                  <a:pt x="25667" y="121921"/>
                  <a:pt x="50749" y="131472"/>
                  <a:pt x="77002" y="134754"/>
                </a:cubicBezTo>
                <a:cubicBezTo>
                  <a:pt x="217227" y="152282"/>
                  <a:pt x="276945" y="142082"/>
                  <a:pt x="423511" y="134754"/>
                </a:cubicBezTo>
                <a:cubicBezTo>
                  <a:pt x="438321" y="132638"/>
                  <a:pt x="497365" y="128303"/>
                  <a:pt x="519764" y="115504"/>
                </a:cubicBezTo>
                <a:cubicBezTo>
                  <a:pt x="533692" y="107545"/>
                  <a:pt x="543370" y="92586"/>
                  <a:pt x="558265" y="86628"/>
                </a:cubicBezTo>
                <a:cubicBezTo>
                  <a:pt x="576385" y="79380"/>
                  <a:pt x="596816" y="80494"/>
                  <a:pt x="616017" y="77003"/>
                </a:cubicBezTo>
                <a:cubicBezTo>
                  <a:pt x="632113" y="74076"/>
                  <a:pt x="648047" y="70304"/>
                  <a:pt x="664143" y="67377"/>
                </a:cubicBezTo>
                <a:cubicBezTo>
                  <a:pt x="683344" y="63886"/>
                  <a:pt x="702757" y="61579"/>
                  <a:pt x="721894" y="57752"/>
                </a:cubicBezTo>
                <a:cubicBezTo>
                  <a:pt x="734866" y="55158"/>
                  <a:pt x="747233" y="49443"/>
                  <a:pt x="760396" y="48127"/>
                </a:cubicBezTo>
                <a:cubicBezTo>
                  <a:pt x="835418" y="40625"/>
                  <a:pt x="916067" y="43001"/>
                  <a:pt x="991402" y="28876"/>
                </a:cubicBezTo>
                <a:cubicBezTo>
                  <a:pt x="1041036" y="19570"/>
                  <a:pt x="1057575" y="13236"/>
                  <a:pt x="1097280" y="0"/>
                </a:cubicBezTo>
                <a:lnTo>
                  <a:pt x="1366787" y="9626"/>
                </a:lnTo>
                <a:cubicBezTo>
                  <a:pt x="1402179" y="11441"/>
                  <a:pt x="1438013" y="11826"/>
                  <a:pt x="1472665" y="19251"/>
                </a:cubicBezTo>
                <a:cubicBezTo>
                  <a:pt x="1483976" y="21675"/>
                  <a:pt x="1490908" y="33944"/>
                  <a:pt x="1501541" y="38501"/>
                </a:cubicBezTo>
                <a:cubicBezTo>
                  <a:pt x="1513700" y="43712"/>
                  <a:pt x="1527322" y="44493"/>
                  <a:pt x="1540042" y="48127"/>
                </a:cubicBezTo>
                <a:cubicBezTo>
                  <a:pt x="1606380" y="67081"/>
                  <a:pt x="1522464" y="50010"/>
                  <a:pt x="1626669" y="67377"/>
                </a:cubicBezTo>
                <a:cubicBezTo>
                  <a:pt x="1636294" y="73794"/>
                  <a:pt x="1644465" y="83304"/>
                  <a:pt x="1655545" y="86628"/>
                </a:cubicBezTo>
                <a:cubicBezTo>
                  <a:pt x="1677275" y="93147"/>
                  <a:pt x="1700676" y="91804"/>
                  <a:pt x="1722922" y="96253"/>
                </a:cubicBezTo>
                <a:cubicBezTo>
                  <a:pt x="1732871" y="98243"/>
                  <a:pt x="1742173" y="102670"/>
                  <a:pt x="1751798" y="105878"/>
                </a:cubicBezTo>
                <a:cubicBezTo>
                  <a:pt x="1823501" y="153682"/>
                  <a:pt x="1735425" y="92235"/>
                  <a:pt x="1809549" y="154005"/>
                </a:cubicBezTo>
                <a:cubicBezTo>
                  <a:pt x="1818436" y="161411"/>
                  <a:pt x="1828800" y="166838"/>
                  <a:pt x="1838425" y="173255"/>
                </a:cubicBezTo>
                <a:cubicBezTo>
                  <a:pt x="1884477" y="242333"/>
                  <a:pt x="1860566" y="214647"/>
                  <a:pt x="1905802" y="259883"/>
                </a:cubicBezTo>
                <a:cubicBezTo>
                  <a:pt x="1909010" y="269508"/>
                  <a:pt x="1910890" y="279683"/>
                  <a:pt x="1915427" y="288758"/>
                </a:cubicBezTo>
                <a:cubicBezTo>
                  <a:pt x="1920601" y="299105"/>
                  <a:pt x="1930121" y="307001"/>
                  <a:pt x="1934678" y="317634"/>
                </a:cubicBezTo>
                <a:cubicBezTo>
                  <a:pt x="1939889" y="329793"/>
                  <a:pt x="1940669" y="343415"/>
                  <a:pt x="1944303" y="356135"/>
                </a:cubicBezTo>
                <a:cubicBezTo>
                  <a:pt x="1947090" y="365891"/>
                  <a:pt x="1951013" y="375293"/>
                  <a:pt x="1953928" y="385011"/>
                </a:cubicBezTo>
                <a:cubicBezTo>
                  <a:pt x="1960640" y="407384"/>
                  <a:pt x="1967514" y="429728"/>
                  <a:pt x="1973179" y="452388"/>
                </a:cubicBezTo>
                <a:cubicBezTo>
                  <a:pt x="1977147" y="468259"/>
                  <a:pt x="1975488" y="485881"/>
                  <a:pt x="1982804" y="500514"/>
                </a:cubicBezTo>
                <a:cubicBezTo>
                  <a:pt x="2000094" y="535094"/>
                  <a:pt x="2037426" y="537972"/>
                  <a:pt x="2069431" y="548640"/>
                </a:cubicBezTo>
                <a:lnTo>
                  <a:pt x="2098307" y="558266"/>
                </a:lnTo>
                <a:cubicBezTo>
                  <a:pt x="2104724" y="548641"/>
                  <a:pt x="2108525" y="536617"/>
                  <a:pt x="2117558" y="529390"/>
                </a:cubicBezTo>
                <a:cubicBezTo>
                  <a:pt x="2125480" y="523052"/>
                  <a:pt x="2136590" y="522226"/>
                  <a:pt x="2146433" y="519765"/>
                </a:cubicBezTo>
                <a:cubicBezTo>
                  <a:pt x="2162305" y="515797"/>
                  <a:pt x="2178590" y="513688"/>
                  <a:pt x="2194560" y="510139"/>
                </a:cubicBezTo>
                <a:cubicBezTo>
                  <a:pt x="2207474" y="507269"/>
                  <a:pt x="2220227" y="503722"/>
                  <a:pt x="2233061" y="500514"/>
                </a:cubicBezTo>
                <a:cubicBezTo>
                  <a:pt x="2284396" y="503722"/>
                  <a:pt x="2335862" y="505262"/>
                  <a:pt x="2387065" y="510139"/>
                </a:cubicBezTo>
                <a:cubicBezTo>
                  <a:pt x="2403351" y="511690"/>
                  <a:pt x="2418831" y="519765"/>
                  <a:pt x="2435191" y="519765"/>
                </a:cubicBezTo>
                <a:cubicBezTo>
                  <a:pt x="2493032" y="519765"/>
                  <a:pt x="2550694" y="513348"/>
                  <a:pt x="2608446" y="510139"/>
                </a:cubicBezTo>
                <a:cubicBezTo>
                  <a:pt x="2621280" y="513348"/>
                  <a:pt x="2635461" y="513202"/>
                  <a:pt x="2646947" y="519765"/>
                </a:cubicBezTo>
                <a:cubicBezTo>
                  <a:pt x="2692496" y="545793"/>
                  <a:pt x="2668054" y="561360"/>
                  <a:pt x="2695073" y="606392"/>
                </a:cubicBezTo>
                <a:lnTo>
                  <a:pt x="2752825" y="702645"/>
                </a:lnTo>
                <a:cubicBezTo>
                  <a:pt x="2759301" y="728550"/>
                  <a:pt x="2763724" y="758075"/>
                  <a:pt x="2781701" y="779647"/>
                </a:cubicBezTo>
                <a:cubicBezTo>
                  <a:pt x="2789107" y="788534"/>
                  <a:pt x="2800952" y="792480"/>
                  <a:pt x="2810577" y="798897"/>
                </a:cubicBezTo>
                <a:cubicBezTo>
                  <a:pt x="2861907" y="875895"/>
                  <a:pt x="2794538" y="782859"/>
                  <a:pt x="2858703" y="847024"/>
                </a:cubicBezTo>
                <a:cubicBezTo>
                  <a:pt x="2902240" y="890561"/>
                  <a:pt x="2850613" y="866785"/>
                  <a:pt x="2906829" y="885525"/>
                </a:cubicBezTo>
                <a:cubicBezTo>
                  <a:pt x="2913246" y="895150"/>
                  <a:pt x="2918674" y="905513"/>
                  <a:pt x="2926080" y="914400"/>
                </a:cubicBezTo>
                <a:cubicBezTo>
                  <a:pt x="2934794" y="924857"/>
                  <a:pt x="2947405" y="931950"/>
                  <a:pt x="2954956" y="943276"/>
                </a:cubicBezTo>
                <a:cubicBezTo>
                  <a:pt x="2960584" y="951718"/>
                  <a:pt x="2960044" y="963077"/>
                  <a:pt x="2964581" y="972152"/>
                </a:cubicBezTo>
                <a:cubicBezTo>
                  <a:pt x="2969754" y="982499"/>
                  <a:pt x="2978092" y="990984"/>
                  <a:pt x="2983831" y="1001028"/>
                </a:cubicBezTo>
                <a:cubicBezTo>
                  <a:pt x="2990950" y="1013486"/>
                  <a:pt x="2991603" y="1030920"/>
                  <a:pt x="3003082" y="1039529"/>
                </a:cubicBezTo>
                <a:cubicBezTo>
                  <a:pt x="3019315" y="1051704"/>
                  <a:pt x="3060833" y="1058779"/>
                  <a:pt x="3060833" y="1058779"/>
                </a:cubicBezTo>
                <a:cubicBezTo>
                  <a:pt x="3079809" y="1115702"/>
                  <a:pt x="3077866" y="1097014"/>
                  <a:pt x="3060833" y="1193533"/>
                </a:cubicBezTo>
                <a:cubicBezTo>
                  <a:pt x="3057307" y="1213516"/>
                  <a:pt x="3052839" y="1234401"/>
                  <a:pt x="3041583" y="1251285"/>
                </a:cubicBezTo>
                <a:lnTo>
                  <a:pt x="3003082" y="1309036"/>
                </a:lnTo>
                <a:lnTo>
                  <a:pt x="2964581" y="1366788"/>
                </a:lnTo>
                <a:cubicBezTo>
                  <a:pt x="2958164" y="1376413"/>
                  <a:pt x="2952271" y="1386409"/>
                  <a:pt x="2945330" y="1395664"/>
                </a:cubicBezTo>
                <a:lnTo>
                  <a:pt x="2916454" y="1434165"/>
                </a:lnTo>
                <a:cubicBezTo>
                  <a:pt x="2913246" y="1443790"/>
                  <a:pt x="2911756" y="1454171"/>
                  <a:pt x="2906829" y="1463040"/>
                </a:cubicBezTo>
                <a:cubicBezTo>
                  <a:pt x="2889899" y="1493515"/>
                  <a:pt x="2861083" y="1530451"/>
                  <a:pt x="2839452" y="1559293"/>
                </a:cubicBezTo>
                <a:lnTo>
                  <a:pt x="2810577" y="1645920"/>
                </a:lnTo>
                <a:lnTo>
                  <a:pt x="2800951" y="1674796"/>
                </a:lnTo>
                <a:cubicBezTo>
                  <a:pt x="2804160" y="1732548"/>
                  <a:pt x="2805340" y="1790448"/>
                  <a:pt x="2810577" y="1848051"/>
                </a:cubicBezTo>
                <a:cubicBezTo>
                  <a:pt x="2811775" y="1861225"/>
                  <a:pt x="2814991" y="1874393"/>
                  <a:pt x="2820202" y="1886552"/>
                </a:cubicBezTo>
                <a:cubicBezTo>
                  <a:pt x="2824759" y="1897185"/>
                  <a:pt x="2832728" y="1906015"/>
                  <a:pt x="2839452" y="1915428"/>
                </a:cubicBezTo>
                <a:cubicBezTo>
                  <a:pt x="2848776" y="1928482"/>
                  <a:pt x="2855274" y="1944605"/>
                  <a:pt x="2868328" y="1953929"/>
                </a:cubicBezTo>
                <a:cubicBezTo>
                  <a:pt x="2879093" y="1961618"/>
                  <a:pt x="2893995" y="1960346"/>
                  <a:pt x="2906829" y="1963554"/>
                </a:cubicBezTo>
                <a:cubicBezTo>
                  <a:pt x="2913246" y="1973179"/>
                  <a:pt x="2917900" y="1984250"/>
                  <a:pt x="2926080" y="1992430"/>
                </a:cubicBezTo>
                <a:cubicBezTo>
                  <a:pt x="2952751" y="2019101"/>
                  <a:pt x="2984848" y="2020170"/>
                  <a:pt x="3022332" y="2021306"/>
                </a:cubicBezTo>
                <a:cubicBezTo>
                  <a:pt x="3211569" y="2027041"/>
                  <a:pt x="3400926" y="2027723"/>
                  <a:pt x="3590223" y="2030931"/>
                </a:cubicBezTo>
                <a:cubicBezTo>
                  <a:pt x="3906713" y="2136426"/>
                  <a:pt x="3627684" y="2050420"/>
                  <a:pt x="4466122" y="2040556"/>
                </a:cubicBezTo>
                <a:cubicBezTo>
                  <a:pt x="4478956" y="2037348"/>
                  <a:pt x="4495269" y="2021577"/>
                  <a:pt x="4504623" y="2030931"/>
                </a:cubicBezTo>
                <a:cubicBezTo>
                  <a:pt x="4513977" y="2040285"/>
                  <a:pt x="4482063" y="2066660"/>
                  <a:pt x="4494998" y="2069432"/>
                </a:cubicBezTo>
                <a:cubicBezTo>
                  <a:pt x="4542160" y="2079538"/>
                  <a:pt x="4591251" y="2063015"/>
                  <a:pt x="4639377" y="2059807"/>
                </a:cubicBezTo>
                <a:cubicBezTo>
                  <a:pt x="4673374" y="2048474"/>
                  <a:pt x="4710506" y="2035274"/>
                  <a:pt x="4745254" y="2030931"/>
                </a:cubicBezTo>
                <a:lnTo>
                  <a:pt x="4822257" y="2021306"/>
                </a:lnTo>
                <a:cubicBezTo>
                  <a:pt x="4932204" y="1977326"/>
                  <a:pt x="4807437" y="2012418"/>
                  <a:pt x="4918509" y="2030931"/>
                </a:cubicBezTo>
                <a:cubicBezTo>
                  <a:pt x="4940887" y="2034661"/>
                  <a:pt x="4963508" y="2025036"/>
                  <a:pt x="4985886" y="2021306"/>
                </a:cubicBezTo>
                <a:cubicBezTo>
                  <a:pt x="5002023" y="2018616"/>
                  <a:pt x="5018042" y="2015229"/>
                  <a:pt x="5034012" y="2011680"/>
                </a:cubicBezTo>
                <a:cubicBezTo>
                  <a:pt x="5046926" y="2008810"/>
                  <a:pt x="5059498" y="2004421"/>
                  <a:pt x="5072513" y="2002055"/>
                </a:cubicBezTo>
                <a:cubicBezTo>
                  <a:pt x="5162885" y="1985624"/>
                  <a:pt x="5169488" y="1992430"/>
                  <a:pt x="5284269" y="19924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1" y="1594505"/>
            <a:ext cx="5564893" cy="30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8529" y="2444814"/>
            <a:ext cx="26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caønh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874" y="3752246"/>
            <a:ext cx="26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laønh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/>
          <a:stretch/>
        </p:blipFill>
        <p:spPr bwMode="auto">
          <a:xfrm>
            <a:off x="6299697" y="1653903"/>
            <a:ext cx="5889129" cy="30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36909" y="2326102"/>
            <a:ext cx="26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ñình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2234" y="3704121"/>
            <a:ext cx="261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bình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87"/>
            <a:ext cx="12188826" cy="463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7021" y="4289870"/>
            <a:ext cx="15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   </a:t>
            </a:r>
            <a:r>
              <a:rPr lang="en-US" sz="400" dirty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    </a:t>
            </a:r>
            <a:r>
              <a:rPr lang="en-US" sz="3500" dirty="0" err="1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ng</a:t>
            </a:r>
            <a:endParaRPr lang="en-US" sz="3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274" y="4305259"/>
            <a:ext cx="12843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  </a:t>
            </a:r>
            <a:r>
              <a:rPr lang="en-US" sz="3500" dirty="0" err="1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ngh</a:t>
            </a:r>
            <a:endParaRPr lang="en-US" sz="3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4270620"/>
            <a:ext cx="1205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   </a:t>
            </a:r>
            <a:r>
              <a:rPr lang="en-US" sz="3500" dirty="0" err="1">
                <a:solidFill>
                  <a:srgbClr val="FF0000"/>
                </a:solidFill>
                <a:latin typeface="VNI-Avo" pitchFamily="2" charset="0"/>
                <a:sym typeface="Wingdings" panose="05000000000000000000" pitchFamily="2" charset="2"/>
              </a:rPr>
              <a:t>ng</a:t>
            </a:r>
            <a:endParaRPr lang="en-US" sz="35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/>
          <a:stretch/>
        </p:blipFill>
        <p:spPr bwMode="auto">
          <a:xfrm>
            <a:off x="0" y="390363"/>
            <a:ext cx="12188825" cy="607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9296" y="3193820"/>
            <a:ext cx="101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7626" y="3136882"/>
            <a:ext cx="9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372" y="5655192"/>
            <a:ext cx="109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öôøi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5582" y="5655189"/>
            <a:ext cx="90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4 - &amp;quot;Luyeän ñaùnh vaàn, ñoïc trôn töø ngöõ&amp;quot;&quot;/&gt;&lt;property id=&quot;20307&quot; value=&quot;259&quot;/&gt;&lt;/object&gt;&lt;object type=&quot;3&quot; unique_id=&quot;10005&quot;&gt;&lt;property id=&quot;20148&quot; value=&quot;5&quot;/&gt;&lt;property id=&quot;20300&quot; value=&quot;Slide 5&quot;/&gt;&lt;property id=&quot;20307&quot; value=&quot;260&quot;/&gt;&lt;/object&gt;&lt;object type=&quot;3&quot; unique_id=&quot;10006&quot;&gt;&lt;property id=&quot;20148&quot; value=&quot;5&quot;/&gt;&lt;property id=&quot;20300&quot; value=&quot;Slide 6&quot;/&gt;&lt;property id=&quot;20307&quot; value=&quot;256&quot;/&gt;&lt;/object&gt;&lt;object type=&quot;3&quot; unique_id=&quot;10007&quot;&gt;&lt;property id=&quot;20148&quot; value=&quot;5&quot;/&gt;&lt;property id=&quot;20300&quot; value=&quot;Slide 7&quot;/&gt;&lt;property id=&quot;20307&quot; value=&quot;257&quot;/&gt;&lt;/object&gt;&lt;object type=&quot;3&quot; unique_id=&quot;10008&quot;&gt;&lt;property id=&quot;20148&quot; value=&quot;5&quot;/&gt;&lt;property id=&quot;20300&quot; value=&quot;Slide 8&quot;/&gt;&lt;property id=&quot;20307&quot; value=&quot;261&quot;/&gt;&lt;/object&gt;&lt;object type=&quot;3&quot; unique_id=&quot;10009&quot;&gt;&lt;property id=&quot;20148&quot; value=&quot;5&quot;/&gt;&lt;property id=&quot;20300&quot; value=&quot;Slide 9&quot;/&gt;&lt;property id=&quot;20307&quot; value=&quot;262&quot;/&gt;&lt;/object&gt;&lt;object type=&quot;3&quot; unique_id=&quot;10010&quot;&gt;&lt;property id=&quot;20148&quot; value=&quot;5&quot;/&gt;&lt;property id=&quot;20300&quot; value=&quot;Slide 10&quot;/&gt;&lt;property id=&quot;20307&quot; value=&quot;263&quot;/&gt;&lt;/object&gt;&lt;object type=&quot;3&quot; unique_id=&quot;10011&quot;&gt;&lt;property id=&quot;20148&quot; value=&quot;5&quot;/&gt;&lt;property id=&quot;20300&quot; value=&quot;Slide 11&quot;/&gt;&lt;property id=&quot;20307&quot; value=&quot;264&quot;/&gt;&lt;/object&gt;&lt;object type=&quot;3&quot; unique_id=&quot;442598&quot;&gt;&lt;property id=&quot;20148&quot; value=&quot;5&quot;/&gt;&lt;property id=&quot;20300&quot; value=&quot;Slide 3 - &amp;quot;Ñoá baïn&amp;quot;&quot;/&gt;&lt;property id=&quot;20307&quot; value=&quot;271&quot;/&gt;&lt;/object&gt;&lt;object type=&quot;3&quot; unique_id=&quot;442667&quot;&gt;&lt;property id=&quot;20148&quot; value=&quot;5&quot;/&gt;&lt;property id=&quot;20300&quot; value=&quot;Slide 1&quot;/&gt;&lt;property id=&quot;20307&quot; value=&quot;272&quot;/&gt;&lt;/object&gt;&lt;object type=&quot;3&quot; unique_id=&quot;442668&quot;&gt;&lt;property id=&quot;20148&quot; value=&quot;5&quot;/&gt;&lt;property id=&quot;20300&quot; value=&quot;Slide 2&quot;/&gt;&lt;property id=&quot;20307&quot; value=&quot;273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136</Words>
  <Application>Microsoft Office PowerPoint</Application>
  <PresentationFormat>Custom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VNI-Avo</vt:lpstr>
      <vt:lpstr>Wingdings</vt:lpstr>
      <vt:lpstr>Office Theme</vt:lpstr>
      <vt:lpstr>1_Office Theme</vt:lpstr>
      <vt:lpstr>4_Office Theme</vt:lpstr>
      <vt:lpstr>Office 主题​​</vt:lpstr>
      <vt:lpstr>PowerPoint Presentation</vt:lpstr>
      <vt:lpstr>PowerPoint Presentation</vt:lpstr>
      <vt:lpstr>Ñoá baïn</vt:lpstr>
      <vt:lpstr>Luyeän ñaùnh vaàn, ñoïc trôn töø ngöõ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Tuyền Nguyễn</dc:creator>
  <cp:lastModifiedBy>Administrator</cp:lastModifiedBy>
  <cp:revision>28</cp:revision>
  <dcterms:created xsi:type="dcterms:W3CDTF">2020-08-28T15:16:59Z</dcterms:created>
  <dcterms:modified xsi:type="dcterms:W3CDTF">2026-01-16T02:07:42Z</dcterms:modified>
</cp:coreProperties>
</file>