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6" r:id="rId1"/>
    <p:sldMasterId id="2147483691" r:id="rId2"/>
    <p:sldMasterId id="2147483704" r:id="rId3"/>
  </p:sldMasterIdLst>
  <p:notesMasterIdLst>
    <p:notesMasterId r:id="rId23"/>
  </p:notesMasterIdLst>
  <p:sldIdLst>
    <p:sldId id="301" r:id="rId4"/>
    <p:sldId id="325" r:id="rId5"/>
    <p:sldId id="326" r:id="rId6"/>
    <p:sldId id="327" r:id="rId7"/>
    <p:sldId id="305" r:id="rId8"/>
    <p:sldId id="307" r:id="rId9"/>
    <p:sldId id="308" r:id="rId10"/>
    <p:sldId id="310" r:id="rId11"/>
    <p:sldId id="334" r:id="rId12"/>
    <p:sldId id="332" r:id="rId13"/>
    <p:sldId id="331" r:id="rId14"/>
    <p:sldId id="329" r:id="rId15"/>
    <p:sldId id="312" r:id="rId16"/>
    <p:sldId id="313" r:id="rId17"/>
    <p:sldId id="317" r:id="rId18"/>
    <p:sldId id="328" r:id="rId19"/>
    <p:sldId id="320" r:id="rId20"/>
    <p:sldId id="281" r:id="rId21"/>
    <p:sldId id="333" r:id="rId22"/>
  </p:sldIdLst>
  <p:sldSz cx="12192000" cy="6858000"/>
  <p:notesSz cx="6858000" cy="9144000"/>
  <p:defaultText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DD8"/>
    <a:srgbClr val="FF9900"/>
    <a:srgbClr val="FFE6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4" d="100"/>
          <a:sy n="54" d="100"/>
        </p:scale>
        <p:origin x="682" y="65"/>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8923A-4FE2-4A8B-B284-6011E2ED2D57}" type="datetimeFigureOut">
              <a:rPr lang="en-GB" smtClean="0"/>
              <a:t>15/01/2026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051C96-2C5C-4623-8191-FA2D6FBCEB59}" type="slidenum">
              <a:rPr lang="en-GB" smtClean="0"/>
              <a:t>‹#›</a:t>
            </a:fld>
            <a:endParaRPr lang="en-GB"/>
          </a:p>
        </p:txBody>
      </p:sp>
    </p:spTree>
    <p:extLst>
      <p:ext uri="{BB962C8B-B14F-4D97-AF65-F5344CB8AC3E}">
        <p14:creationId xmlns:p14="http://schemas.microsoft.com/office/powerpoint/2010/main" val="3601147757"/>
      </p:ext>
    </p:extLst>
  </p:cSld>
  <p:clrMap bg1="lt1" tx1="dk1" bg2="lt2" tx2="dk2" accent1="accent1" accent2="accent2" accent3="accent3" accent4="accent4" accent5="accent5" accent6="accent6" hlink="hlink" folHlink="folHlink"/>
  <p:notesStyle>
    <a:lvl1pPr marL="0" algn="l" defTabSz="914309" rtl="0" eaLnBrk="1" latinLnBrk="0" hangingPunct="1">
      <a:defRPr sz="1200" kern="1200">
        <a:solidFill>
          <a:schemeClr val="tx1"/>
        </a:solidFill>
        <a:latin typeface="+mn-lt"/>
        <a:ea typeface="+mn-ea"/>
        <a:cs typeface="+mn-cs"/>
      </a:defRPr>
    </a:lvl1pPr>
    <a:lvl2pPr marL="457154" algn="l" defTabSz="914309" rtl="0" eaLnBrk="1" latinLnBrk="0" hangingPunct="1">
      <a:defRPr sz="1200" kern="1200">
        <a:solidFill>
          <a:schemeClr val="tx1"/>
        </a:solidFill>
        <a:latin typeface="+mn-lt"/>
        <a:ea typeface="+mn-ea"/>
        <a:cs typeface="+mn-cs"/>
      </a:defRPr>
    </a:lvl2pPr>
    <a:lvl3pPr marL="914309" algn="l" defTabSz="914309" rtl="0" eaLnBrk="1" latinLnBrk="0" hangingPunct="1">
      <a:defRPr sz="1200" kern="1200">
        <a:solidFill>
          <a:schemeClr val="tx1"/>
        </a:solidFill>
        <a:latin typeface="+mn-lt"/>
        <a:ea typeface="+mn-ea"/>
        <a:cs typeface="+mn-cs"/>
      </a:defRPr>
    </a:lvl3pPr>
    <a:lvl4pPr marL="1371463" algn="l" defTabSz="914309" rtl="0" eaLnBrk="1" latinLnBrk="0" hangingPunct="1">
      <a:defRPr sz="1200" kern="1200">
        <a:solidFill>
          <a:schemeClr val="tx1"/>
        </a:solidFill>
        <a:latin typeface="+mn-lt"/>
        <a:ea typeface="+mn-ea"/>
        <a:cs typeface="+mn-cs"/>
      </a:defRPr>
    </a:lvl4pPr>
    <a:lvl5pPr marL="1828617" algn="l" defTabSz="914309" rtl="0" eaLnBrk="1" latinLnBrk="0" hangingPunct="1">
      <a:defRPr sz="1200" kern="1200">
        <a:solidFill>
          <a:schemeClr val="tx1"/>
        </a:solidFill>
        <a:latin typeface="+mn-lt"/>
        <a:ea typeface="+mn-ea"/>
        <a:cs typeface="+mn-cs"/>
      </a:defRPr>
    </a:lvl5pPr>
    <a:lvl6pPr marL="2285771" algn="l" defTabSz="914309" rtl="0" eaLnBrk="1" latinLnBrk="0" hangingPunct="1">
      <a:defRPr sz="1200" kern="1200">
        <a:solidFill>
          <a:schemeClr val="tx1"/>
        </a:solidFill>
        <a:latin typeface="+mn-lt"/>
        <a:ea typeface="+mn-ea"/>
        <a:cs typeface="+mn-cs"/>
      </a:defRPr>
    </a:lvl6pPr>
    <a:lvl7pPr marL="2742926" algn="l" defTabSz="914309" rtl="0" eaLnBrk="1" latinLnBrk="0" hangingPunct="1">
      <a:defRPr sz="1200" kern="1200">
        <a:solidFill>
          <a:schemeClr val="tx1"/>
        </a:solidFill>
        <a:latin typeface="+mn-lt"/>
        <a:ea typeface="+mn-ea"/>
        <a:cs typeface="+mn-cs"/>
      </a:defRPr>
    </a:lvl7pPr>
    <a:lvl8pPr marL="3200080" algn="l" defTabSz="914309" rtl="0" eaLnBrk="1" latinLnBrk="0" hangingPunct="1">
      <a:defRPr sz="1200" kern="1200">
        <a:solidFill>
          <a:schemeClr val="tx1"/>
        </a:solidFill>
        <a:latin typeface="+mn-lt"/>
        <a:ea typeface="+mn-ea"/>
        <a:cs typeface="+mn-cs"/>
      </a:defRPr>
    </a:lvl8pPr>
    <a:lvl9pPr marL="3657234" algn="l" defTabSz="91430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9084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D763D-9BC5-4E2A-A15B-DF11F44058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5307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532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5242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defTabSz="914400">
              <a:defRPr/>
            </a:pPr>
            <a:fld id="{01DD763D-9BC5-4E2A-A15B-DF11F44058BA}" type="slidenum">
              <a:rPr lang="zh-CN" altLang="en-US" smtClean="0">
                <a:solidFill>
                  <a:prstClr val="black"/>
                </a:solidFill>
                <a:latin typeface="等线" panose="020F0502020204030204"/>
              </a:rPr>
              <a:pPr defTabSz="914400">
                <a:defRPr/>
              </a:pPr>
              <a:t>16</a:t>
            </a:fld>
            <a:endParaRPr lang="zh-CN" altLang="en-US">
              <a:solidFill>
                <a:prstClr val="black"/>
              </a:solidFill>
              <a:latin typeface="等线" panose="020F0502020204030204"/>
            </a:endParaRPr>
          </a:p>
        </p:txBody>
      </p:sp>
    </p:spTree>
    <p:extLst>
      <p:ext uri="{BB962C8B-B14F-4D97-AF65-F5344CB8AC3E}">
        <p14:creationId xmlns:p14="http://schemas.microsoft.com/office/powerpoint/2010/main" val="3326946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t>17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Slide Number Placeholder 5"/>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551958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Slide Number Placeholder 5"/>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7031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Slide Number Placeholder 5"/>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141191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64762" y="-176912"/>
            <a:ext cx="1615203" cy="1615202"/>
          </a:xfrm>
          <a:prstGeom prst="rect">
            <a:avLst/>
          </a:prstGeom>
        </p:spPr>
      </p:pic>
    </p:spTree>
    <p:extLst>
      <p:ext uri="{BB962C8B-B14F-4D97-AF65-F5344CB8AC3E}">
        <p14:creationId xmlns:p14="http://schemas.microsoft.com/office/powerpoint/2010/main" val="356859306"/>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pic>
        <p:nvPicPr>
          <p:cNvPr id="8" name="图片 7"/>
          <p:cNvPicPr>
            <a:picLocks noChangeAspect="1"/>
          </p:cNvPicPr>
          <p:nvPr userDrawn="1"/>
        </p:nvPicPr>
        <p:blipFill rotWithShape="1">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l="89023" t="64516" b="-5376"/>
          <a:stretch>
            <a:fillRect/>
          </a:stretch>
        </p:blipFill>
        <p:spPr>
          <a:xfrm>
            <a:off x="10205885" y="4483510"/>
            <a:ext cx="1986116" cy="2802194"/>
          </a:xfrm>
          <a:prstGeom prst="rect">
            <a:avLst/>
          </a:prstGeom>
        </p:spPr>
      </p:pic>
      <p:pic>
        <p:nvPicPr>
          <p:cNvPr id="3" name="图片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294228"/>
            <a:ext cx="12192000" cy="5563772"/>
          </a:xfrm>
          <a:prstGeom prst="rect">
            <a:avLst/>
          </a:prstGeom>
        </p:spPr>
      </p:pic>
      <p:pic>
        <p:nvPicPr>
          <p:cNvPr id="9" name="图片 8"/>
          <p:cNvPicPr>
            <a:picLocks noChangeAspect="1"/>
          </p:cNvPicPr>
          <p:nvPr userDrawn="1"/>
        </p:nvPicPr>
        <p:blipFill rotWithShape="1">
          <a:blip r:embed="rId3">
            <a:extLst>
              <a:ext uri="{28A0092B-C50C-407E-A947-70E740481C1C}">
                <a14:useLocalDpi xmlns:a14="http://schemas.microsoft.com/office/drawing/2010/main" val="0"/>
              </a:ext>
            </a:extLst>
          </a:blip>
          <a:srcRect b="76738"/>
          <a:stretch>
            <a:fillRect/>
          </a:stretch>
        </p:blipFill>
        <p:spPr>
          <a:xfrm>
            <a:off x="0" y="0"/>
            <a:ext cx="12192000" cy="1294228"/>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10066" y="-277390"/>
            <a:ext cx="1370876" cy="13708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灯片编号占位符 5"/>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4228"/>
            <a:ext cx="12192000" cy="5563772"/>
          </a:xfrm>
          <a:prstGeom prst="rect">
            <a:avLst/>
          </a:prstGeom>
        </p:spPr>
      </p:pic>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76738"/>
          <a:stretch>
            <a:fillRect/>
          </a:stretch>
        </p:blipFill>
        <p:spPr>
          <a:xfrm>
            <a:off x="0" y="0"/>
            <a:ext cx="12192000" cy="1294228"/>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0066" y="-277390"/>
            <a:ext cx="1370876" cy="13708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9"/>
            <a:ext cx="9144000" cy="1655763"/>
          </a:xfrm>
          <a:prstGeom prst="rect">
            <a:avLst/>
          </a:prstGeom>
        </p:spPr>
        <p:txBody>
          <a:bodyPr lIns="60948" tIns="30474" rIns="60948" bIns="30474"/>
          <a:lstStyle>
            <a:lvl1pPr marL="0" indent="0" algn="ctr">
              <a:buNone/>
              <a:defRPr sz="2400"/>
            </a:lvl1pPr>
            <a:lvl2pPr marL="457098" indent="0" algn="ctr">
              <a:buNone/>
              <a:defRPr sz="2000"/>
            </a:lvl2pPr>
            <a:lvl3pPr marL="914195" indent="0" algn="ctr">
              <a:buNone/>
              <a:defRPr sz="1800"/>
            </a:lvl3pPr>
            <a:lvl4pPr marL="1371292" indent="0" algn="ctr">
              <a:buNone/>
              <a:defRPr sz="1600"/>
            </a:lvl4pPr>
            <a:lvl5pPr marL="1828388" indent="0" algn="ctr">
              <a:buNone/>
              <a:defRPr sz="1600"/>
            </a:lvl5pPr>
            <a:lvl6pPr marL="2285487" indent="0" algn="ctr">
              <a:buNone/>
              <a:defRPr sz="1600"/>
            </a:lvl6pPr>
            <a:lvl7pPr marL="2742583" indent="0" algn="ctr">
              <a:buNone/>
              <a:defRPr sz="1600"/>
            </a:lvl7pPr>
            <a:lvl8pPr marL="3199680" indent="0" algn="ctr">
              <a:buNone/>
              <a:defRPr sz="1600"/>
            </a:lvl8pPr>
            <a:lvl9pPr marL="3656778"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6" name="灯片编号占位符 5"/>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9851358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lIns="60948" tIns="30474" rIns="60948" bIns="30474"/>
          <a:lstStyle/>
          <a:p>
            <a:r>
              <a:rPr lang="zh-CN" altLang="en-US"/>
              <a:t>单击此处编辑母版标题样式</a:t>
            </a:r>
          </a:p>
        </p:txBody>
      </p:sp>
      <p:sp>
        <p:nvSpPr>
          <p:cNvPr id="3" name="内容占位符 2"/>
          <p:cNvSpPr>
            <a:spLocks noGrp="1"/>
          </p:cNvSpPr>
          <p:nvPr>
            <p:ph idx="1"/>
          </p:nvPr>
        </p:nvSpPr>
        <p:spPr>
          <a:xfrm>
            <a:off x="838200" y="1825627"/>
            <a:ext cx="10515600" cy="4351339"/>
          </a:xfrm>
          <a:prstGeom prst="rect">
            <a:avLst/>
          </a:prstGeom>
        </p:spPr>
        <p:txBody>
          <a:bodyPr lIns="60948" tIns="30474" rIns="60948" bIns="30474"/>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6" name="灯片编号占位符 5"/>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11116406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a:prstGeom prst="rect">
            <a:avLst/>
          </a:prstGeom>
        </p:spPr>
        <p:txBody>
          <a:bodyPr lIns="60948" tIns="30474" rIns="60948" bIns="30474"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6"/>
            <a:ext cx="10515600" cy="1500187"/>
          </a:xfrm>
          <a:prstGeom prst="rect">
            <a:avLst/>
          </a:prstGeom>
        </p:spPr>
        <p:txBody>
          <a:bodyPr lIns="60948" tIns="30474" rIns="60948" bIns="30474"/>
          <a:lstStyle>
            <a:lvl1pPr marL="0" indent="0">
              <a:buNone/>
              <a:defRPr sz="2400">
                <a:solidFill>
                  <a:schemeClr val="tx1">
                    <a:tint val="75000"/>
                  </a:schemeClr>
                </a:solidFill>
              </a:defRPr>
            </a:lvl1pPr>
            <a:lvl2pPr marL="457098" indent="0">
              <a:buNone/>
              <a:defRPr sz="2000">
                <a:solidFill>
                  <a:schemeClr val="tx1">
                    <a:tint val="75000"/>
                  </a:schemeClr>
                </a:solidFill>
              </a:defRPr>
            </a:lvl2pPr>
            <a:lvl3pPr marL="914195" indent="0">
              <a:buNone/>
              <a:defRPr sz="1800">
                <a:solidFill>
                  <a:schemeClr val="tx1">
                    <a:tint val="75000"/>
                  </a:schemeClr>
                </a:solidFill>
              </a:defRPr>
            </a:lvl3pPr>
            <a:lvl4pPr marL="1371292" indent="0">
              <a:buNone/>
              <a:defRPr sz="1600">
                <a:solidFill>
                  <a:schemeClr val="tx1">
                    <a:tint val="75000"/>
                  </a:schemeClr>
                </a:solidFill>
              </a:defRPr>
            </a:lvl4pPr>
            <a:lvl5pPr marL="1828388" indent="0">
              <a:buNone/>
              <a:defRPr sz="1600">
                <a:solidFill>
                  <a:schemeClr val="tx1">
                    <a:tint val="75000"/>
                  </a:schemeClr>
                </a:solidFill>
              </a:defRPr>
            </a:lvl5pPr>
            <a:lvl6pPr marL="2285487" indent="0">
              <a:buNone/>
              <a:defRPr sz="1600">
                <a:solidFill>
                  <a:schemeClr val="tx1">
                    <a:tint val="75000"/>
                  </a:schemeClr>
                </a:solidFill>
              </a:defRPr>
            </a:lvl6pPr>
            <a:lvl7pPr marL="2742583" indent="0">
              <a:buNone/>
              <a:defRPr sz="1600">
                <a:solidFill>
                  <a:schemeClr val="tx1">
                    <a:tint val="75000"/>
                  </a:schemeClr>
                </a:solidFill>
              </a:defRPr>
            </a:lvl7pPr>
            <a:lvl8pPr marL="3199680" indent="0">
              <a:buNone/>
              <a:defRPr sz="1600">
                <a:solidFill>
                  <a:schemeClr val="tx1">
                    <a:tint val="75000"/>
                  </a:schemeClr>
                </a:solidFill>
              </a:defRPr>
            </a:lvl8pPr>
            <a:lvl9pPr marL="3656778"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6" name="灯片编号占位符 5"/>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20930011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lIns="60948" tIns="30474" rIns="60948" bIns="30474"/>
          <a:lstStyle/>
          <a:p>
            <a:r>
              <a:rPr lang="zh-CN" altLang="en-US"/>
              <a:t>单击此处编辑母版标题样式</a:t>
            </a:r>
          </a:p>
        </p:txBody>
      </p:sp>
      <p:sp>
        <p:nvSpPr>
          <p:cNvPr id="3" name="内容占位符 2"/>
          <p:cNvSpPr>
            <a:spLocks noGrp="1"/>
          </p:cNvSpPr>
          <p:nvPr>
            <p:ph sz="half" idx="1"/>
          </p:nvPr>
        </p:nvSpPr>
        <p:spPr>
          <a:xfrm>
            <a:off x="838200" y="1825627"/>
            <a:ext cx="5181600" cy="4351339"/>
          </a:xfrm>
          <a:prstGeom prst="rect">
            <a:avLst/>
          </a:prstGeom>
        </p:spPr>
        <p:txBody>
          <a:bodyPr lIns="60948" tIns="30474" rIns="60948" bIns="30474"/>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7"/>
            <a:ext cx="5181600" cy="4351339"/>
          </a:xfrm>
          <a:prstGeom prst="rect">
            <a:avLst/>
          </a:prstGeom>
        </p:spPr>
        <p:txBody>
          <a:bodyPr lIns="60948" tIns="30474" rIns="60948" bIns="30474"/>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7" name="灯片编号占位符 6"/>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59869663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lIns="60948" tIns="30474" rIns="60948" bIns="30474"/>
          <a:lstStyle/>
          <a:p>
            <a:r>
              <a:rPr lang="zh-CN" altLang="en-US"/>
              <a:t>单击此处编辑母版标题样式</a:t>
            </a:r>
          </a:p>
        </p:txBody>
      </p:sp>
      <p:sp>
        <p:nvSpPr>
          <p:cNvPr id="3" name="文本占位符 2"/>
          <p:cNvSpPr>
            <a:spLocks noGrp="1"/>
          </p:cNvSpPr>
          <p:nvPr>
            <p:ph type="body" idx="1"/>
          </p:nvPr>
        </p:nvSpPr>
        <p:spPr>
          <a:xfrm>
            <a:off x="839791" y="1681163"/>
            <a:ext cx="5157787" cy="823912"/>
          </a:xfrm>
          <a:prstGeom prst="rect">
            <a:avLst/>
          </a:prstGeom>
        </p:spPr>
        <p:txBody>
          <a:bodyPr lIns="60948" tIns="30474" rIns="60948" bIns="30474" anchor="b"/>
          <a:lstStyle>
            <a:lvl1pPr marL="0" indent="0">
              <a:buNone/>
              <a:defRPr sz="2400" b="1"/>
            </a:lvl1pPr>
            <a:lvl2pPr marL="457098" indent="0">
              <a:buNone/>
              <a:defRPr sz="2000" b="1"/>
            </a:lvl2pPr>
            <a:lvl3pPr marL="914195" indent="0">
              <a:buNone/>
              <a:defRPr sz="1800" b="1"/>
            </a:lvl3pPr>
            <a:lvl4pPr marL="1371292" indent="0">
              <a:buNone/>
              <a:defRPr sz="1600" b="1"/>
            </a:lvl4pPr>
            <a:lvl5pPr marL="1828388" indent="0">
              <a:buNone/>
              <a:defRPr sz="1600" b="1"/>
            </a:lvl5pPr>
            <a:lvl6pPr marL="2285487" indent="0">
              <a:buNone/>
              <a:defRPr sz="1600" b="1"/>
            </a:lvl6pPr>
            <a:lvl7pPr marL="2742583" indent="0">
              <a:buNone/>
              <a:defRPr sz="1600" b="1"/>
            </a:lvl7pPr>
            <a:lvl8pPr marL="3199680" indent="0">
              <a:buNone/>
              <a:defRPr sz="1600" b="1"/>
            </a:lvl8pPr>
            <a:lvl9pPr marL="3656778"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91" y="2505075"/>
            <a:ext cx="5157787" cy="3684588"/>
          </a:xfrm>
          <a:prstGeom prst="rect">
            <a:avLst/>
          </a:prstGeom>
        </p:spPr>
        <p:txBody>
          <a:bodyPr lIns="60948" tIns="30474" rIns="60948" bIns="30474"/>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lIns="60948" tIns="30474" rIns="60948" bIns="30474" anchor="b"/>
          <a:lstStyle>
            <a:lvl1pPr marL="0" indent="0">
              <a:buNone/>
              <a:defRPr sz="2400" b="1"/>
            </a:lvl1pPr>
            <a:lvl2pPr marL="457098" indent="0">
              <a:buNone/>
              <a:defRPr sz="2000" b="1"/>
            </a:lvl2pPr>
            <a:lvl3pPr marL="914195" indent="0">
              <a:buNone/>
              <a:defRPr sz="1800" b="1"/>
            </a:lvl3pPr>
            <a:lvl4pPr marL="1371292" indent="0">
              <a:buNone/>
              <a:defRPr sz="1600" b="1"/>
            </a:lvl4pPr>
            <a:lvl5pPr marL="1828388" indent="0">
              <a:buNone/>
              <a:defRPr sz="1600" b="1"/>
            </a:lvl5pPr>
            <a:lvl6pPr marL="2285487" indent="0">
              <a:buNone/>
              <a:defRPr sz="1600" b="1"/>
            </a:lvl6pPr>
            <a:lvl7pPr marL="2742583" indent="0">
              <a:buNone/>
              <a:defRPr sz="1600" b="1"/>
            </a:lvl7pPr>
            <a:lvl8pPr marL="3199680" indent="0">
              <a:buNone/>
              <a:defRPr sz="1600" b="1"/>
            </a:lvl8pPr>
            <a:lvl9pPr marL="3656778"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lIns="60948" tIns="30474" rIns="60948" bIns="30474"/>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8" name="页脚占位符 7"/>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9" name="灯片编号占位符 8"/>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36640734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Slide Number Placeholder 5"/>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726803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lIns="60948" tIns="30474" rIns="60948" bIns="30474"/>
          <a:lstStyle/>
          <a:p>
            <a:r>
              <a:rPr lang="zh-CN" altLang="en-US"/>
              <a:t>单击此处编辑母版标题样式</a:t>
            </a:r>
          </a:p>
        </p:txBody>
      </p:sp>
      <p:sp>
        <p:nvSpPr>
          <p:cNvPr id="3" name="日期占位符 2"/>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4" name="页脚占位符 3"/>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5" name="灯片编号占位符 4"/>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1805164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3" name="页脚占位符 2"/>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4" name="灯片编号占位符 3"/>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37890837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lIns="60948" tIns="30474" rIns="60948" bIns="30474"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8"/>
            <a:ext cx="6172200" cy="4873625"/>
          </a:xfrm>
          <a:prstGeom prst="rect">
            <a:avLst/>
          </a:prstGeom>
        </p:spPr>
        <p:txBody>
          <a:bodyPr lIns="60948" tIns="30474" rIns="60948" bIns="3047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90" y="2057401"/>
            <a:ext cx="3932237" cy="3811588"/>
          </a:xfrm>
          <a:prstGeom prst="rect">
            <a:avLst/>
          </a:prstGeom>
        </p:spPr>
        <p:txBody>
          <a:bodyPr lIns="60948" tIns="30474" rIns="60948" bIns="30474"/>
          <a:lstStyle>
            <a:lvl1pPr marL="0" indent="0">
              <a:buNone/>
              <a:defRPr sz="1600"/>
            </a:lvl1pPr>
            <a:lvl2pPr marL="457098" indent="0">
              <a:buNone/>
              <a:defRPr sz="1400"/>
            </a:lvl2pPr>
            <a:lvl3pPr marL="914195" indent="0">
              <a:buNone/>
              <a:defRPr sz="1200"/>
            </a:lvl3pPr>
            <a:lvl4pPr marL="1371292" indent="0">
              <a:buNone/>
              <a:defRPr sz="1000"/>
            </a:lvl4pPr>
            <a:lvl5pPr marL="1828388" indent="0">
              <a:buNone/>
              <a:defRPr sz="1000"/>
            </a:lvl5pPr>
            <a:lvl6pPr marL="2285487" indent="0">
              <a:buNone/>
              <a:defRPr sz="1000"/>
            </a:lvl6pPr>
            <a:lvl7pPr marL="2742583" indent="0">
              <a:buNone/>
              <a:defRPr sz="1000"/>
            </a:lvl7pPr>
            <a:lvl8pPr marL="3199680" indent="0">
              <a:buNone/>
              <a:defRPr sz="1000"/>
            </a:lvl8pPr>
            <a:lvl9pPr marL="365677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7" name="灯片编号占位符 6"/>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12301794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90" y="457200"/>
            <a:ext cx="3932237" cy="1600200"/>
          </a:xfrm>
          <a:prstGeom prst="rect">
            <a:avLst/>
          </a:prstGeom>
        </p:spPr>
        <p:txBody>
          <a:bodyPr lIns="60948" tIns="30474" rIns="60948" bIns="30474"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8"/>
            <a:ext cx="6172200" cy="4873625"/>
          </a:xfrm>
          <a:prstGeom prst="rect">
            <a:avLst/>
          </a:prstGeom>
        </p:spPr>
        <p:txBody>
          <a:bodyPr lIns="60948" tIns="30474" rIns="60948" bIns="30474"/>
          <a:lstStyle>
            <a:lvl1pPr marL="0" indent="0">
              <a:buNone/>
              <a:defRPr sz="3200"/>
            </a:lvl1pPr>
            <a:lvl2pPr marL="457098" indent="0">
              <a:buNone/>
              <a:defRPr sz="2800"/>
            </a:lvl2pPr>
            <a:lvl3pPr marL="914195" indent="0">
              <a:buNone/>
              <a:defRPr sz="2400"/>
            </a:lvl3pPr>
            <a:lvl4pPr marL="1371292" indent="0">
              <a:buNone/>
              <a:defRPr sz="2000"/>
            </a:lvl4pPr>
            <a:lvl5pPr marL="1828388" indent="0">
              <a:buNone/>
              <a:defRPr sz="2000"/>
            </a:lvl5pPr>
            <a:lvl6pPr marL="2285487" indent="0">
              <a:buNone/>
              <a:defRPr sz="2000"/>
            </a:lvl6pPr>
            <a:lvl7pPr marL="2742583" indent="0">
              <a:buNone/>
              <a:defRPr sz="2000"/>
            </a:lvl7pPr>
            <a:lvl8pPr marL="3199680" indent="0">
              <a:buNone/>
              <a:defRPr sz="2000"/>
            </a:lvl8pPr>
            <a:lvl9pPr marL="3656778" indent="0">
              <a:buNone/>
              <a:defRPr sz="2000"/>
            </a:lvl9pPr>
          </a:lstStyle>
          <a:p>
            <a:endParaRPr lang="zh-CN" altLang="en-US"/>
          </a:p>
        </p:txBody>
      </p:sp>
      <p:sp>
        <p:nvSpPr>
          <p:cNvPr id="4" name="文本占位符 3"/>
          <p:cNvSpPr>
            <a:spLocks noGrp="1"/>
          </p:cNvSpPr>
          <p:nvPr>
            <p:ph type="body" sz="half" idx="2"/>
          </p:nvPr>
        </p:nvSpPr>
        <p:spPr>
          <a:xfrm>
            <a:off x="839790" y="2057401"/>
            <a:ext cx="3932237" cy="3811588"/>
          </a:xfrm>
          <a:prstGeom prst="rect">
            <a:avLst/>
          </a:prstGeom>
        </p:spPr>
        <p:txBody>
          <a:bodyPr lIns="60948" tIns="30474" rIns="60948" bIns="30474"/>
          <a:lstStyle>
            <a:lvl1pPr marL="0" indent="0">
              <a:buNone/>
              <a:defRPr sz="1600"/>
            </a:lvl1pPr>
            <a:lvl2pPr marL="457098" indent="0">
              <a:buNone/>
              <a:defRPr sz="1400"/>
            </a:lvl2pPr>
            <a:lvl3pPr marL="914195" indent="0">
              <a:buNone/>
              <a:defRPr sz="1200"/>
            </a:lvl3pPr>
            <a:lvl4pPr marL="1371292" indent="0">
              <a:buNone/>
              <a:defRPr sz="1000"/>
            </a:lvl4pPr>
            <a:lvl5pPr marL="1828388" indent="0">
              <a:buNone/>
              <a:defRPr sz="1000"/>
            </a:lvl5pPr>
            <a:lvl6pPr marL="2285487" indent="0">
              <a:buNone/>
              <a:defRPr sz="1000"/>
            </a:lvl6pPr>
            <a:lvl7pPr marL="2742583" indent="0">
              <a:buNone/>
              <a:defRPr sz="1000"/>
            </a:lvl7pPr>
            <a:lvl8pPr marL="3199680" indent="0">
              <a:buNone/>
              <a:defRPr sz="1000"/>
            </a:lvl8pPr>
            <a:lvl9pPr marL="3656778"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6" name="页脚占位符 5"/>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7" name="灯片编号占位符 6"/>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24888997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lIns="60948" tIns="30474" rIns="60948" bIns="30474"/>
          <a:lstStyle/>
          <a:p>
            <a:r>
              <a:rPr lang="zh-CN" altLang="en-US"/>
              <a:t>单击此处编辑母版标题样式</a:t>
            </a:r>
          </a:p>
        </p:txBody>
      </p:sp>
      <p:sp>
        <p:nvSpPr>
          <p:cNvPr id="3" name="竖排文字占位符 2"/>
          <p:cNvSpPr>
            <a:spLocks noGrp="1"/>
          </p:cNvSpPr>
          <p:nvPr>
            <p:ph type="body" orient="vert" idx="1"/>
          </p:nvPr>
        </p:nvSpPr>
        <p:spPr>
          <a:xfrm>
            <a:off x="838200" y="1825627"/>
            <a:ext cx="10515600" cy="4351339"/>
          </a:xfrm>
          <a:prstGeom prst="rect">
            <a:avLst/>
          </a:prstGeom>
        </p:spPr>
        <p:txBody>
          <a:bodyPr vert="eaVert" lIns="60948" tIns="30474" rIns="60948" bIns="30474"/>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6" name="灯片编号占位符 5"/>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27842723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8"/>
            <a:ext cx="2628900" cy="5811839"/>
          </a:xfrm>
          <a:prstGeom prst="rect">
            <a:avLst/>
          </a:prstGeom>
        </p:spPr>
        <p:txBody>
          <a:bodyPr vert="eaVert" lIns="60948" tIns="30474" rIns="60948" bIns="30474"/>
          <a:lstStyle/>
          <a:p>
            <a:r>
              <a:rPr lang="zh-CN" altLang="en-US"/>
              <a:t>单击此处编辑母版标题样式</a:t>
            </a:r>
          </a:p>
        </p:txBody>
      </p:sp>
      <p:sp>
        <p:nvSpPr>
          <p:cNvPr id="3" name="竖排文字占位符 2"/>
          <p:cNvSpPr>
            <a:spLocks noGrp="1"/>
          </p:cNvSpPr>
          <p:nvPr>
            <p:ph type="body" orient="vert" idx="1"/>
          </p:nvPr>
        </p:nvSpPr>
        <p:spPr>
          <a:xfrm>
            <a:off x="838201" y="365128"/>
            <a:ext cx="7734300" cy="5811839"/>
          </a:xfrm>
          <a:prstGeom prst="rect">
            <a:avLst/>
          </a:prstGeom>
        </p:spPr>
        <p:txBody>
          <a:bodyPr vert="eaVert" lIns="60948" tIns="30474" rIns="60948" bIns="30474"/>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21"/>
            <a:ext cx="2743200" cy="365125"/>
          </a:xfrm>
          <a:prstGeom prst="rect">
            <a:avLst/>
          </a:prstGeom>
        </p:spPr>
        <p:txBody>
          <a:bodyPr lIns="60948" tIns="30474" rIns="60948" bIns="30474"/>
          <a:lstStyle/>
          <a:p>
            <a:pPr defTabSz="609478"/>
            <a:fld id="{9CE5B826-6809-49B3-9B4B-177D412235B0}" type="datetimeFigureOut">
              <a:rPr lang="zh-CN" altLang="en-US" sz="1200" smtClean="0">
                <a:solidFill>
                  <a:prstClr val="black"/>
                </a:solidFill>
              </a:rPr>
              <a:pPr defTabSz="609478"/>
              <a:t>2026/1/15</a:t>
            </a:fld>
            <a:endParaRPr lang="zh-CN" altLang="en-US" sz="1200">
              <a:solidFill>
                <a:prstClr val="black"/>
              </a:solidFill>
            </a:endParaRPr>
          </a:p>
        </p:txBody>
      </p:sp>
      <p:sp>
        <p:nvSpPr>
          <p:cNvPr id="5" name="页脚占位符 4"/>
          <p:cNvSpPr>
            <a:spLocks noGrp="1"/>
          </p:cNvSpPr>
          <p:nvPr>
            <p:ph type="ftr" sz="quarter" idx="11"/>
          </p:nvPr>
        </p:nvSpPr>
        <p:spPr>
          <a:xfrm>
            <a:off x="4038600" y="6356353"/>
            <a:ext cx="4114800" cy="365125"/>
          </a:xfrm>
          <a:prstGeom prst="rect">
            <a:avLst/>
          </a:prstGeom>
        </p:spPr>
        <p:txBody>
          <a:bodyPr lIns="60948" tIns="30474" rIns="60948" bIns="30474"/>
          <a:lstStyle/>
          <a:p>
            <a:pPr defTabSz="609478"/>
            <a:endParaRPr lang="zh-CN" altLang="en-US" sz="1200">
              <a:solidFill>
                <a:prstClr val="black"/>
              </a:solidFill>
            </a:endParaRPr>
          </a:p>
        </p:txBody>
      </p:sp>
      <p:sp>
        <p:nvSpPr>
          <p:cNvPr id="6" name="灯片编号占位符 5"/>
          <p:cNvSpPr>
            <a:spLocks noGrp="1"/>
          </p:cNvSpPr>
          <p:nvPr>
            <p:ph type="sldNum" sz="quarter" idx="12"/>
          </p:nvPr>
        </p:nvSpPr>
        <p:spPr>
          <a:xfrm>
            <a:off x="9317463" y="6356353"/>
            <a:ext cx="2743200" cy="365125"/>
          </a:xfrm>
          <a:prstGeom prst="rect">
            <a:avLst/>
          </a:prstGeom>
        </p:spPr>
        <p:txBody>
          <a:bodyPr lIns="60948" tIns="30474" rIns="60948" bIns="30474"/>
          <a:lstStyle/>
          <a:p>
            <a:pPr defTabSz="609478"/>
            <a:fld id="{601AD0B5-09AD-499F-88BC-01FCE55CDA76}" type="slidenum">
              <a:rPr lang="zh-CN" altLang="en-US" sz="1200" smtClean="0">
                <a:solidFill>
                  <a:prstClr val="black"/>
                </a:solidFill>
              </a:rPr>
              <a:pPr defTabSz="609478"/>
              <a:t>‹#›</a:t>
            </a:fld>
            <a:endParaRPr lang="zh-CN" altLang="en-US" sz="1200">
              <a:solidFill>
                <a:prstClr val="black"/>
              </a:solidFill>
            </a:endParaRPr>
          </a:p>
        </p:txBody>
      </p:sp>
    </p:spTree>
    <p:extLst>
      <p:ext uri="{BB962C8B-B14F-4D97-AF65-F5344CB8AC3E}">
        <p14:creationId xmlns:p14="http://schemas.microsoft.com/office/powerpoint/2010/main" val="37092739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999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40" indent="0" algn="ctr">
              <a:buNone/>
              <a:defRPr>
                <a:solidFill>
                  <a:schemeClr val="tx1">
                    <a:tint val="75000"/>
                  </a:schemeClr>
                </a:solidFill>
              </a:defRPr>
            </a:lvl2pPr>
            <a:lvl3pPr marL="609478" indent="0" algn="ctr">
              <a:buNone/>
              <a:defRPr>
                <a:solidFill>
                  <a:schemeClr val="tx1">
                    <a:tint val="75000"/>
                  </a:schemeClr>
                </a:solidFill>
              </a:defRPr>
            </a:lvl3pPr>
            <a:lvl4pPr marL="914218" indent="0" algn="ctr">
              <a:buNone/>
              <a:defRPr>
                <a:solidFill>
                  <a:schemeClr val="tx1">
                    <a:tint val="75000"/>
                  </a:schemeClr>
                </a:solidFill>
              </a:defRPr>
            </a:lvl4pPr>
            <a:lvl5pPr marL="1218956" indent="0" algn="ctr">
              <a:buNone/>
              <a:defRPr>
                <a:solidFill>
                  <a:schemeClr val="tx1">
                    <a:tint val="75000"/>
                  </a:schemeClr>
                </a:solidFill>
              </a:defRPr>
            </a:lvl5pPr>
            <a:lvl6pPr marL="1523696" indent="0" algn="ctr">
              <a:buNone/>
              <a:defRPr>
                <a:solidFill>
                  <a:schemeClr val="tx1">
                    <a:tint val="75000"/>
                  </a:schemeClr>
                </a:solidFill>
              </a:defRPr>
            </a:lvl6pPr>
            <a:lvl7pPr marL="1828434" indent="0" algn="ctr">
              <a:buNone/>
              <a:defRPr>
                <a:solidFill>
                  <a:schemeClr val="tx1">
                    <a:tint val="75000"/>
                  </a:schemeClr>
                </a:solidFill>
              </a:defRPr>
            </a:lvl7pPr>
            <a:lvl8pPr marL="2133174" indent="0" algn="ctr">
              <a:buNone/>
              <a:defRPr>
                <a:solidFill>
                  <a:schemeClr val="tx1">
                    <a:tint val="75000"/>
                  </a:schemeClr>
                </a:solidFill>
              </a:defRPr>
            </a:lvl8pPr>
            <a:lvl9pPr marL="24379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371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0112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700" b="1" cap="all"/>
            </a:lvl1pPr>
          </a:lstStyle>
          <a:p>
            <a:r>
              <a:rPr lang="en-US"/>
              <a:t>Click to edit Master title style</a:t>
            </a:r>
          </a:p>
        </p:txBody>
      </p:sp>
      <p:sp>
        <p:nvSpPr>
          <p:cNvPr id="3" name="Text Placeholder 2"/>
          <p:cNvSpPr>
            <a:spLocks noGrp="1"/>
          </p:cNvSpPr>
          <p:nvPr>
            <p:ph type="body" idx="1"/>
          </p:nvPr>
        </p:nvSpPr>
        <p:spPr>
          <a:xfrm>
            <a:off x="481542" y="1937810"/>
            <a:ext cx="5181600" cy="1000125"/>
          </a:xfrm>
        </p:spPr>
        <p:txBody>
          <a:bodyPr anchor="b"/>
          <a:lstStyle>
            <a:lvl1pPr marL="0" indent="0">
              <a:buNone/>
              <a:defRPr sz="1300">
                <a:solidFill>
                  <a:schemeClr val="tx1">
                    <a:tint val="75000"/>
                  </a:schemeClr>
                </a:solidFill>
              </a:defRPr>
            </a:lvl1pPr>
            <a:lvl2pPr marL="304740" indent="0">
              <a:buNone/>
              <a:defRPr sz="1200">
                <a:solidFill>
                  <a:schemeClr val="tx1">
                    <a:tint val="75000"/>
                  </a:schemeClr>
                </a:solidFill>
              </a:defRPr>
            </a:lvl2pPr>
            <a:lvl3pPr marL="609478" indent="0">
              <a:buNone/>
              <a:defRPr sz="1100">
                <a:solidFill>
                  <a:schemeClr val="tx1">
                    <a:tint val="75000"/>
                  </a:schemeClr>
                </a:solidFill>
              </a:defRPr>
            </a:lvl3pPr>
            <a:lvl4pPr marL="914218" indent="0">
              <a:buNone/>
              <a:defRPr sz="900">
                <a:solidFill>
                  <a:schemeClr val="tx1">
                    <a:tint val="75000"/>
                  </a:schemeClr>
                </a:solidFill>
              </a:defRPr>
            </a:lvl4pPr>
            <a:lvl5pPr marL="1218956" indent="0">
              <a:buNone/>
              <a:defRPr sz="900">
                <a:solidFill>
                  <a:schemeClr val="tx1">
                    <a:tint val="75000"/>
                  </a:schemeClr>
                </a:solidFill>
              </a:defRPr>
            </a:lvl5pPr>
            <a:lvl6pPr marL="1523696" indent="0">
              <a:buNone/>
              <a:defRPr sz="900">
                <a:solidFill>
                  <a:schemeClr val="tx1">
                    <a:tint val="75000"/>
                  </a:schemeClr>
                </a:solidFill>
              </a:defRPr>
            </a:lvl6pPr>
            <a:lvl7pPr marL="1828434" indent="0">
              <a:buNone/>
              <a:defRPr sz="900">
                <a:solidFill>
                  <a:schemeClr val="tx1">
                    <a:tint val="75000"/>
                  </a:schemeClr>
                </a:solidFill>
              </a:defRPr>
            </a:lvl7pPr>
            <a:lvl8pPr marL="2133174" indent="0">
              <a:buNone/>
              <a:defRPr sz="900">
                <a:solidFill>
                  <a:schemeClr val="tx1">
                    <a:tint val="75000"/>
                  </a:schemeClr>
                </a:solidFill>
              </a:defRPr>
            </a:lvl8pPr>
            <a:lvl9pPr marL="2437912"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64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6" name="Slide Number Placeholder 5"/>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298835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211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740" indent="0">
              <a:buNone/>
              <a:defRPr sz="1300" b="1"/>
            </a:lvl2pPr>
            <a:lvl3pPr marL="609478" indent="0">
              <a:buNone/>
              <a:defRPr sz="1200" b="1"/>
            </a:lvl3pPr>
            <a:lvl4pPr marL="914218" indent="0">
              <a:buNone/>
              <a:defRPr sz="1100" b="1"/>
            </a:lvl4pPr>
            <a:lvl5pPr marL="1218956" indent="0">
              <a:buNone/>
              <a:defRPr sz="1100" b="1"/>
            </a:lvl5pPr>
            <a:lvl6pPr marL="1523696" indent="0">
              <a:buNone/>
              <a:defRPr sz="1100" b="1"/>
            </a:lvl6pPr>
            <a:lvl7pPr marL="1828434" indent="0">
              <a:buNone/>
              <a:defRPr sz="1100" b="1"/>
            </a:lvl7pPr>
            <a:lvl8pPr marL="2133174" indent="0">
              <a:buNone/>
              <a:defRPr sz="1100" b="1"/>
            </a:lvl8pPr>
            <a:lvl9pPr marL="2437912" indent="0">
              <a:buNone/>
              <a:defRPr sz="11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5" y="1023409"/>
            <a:ext cx="2694517" cy="426508"/>
          </a:xfrm>
        </p:spPr>
        <p:txBody>
          <a:bodyPr anchor="b"/>
          <a:lstStyle>
            <a:lvl1pPr marL="0" indent="0">
              <a:buNone/>
              <a:defRPr sz="1600" b="1"/>
            </a:lvl1pPr>
            <a:lvl2pPr marL="304740" indent="0">
              <a:buNone/>
              <a:defRPr sz="1300" b="1"/>
            </a:lvl2pPr>
            <a:lvl3pPr marL="609478" indent="0">
              <a:buNone/>
              <a:defRPr sz="1200" b="1"/>
            </a:lvl3pPr>
            <a:lvl4pPr marL="914218" indent="0">
              <a:buNone/>
              <a:defRPr sz="1100" b="1"/>
            </a:lvl4pPr>
            <a:lvl5pPr marL="1218956" indent="0">
              <a:buNone/>
              <a:defRPr sz="1100" b="1"/>
            </a:lvl5pPr>
            <a:lvl6pPr marL="1523696" indent="0">
              <a:buNone/>
              <a:defRPr sz="1100" b="1"/>
            </a:lvl6pPr>
            <a:lvl7pPr marL="1828434" indent="0">
              <a:buNone/>
              <a:defRPr sz="1100" b="1"/>
            </a:lvl7pPr>
            <a:lvl8pPr marL="2133174" indent="0">
              <a:buNone/>
              <a:defRPr sz="1100" b="1"/>
            </a:lvl8pPr>
            <a:lvl9pPr marL="2437912" indent="0">
              <a:buNone/>
              <a:defRPr sz="1100" b="1"/>
            </a:lvl9pPr>
          </a:lstStyle>
          <a:p>
            <a:pPr lvl="0"/>
            <a:r>
              <a:rPr lang="en-US"/>
              <a:t>Click to edit Master text styles</a:t>
            </a:r>
          </a:p>
        </p:txBody>
      </p:sp>
      <p:sp>
        <p:nvSpPr>
          <p:cNvPr id="6" name="Content Placeholder 5"/>
          <p:cNvSpPr>
            <a:spLocks noGrp="1"/>
          </p:cNvSpPr>
          <p:nvPr>
            <p:ph sz="quarter" idx="4"/>
          </p:nvPr>
        </p:nvSpPr>
        <p:spPr>
          <a:xfrm>
            <a:off x="3096685"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526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558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0505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5"/>
            <a:ext cx="2005542" cy="3127375"/>
          </a:xfrm>
        </p:spPr>
        <p:txBody>
          <a:bodyPr/>
          <a:lstStyle>
            <a:lvl1pPr marL="0" indent="0">
              <a:buNone/>
              <a:defRPr sz="900"/>
            </a:lvl1pPr>
            <a:lvl2pPr marL="304740" indent="0">
              <a:buNone/>
              <a:defRPr sz="800"/>
            </a:lvl2pPr>
            <a:lvl3pPr marL="609478" indent="0">
              <a:buNone/>
              <a:defRPr sz="700"/>
            </a:lvl3pPr>
            <a:lvl4pPr marL="914218" indent="0">
              <a:buNone/>
              <a:defRPr sz="600"/>
            </a:lvl4pPr>
            <a:lvl5pPr marL="1218956" indent="0">
              <a:buNone/>
              <a:defRPr sz="600"/>
            </a:lvl5pPr>
            <a:lvl6pPr marL="1523696" indent="0">
              <a:buNone/>
              <a:defRPr sz="600"/>
            </a:lvl6pPr>
            <a:lvl7pPr marL="1828434" indent="0">
              <a:buNone/>
              <a:defRPr sz="600"/>
            </a:lvl7pPr>
            <a:lvl8pPr marL="2133174" indent="0">
              <a:buNone/>
              <a:defRPr sz="600"/>
            </a:lvl8pPr>
            <a:lvl9pPr marL="243791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38973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00"/>
            </a:lvl1pPr>
            <a:lvl2pPr marL="304740" indent="0">
              <a:buNone/>
              <a:defRPr sz="1900"/>
            </a:lvl2pPr>
            <a:lvl3pPr marL="609478" indent="0">
              <a:buNone/>
              <a:defRPr sz="1600"/>
            </a:lvl3pPr>
            <a:lvl4pPr marL="914218" indent="0">
              <a:buNone/>
              <a:defRPr sz="1300"/>
            </a:lvl4pPr>
            <a:lvl5pPr marL="1218956" indent="0">
              <a:buNone/>
              <a:defRPr sz="1300"/>
            </a:lvl5pPr>
            <a:lvl6pPr marL="1523696" indent="0">
              <a:buNone/>
              <a:defRPr sz="1300"/>
            </a:lvl6pPr>
            <a:lvl7pPr marL="1828434" indent="0">
              <a:buNone/>
              <a:defRPr sz="1300"/>
            </a:lvl7pPr>
            <a:lvl8pPr marL="2133174" indent="0">
              <a:buNone/>
              <a:defRPr sz="1300"/>
            </a:lvl8pPr>
            <a:lvl9pPr marL="2437912" indent="0">
              <a:buNone/>
              <a:defRPr sz="13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00"/>
            </a:lvl1pPr>
            <a:lvl2pPr marL="304740" indent="0">
              <a:buNone/>
              <a:defRPr sz="800"/>
            </a:lvl2pPr>
            <a:lvl3pPr marL="609478" indent="0">
              <a:buNone/>
              <a:defRPr sz="700"/>
            </a:lvl3pPr>
            <a:lvl4pPr marL="914218" indent="0">
              <a:buNone/>
              <a:defRPr sz="600"/>
            </a:lvl4pPr>
            <a:lvl5pPr marL="1218956" indent="0">
              <a:buNone/>
              <a:defRPr sz="600"/>
            </a:lvl5pPr>
            <a:lvl6pPr marL="1523696" indent="0">
              <a:buNone/>
              <a:defRPr sz="600"/>
            </a:lvl6pPr>
            <a:lvl7pPr marL="1828434" indent="0">
              <a:buNone/>
              <a:defRPr sz="600"/>
            </a:lvl7pPr>
            <a:lvl8pPr marL="2133174" indent="0">
              <a:buNone/>
              <a:defRPr sz="600"/>
            </a:lvl8pPr>
            <a:lvl9pPr marL="243791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172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5181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056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7" name="Slide Number Placeholder 6"/>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704228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9" name="Slide Number Placeholder 8"/>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7261136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5" name="Slide Number Placeholder 4"/>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75706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4" name="Slide Number Placeholder 3"/>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3143087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4"/>
            <a:ext cx="4011084"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7" name="Slide Number Placeholder 6"/>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740999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latin typeface="等线" panose="020F0502020204030204"/>
            </a:endParaRPr>
          </a:p>
        </p:txBody>
      </p:sp>
      <p:sp>
        <p:nvSpPr>
          <p:cNvPr id="7" name="Slide Number Placeholder 6"/>
          <p:cNvSpPr>
            <a:spLocks noGrp="1"/>
          </p:cNvSpPr>
          <p:nvPr>
            <p:ph type="sldNum" sz="quarter" idx="12"/>
          </p:nvPr>
        </p:nvSpPr>
        <p:spPr/>
        <p:txBody>
          <a:body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2128272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5.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1" tIns="45715" rIns="91431" bIns="45715"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31" tIns="45715" rIns="91431" bIns="4571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1" tIns="45715" rIns="91431" bIns="45715" rtlCol="0" anchor="ctr"/>
          <a:lstStyle>
            <a:lvl1pPr algn="l">
              <a:defRPr sz="1200">
                <a:solidFill>
                  <a:schemeClr val="tx1">
                    <a:tint val="75000"/>
                  </a:schemeClr>
                </a:solidFill>
              </a:defRPr>
            </a:lvl1pPr>
          </a:lstStyle>
          <a:p>
            <a:pPr>
              <a:defRPr/>
            </a:pPr>
            <a:fld id="{632953DF-B1B4-42B0-A667-181681EE5C8F}" type="datetimeFigureOut">
              <a:rPr lang="zh-CN" altLang="en-US" smtClean="0">
                <a:solidFill>
                  <a:prstClr val="black">
                    <a:tint val="75000"/>
                  </a:prstClr>
                </a:solidFill>
                <a:latin typeface="等线" panose="020F0502020204030204"/>
              </a:rPr>
              <a:pPr>
                <a:defRPr/>
              </a:pPr>
              <a:t>2026/1/15</a:t>
            </a:fld>
            <a:endParaRPr lang="zh-CN" altLang="en-US">
              <a:solidFill>
                <a:prstClr val="black">
                  <a:tint val="75000"/>
                </a:prstClr>
              </a:solidFill>
              <a:latin typeface="等线" panose="020F0502020204030204"/>
            </a:endParaRPr>
          </a:p>
        </p:txBody>
      </p:sp>
      <p:sp>
        <p:nvSpPr>
          <p:cNvPr id="5" name="Footer Placeholder 4"/>
          <p:cNvSpPr>
            <a:spLocks noGrp="1"/>
          </p:cNvSpPr>
          <p:nvPr>
            <p:ph type="ftr" sz="quarter" idx="3"/>
          </p:nvPr>
        </p:nvSpPr>
        <p:spPr>
          <a:xfrm>
            <a:off x="4165600" y="6356354"/>
            <a:ext cx="3860800" cy="365125"/>
          </a:xfrm>
          <a:prstGeom prst="rect">
            <a:avLst/>
          </a:prstGeom>
        </p:spPr>
        <p:txBody>
          <a:bodyPr vert="horz" lIns="91431" tIns="45715" rIns="91431" bIns="45715" rtlCol="0" anchor="ctr"/>
          <a:lstStyle>
            <a:lvl1pPr algn="ctr">
              <a:defRPr sz="1200">
                <a:solidFill>
                  <a:schemeClr val="tx1">
                    <a:tint val="75000"/>
                  </a:schemeClr>
                </a:solidFill>
              </a:defRPr>
            </a:lvl1pPr>
          </a:lstStyle>
          <a:p>
            <a:pPr>
              <a:defRPr/>
            </a:pPr>
            <a:endParaRPr lang="zh-CN" altLang="en-US">
              <a:solidFill>
                <a:prstClr val="black">
                  <a:tint val="75000"/>
                </a:prstClr>
              </a:solidFill>
              <a:latin typeface="等线" panose="020F0502020204030204"/>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1" tIns="45715" rIns="91431" bIns="45715" rtlCol="0" anchor="ctr"/>
          <a:lstStyle>
            <a:lvl1pPr algn="r">
              <a:defRPr sz="1200">
                <a:solidFill>
                  <a:schemeClr val="tx1">
                    <a:tint val="75000"/>
                  </a:schemeClr>
                </a:solidFill>
              </a:defRPr>
            </a:lvl1pPr>
          </a:lstStyle>
          <a:p>
            <a:pPr>
              <a:defRPr/>
            </a:pPr>
            <a:fld id="{8A3D01AF-D3DD-4E34-9C7A-E010CBC5334E}" type="slidenum">
              <a:rPr lang="zh-CN" altLang="en-US" smtClean="0">
                <a:solidFill>
                  <a:prstClr val="black">
                    <a:tint val="75000"/>
                  </a:prstClr>
                </a:solidFill>
                <a:latin typeface="等线" panose="020F0502020204030204"/>
              </a:rPr>
              <a:pPr>
                <a:defRPr/>
              </a:pPr>
              <a:t>‹#›</a:t>
            </a:fld>
            <a:endParaRPr lang="zh-CN" altLang="en-US">
              <a:solidFill>
                <a:prstClr val="black">
                  <a:tint val="75000"/>
                </a:prstClr>
              </a:solidFill>
              <a:latin typeface="等线" panose="020F0502020204030204"/>
            </a:endParaRPr>
          </a:p>
        </p:txBody>
      </p:sp>
    </p:spTree>
    <p:extLst>
      <p:ext uri="{BB962C8B-B14F-4D97-AF65-F5344CB8AC3E}">
        <p14:creationId xmlns:p14="http://schemas.microsoft.com/office/powerpoint/2010/main" val="148930733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914309"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6" indent="-285721" algn="l" defTabSz="91430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6" indent="-228577" algn="l" defTabSz="91430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40"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94"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9"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03"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7"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11" indent="-228577" algn="l" defTabSz="91430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9482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195"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48" indent="-228548" algn="l" defTabSz="914195"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647" indent="-228548" algn="l" defTabSz="914195"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743" indent="-228548" algn="l" defTabSz="914195"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599840"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6938"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035"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32"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28"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27" indent="-228548" algn="l" defTabSz="91419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95" rtl="0" eaLnBrk="1" latinLnBrk="0" hangingPunct="1">
        <a:defRPr sz="1800" kern="1200">
          <a:solidFill>
            <a:schemeClr val="tx1"/>
          </a:solidFill>
          <a:latin typeface="+mn-lt"/>
          <a:ea typeface="+mn-ea"/>
          <a:cs typeface="+mn-cs"/>
        </a:defRPr>
      </a:lvl1pPr>
      <a:lvl2pPr marL="457098" algn="l" defTabSz="914195" rtl="0" eaLnBrk="1" latinLnBrk="0" hangingPunct="1">
        <a:defRPr sz="1800" kern="1200">
          <a:solidFill>
            <a:schemeClr val="tx1"/>
          </a:solidFill>
          <a:latin typeface="+mn-lt"/>
          <a:ea typeface="+mn-ea"/>
          <a:cs typeface="+mn-cs"/>
        </a:defRPr>
      </a:lvl2pPr>
      <a:lvl3pPr marL="914195" algn="l" defTabSz="914195" rtl="0" eaLnBrk="1" latinLnBrk="0" hangingPunct="1">
        <a:defRPr sz="1800" kern="1200">
          <a:solidFill>
            <a:schemeClr val="tx1"/>
          </a:solidFill>
          <a:latin typeface="+mn-lt"/>
          <a:ea typeface="+mn-ea"/>
          <a:cs typeface="+mn-cs"/>
        </a:defRPr>
      </a:lvl3pPr>
      <a:lvl4pPr marL="1371292" algn="l" defTabSz="914195" rtl="0" eaLnBrk="1" latinLnBrk="0" hangingPunct="1">
        <a:defRPr sz="1800" kern="1200">
          <a:solidFill>
            <a:schemeClr val="tx1"/>
          </a:solidFill>
          <a:latin typeface="+mn-lt"/>
          <a:ea typeface="+mn-ea"/>
          <a:cs typeface="+mn-cs"/>
        </a:defRPr>
      </a:lvl4pPr>
      <a:lvl5pPr marL="1828388" algn="l" defTabSz="914195" rtl="0" eaLnBrk="1" latinLnBrk="0" hangingPunct="1">
        <a:defRPr sz="1800" kern="1200">
          <a:solidFill>
            <a:schemeClr val="tx1"/>
          </a:solidFill>
          <a:latin typeface="+mn-lt"/>
          <a:ea typeface="+mn-ea"/>
          <a:cs typeface="+mn-cs"/>
        </a:defRPr>
      </a:lvl5pPr>
      <a:lvl6pPr marL="2285487" algn="l" defTabSz="914195" rtl="0" eaLnBrk="1" latinLnBrk="0" hangingPunct="1">
        <a:defRPr sz="1800" kern="1200">
          <a:solidFill>
            <a:schemeClr val="tx1"/>
          </a:solidFill>
          <a:latin typeface="+mn-lt"/>
          <a:ea typeface="+mn-ea"/>
          <a:cs typeface="+mn-cs"/>
        </a:defRPr>
      </a:lvl6pPr>
      <a:lvl7pPr marL="2742583" algn="l" defTabSz="914195" rtl="0" eaLnBrk="1" latinLnBrk="0" hangingPunct="1">
        <a:defRPr sz="1800" kern="1200">
          <a:solidFill>
            <a:schemeClr val="tx1"/>
          </a:solidFill>
          <a:latin typeface="+mn-lt"/>
          <a:ea typeface="+mn-ea"/>
          <a:cs typeface="+mn-cs"/>
        </a:defRPr>
      </a:lvl7pPr>
      <a:lvl8pPr marL="3199680" algn="l" defTabSz="914195" rtl="0" eaLnBrk="1" latinLnBrk="0" hangingPunct="1">
        <a:defRPr sz="1800" kern="1200">
          <a:solidFill>
            <a:schemeClr val="tx1"/>
          </a:solidFill>
          <a:latin typeface="+mn-lt"/>
          <a:ea typeface="+mn-ea"/>
          <a:cs typeface="+mn-cs"/>
        </a:defRPr>
      </a:lvl8pPr>
      <a:lvl9pPr marL="3656778" algn="l" defTabSz="91419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60948" tIns="30474" rIns="60948" bIns="30474"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60948" tIns="30474" rIns="60948" bIns="3047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60948" tIns="30474" rIns="60948" bIns="30474" rtlCol="0" anchor="ctr"/>
          <a:lstStyle>
            <a:lvl1pPr algn="l">
              <a:defRPr sz="800">
                <a:solidFill>
                  <a:schemeClr val="tx1">
                    <a:tint val="75000"/>
                  </a:schemeClr>
                </a:solidFill>
              </a:defRPr>
            </a:lvl1pPr>
          </a:lstStyle>
          <a:p>
            <a:pPr defTabSz="609478"/>
            <a:fld id="{1D8BD707-D9CF-40AE-B4C6-C98DA3205C09}" type="datetimeFigureOut">
              <a:rPr lang="en-US" smtClean="0">
                <a:solidFill>
                  <a:prstClr val="black">
                    <a:tint val="75000"/>
                  </a:prstClr>
                </a:solidFill>
              </a:rPr>
              <a:pPr defTabSz="609478"/>
              <a:t>1/15/2026</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60948" tIns="30474" rIns="60948" bIns="30474" rtlCol="0" anchor="ctr"/>
          <a:lstStyle>
            <a:lvl1pPr algn="ctr">
              <a:defRPr sz="800">
                <a:solidFill>
                  <a:schemeClr val="tx1">
                    <a:tint val="75000"/>
                  </a:schemeClr>
                </a:solidFill>
              </a:defRPr>
            </a:lvl1pPr>
          </a:lstStyle>
          <a:p>
            <a:pPr defTabSz="609478"/>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60948" tIns="30474" rIns="60948" bIns="30474" rtlCol="0" anchor="ctr"/>
          <a:lstStyle>
            <a:lvl1pPr algn="r">
              <a:defRPr sz="800">
                <a:solidFill>
                  <a:schemeClr val="tx1">
                    <a:tint val="75000"/>
                  </a:schemeClr>
                </a:solidFill>
              </a:defRPr>
            </a:lvl1pPr>
          </a:lstStyle>
          <a:p>
            <a:pPr defTabSz="609478"/>
            <a:fld id="{B6F15528-21DE-4FAA-801E-634DDDAF4B2B}" type="slidenum">
              <a:rPr lang="en-US" smtClean="0">
                <a:solidFill>
                  <a:prstClr val="black">
                    <a:tint val="75000"/>
                  </a:prstClr>
                </a:solidFill>
              </a:rPr>
              <a:pPr defTabSz="609478"/>
              <a:t>‹#›</a:t>
            </a:fld>
            <a:endParaRPr lang="en-US">
              <a:solidFill>
                <a:prstClr val="black">
                  <a:tint val="75000"/>
                </a:prstClr>
              </a:solidFill>
            </a:endParaRPr>
          </a:p>
        </p:txBody>
      </p:sp>
    </p:spTree>
    <p:extLst>
      <p:ext uri="{BB962C8B-B14F-4D97-AF65-F5344CB8AC3E}">
        <p14:creationId xmlns:p14="http://schemas.microsoft.com/office/powerpoint/2010/main" val="227693654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609478" rtl="0" eaLnBrk="1" latinLnBrk="0" hangingPunct="1">
        <a:spcBef>
          <a:spcPct val="0"/>
        </a:spcBef>
        <a:buNone/>
        <a:defRPr sz="2900" kern="1200">
          <a:solidFill>
            <a:schemeClr val="tx1"/>
          </a:solidFill>
          <a:latin typeface="+mj-lt"/>
          <a:ea typeface="+mj-ea"/>
          <a:cs typeface="+mj-cs"/>
        </a:defRPr>
      </a:lvl1pPr>
    </p:titleStyle>
    <p:bodyStyle>
      <a:lvl1pPr marL="228554" indent="-228554" algn="l" defTabSz="609478"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200" indent="-190462" algn="l" defTabSz="609478"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1848" indent="-152370" algn="l" defTabSz="609478"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587" indent="-152370" algn="l" defTabSz="609478"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326" indent="-152370" algn="l" defTabSz="609478"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064" indent="-152370" algn="l" defTabSz="60947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804" indent="-152370" algn="l" defTabSz="60947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543" indent="-152370" algn="l" defTabSz="60947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282" indent="-152370" algn="l" defTabSz="60947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78" rtl="0" eaLnBrk="1" latinLnBrk="0" hangingPunct="1">
        <a:defRPr sz="1200" kern="1200">
          <a:solidFill>
            <a:schemeClr val="tx1"/>
          </a:solidFill>
          <a:latin typeface="+mn-lt"/>
          <a:ea typeface="+mn-ea"/>
          <a:cs typeface="+mn-cs"/>
        </a:defRPr>
      </a:lvl1pPr>
      <a:lvl2pPr marL="304740" algn="l" defTabSz="609478" rtl="0" eaLnBrk="1" latinLnBrk="0" hangingPunct="1">
        <a:defRPr sz="1200" kern="1200">
          <a:solidFill>
            <a:schemeClr val="tx1"/>
          </a:solidFill>
          <a:latin typeface="+mn-lt"/>
          <a:ea typeface="+mn-ea"/>
          <a:cs typeface="+mn-cs"/>
        </a:defRPr>
      </a:lvl2pPr>
      <a:lvl3pPr marL="609478" algn="l" defTabSz="609478" rtl="0" eaLnBrk="1" latinLnBrk="0" hangingPunct="1">
        <a:defRPr sz="1200" kern="1200">
          <a:solidFill>
            <a:schemeClr val="tx1"/>
          </a:solidFill>
          <a:latin typeface="+mn-lt"/>
          <a:ea typeface="+mn-ea"/>
          <a:cs typeface="+mn-cs"/>
        </a:defRPr>
      </a:lvl3pPr>
      <a:lvl4pPr marL="914218" algn="l" defTabSz="609478" rtl="0" eaLnBrk="1" latinLnBrk="0" hangingPunct="1">
        <a:defRPr sz="1200" kern="1200">
          <a:solidFill>
            <a:schemeClr val="tx1"/>
          </a:solidFill>
          <a:latin typeface="+mn-lt"/>
          <a:ea typeface="+mn-ea"/>
          <a:cs typeface="+mn-cs"/>
        </a:defRPr>
      </a:lvl4pPr>
      <a:lvl5pPr marL="1218956" algn="l" defTabSz="609478" rtl="0" eaLnBrk="1" latinLnBrk="0" hangingPunct="1">
        <a:defRPr sz="1200" kern="1200">
          <a:solidFill>
            <a:schemeClr val="tx1"/>
          </a:solidFill>
          <a:latin typeface="+mn-lt"/>
          <a:ea typeface="+mn-ea"/>
          <a:cs typeface="+mn-cs"/>
        </a:defRPr>
      </a:lvl5pPr>
      <a:lvl6pPr marL="1523696" algn="l" defTabSz="609478" rtl="0" eaLnBrk="1" latinLnBrk="0" hangingPunct="1">
        <a:defRPr sz="1200" kern="1200">
          <a:solidFill>
            <a:schemeClr val="tx1"/>
          </a:solidFill>
          <a:latin typeface="+mn-lt"/>
          <a:ea typeface="+mn-ea"/>
          <a:cs typeface="+mn-cs"/>
        </a:defRPr>
      </a:lvl6pPr>
      <a:lvl7pPr marL="1828434" algn="l" defTabSz="609478" rtl="0" eaLnBrk="1" latinLnBrk="0" hangingPunct="1">
        <a:defRPr sz="1200" kern="1200">
          <a:solidFill>
            <a:schemeClr val="tx1"/>
          </a:solidFill>
          <a:latin typeface="+mn-lt"/>
          <a:ea typeface="+mn-ea"/>
          <a:cs typeface="+mn-cs"/>
        </a:defRPr>
      </a:lvl7pPr>
      <a:lvl8pPr marL="2133174" algn="l" defTabSz="609478" rtl="0" eaLnBrk="1" latinLnBrk="0" hangingPunct="1">
        <a:defRPr sz="1200" kern="1200">
          <a:solidFill>
            <a:schemeClr val="tx1"/>
          </a:solidFill>
          <a:latin typeface="+mn-lt"/>
          <a:ea typeface="+mn-ea"/>
          <a:cs typeface="+mn-cs"/>
        </a:defRPr>
      </a:lvl8pPr>
      <a:lvl9pPr marL="2437912" algn="l" defTabSz="60947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8.jpe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6.GIF"/><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3.xml"/><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clrChange>
              <a:clrFrom>
                <a:srgbClr val="9ED9E1"/>
              </a:clrFrom>
              <a:clrTo>
                <a:srgbClr val="9ED9E1">
                  <a:alpha val="0"/>
                </a:srgbClr>
              </a:clrTo>
            </a:clrChange>
            <a:extLst>
              <a:ext uri="{28A0092B-C50C-407E-A947-70E740481C1C}">
                <a14:useLocalDpi xmlns:a14="http://schemas.microsoft.com/office/drawing/2010/main" val="0"/>
              </a:ext>
            </a:extLst>
          </a:blip>
          <a:srcRect t="63877" r="16704" b="373"/>
          <a:stretch/>
        </p:blipFill>
        <p:spPr>
          <a:xfrm rot="16200000" flipV="1">
            <a:off x="2654053" y="-2700664"/>
            <a:ext cx="6883896" cy="1219199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7177" y="4001189"/>
            <a:ext cx="3414823" cy="3124200"/>
          </a:xfrm>
          <a:prstGeom prst="rect">
            <a:avLst/>
          </a:prstGeom>
        </p:spPr>
      </p:pic>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5" cstate="print">
            <a:clrChange>
              <a:clrFrom>
                <a:srgbClr val="C6E5EA"/>
              </a:clrFrom>
              <a:clrTo>
                <a:srgbClr val="C6E5EA">
                  <a:alpha val="0"/>
                </a:srgbClr>
              </a:clrTo>
            </a:clrChange>
            <a:extLst>
              <a:ext uri="{28A0092B-C50C-407E-A947-70E740481C1C}">
                <a14:useLocalDpi xmlns:a14="http://schemas.microsoft.com/office/drawing/2010/main" val="0"/>
              </a:ext>
            </a:extLst>
          </a:blip>
          <a:srcRect t="1739" r="32578" b="373"/>
          <a:stretch/>
        </p:blipFill>
        <p:spPr>
          <a:xfrm rot="16200000">
            <a:off x="389676" y="2231603"/>
            <a:ext cx="4216005" cy="4995354"/>
          </a:xfrm>
          <a:prstGeom prst="rect">
            <a:avLst/>
          </a:prstGeom>
        </p:spPr>
      </p:pic>
      <p:sp>
        <p:nvSpPr>
          <p:cNvPr id="8" name="Rectangle 7"/>
          <p:cNvSpPr/>
          <p:nvPr/>
        </p:nvSpPr>
        <p:spPr>
          <a:xfrm>
            <a:off x="272173" y="1336553"/>
            <a:ext cx="12053623" cy="1569650"/>
          </a:xfrm>
          <a:prstGeom prst="rect">
            <a:avLst/>
          </a:prstGeom>
        </p:spPr>
        <p:txBody>
          <a:bodyPr wrap="square" lIns="91431" tIns="45715" rIns="91431" bIns="45715">
            <a:spAutoFit/>
          </a:bodyPr>
          <a:lstStyle/>
          <a:p>
            <a:pPr algn="ctr"/>
            <a:r>
              <a:rPr lang="vi-VN" sz="4800" b="1" dirty="0">
                <a:solidFill>
                  <a:srgbClr val="C00000"/>
                </a:solidFill>
                <a:cs typeface="Times New Roman" panose="02020603050405020304" pitchFamily="18" charset="0"/>
              </a:rPr>
              <a:t>CHÀO MỪNG QUÝ THẦY CÔ </a:t>
            </a:r>
          </a:p>
          <a:p>
            <a:pPr algn="ctr"/>
            <a:r>
              <a:rPr lang="vi-VN" sz="4800" b="1" dirty="0">
                <a:solidFill>
                  <a:srgbClr val="C00000"/>
                </a:solidFill>
                <a:cs typeface="Times New Roman" panose="02020603050405020304" pitchFamily="18" charset="0"/>
              </a:rPr>
              <a:t>ĐÃ ĐẾN VỚI TIẾT KHOA HỌC LỚP 5</a:t>
            </a:r>
            <a:endParaRPr lang="en-US" sz="4800" b="1"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40465702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230198"/>
            <a:ext cx="659083" cy="692203"/>
          </a:xfrm>
          <a:prstGeom prst="rect">
            <a:avLst/>
          </a:prstGeom>
        </p:spPr>
      </p:pic>
      <p:sp>
        <p:nvSpPr>
          <p:cNvPr id="3" name="TextBox 2"/>
          <p:cNvSpPr txBox="1"/>
          <p:nvPr/>
        </p:nvSpPr>
        <p:spPr>
          <a:xfrm>
            <a:off x="659083" y="1270582"/>
            <a:ext cx="11361468" cy="954097"/>
          </a:xfrm>
          <a:prstGeom prst="rect">
            <a:avLst/>
          </a:prstGeom>
          <a:noFill/>
        </p:spPr>
        <p:txBody>
          <a:bodyPr wrap="square" lIns="91431" tIns="45715" rIns="91431" bIns="45715" rtlCol="0">
            <a:spAutoFit/>
          </a:bodyPr>
          <a:lstStyle/>
          <a:p>
            <a:pPr algn="just">
              <a:defRPr/>
            </a:pPr>
            <a:r>
              <a:rPr lang="vi-VN" sz="2800" dirty="0">
                <a:latin typeface="Arial" panose="020B0604020202020204" pitchFamily="34" charset="0"/>
                <a:cs typeface="Arial" panose="020B0604020202020204" pitchFamily="34" charset="0"/>
              </a:rPr>
              <a:t>Để </a:t>
            </a:r>
            <a:r>
              <a:rPr lang="en-US" sz="2800" dirty="0" err="1">
                <a:latin typeface="Arial" panose="020B0604020202020204" pitchFamily="34" charset="0"/>
                <a:cs typeface="Arial" panose="020B0604020202020204" pitchFamily="34" charset="0"/>
              </a:rPr>
              <a:t>phòng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chống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cháy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nổ</a:t>
            </a:r>
            <a:r>
              <a:rPr lang="en-US"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khi sử dụng chất đốt ở gia đình chúng ta cần</a:t>
            </a:r>
            <a:r>
              <a:rPr lang="en-US" sz="2800" dirty="0">
                <a:latin typeface="Arial" panose="020B0604020202020204" pitchFamily="34" charset="0"/>
                <a:cs typeface="Arial" panose="020B0604020202020204" pitchFamily="34" charset="0"/>
              </a:rPr>
              <a:t>:</a:t>
            </a:r>
            <a:endParaRPr lang="en-GB" sz="2800" dirty="0">
              <a:latin typeface="Arial" panose="020B0604020202020204" pitchFamily="34" charset="0"/>
              <a:cs typeface="Arial" panose="020B0604020202020204" pitchFamily="34" charset="0"/>
            </a:endParaRPr>
          </a:p>
        </p:txBody>
      </p:sp>
      <p:sp>
        <p:nvSpPr>
          <p:cNvPr id="4" name="Rectangle 3"/>
          <p:cNvSpPr/>
          <p:nvPr/>
        </p:nvSpPr>
        <p:spPr>
          <a:xfrm>
            <a:off x="243519" y="2122736"/>
            <a:ext cx="8158832" cy="738664"/>
          </a:xfrm>
          <a:prstGeom prst="rect">
            <a:avLst/>
          </a:prstGeom>
        </p:spPr>
        <p:txBody>
          <a:bodyPr wrap="square">
            <a:spAutoFit/>
          </a:bodyPr>
          <a:lstStyle/>
          <a:p>
            <a:pPr algn="just">
              <a:lnSpc>
                <a:spcPct val="150000"/>
              </a:lnSpc>
            </a:pPr>
            <a:r>
              <a:rPr lang="vi-VN" sz="2800" dirty="0">
                <a:solidFill>
                  <a:srgbClr val="FF0000"/>
                </a:solidFill>
                <a:cs typeface="Tahoma" pitchFamily="34" charset="0"/>
              </a:rPr>
              <a:t>- Nhớ khóa gas, tắt bếp khi ngưng đun nấu</a:t>
            </a:r>
            <a:r>
              <a:rPr lang="en-GB" sz="2800" dirty="0">
                <a:solidFill>
                  <a:srgbClr val="FF0000"/>
                </a:solidFill>
                <a:cs typeface="Tahoma" pitchFamily="34" charset="0"/>
              </a:rPr>
              <a:t>.</a:t>
            </a:r>
          </a:p>
        </p:txBody>
      </p:sp>
      <p:sp>
        <p:nvSpPr>
          <p:cNvPr id="5" name="Rectangle 4"/>
          <p:cNvSpPr/>
          <p:nvPr/>
        </p:nvSpPr>
        <p:spPr>
          <a:xfrm>
            <a:off x="243520" y="2642520"/>
            <a:ext cx="11023435" cy="738664"/>
          </a:xfrm>
          <a:prstGeom prst="rect">
            <a:avLst/>
          </a:prstGeom>
        </p:spPr>
        <p:txBody>
          <a:bodyPr wrap="square">
            <a:spAutoFit/>
          </a:bodyPr>
          <a:lstStyle/>
          <a:p>
            <a:pPr>
              <a:lnSpc>
                <a:spcPct val="150000"/>
              </a:lnSpc>
            </a:pPr>
            <a:r>
              <a:rPr lang="vi-VN" sz="2800" dirty="0">
                <a:solidFill>
                  <a:srgbClr val="FF0000"/>
                </a:solidFill>
                <a:cs typeface="Tahoma" pitchFamily="34" charset="0"/>
              </a:rPr>
              <a:t>- </a:t>
            </a:r>
            <a:r>
              <a:rPr lang="en-GB" sz="2800" dirty="0" err="1">
                <a:solidFill>
                  <a:srgbClr val="FF0000"/>
                </a:solidFill>
                <a:latin typeface="Arial" panose="020B0604020202020204" pitchFamily="34" charset="0"/>
                <a:cs typeface="Arial" panose="020B0604020202020204" pitchFamily="34" charset="0"/>
              </a:rPr>
              <a:t>Sử</a:t>
            </a:r>
            <a:r>
              <a:rPr lang="en-GB" sz="2800" dirty="0">
                <a:solidFill>
                  <a:srgbClr val="FF0000"/>
                </a:solidFill>
                <a:latin typeface="Arial" panose="020B0604020202020204" pitchFamily="34" charset="0"/>
                <a:cs typeface="Arial" panose="020B0604020202020204" pitchFamily="34" charset="0"/>
              </a:rPr>
              <a:t> </a:t>
            </a:r>
            <a:r>
              <a:rPr lang="en-GB" sz="2800" dirty="0" err="1">
                <a:solidFill>
                  <a:srgbClr val="FF0000"/>
                </a:solidFill>
                <a:latin typeface="Arial" panose="020B0604020202020204" pitchFamily="34" charset="0"/>
                <a:cs typeface="Arial" panose="020B0604020202020204" pitchFamily="34" charset="0"/>
              </a:rPr>
              <a:t>dụng</a:t>
            </a:r>
            <a:r>
              <a:rPr lang="en-GB" sz="2800" dirty="0">
                <a:solidFill>
                  <a:srgbClr val="FF0000"/>
                </a:solidFill>
                <a:latin typeface="Arial" panose="020B0604020202020204" pitchFamily="34" charset="0"/>
                <a:cs typeface="Arial" panose="020B0604020202020204" pitchFamily="34" charset="0"/>
              </a:rPr>
              <a:t> </a:t>
            </a:r>
            <a:r>
              <a:rPr lang="en-GB" sz="2800" dirty="0" err="1">
                <a:solidFill>
                  <a:srgbClr val="FF0000"/>
                </a:solidFill>
                <a:latin typeface="Arial" panose="020B0604020202020204" pitchFamily="34" charset="0"/>
                <a:cs typeface="Arial" panose="020B0604020202020204" pitchFamily="34" charset="0"/>
              </a:rPr>
              <a:t>bếp</a:t>
            </a:r>
            <a:r>
              <a:rPr lang="en-GB" sz="2800" dirty="0">
                <a:solidFill>
                  <a:srgbClr val="FF0000"/>
                </a:solidFill>
                <a:latin typeface="Arial" panose="020B0604020202020204" pitchFamily="34" charset="0"/>
                <a:cs typeface="Arial" panose="020B0604020202020204" pitchFamily="34" charset="0"/>
              </a:rPr>
              <a:t> gas </a:t>
            </a:r>
            <a:r>
              <a:rPr lang="en-GB" sz="2800" dirty="0" err="1">
                <a:solidFill>
                  <a:srgbClr val="FF0000"/>
                </a:solidFill>
                <a:latin typeface="Arial" panose="020B0604020202020204" pitchFamily="34" charset="0"/>
                <a:cs typeface="Arial" panose="020B0604020202020204" pitchFamily="34" charset="0"/>
              </a:rPr>
              <a:t>có</a:t>
            </a:r>
            <a:r>
              <a:rPr lang="en-GB" sz="2800" dirty="0">
                <a:solidFill>
                  <a:srgbClr val="FF0000"/>
                </a:solidFill>
                <a:latin typeface="Arial" panose="020B0604020202020204" pitchFamily="34" charset="0"/>
                <a:cs typeface="Arial" panose="020B0604020202020204" pitchFamily="34" charset="0"/>
              </a:rPr>
              <a:t> </a:t>
            </a:r>
            <a:r>
              <a:rPr lang="en-GB" sz="2800" dirty="0" err="1">
                <a:solidFill>
                  <a:srgbClr val="FF0000"/>
                </a:solidFill>
                <a:latin typeface="Arial" panose="020B0604020202020204" pitchFamily="34" charset="0"/>
                <a:cs typeface="Arial" panose="020B0604020202020204" pitchFamily="34" charset="0"/>
              </a:rPr>
              <a:t>khóa</a:t>
            </a:r>
            <a:r>
              <a:rPr lang="en-GB" sz="2800" dirty="0">
                <a:solidFill>
                  <a:srgbClr val="FF0000"/>
                </a:solidFill>
                <a:latin typeface="Arial" panose="020B0604020202020204" pitchFamily="34" charset="0"/>
                <a:cs typeface="Arial" panose="020B0604020202020204" pitchFamily="34" charset="0"/>
              </a:rPr>
              <a:t> </a:t>
            </a:r>
            <a:r>
              <a:rPr lang="en-GB" sz="2800" dirty="0" err="1">
                <a:solidFill>
                  <a:srgbClr val="FF0000"/>
                </a:solidFill>
                <a:latin typeface="Arial" panose="020B0604020202020204" pitchFamily="34" charset="0"/>
                <a:cs typeface="Arial" panose="020B0604020202020204" pitchFamily="34" charset="0"/>
              </a:rPr>
              <a:t>tự</a:t>
            </a:r>
            <a:r>
              <a:rPr lang="en-GB" sz="2800" dirty="0">
                <a:solidFill>
                  <a:srgbClr val="FF0000"/>
                </a:solidFill>
                <a:latin typeface="Arial" panose="020B0604020202020204" pitchFamily="34" charset="0"/>
                <a:cs typeface="Arial" panose="020B0604020202020204" pitchFamily="34" charset="0"/>
              </a:rPr>
              <a:t> </a:t>
            </a:r>
            <a:r>
              <a:rPr lang="en-GB" sz="2800" dirty="0" err="1">
                <a:solidFill>
                  <a:srgbClr val="FF0000"/>
                </a:solidFill>
                <a:latin typeface="Arial" panose="020B0604020202020204" pitchFamily="34" charset="0"/>
                <a:cs typeface="Arial" panose="020B0604020202020204" pitchFamily="34" charset="0"/>
              </a:rPr>
              <a:t>động</a:t>
            </a:r>
            <a:r>
              <a:rPr lang="en-GB" sz="2800" dirty="0">
                <a:solidFill>
                  <a:srgbClr val="FF0000"/>
                </a:solidFill>
                <a:cs typeface="Tahoma" pitchFamily="34" charset="0"/>
              </a:rPr>
              <a:t>. </a:t>
            </a:r>
          </a:p>
        </p:txBody>
      </p:sp>
      <p:sp>
        <p:nvSpPr>
          <p:cNvPr id="6" name="Rectangle 5"/>
          <p:cNvSpPr/>
          <p:nvPr/>
        </p:nvSpPr>
        <p:spPr>
          <a:xfrm>
            <a:off x="235113" y="4168357"/>
            <a:ext cx="11023435" cy="738664"/>
          </a:xfrm>
          <a:prstGeom prst="rect">
            <a:avLst/>
          </a:prstGeom>
        </p:spPr>
        <p:txBody>
          <a:bodyPr wrap="square">
            <a:spAutoFit/>
          </a:bodyPr>
          <a:lstStyle/>
          <a:p>
            <a:pPr>
              <a:lnSpc>
                <a:spcPct val="150000"/>
              </a:lnSpc>
            </a:pPr>
            <a:r>
              <a:rPr lang="vi-VN" sz="2800">
                <a:solidFill>
                  <a:srgbClr val="FF0000"/>
                </a:solidFill>
                <a:cs typeface="Tahoma" pitchFamily="34" charset="0"/>
              </a:rPr>
              <a:t>- Trang bị bình </a:t>
            </a:r>
            <a:r>
              <a:rPr lang="en-GB" sz="2800">
                <a:solidFill>
                  <a:srgbClr val="FF0000"/>
                </a:solidFill>
                <a:latin typeface="Arial" panose="020B0604020202020204" pitchFamily="34" charset="0"/>
                <a:cs typeface="Arial" panose="020B0604020202020204" pitchFamily="34" charset="0"/>
              </a:rPr>
              <a:t>chữa cháy ở những nơi có sử dụng nhiều chất đốt</a:t>
            </a:r>
            <a:r>
              <a:rPr lang="en-GB" sz="2800">
                <a:solidFill>
                  <a:srgbClr val="FF0000"/>
                </a:solidFill>
                <a:cs typeface="Tahoma" pitchFamily="34" charset="0"/>
              </a:rPr>
              <a:t>.</a:t>
            </a:r>
          </a:p>
        </p:txBody>
      </p:sp>
      <p:pic>
        <p:nvPicPr>
          <p:cNvPr id="7" name="Picture 6" descr="C:\Users\HP\Pictures\Screenshots\Screenshot (490).png"/>
          <p:cNvPicPr>
            <a:picLocks noChangeAspect="1" noChangeArrowheads="1"/>
          </p:cNvPicPr>
          <p:nvPr/>
        </p:nvPicPr>
        <p:blipFill rotWithShape="1">
          <a:blip r:embed="rId3">
            <a:extLst>
              <a:ext uri="{28A0092B-C50C-407E-A947-70E740481C1C}">
                <a14:useLocalDpi xmlns:a14="http://schemas.microsoft.com/office/drawing/2010/main" val="0"/>
              </a:ext>
            </a:extLst>
          </a:blip>
          <a:srcRect l="511" t="87018" r="11393" b="-289"/>
          <a:stretch/>
        </p:blipFill>
        <p:spPr bwMode="auto">
          <a:xfrm>
            <a:off x="-171449" y="264496"/>
            <a:ext cx="12192000" cy="8780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243521" y="3144065"/>
            <a:ext cx="11023435" cy="669094"/>
          </a:xfrm>
          <a:prstGeom prst="rect">
            <a:avLst/>
          </a:prstGeom>
        </p:spPr>
        <p:txBody>
          <a:bodyPr wrap="square">
            <a:spAutoFit/>
          </a:bodyPr>
          <a:lstStyle/>
          <a:p>
            <a:pPr>
              <a:lnSpc>
                <a:spcPct val="150000"/>
              </a:lnSpc>
            </a:pPr>
            <a:r>
              <a:rPr lang="vi-VN" sz="2800">
                <a:solidFill>
                  <a:srgbClr val="FF0000"/>
                </a:solidFill>
                <a:cs typeface="Tahoma" pitchFamily="34" charset="0"/>
              </a:rPr>
              <a:t>- Nếu sử dụng bếp củi ta nên làm cho củi tắt hoàn sau khi đun nấu</a:t>
            </a:r>
            <a:r>
              <a:rPr lang="en-GB" sz="2800">
                <a:solidFill>
                  <a:srgbClr val="FF0000"/>
                </a:solidFill>
                <a:cs typeface="Tahoma" pitchFamily="34" charset="0"/>
              </a:rPr>
              <a:t>. </a:t>
            </a:r>
            <a:endParaRPr lang="en-GB" sz="2800" dirty="0">
              <a:solidFill>
                <a:srgbClr val="FF0000"/>
              </a:solidFill>
              <a:cs typeface="Tahoma" pitchFamily="34" charset="0"/>
            </a:endParaRPr>
          </a:p>
        </p:txBody>
      </p:sp>
      <p:sp>
        <p:nvSpPr>
          <p:cNvPr id="9" name="Rectangle 8"/>
          <p:cNvSpPr/>
          <p:nvPr/>
        </p:nvSpPr>
        <p:spPr>
          <a:xfrm>
            <a:off x="235114" y="3648573"/>
            <a:ext cx="11956886" cy="738664"/>
          </a:xfrm>
          <a:prstGeom prst="rect">
            <a:avLst/>
          </a:prstGeom>
        </p:spPr>
        <p:txBody>
          <a:bodyPr wrap="square">
            <a:spAutoFit/>
          </a:bodyPr>
          <a:lstStyle/>
          <a:p>
            <a:pPr>
              <a:lnSpc>
                <a:spcPct val="150000"/>
              </a:lnSpc>
            </a:pPr>
            <a:r>
              <a:rPr lang="vi-VN" sz="2800" dirty="0">
                <a:solidFill>
                  <a:srgbClr val="FF0000"/>
                </a:solidFill>
                <a:cs typeface="Tahoma" pitchFamily="34" charset="0"/>
              </a:rPr>
              <a:t>- Dọn dẹp củi, than, giấy, các chất dễ cháy gọn gàng, tránh xa nơi đun nấu</a:t>
            </a:r>
            <a:r>
              <a:rPr lang="en-GB" sz="2800" dirty="0">
                <a:solidFill>
                  <a:srgbClr val="FF0000"/>
                </a:solidFill>
                <a:cs typeface="Tahoma" pitchFamily="34" charset="0"/>
              </a:rPr>
              <a:t> </a:t>
            </a:r>
          </a:p>
        </p:txBody>
      </p:sp>
      <p:sp>
        <p:nvSpPr>
          <p:cNvPr id="10" name="Rectangle 9"/>
          <p:cNvSpPr/>
          <p:nvPr/>
        </p:nvSpPr>
        <p:spPr>
          <a:xfrm>
            <a:off x="235114" y="4703239"/>
            <a:ext cx="11023435" cy="738664"/>
          </a:xfrm>
          <a:prstGeom prst="rect">
            <a:avLst/>
          </a:prstGeom>
        </p:spPr>
        <p:txBody>
          <a:bodyPr wrap="square">
            <a:spAutoFit/>
          </a:bodyPr>
          <a:lstStyle/>
          <a:p>
            <a:pPr>
              <a:lnSpc>
                <a:spcPct val="150000"/>
              </a:lnSpc>
            </a:pPr>
            <a:r>
              <a:rPr lang="vi-VN" sz="2800">
                <a:solidFill>
                  <a:srgbClr val="FF0000"/>
                </a:solidFill>
                <a:cs typeface="Tahoma" pitchFamily="34" charset="0"/>
              </a:rPr>
              <a:t>- Lắp đặt hệ thống báo cháy </a:t>
            </a:r>
            <a:r>
              <a:rPr lang="en-GB" sz="2800">
                <a:solidFill>
                  <a:srgbClr val="FF0000"/>
                </a:solidFill>
                <a:cs typeface="Tahoma" pitchFamily="34" charset="0"/>
              </a:rPr>
              <a:t>tự </a:t>
            </a:r>
            <a:r>
              <a:rPr lang="vi-VN" sz="2800">
                <a:solidFill>
                  <a:srgbClr val="FF0000"/>
                </a:solidFill>
                <a:cs typeface="Tahoma" pitchFamily="34" charset="0"/>
              </a:rPr>
              <a:t>động, khi có cháy xảy ra</a:t>
            </a:r>
            <a:r>
              <a:rPr lang="en-GB" sz="2800">
                <a:solidFill>
                  <a:srgbClr val="FF0000"/>
                </a:solidFill>
                <a:cs typeface="Tahoma" pitchFamily="34" charset="0"/>
              </a:rPr>
              <a:t>. </a:t>
            </a:r>
            <a:endParaRPr lang="en-GB" sz="2800" dirty="0">
              <a:solidFill>
                <a:srgbClr val="FF0000"/>
              </a:solidFill>
              <a:cs typeface="Tahoma" pitchFamily="34" charset="0"/>
            </a:endParaRPr>
          </a:p>
        </p:txBody>
      </p:sp>
    </p:spTree>
    <p:extLst>
      <p:ext uri="{BB962C8B-B14F-4D97-AF65-F5344CB8AC3E}">
        <p14:creationId xmlns:p14="http://schemas.microsoft.com/office/powerpoint/2010/main" val="17327724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563880" y="457200"/>
            <a:ext cx="11064240"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TextBox 6"/>
          <p:cNvSpPr txBox="1"/>
          <p:nvPr/>
        </p:nvSpPr>
        <p:spPr>
          <a:xfrm>
            <a:off x="1305563" y="1104064"/>
            <a:ext cx="11172187" cy="523210"/>
          </a:xfrm>
          <a:prstGeom prst="rect">
            <a:avLst/>
          </a:prstGeom>
          <a:noFill/>
        </p:spPr>
        <p:txBody>
          <a:bodyPr wrap="square" lIns="91431" tIns="45715" rIns="91431" bIns="45715" rtlCol="0">
            <a:spAutoFit/>
          </a:bodyPr>
          <a:lstStyle/>
          <a:p>
            <a:pPr>
              <a:defRPr/>
            </a:pPr>
            <a:r>
              <a:rPr lang="en-US" sz="2800" dirty="0" err="1">
                <a:solidFill>
                  <a:prstClr val="black"/>
                </a:solidFill>
                <a:latin typeface="Arial" panose="020B0604020202020204" pitchFamily="34" charset="0"/>
                <a:cs typeface="Arial" panose="020B0604020202020204" pitchFamily="34" charset="0"/>
              </a:rPr>
              <a:t>Một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số</a:t>
            </a:r>
            <a:r>
              <a:rPr lang="en-US" sz="2800" dirty="0">
                <a:solidFill>
                  <a:prstClr val="black"/>
                </a:solidFill>
                <a:latin typeface="Arial" panose="020B0604020202020204" pitchFamily="34" charset="0"/>
                <a:cs typeface="Arial" panose="020B0604020202020204" pitchFamily="34" charset="0"/>
              </a:rPr>
              <a:t> tai </a:t>
            </a:r>
            <a:r>
              <a:rPr lang="en-US" sz="2800" dirty="0" err="1">
                <a:solidFill>
                  <a:prstClr val="black"/>
                </a:solidFill>
                <a:latin typeface="Arial" panose="020B0604020202020204" pitchFamily="34" charset="0"/>
                <a:cs typeface="Arial" panose="020B0604020202020204" pitchFamily="34" charset="0"/>
              </a:rPr>
              <a:t>nạn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có</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thể</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xảy</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ra</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khi</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sử</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dụng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chất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đốt</a:t>
            </a:r>
            <a:r>
              <a:rPr lang="en-US" sz="2800" dirty="0">
                <a:solidFill>
                  <a:prstClr val="black"/>
                </a:solidFill>
                <a:latin typeface="Arial" panose="020B0604020202020204" pitchFamily="34" charset="0"/>
                <a:cs typeface="Arial" panose="020B0604020202020204" pitchFamily="34" charset="0"/>
              </a:rPr>
              <a:t> </a:t>
            </a:r>
            <a:r>
              <a:rPr lang="en-US" sz="2800" err="1">
                <a:solidFill>
                  <a:prstClr val="black"/>
                </a:solidFill>
                <a:latin typeface="Arial" panose="020B0604020202020204" pitchFamily="34" charset="0"/>
                <a:cs typeface="Arial" panose="020B0604020202020204" pitchFamily="34" charset="0"/>
              </a:rPr>
              <a:t>không</a:t>
            </a:r>
            <a:r>
              <a:rPr lang="en-US" sz="2800">
                <a:solidFill>
                  <a:prstClr val="black"/>
                </a:solidFill>
                <a:latin typeface="Arial" panose="020B0604020202020204" pitchFamily="34" charset="0"/>
                <a:cs typeface="Arial" panose="020B0604020202020204" pitchFamily="34" charset="0"/>
              </a:rPr>
              <a:t> đúng cách</a:t>
            </a:r>
            <a:r>
              <a:rPr lang="en-US" sz="2800" dirty="0">
                <a:solidFill>
                  <a:prstClr val="black"/>
                </a:solidFill>
                <a:latin typeface="Arial" panose="020B0604020202020204" pitchFamily="34" charset="0"/>
                <a:cs typeface="Arial" panose="020B0604020202020204" pitchFamily="34" charset="0"/>
              </a:rPr>
              <a:t>.</a:t>
            </a:r>
            <a:endParaRPr lang="en-GB" sz="2800" dirty="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480" y="1031324"/>
            <a:ext cx="659083" cy="692203"/>
          </a:xfrm>
          <a:prstGeom prst="rect">
            <a:avLst/>
          </a:prstGeom>
        </p:spPr>
      </p:pic>
      <p:pic>
        <p:nvPicPr>
          <p:cNvPr id="8" name="Picture 7"/>
          <p:cNvPicPr>
            <a:picLocks noChangeAspect="1"/>
          </p:cNvPicPr>
          <p:nvPr/>
        </p:nvPicPr>
        <p:blipFill>
          <a:blip r:embed="rId4"/>
          <a:stretch>
            <a:fillRect/>
          </a:stretch>
        </p:blipFill>
        <p:spPr>
          <a:xfrm>
            <a:off x="6439143" y="2128838"/>
            <a:ext cx="4845839" cy="3357563"/>
          </a:xfrm>
          <a:prstGeom prst="rect">
            <a:avLst/>
          </a:prstGeom>
        </p:spPr>
      </p:pic>
      <p:sp>
        <p:nvSpPr>
          <p:cNvPr id="13" name="TextBox 12"/>
          <p:cNvSpPr txBox="1"/>
          <p:nvPr/>
        </p:nvSpPr>
        <p:spPr>
          <a:xfrm>
            <a:off x="1682177" y="5486401"/>
            <a:ext cx="3638670" cy="584765"/>
          </a:xfrm>
          <a:prstGeom prst="rect">
            <a:avLst/>
          </a:prstGeom>
          <a:noFill/>
        </p:spPr>
        <p:txBody>
          <a:bodyPr wrap="none" lIns="91431" tIns="45715" rIns="91431" bIns="45715" rtlCol="0">
            <a:spAutoFit/>
          </a:bodyPr>
          <a:lstStyle/>
          <a:p>
            <a:r>
              <a:rPr lang="en-GB" sz="3200"/>
              <a:t>Nổ gas gây </a:t>
            </a:r>
            <a:r>
              <a:rPr lang="en-GB" sz="3200">
                <a:latin typeface="Arial" panose="020B0604020202020204" pitchFamily="34" charset="0"/>
                <a:cs typeface="Arial" panose="020B0604020202020204" pitchFamily="34" charset="0"/>
              </a:rPr>
              <a:t>cháy</a:t>
            </a:r>
            <a:r>
              <a:rPr lang="en-GB" sz="3200"/>
              <a:t> nhà</a:t>
            </a:r>
          </a:p>
        </p:txBody>
      </p:sp>
      <p:sp>
        <p:nvSpPr>
          <p:cNvPr id="14" name="TextBox 13"/>
          <p:cNvSpPr txBox="1"/>
          <p:nvPr/>
        </p:nvSpPr>
        <p:spPr>
          <a:xfrm>
            <a:off x="7949000" y="5543536"/>
            <a:ext cx="1826123" cy="584765"/>
          </a:xfrm>
          <a:prstGeom prst="rect">
            <a:avLst/>
          </a:prstGeom>
          <a:noFill/>
        </p:spPr>
        <p:txBody>
          <a:bodyPr wrap="none" lIns="91431" tIns="45715" rIns="91431" bIns="45715" rtlCol="0">
            <a:spAutoFit/>
          </a:bodyPr>
          <a:lstStyle/>
          <a:p>
            <a:r>
              <a:rPr lang="en-GB" sz="3200"/>
              <a:t>Bị </a:t>
            </a:r>
            <a:r>
              <a:rPr lang="en-GB" sz="3200">
                <a:latin typeface="Arial" panose="020B0604020202020204" pitchFamily="34" charset="0"/>
                <a:cs typeface="Arial" panose="020B0604020202020204" pitchFamily="34" charset="0"/>
              </a:rPr>
              <a:t>phỏng</a:t>
            </a:r>
            <a:r>
              <a:rPr lang="en-GB" sz="3200"/>
              <a:t> </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4722" y="2128839"/>
            <a:ext cx="5406665" cy="3357562"/>
          </a:xfrm>
          <a:prstGeom prst="rect">
            <a:avLst/>
          </a:prstGeom>
        </p:spPr>
      </p:pic>
    </p:spTree>
    <p:extLst>
      <p:ext uri="{BB962C8B-B14F-4D97-AF65-F5344CB8AC3E}">
        <p14:creationId xmlns:p14="http://schemas.microsoft.com/office/powerpoint/2010/main" val="3085388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822" y="855240"/>
            <a:ext cx="4318003" cy="1865534"/>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10" y="1465902"/>
            <a:ext cx="3606803" cy="2408234"/>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6" y="1226714"/>
            <a:ext cx="1143355" cy="1051979"/>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347109" y="732576"/>
            <a:ext cx="1283427" cy="1014770"/>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a:fillRect/>
          </a:stretch>
        </p:blipFill>
        <p:spPr>
          <a:xfrm>
            <a:off x="173122" y="5105400"/>
            <a:ext cx="2015227" cy="1676400"/>
          </a:xfrm>
          <a:prstGeom prst="rect">
            <a:avLst/>
          </a:prstGeom>
        </p:spPr>
      </p:pic>
      <p:pic>
        <p:nvPicPr>
          <p:cNvPr id="17" name="图片 16"/>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a:fillRect/>
          </a:stretch>
        </p:blipFill>
        <p:spPr>
          <a:xfrm>
            <a:off x="9616077" y="3883918"/>
            <a:ext cx="2921744" cy="2496608"/>
          </a:xfrm>
          <a:prstGeom prst="rect">
            <a:avLst/>
          </a:prstGeom>
        </p:spPr>
      </p:pic>
      <p:sp>
        <p:nvSpPr>
          <p:cNvPr id="2" name="TextBox 1"/>
          <p:cNvSpPr txBox="1"/>
          <p:nvPr/>
        </p:nvSpPr>
        <p:spPr>
          <a:xfrm>
            <a:off x="837835" y="3113304"/>
            <a:ext cx="9977803" cy="523210"/>
          </a:xfrm>
          <a:prstGeom prst="rect">
            <a:avLst/>
          </a:prstGeom>
          <a:noFill/>
        </p:spPr>
        <p:txBody>
          <a:bodyPr wrap="square" lIns="91431" tIns="45715" rIns="91431" bIns="45715" rtlCol="0">
            <a:spAutoFit/>
          </a:bodyPr>
          <a:lstStyle/>
          <a:p>
            <a:r>
              <a:rPr lang="en-US" sz="2800" b="1">
                <a:latin typeface="Arial" panose="020B0604020202020204" pitchFamily="34" charset="0"/>
                <a:cs typeface="Arial" panose="020B0604020202020204" pitchFamily="34" charset="0"/>
              </a:rPr>
              <a:t>b. Biện </a:t>
            </a:r>
            <a:r>
              <a:rPr lang="en-US" sz="2800" b="1" err="1">
                <a:latin typeface="Arial" panose="020B0604020202020204" pitchFamily="34" charset="0"/>
                <a:cs typeface="Arial" panose="020B0604020202020204" pitchFamily="34" charset="0"/>
              </a:rPr>
              <a:t>pháp</a:t>
            </a:r>
            <a:r>
              <a:rPr lang="en-US" sz="2800" b="1">
                <a:latin typeface="Arial" panose="020B0604020202020204" pitchFamily="34" charset="0"/>
                <a:cs typeface="Arial" panose="020B0604020202020204" pitchFamily="34" charset="0"/>
              </a:rPr>
              <a:t> phòng chống</a:t>
            </a:r>
            <a:r>
              <a:rPr lang="en-US" sz="2800" b="1" dirty="0">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cháy, </a:t>
            </a:r>
            <a:r>
              <a:rPr lang="en-US" sz="2800" b="1" dirty="0" err="1">
                <a:latin typeface="Arial" panose="020B0604020202020204" pitchFamily="34" charset="0"/>
                <a:cs typeface="Arial" panose="020B0604020202020204" pitchFamily="34" charset="0"/>
              </a:rPr>
              <a:t>nổ</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sử</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err="1">
                <a:latin typeface="Arial" panose="020B0604020202020204" pitchFamily="34" charset="0"/>
                <a:cs typeface="Arial" panose="020B0604020202020204" pitchFamily="34" charset="0"/>
              </a:rPr>
              <a:t>chất</a:t>
            </a:r>
            <a:r>
              <a:rPr lang="en-US" sz="2800" b="1">
                <a:latin typeface="Arial" panose="020B0604020202020204" pitchFamily="34" charset="0"/>
                <a:cs typeface="Arial" panose="020B0604020202020204" pitchFamily="34" charset="0"/>
              </a:rPr>
              <a:t> đốt: </a:t>
            </a:r>
            <a:endParaRPr lang="en-US" sz="2800" b="1" dirty="0">
              <a:latin typeface="Arial" panose="020B0604020202020204" pitchFamily="34" charset="0"/>
              <a:cs typeface="Arial" panose="020B0604020202020204" pitchFamily="34" charset="0"/>
            </a:endParaRPr>
          </a:p>
        </p:txBody>
      </p:sp>
      <p:sp>
        <p:nvSpPr>
          <p:cNvPr id="9" name="Rectangle 8"/>
          <p:cNvSpPr/>
          <p:nvPr/>
        </p:nvSpPr>
        <p:spPr>
          <a:xfrm>
            <a:off x="423863" y="593630"/>
            <a:ext cx="11304525" cy="523220"/>
          </a:xfrm>
          <a:prstGeom prst="rect">
            <a:avLst/>
          </a:prstGeom>
        </p:spPr>
        <p:txBody>
          <a:bodyPr wrap="square">
            <a:spAutoFit/>
          </a:bodyPr>
          <a:lstStyle/>
          <a:p>
            <a:pPr algn="ctr"/>
            <a:r>
              <a:rPr lang="vi-VN" sz="2800" b="1" i="1">
                <a:cs typeface="Times New Roman" panose="02020603050405020304" pitchFamily="18" charset="0"/>
              </a:rPr>
              <a:t>Thứ bảy ngày 26 tháng 10 năm 2024</a:t>
            </a:r>
            <a:endParaRPr lang="en-US" sz="2800" b="1" i="1" dirty="0">
              <a:cs typeface="Times New Roman" panose="02020603050405020304" pitchFamily="18" charset="0"/>
            </a:endParaRPr>
          </a:p>
        </p:txBody>
      </p:sp>
      <p:sp>
        <p:nvSpPr>
          <p:cNvPr id="10" name="Rectangle 9"/>
          <p:cNvSpPr/>
          <p:nvPr/>
        </p:nvSpPr>
        <p:spPr>
          <a:xfrm>
            <a:off x="423863" y="1401681"/>
            <a:ext cx="11466450" cy="584775"/>
          </a:xfrm>
          <a:prstGeom prst="rect">
            <a:avLst/>
          </a:prstGeom>
        </p:spPr>
        <p:txBody>
          <a:bodyPr wrap="square">
            <a:spAutoFit/>
          </a:bodyPr>
          <a:lstStyle/>
          <a:p>
            <a:pPr algn="ctr"/>
            <a:r>
              <a:rPr lang="vi-VN" sz="3200" b="1" u="sng">
                <a:cs typeface="Times New Roman" panose="02020603050405020304" pitchFamily="18" charset="0"/>
              </a:rPr>
              <a:t>Khoa học</a:t>
            </a:r>
            <a:r>
              <a:rPr lang="vi-VN" sz="3200" b="1">
                <a:cs typeface="Times New Roman" panose="02020603050405020304" pitchFamily="18" charset="0"/>
              </a:rPr>
              <a:t>: </a:t>
            </a:r>
            <a:r>
              <a:rPr lang="vi-VN" sz="3200" b="1">
                <a:solidFill>
                  <a:srgbClr val="C00000"/>
                </a:solidFill>
                <a:cs typeface="Times New Roman" panose="02020603050405020304" pitchFamily="18" charset="0"/>
              </a:rPr>
              <a:t>Năng lượng và năng lượng chất đốt (Tiết 3)</a:t>
            </a:r>
            <a:endParaRPr lang="en-US" sz="3200" b="1" dirty="0">
              <a:solidFill>
                <a:srgbClr val="C00000"/>
              </a:solidFill>
              <a:cs typeface="Times New Roman" panose="02020603050405020304" pitchFamily="18" charset="0"/>
            </a:endParaRPr>
          </a:p>
        </p:txBody>
      </p:sp>
      <p:sp>
        <p:nvSpPr>
          <p:cNvPr id="12" name="Rectangle 11"/>
          <p:cNvSpPr/>
          <p:nvPr/>
        </p:nvSpPr>
        <p:spPr>
          <a:xfrm>
            <a:off x="675912" y="2603167"/>
            <a:ext cx="3024552" cy="523220"/>
          </a:xfrm>
          <a:prstGeom prst="rect">
            <a:avLst/>
          </a:prstGeom>
        </p:spPr>
        <p:txBody>
          <a:bodyPr wrap="square">
            <a:spAutoFit/>
          </a:bodyPr>
          <a:lstStyle/>
          <a:p>
            <a:pPr algn="ctr"/>
            <a:r>
              <a:rPr lang="vi-VN" sz="2800" b="1">
                <a:cs typeface="Times New Roman" panose="02020603050405020304" pitchFamily="18" charset="0"/>
              </a:rPr>
              <a:t>a. Tình huống:</a:t>
            </a:r>
            <a:endParaRPr lang="en-US" sz="2800" b="1" dirty="0">
              <a:cs typeface="Times New Roman" panose="02020603050405020304" pitchFamily="18" charset="0"/>
            </a:endParaRPr>
          </a:p>
        </p:txBody>
      </p:sp>
      <p:sp>
        <p:nvSpPr>
          <p:cNvPr id="19" name="TextBox 18"/>
          <p:cNvSpPr txBox="1"/>
          <p:nvPr/>
        </p:nvSpPr>
        <p:spPr>
          <a:xfrm>
            <a:off x="423864" y="3636514"/>
            <a:ext cx="10391774" cy="954097"/>
          </a:xfrm>
          <a:prstGeom prst="rect">
            <a:avLst/>
          </a:prstGeom>
          <a:noFill/>
        </p:spPr>
        <p:txBody>
          <a:bodyPr wrap="square" lIns="91431" tIns="45715" rIns="91431" bIns="45715" rtlCol="0">
            <a:spAutoFit/>
          </a:bodyPr>
          <a:lstStyle/>
          <a:p>
            <a:pPr algn="just"/>
            <a:r>
              <a:rPr lang="en-US" sz="2800" b="1">
                <a:latin typeface="Arial" panose="020B0604020202020204" pitchFamily="34" charset="0"/>
                <a:cs typeface="Arial" panose="020B0604020202020204" pitchFamily="34" charset="0"/>
              </a:rPr>
              <a:t>    c. Biện </a:t>
            </a:r>
            <a:r>
              <a:rPr lang="en-US" sz="2800" b="1" err="1">
                <a:latin typeface="Arial" panose="020B0604020202020204" pitchFamily="34" charset="0"/>
                <a:cs typeface="Arial" panose="020B0604020202020204" pitchFamily="34" charset="0"/>
              </a:rPr>
              <a:t>pháp</a:t>
            </a:r>
            <a:r>
              <a:rPr lang="en-US" sz="2800" b="1">
                <a:latin typeface="Arial" panose="020B0604020202020204" pitchFamily="34" charset="0"/>
                <a:cs typeface="Arial" panose="020B0604020202020204" pitchFamily="34" charset="0"/>
              </a:rPr>
              <a:t> </a:t>
            </a:r>
            <a:r>
              <a:rPr lang="vi-VN" sz="2800" b="1">
                <a:latin typeface="Arial" panose="020B0604020202020204" pitchFamily="34" charset="0"/>
                <a:cs typeface="Arial" panose="020B0604020202020204" pitchFamily="34" charset="0"/>
              </a:rPr>
              <a:t>hạn chế ô nhiễm</a:t>
            </a:r>
            <a:r>
              <a:rPr lang="en-US" sz="2800" b="1">
                <a:latin typeface="Arial" panose="020B0604020202020204" pitchFamily="34" charset="0"/>
                <a:cs typeface="Arial" panose="020B0604020202020204" pitchFamily="34" charset="0"/>
              </a:rPr>
              <a:t> </a:t>
            </a:r>
            <a:r>
              <a:rPr lang="vi-VN" sz="2800" b="1">
                <a:latin typeface="Arial" panose="020B0604020202020204" pitchFamily="34" charset="0"/>
                <a:cs typeface="Arial" panose="020B0604020202020204" pitchFamily="34" charset="0"/>
              </a:rPr>
              <a:t>môi trường </a:t>
            </a:r>
            <a:r>
              <a:rPr lang="en-US" sz="2800" b="1">
                <a:latin typeface="Arial" panose="020B0604020202020204" pitchFamily="34" charset="0"/>
                <a:cs typeface="Arial" panose="020B0604020202020204" pitchFamily="34" charset="0"/>
              </a:rPr>
              <a:t>khi sử dụng chất </a:t>
            </a:r>
            <a:r>
              <a:rPr lang="vi-VN" sz="2800" b="1">
                <a:latin typeface="Arial" panose="020B0604020202020204" pitchFamily="34" charset="0"/>
                <a:cs typeface="Arial" panose="020B0604020202020204" pitchFamily="34" charset="0"/>
              </a:rPr>
              <a:t>đốt</a:t>
            </a:r>
            <a:r>
              <a:rPr lang="en-US" sz="2800" b="1">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20" name="Rectangle 19"/>
          <p:cNvSpPr/>
          <p:nvPr/>
        </p:nvSpPr>
        <p:spPr>
          <a:xfrm>
            <a:off x="603027" y="2117376"/>
            <a:ext cx="9386887" cy="523220"/>
          </a:xfrm>
          <a:prstGeom prst="rect">
            <a:avLst/>
          </a:prstGeom>
        </p:spPr>
        <p:txBody>
          <a:bodyPr wrap="square">
            <a:spAutoFit/>
          </a:bodyPr>
          <a:lstStyle/>
          <a:p>
            <a:pPr algn="ctr"/>
            <a:r>
              <a:rPr lang="vi-VN" sz="2800" b="1">
                <a:cs typeface="Times New Roman" panose="02020603050405020304" pitchFamily="18" charset="0"/>
              </a:rPr>
              <a:t>Hoạt động 3: Sử dụng chất đốt an toàn và tiết kiệm </a:t>
            </a:r>
            <a:endParaRPr lang="en-US" sz="2800" b="1" dirty="0">
              <a:cs typeface="Times New Roman" panose="02020603050405020304" pitchFamily="18" charset="0"/>
            </a:endParaRPr>
          </a:p>
        </p:txBody>
      </p:sp>
    </p:spTree>
    <p:extLst>
      <p:ext uri="{BB962C8B-B14F-4D97-AF65-F5344CB8AC3E}">
        <p14:creationId xmlns:p14="http://schemas.microsoft.com/office/powerpoint/2010/main" val="72344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95534" y="0"/>
            <a:ext cx="11948830" cy="68580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TextBox 5"/>
          <p:cNvSpPr txBox="1"/>
          <p:nvPr/>
        </p:nvSpPr>
        <p:spPr>
          <a:xfrm>
            <a:off x="691259" y="130468"/>
            <a:ext cx="11054687" cy="1384984"/>
          </a:xfrm>
          <a:prstGeom prst="rect">
            <a:avLst/>
          </a:prstGeom>
          <a:noFill/>
        </p:spPr>
        <p:txBody>
          <a:bodyPr wrap="square" lIns="91431" tIns="45715" rIns="91431" bIns="45715" rtlCol="0">
            <a:spAutoFit/>
          </a:bodyPr>
          <a:lstStyle/>
          <a:p>
            <a:pPr>
              <a:defRPr/>
            </a:pPr>
            <a:r>
              <a:rPr lang="en-US" sz="2800" b="1" dirty="0" err="1">
                <a:solidFill>
                  <a:srgbClr val="FF0000"/>
                </a:solidFill>
                <a:latin typeface="Tahoma" pitchFamily="34" charset="0"/>
                <a:cs typeface="Tahoma" pitchFamily="34" charset="0"/>
              </a:rPr>
              <a:t>Hoạt</a:t>
            </a:r>
            <a:r>
              <a:rPr lang="en-US" sz="2800" b="1" dirty="0">
                <a:solidFill>
                  <a:srgbClr val="FF0000"/>
                </a:solidFill>
                <a:latin typeface="Tahoma" pitchFamily="34" charset="0"/>
                <a:cs typeface="Tahoma" pitchFamily="34" charset="0"/>
              </a:rPr>
              <a:t> </a:t>
            </a:r>
            <a:r>
              <a:rPr lang="en-US" sz="2800" b="1" dirty="0" err="1">
                <a:solidFill>
                  <a:srgbClr val="FF0000"/>
                </a:solidFill>
                <a:latin typeface="Tahoma" pitchFamily="34" charset="0"/>
                <a:cs typeface="Tahoma" pitchFamily="34" charset="0"/>
              </a:rPr>
              <a:t>động</a:t>
            </a:r>
            <a:r>
              <a:rPr lang="en-US" sz="2800" b="1" dirty="0">
                <a:solidFill>
                  <a:srgbClr val="FF0000"/>
                </a:solidFill>
                <a:latin typeface="Tahoma" pitchFamily="34" charset="0"/>
                <a:cs typeface="Tahoma" pitchFamily="34" charset="0"/>
              </a:rPr>
              <a:t> </a:t>
            </a:r>
            <a:r>
              <a:rPr lang="en-US" sz="2800" b="1" dirty="0" err="1">
                <a:solidFill>
                  <a:srgbClr val="FF0000"/>
                </a:solidFill>
                <a:latin typeface="Tahoma" pitchFamily="34" charset="0"/>
                <a:cs typeface="Tahoma" pitchFamily="34" charset="0"/>
              </a:rPr>
              <a:t>nhóm</a:t>
            </a:r>
            <a:r>
              <a:rPr lang="en-US" sz="2800" b="1" dirty="0">
                <a:solidFill>
                  <a:srgbClr val="FF0000"/>
                </a:solidFill>
                <a:latin typeface="Tahoma" pitchFamily="34" charset="0"/>
                <a:cs typeface="Tahoma" pitchFamily="34" charset="0"/>
              </a:rPr>
              <a:t> 5</a:t>
            </a:r>
            <a:r>
              <a:rPr lang="en-US" sz="2800" dirty="0">
                <a:solidFill>
                  <a:srgbClr val="FF0000"/>
                </a:solidFill>
                <a:latin typeface="Tahoma" pitchFamily="34" charset="0"/>
                <a:cs typeface="Tahoma" pitchFamily="34" charset="0"/>
              </a:rPr>
              <a:t>: </a:t>
            </a:r>
            <a:r>
              <a:rPr lang="en-US" sz="2800" dirty="0">
                <a:latin typeface="Tahoma" pitchFamily="34" charset="0"/>
                <a:cs typeface="Tahoma" pitchFamily="34" charset="0"/>
              </a:rPr>
              <a:t>(3 </a:t>
            </a:r>
            <a:r>
              <a:rPr lang="vi-VN" sz="2800" dirty="0">
                <a:latin typeface="Tahoma" pitchFamily="34" charset="0"/>
                <a:cs typeface="Tahoma" pitchFamily="34" charset="0"/>
              </a:rPr>
              <a:t>phút) </a:t>
            </a:r>
            <a:r>
              <a:rPr lang="en-US" sz="2800" dirty="0" err="1">
                <a:latin typeface="Tahoma" pitchFamily="34" charset="0"/>
                <a:cs typeface="Tahoma" pitchFamily="34" charset="0"/>
              </a:rPr>
              <a:t>Quan</a:t>
            </a:r>
            <a:r>
              <a:rPr lang="en-US" sz="2800" dirty="0">
                <a:latin typeface="Tahoma" pitchFamily="34" charset="0"/>
                <a:cs typeface="Tahoma" pitchFamily="34" charset="0"/>
              </a:rPr>
              <a:t> </a:t>
            </a:r>
            <a:r>
              <a:rPr lang="en-US" sz="2800" dirty="0" err="1">
                <a:latin typeface="Tahoma" pitchFamily="34" charset="0"/>
                <a:cs typeface="Tahoma" pitchFamily="34" charset="0"/>
              </a:rPr>
              <a:t>sát</a:t>
            </a:r>
            <a:r>
              <a:rPr lang="en-US" sz="2800" dirty="0">
                <a:latin typeface="Tahoma" pitchFamily="34" charset="0"/>
                <a:cs typeface="Tahoma" pitchFamily="34" charset="0"/>
              </a:rPr>
              <a:t> </a:t>
            </a:r>
            <a:r>
              <a:rPr lang="en-US" sz="2800" dirty="0" err="1">
                <a:latin typeface="Tahoma" pitchFamily="34" charset="0"/>
                <a:cs typeface="Tahoma" pitchFamily="34" charset="0"/>
              </a:rPr>
              <a:t>các</a:t>
            </a:r>
            <a:r>
              <a:rPr lang="en-US" sz="2800" dirty="0">
                <a:latin typeface="Tahoma" pitchFamily="34" charset="0"/>
                <a:cs typeface="Tahoma" pitchFamily="34" charset="0"/>
              </a:rPr>
              <a:t> </a:t>
            </a:r>
            <a:r>
              <a:rPr lang="en-US" sz="2800" dirty="0" err="1">
                <a:latin typeface="Tahoma" pitchFamily="34" charset="0"/>
                <a:cs typeface="Tahoma" pitchFamily="34" charset="0"/>
              </a:rPr>
              <a:t>hình</a:t>
            </a:r>
            <a:r>
              <a:rPr lang="en-US" sz="2800" dirty="0">
                <a:latin typeface="Tahoma" pitchFamily="34" charset="0"/>
                <a:cs typeface="Tahoma" pitchFamily="34" charset="0"/>
              </a:rPr>
              <a:t> </a:t>
            </a:r>
            <a:r>
              <a:rPr lang="en-US" sz="2800" dirty="0" err="1">
                <a:latin typeface="Tahoma" pitchFamily="34" charset="0"/>
                <a:cs typeface="Tahoma" pitchFamily="34" charset="0"/>
              </a:rPr>
              <a:t>dưới</a:t>
            </a:r>
            <a:r>
              <a:rPr lang="en-US" sz="2800" dirty="0">
                <a:latin typeface="Tahoma" pitchFamily="34" charset="0"/>
                <a:cs typeface="Tahoma" pitchFamily="34" charset="0"/>
              </a:rPr>
              <a:t> </a:t>
            </a:r>
            <a:r>
              <a:rPr lang="en-US" sz="2800" dirty="0" err="1">
                <a:latin typeface="Tahoma" pitchFamily="34" charset="0"/>
                <a:cs typeface="Tahoma" pitchFamily="34" charset="0"/>
              </a:rPr>
              <a:t>đây</a:t>
            </a:r>
            <a:r>
              <a:rPr lang="en-US" sz="2800" dirty="0">
                <a:latin typeface="Tahoma" pitchFamily="34" charset="0"/>
                <a:cs typeface="Tahoma" pitchFamily="34" charset="0"/>
              </a:rPr>
              <a:t>, </a:t>
            </a:r>
            <a:r>
              <a:rPr lang="en-US" sz="2800" dirty="0" err="1">
                <a:latin typeface="Tahoma" pitchFamily="34" charset="0"/>
                <a:cs typeface="Tahoma" pitchFamily="34" charset="0"/>
              </a:rPr>
              <a:t>cho</a:t>
            </a:r>
            <a:r>
              <a:rPr lang="en-US" sz="2800" dirty="0">
                <a:latin typeface="Tahoma" pitchFamily="34" charset="0"/>
                <a:cs typeface="Tahoma" pitchFamily="34" charset="0"/>
              </a:rPr>
              <a:t> </a:t>
            </a:r>
            <a:r>
              <a:rPr lang="en-US" sz="2800" dirty="0" err="1">
                <a:latin typeface="Tahoma" pitchFamily="34" charset="0"/>
                <a:cs typeface="Tahoma" pitchFamily="34" charset="0"/>
              </a:rPr>
              <a:t>biết</a:t>
            </a:r>
            <a:r>
              <a:rPr lang="en-US" sz="2800" dirty="0">
                <a:latin typeface="Tahoma" pitchFamily="34" charset="0"/>
                <a:cs typeface="Tahoma" pitchFamily="34" charset="0"/>
              </a:rPr>
              <a:t>:</a:t>
            </a:r>
          </a:p>
          <a:p>
            <a:pPr>
              <a:defRPr/>
            </a:pPr>
            <a:r>
              <a:rPr lang="en-US" sz="2800" dirty="0">
                <a:latin typeface="Tahoma" pitchFamily="34" charset="0"/>
                <a:cs typeface="Tahoma" pitchFamily="34" charset="0"/>
              </a:rPr>
              <a:t>1. </a:t>
            </a:r>
            <a:r>
              <a:rPr lang="en-US" sz="2800" dirty="0" err="1">
                <a:latin typeface="Tahoma" pitchFamily="34" charset="0"/>
                <a:cs typeface="Tahoma" pitchFamily="34" charset="0"/>
              </a:rPr>
              <a:t>Vì</a:t>
            </a:r>
            <a:r>
              <a:rPr lang="en-US" sz="2800" dirty="0">
                <a:latin typeface="Tahoma" pitchFamily="34" charset="0"/>
                <a:cs typeface="Tahoma" pitchFamily="34" charset="0"/>
              </a:rPr>
              <a:t> </a:t>
            </a:r>
            <a:r>
              <a:rPr lang="en-US" sz="2800" dirty="0" err="1">
                <a:latin typeface="Tahoma" pitchFamily="34" charset="0"/>
                <a:cs typeface="Tahoma" pitchFamily="34" charset="0"/>
              </a:rPr>
              <a:t>sao</a:t>
            </a:r>
            <a:r>
              <a:rPr lang="en-US" sz="2800" dirty="0">
                <a:latin typeface="Tahoma" pitchFamily="34" charset="0"/>
                <a:cs typeface="Tahoma" pitchFamily="34" charset="0"/>
              </a:rPr>
              <a:t> </a:t>
            </a:r>
            <a:r>
              <a:rPr lang="en-US" sz="2800" dirty="0" err="1">
                <a:latin typeface="Tahoma" pitchFamily="34" charset="0"/>
                <a:cs typeface="Tahoma" pitchFamily="34" charset="0"/>
              </a:rPr>
              <a:t>khi</a:t>
            </a:r>
            <a:r>
              <a:rPr lang="en-US" sz="2800" dirty="0">
                <a:latin typeface="Tahoma" pitchFamily="34" charset="0"/>
                <a:cs typeface="Tahoma" pitchFamily="34" charset="0"/>
              </a:rPr>
              <a:t> </a:t>
            </a:r>
            <a:r>
              <a:rPr lang="en-US" sz="2800" dirty="0" err="1">
                <a:latin typeface="Tahoma" pitchFamily="34" charset="0"/>
                <a:cs typeface="Tahoma" pitchFamily="34" charset="0"/>
              </a:rPr>
              <a:t>sử</a:t>
            </a:r>
            <a:r>
              <a:rPr lang="en-US" sz="2800" dirty="0">
                <a:latin typeface="Tahoma" pitchFamily="34" charset="0"/>
                <a:cs typeface="Tahoma" pitchFamily="34" charset="0"/>
              </a:rPr>
              <a:t> </a:t>
            </a:r>
            <a:r>
              <a:rPr lang="en-US" sz="2800" dirty="0" err="1">
                <a:latin typeface="Tahoma" pitchFamily="34" charset="0"/>
                <a:cs typeface="Tahoma" pitchFamily="34" charset="0"/>
              </a:rPr>
              <a:t>dụng</a:t>
            </a:r>
            <a:r>
              <a:rPr lang="en-US" sz="2800" dirty="0">
                <a:latin typeface="Tahoma" pitchFamily="34" charset="0"/>
                <a:cs typeface="Tahoma" pitchFamily="34" charset="0"/>
              </a:rPr>
              <a:t> </a:t>
            </a:r>
            <a:r>
              <a:rPr lang="en-US" sz="2800" dirty="0" err="1">
                <a:latin typeface="Tahoma" pitchFamily="34" charset="0"/>
                <a:cs typeface="Tahoma" pitchFamily="34" charset="0"/>
              </a:rPr>
              <a:t>chất</a:t>
            </a:r>
            <a:r>
              <a:rPr lang="en-US" sz="2800" dirty="0">
                <a:latin typeface="Tahoma" pitchFamily="34" charset="0"/>
                <a:cs typeface="Tahoma" pitchFamily="34" charset="0"/>
              </a:rPr>
              <a:t> </a:t>
            </a:r>
            <a:r>
              <a:rPr lang="en-US" sz="2800" dirty="0" err="1">
                <a:latin typeface="Tahoma" pitchFamily="34" charset="0"/>
                <a:cs typeface="Tahoma" pitchFamily="34" charset="0"/>
              </a:rPr>
              <a:t>đốt</a:t>
            </a:r>
            <a:r>
              <a:rPr lang="en-US" sz="2800" dirty="0">
                <a:latin typeface="Tahoma" pitchFamily="34" charset="0"/>
                <a:cs typeface="Tahoma" pitchFamily="34" charset="0"/>
              </a:rPr>
              <a:t> </a:t>
            </a:r>
            <a:r>
              <a:rPr lang="en-US" sz="2800" dirty="0" err="1">
                <a:latin typeface="Tahoma" pitchFamily="34" charset="0"/>
                <a:cs typeface="Tahoma" pitchFamily="34" charset="0"/>
              </a:rPr>
              <a:t>có</a:t>
            </a:r>
            <a:r>
              <a:rPr lang="en-US" sz="2800" dirty="0">
                <a:latin typeface="Tahoma" pitchFamily="34" charset="0"/>
                <a:cs typeface="Tahoma" pitchFamily="34" charset="0"/>
              </a:rPr>
              <a:t> </a:t>
            </a:r>
            <a:r>
              <a:rPr lang="en-US" sz="2800" dirty="0" err="1">
                <a:latin typeface="Tahoma" pitchFamily="34" charset="0"/>
                <a:cs typeface="Tahoma" pitchFamily="34" charset="0"/>
              </a:rPr>
              <a:t>thể</a:t>
            </a:r>
            <a:r>
              <a:rPr lang="en-US" sz="2800" dirty="0">
                <a:latin typeface="Tahoma" pitchFamily="34" charset="0"/>
                <a:cs typeface="Tahoma" pitchFamily="34" charset="0"/>
              </a:rPr>
              <a:t> </a:t>
            </a:r>
            <a:r>
              <a:rPr lang="en-US" sz="2800" dirty="0" err="1">
                <a:latin typeface="Tahoma" pitchFamily="34" charset="0"/>
                <a:cs typeface="Tahoma" pitchFamily="34" charset="0"/>
              </a:rPr>
              <a:t>gây</a:t>
            </a:r>
            <a:r>
              <a:rPr lang="en-US" sz="2800" dirty="0">
                <a:latin typeface="Tahoma" pitchFamily="34" charset="0"/>
                <a:cs typeface="Tahoma" pitchFamily="34" charset="0"/>
              </a:rPr>
              <a:t> ô </a:t>
            </a:r>
            <a:r>
              <a:rPr lang="en-US" sz="2800" dirty="0" err="1">
                <a:latin typeface="Tahoma" pitchFamily="34" charset="0"/>
                <a:cs typeface="Tahoma" pitchFamily="34" charset="0"/>
              </a:rPr>
              <a:t>nhiễm</a:t>
            </a:r>
            <a:r>
              <a:rPr lang="en-US" sz="2800" dirty="0">
                <a:latin typeface="Tahoma" pitchFamily="34" charset="0"/>
                <a:cs typeface="Tahoma" pitchFamily="34" charset="0"/>
              </a:rPr>
              <a:t> </a:t>
            </a:r>
            <a:r>
              <a:rPr lang="en-US" sz="2800" dirty="0" err="1">
                <a:latin typeface="Tahoma" pitchFamily="34" charset="0"/>
                <a:cs typeface="Tahoma" pitchFamily="34" charset="0"/>
              </a:rPr>
              <a:t>môi</a:t>
            </a:r>
            <a:r>
              <a:rPr lang="en-US" sz="2800" dirty="0">
                <a:latin typeface="Tahoma" pitchFamily="34" charset="0"/>
                <a:cs typeface="Tahoma" pitchFamily="34" charset="0"/>
              </a:rPr>
              <a:t> </a:t>
            </a:r>
            <a:r>
              <a:rPr lang="en-US" sz="2800" dirty="0" err="1">
                <a:latin typeface="Tahoma" pitchFamily="34" charset="0"/>
                <a:cs typeface="Tahoma" pitchFamily="34" charset="0"/>
              </a:rPr>
              <a:t>trường</a:t>
            </a:r>
            <a:r>
              <a:rPr lang="en-US" sz="2800" dirty="0">
                <a:latin typeface="Tahoma" pitchFamily="34" charset="0"/>
                <a:cs typeface="Tahoma" pitchFamily="34" charset="0"/>
              </a:rPr>
              <a:t>?</a:t>
            </a:r>
          </a:p>
          <a:p>
            <a:pPr>
              <a:defRPr/>
            </a:pPr>
            <a:r>
              <a:rPr lang="en-US" sz="2800" dirty="0">
                <a:latin typeface="Tahoma" pitchFamily="34" charset="0"/>
                <a:cs typeface="Tahoma" pitchFamily="34" charset="0"/>
              </a:rPr>
              <a:t>2. </a:t>
            </a:r>
            <a:r>
              <a:rPr lang="en-US" sz="2800" dirty="0" err="1">
                <a:latin typeface="Tahoma" pitchFamily="34" charset="0"/>
                <a:cs typeface="Tahoma" pitchFamily="34" charset="0"/>
              </a:rPr>
              <a:t>Nêu</a:t>
            </a:r>
            <a:r>
              <a:rPr lang="en-US" sz="2800" dirty="0">
                <a:latin typeface="Tahoma" pitchFamily="34" charset="0"/>
                <a:cs typeface="Tahoma" pitchFamily="34" charset="0"/>
              </a:rPr>
              <a:t> </a:t>
            </a:r>
            <a:r>
              <a:rPr lang="en-US" sz="2800" dirty="0" err="1">
                <a:latin typeface="Tahoma" pitchFamily="34" charset="0"/>
                <a:cs typeface="Tahoma" pitchFamily="34" charset="0"/>
              </a:rPr>
              <a:t>một</a:t>
            </a:r>
            <a:r>
              <a:rPr lang="en-US" sz="2800" dirty="0">
                <a:latin typeface="Tahoma" pitchFamily="34" charset="0"/>
                <a:cs typeface="Tahoma" pitchFamily="34" charset="0"/>
              </a:rPr>
              <a:t> </a:t>
            </a:r>
            <a:r>
              <a:rPr lang="en-US" sz="2800" dirty="0" err="1">
                <a:latin typeface="Tahoma" pitchFamily="34" charset="0"/>
                <a:cs typeface="Tahoma" pitchFamily="34" charset="0"/>
              </a:rPr>
              <a:t>số</a:t>
            </a:r>
            <a:r>
              <a:rPr lang="en-US" sz="2800" dirty="0">
                <a:latin typeface="Tahoma" pitchFamily="34" charset="0"/>
                <a:cs typeface="Tahoma" pitchFamily="34" charset="0"/>
              </a:rPr>
              <a:t> </a:t>
            </a:r>
            <a:r>
              <a:rPr lang="en-US" sz="2800" dirty="0" err="1">
                <a:latin typeface="Tahoma" pitchFamily="34" charset="0"/>
                <a:cs typeface="Tahoma" pitchFamily="34" charset="0"/>
              </a:rPr>
              <a:t>biện</a:t>
            </a:r>
            <a:r>
              <a:rPr lang="en-US" sz="2800" dirty="0">
                <a:latin typeface="Tahoma" pitchFamily="34" charset="0"/>
                <a:cs typeface="Tahoma" pitchFamily="34" charset="0"/>
              </a:rPr>
              <a:t> </a:t>
            </a:r>
            <a:r>
              <a:rPr lang="en-US" sz="2800" dirty="0" err="1">
                <a:latin typeface="Tahoma" pitchFamily="34" charset="0"/>
                <a:cs typeface="Tahoma" pitchFamily="34" charset="0"/>
              </a:rPr>
              <a:t>pháp</a:t>
            </a:r>
            <a:r>
              <a:rPr lang="en-US" sz="2800" dirty="0">
                <a:latin typeface="Tahoma" pitchFamily="34" charset="0"/>
                <a:cs typeface="Tahoma" pitchFamily="34" charset="0"/>
              </a:rPr>
              <a:t> </a:t>
            </a:r>
            <a:r>
              <a:rPr lang="en-US" sz="2800" dirty="0" err="1">
                <a:latin typeface="Tahoma" pitchFamily="34" charset="0"/>
                <a:cs typeface="Tahoma" pitchFamily="34" charset="0"/>
              </a:rPr>
              <a:t>hạn</a:t>
            </a:r>
            <a:r>
              <a:rPr lang="en-US" sz="2800" dirty="0">
                <a:latin typeface="Tahoma" pitchFamily="34" charset="0"/>
                <a:cs typeface="Tahoma" pitchFamily="34" charset="0"/>
              </a:rPr>
              <a:t> </a:t>
            </a:r>
            <a:r>
              <a:rPr lang="en-US" sz="2800" dirty="0" err="1">
                <a:latin typeface="Tahoma" pitchFamily="34" charset="0"/>
                <a:cs typeface="Tahoma" pitchFamily="34" charset="0"/>
              </a:rPr>
              <a:t>chế</a:t>
            </a:r>
            <a:r>
              <a:rPr lang="en-US" sz="2800" dirty="0">
                <a:latin typeface="Tahoma" pitchFamily="34" charset="0"/>
                <a:cs typeface="Tahoma" pitchFamily="34" charset="0"/>
              </a:rPr>
              <a:t> </a:t>
            </a:r>
            <a:r>
              <a:rPr lang="en-US" sz="2800" dirty="0" err="1">
                <a:latin typeface="Tahoma" pitchFamily="34" charset="0"/>
                <a:cs typeface="Tahoma" pitchFamily="34" charset="0"/>
              </a:rPr>
              <a:t>gây</a:t>
            </a:r>
            <a:r>
              <a:rPr lang="en-US" sz="2800" dirty="0">
                <a:latin typeface="Tahoma" pitchFamily="34" charset="0"/>
                <a:cs typeface="Tahoma" pitchFamily="34" charset="0"/>
              </a:rPr>
              <a:t> ô </a:t>
            </a:r>
            <a:r>
              <a:rPr lang="en-US" sz="2800" dirty="0" err="1">
                <a:latin typeface="Tahoma" pitchFamily="34" charset="0"/>
                <a:cs typeface="Tahoma" pitchFamily="34" charset="0"/>
              </a:rPr>
              <a:t>nhiễm</a:t>
            </a:r>
            <a:r>
              <a:rPr lang="en-US" sz="2800" dirty="0">
                <a:latin typeface="Tahoma" pitchFamily="34" charset="0"/>
                <a:cs typeface="Tahoma" pitchFamily="34" charset="0"/>
              </a:rPr>
              <a:t> </a:t>
            </a:r>
            <a:r>
              <a:rPr lang="en-US" sz="2800" dirty="0" err="1">
                <a:latin typeface="Tahoma" pitchFamily="34" charset="0"/>
                <a:cs typeface="Tahoma" pitchFamily="34" charset="0"/>
              </a:rPr>
              <a:t>khi</a:t>
            </a:r>
            <a:r>
              <a:rPr lang="en-US" sz="2800" dirty="0">
                <a:latin typeface="Tahoma" pitchFamily="34" charset="0"/>
                <a:cs typeface="Tahoma" pitchFamily="34" charset="0"/>
              </a:rPr>
              <a:t> </a:t>
            </a:r>
            <a:r>
              <a:rPr lang="en-US" sz="2800" dirty="0" err="1">
                <a:latin typeface="Tahoma" pitchFamily="34" charset="0"/>
                <a:cs typeface="Tahoma" pitchFamily="34" charset="0"/>
              </a:rPr>
              <a:t>sử</a:t>
            </a:r>
            <a:r>
              <a:rPr lang="en-US" sz="2800" dirty="0">
                <a:latin typeface="Tahoma" pitchFamily="34" charset="0"/>
                <a:cs typeface="Tahoma" pitchFamily="34" charset="0"/>
              </a:rPr>
              <a:t> </a:t>
            </a:r>
            <a:r>
              <a:rPr lang="en-US" sz="2800" dirty="0" err="1">
                <a:latin typeface="Tahoma" pitchFamily="34" charset="0"/>
                <a:cs typeface="Tahoma" pitchFamily="34" charset="0"/>
              </a:rPr>
              <a:t>dụng</a:t>
            </a:r>
            <a:r>
              <a:rPr lang="en-US" sz="2800" dirty="0">
                <a:latin typeface="Tahoma" pitchFamily="34" charset="0"/>
                <a:cs typeface="Tahoma" pitchFamily="34" charset="0"/>
              </a:rPr>
              <a:t> </a:t>
            </a:r>
            <a:r>
              <a:rPr lang="en-US" sz="2800" dirty="0" err="1">
                <a:latin typeface="Tahoma" pitchFamily="34" charset="0"/>
                <a:cs typeface="Tahoma" pitchFamily="34" charset="0"/>
              </a:rPr>
              <a:t>chất</a:t>
            </a:r>
            <a:r>
              <a:rPr lang="en-US" sz="2800" dirty="0">
                <a:latin typeface="Tahoma" pitchFamily="34" charset="0"/>
                <a:cs typeface="Tahoma" pitchFamily="34" charset="0"/>
              </a:rPr>
              <a:t> </a:t>
            </a:r>
            <a:r>
              <a:rPr lang="en-US" sz="2800" dirty="0" err="1">
                <a:latin typeface="Tahoma" pitchFamily="34" charset="0"/>
                <a:cs typeface="Tahoma" pitchFamily="34" charset="0"/>
              </a:rPr>
              <a:t>đốt</a:t>
            </a:r>
            <a:r>
              <a:rPr lang="en-US" sz="2800" dirty="0">
                <a:latin typeface="Tahoma" pitchFamily="34" charset="0"/>
                <a:cs typeface="Tahoma" pitchFamily="34" charset="0"/>
              </a:rPr>
              <a:t>? </a:t>
            </a:r>
          </a:p>
        </p:txBody>
      </p:sp>
      <p:pic>
        <p:nvPicPr>
          <p:cNvPr id="3074" name="Picture 2" descr="C:\Users\HP\Pictures\Screenshots\Screenshot (491).png"/>
          <p:cNvPicPr>
            <a:picLocks noChangeAspect="1" noChangeArrowheads="1"/>
          </p:cNvPicPr>
          <p:nvPr/>
        </p:nvPicPr>
        <p:blipFill rotWithShape="1">
          <a:blip r:embed="rId3">
            <a:extLst>
              <a:ext uri="{28A0092B-C50C-407E-A947-70E740481C1C}">
                <a14:useLocalDpi xmlns:a14="http://schemas.microsoft.com/office/drawing/2010/main" val="0"/>
              </a:ext>
            </a:extLst>
          </a:blip>
          <a:srcRect t="1652"/>
          <a:stretch/>
        </p:blipFill>
        <p:spPr bwMode="auto">
          <a:xfrm>
            <a:off x="114300" y="1645920"/>
            <a:ext cx="11930064" cy="5097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5943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1789" y="105631"/>
            <a:ext cx="11887200" cy="4496679"/>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9" name="Group 8"/>
          <p:cNvGrpSpPr/>
          <p:nvPr/>
        </p:nvGrpSpPr>
        <p:grpSpPr>
          <a:xfrm>
            <a:off x="21789" y="679594"/>
            <a:ext cx="11652051" cy="1384995"/>
            <a:chOff x="7852906" y="1376872"/>
            <a:chExt cx="5193695" cy="1384995"/>
          </a:xfrm>
        </p:grpSpPr>
        <p:sp>
          <p:nvSpPr>
            <p:cNvPr id="11" name="TextBox 10"/>
            <p:cNvSpPr txBox="1"/>
            <p:nvPr/>
          </p:nvSpPr>
          <p:spPr>
            <a:xfrm>
              <a:off x="8208089" y="1376872"/>
              <a:ext cx="4838512" cy="1384995"/>
            </a:xfrm>
            <a:prstGeom prst="rect">
              <a:avLst/>
            </a:prstGeom>
            <a:noFill/>
          </p:spPr>
          <p:txBody>
            <a:bodyPr wrap="square" rtlCol="0">
              <a:spAutoFit/>
            </a:bodyPr>
            <a:lstStyle/>
            <a:p>
              <a:pPr>
                <a:defRPr/>
              </a:pPr>
              <a:r>
                <a:rPr lang="en-US" sz="2800" dirty="0">
                  <a:latin typeface="Tahoma" pitchFamily="34" charset="0"/>
                  <a:cs typeface="Tahoma" pitchFamily="34" charset="0"/>
                </a:rPr>
                <a:t>1. </a:t>
              </a:r>
              <a:r>
                <a:rPr lang="en-US" sz="2800" dirty="0" err="1">
                  <a:latin typeface="Arial" panose="020B0604020202020204" pitchFamily="34" charset="0"/>
                  <a:cs typeface="Arial" panose="020B0604020202020204" pitchFamily="34" charset="0"/>
                </a:rPr>
                <a:t>Vì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sao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chất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gây</a:t>
              </a:r>
              <a:r>
                <a:rPr lang="en-US" sz="2800" dirty="0">
                  <a:latin typeface="Arial" panose="020B0604020202020204" pitchFamily="34" charset="0"/>
                  <a:cs typeface="Arial" panose="020B0604020202020204" pitchFamily="34" charset="0"/>
                </a:rPr>
                <a:t> ô </a:t>
              </a:r>
              <a:r>
                <a:rPr lang="en-US" sz="2800" dirty="0" err="1">
                  <a:latin typeface="Arial" panose="020B0604020202020204" pitchFamily="34" charset="0"/>
                  <a:cs typeface="Arial" panose="020B0604020202020204" pitchFamily="34" charset="0"/>
                </a:rPr>
                <a:t>nhiễm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môi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trường</a:t>
              </a:r>
              <a:r>
                <a:rPr lang="en-US" sz="2800" dirty="0">
                  <a:latin typeface="Arial" panose="020B0604020202020204" pitchFamily="34" charset="0"/>
                  <a:cs typeface="Arial" panose="020B0604020202020204" pitchFamily="34" charset="0"/>
                </a:rPr>
                <a:t>?</a:t>
              </a:r>
            </a:p>
            <a:p>
              <a:pPr>
                <a:defRPr/>
              </a:pPr>
              <a:endParaRPr lang="en-US" sz="2800"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2906" y="1376872"/>
              <a:ext cx="523165" cy="692203"/>
            </a:xfrm>
            <a:prstGeom prst="rect">
              <a:avLst/>
            </a:prstGeom>
          </p:spPr>
        </p:pic>
      </p:grpSp>
      <p:grpSp>
        <p:nvGrpSpPr>
          <p:cNvPr id="13" name="Group 12"/>
          <p:cNvGrpSpPr/>
          <p:nvPr/>
        </p:nvGrpSpPr>
        <p:grpSpPr>
          <a:xfrm>
            <a:off x="19346" y="2939737"/>
            <a:ext cx="11800498" cy="692203"/>
            <a:chOff x="7920457" y="810705"/>
            <a:chExt cx="5527170" cy="692203"/>
          </a:xfrm>
        </p:grpSpPr>
        <p:sp>
          <p:nvSpPr>
            <p:cNvPr id="14" name="TextBox 13"/>
            <p:cNvSpPr txBox="1"/>
            <p:nvPr/>
          </p:nvSpPr>
          <p:spPr>
            <a:xfrm>
              <a:off x="8203149" y="855426"/>
              <a:ext cx="5244478" cy="523220"/>
            </a:xfrm>
            <a:prstGeom prst="rect">
              <a:avLst/>
            </a:prstGeom>
            <a:noFill/>
          </p:spPr>
          <p:txBody>
            <a:bodyPr wrap="square" rtlCol="0">
              <a:spAutoFit/>
            </a:bodyPr>
            <a:lstStyle/>
            <a:p>
              <a:pPr>
                <a:defRPr/>
              </a:pPr>
              <a:r>
                <a:rPr lang="en-US" sz="2800">
                  <a:latin typeface="Tahoma" pitchFamily="34" charset="0"/>
                  <a:cs typeface="Tahoma" pitchFamily="34" charset="0"/>
                </a:rPr>
                <a:t>2. </a:t>
              </a:r>
              <a:r>
                <a:rPr lang="en-US" sz="2800">
                  <a:latin typeface="Arial" panose="020B0604020202020204" pitchFamily="34" charset="0"/>
                  <a:cs typeface="Arial" panose="020B0604020202020204" pitchFamily="34" charset="0"/>
                </a:rPr>
                <a:t>Nêu một số biện pháp hạn chế gây ô nhiễm khi sử dụng chất đốt?</a:t>
              </a:r>
              <a:endParaRPr lang="en-GB" sz="2800" dirty="0">
                <a:solidFill>
                  <a:prstClr val="black"/>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20457" y="810705"/>
              <a:ext cx="406808" cy="692203"/>
            </a:xfrm>
            <a:prstGeom prst="rect">
              <a:avLst/>
            </a:prstGeom>
          </p:spPr>
        </p:pic>
      </p:grpSp>
      <p:sp>
        <p:nvSpPr>
          <p:cNvPr id="5" name="Rectangle 4"/>
          <p:cNvSpPr/>
          <p:nvPr/>
        </p:nvSpPr>
        <p:spPr>
          <a:xfrm>
            <a:off x="223243" y="1693261"/>
            <a:ext cx="8009275" cy="1384984"/>
          </a:xfrm>
          <a:prstGeom prst="rect">
            <a:avLst/>
          </a:prstGeom>
        </p:spPr>
        <p:txBody>
          <a:bodyPr wrap="square" lIns="91431" tIns="45715" rIns="91431" bIns="45715">
            <a:spAutoFit/>
          </a:bodyPr>
          <a:lstStyle/>
          <a:p>
            <a:pPr lvl="0" algn="just">
              <a:defRPr/>
            </a:pPr>
            <a:r>
              <a:rPr lang="vi-VN" sz="2800" dirty="0">
                <a:solidFill>
                  <a:srgbClr val="FF0000"/>
                </a:solidFill>
                <a:latin typeface="Arial" panose="020B0604020202020204" pitchFamily="34" charset="0"/>
                <a:cs typeface="Arial" panose="020B0604020202020204" pitchFamily="34" charset="0"/>
              </a:rPr>
              <a:t>- Vì c</a:t>
            </a:r>
            <a:r>
              <a:rPr lang="en-US" sz="2800" dirty="0" err="1">
                <a:solidFill>
                  <a:srgbClr val="FF0000"/>
                </a:solidFill>
                <a:latin typeface="Arial" panose="020B0604020202020204" pitchFamily="34" charset="0"/>
                <a:cs typeface="Arial" panose="020B0604020202020204" pitchFamily="34" charset="0"/>
              </a:rPr>
              <a:t>hất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đốt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bị</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đốt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cháy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sinh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ra</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khí</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các-bô-níc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và</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các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chất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độc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hại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khác</a:t>
            </a:r>
            <a:r>
              <a:rPr lang="en-US" sz="2800" dirty="0">
                <a:solidFill>
                  <a:srgbClr val="FF0000"/>
                </a:solidFill>
                <a:latin typeface="Arial" panose="020B0604020202020204" pitchFamily="34" charset="0"/>
                <a:cs typeface="Arial" panose="020B0604020202020204" pitchFamily="34" charset="0"/>
              </a:rPr>
              <a:t> </a:t>
            </a:r>
            <a:r>
              <a:rPr lang="vi-VN" sz="2800" dirty="0">
                <a:solidFill>
                  <a:srgbClr val="FF0000"/>
                </a:solidFill>
                <a:latin typeface="Arial" panose="020B0604020202020204" pitchFamily="34" charset="0"/>
                <a:cs typeface="Arial" panose="020B0604020202020204" pitchFamily="34" charset="0"/>
              </a:rPr>
              <a:t>nên </a:t>
            </a:r>
            <a:r>
              <a:rPr lang="en-US" sz="2800" dirty="0" err="1">
                <a:solidFill>
                  <a:srgbClr val="FF0000"/>
                </a:solidFill>
                <a:latin typeface="Arial" panose="020B0604020202020204" pitchFamily="34" charset="0"/>
                <a:cs typeface="Arial" panose="020B0604020202020204" pitchFamily="34" charset="0"/>
              </a:rPr>
              <a:t>gây</a:t>
            </a:r>
            <a:r>
              <a:rPr lang="en-US" sz="2800" dirty="0">
                <a:solidFill>
                  <a:srgbClr val="FF0000"/>
                </a:solidFill>
                <a:latin typeface="Arial" panose="020B0604020202020204" pitchFamily="34" charset="0"/>
                <a:cs typeface="Arial" panose="020B0604020202020204" pitchFamily="34" charset="0"/>
              </a:rPr>
              <a:t> ô </a:t>
            </a:r>
            <a:r>
              <a:rPr lang="en-US" sz="2800" dirty="0" err="1">
                <a:solidFill>
                  <a:srgbClr val="FF0000"/>
                </a:solidFill>
                <a:latin typeface="Arial" panose="020B0604020202020204" pitchFamily="34" charset="0"/>
                <a:cs typeface="Arial" panose="020B0604020202020204" pitchFamily="34" charset="0"/>
              </a:rPr>
              <a:t>nhiễm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môi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trường</a:t>
            </a:r>
            <a:r>
              <a:rPr lang="en-US" sz="2800" dirty="0">
                <a:solidFill>
                  <a:srgbClr val="FF0000"/>
                </a:solidFill>
                <a:latin typeface="Arial" panose="020B0604020202020204" pitchFamily="34" charset="0"/>
                <a:cs typeface="Arial" panose="020B0604020202020204" pitchFamily="34" charset="0"/>
              </a:rPr>
              <a:t>.</a:t>
            </a:r>
            <a:endParaRPr lang="en-GB" sz="2800" dirty="0">
              <a:solidFill>
                <a:srgbClr val="FF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tretch>
            <a:fillRect/>
          </a:stretch>
        </p:blipFill>
        <p:spPr>
          <a:xfrm>
            <a:off x="8232518" y="1208538"/>
            <a:ext cx="3014602" cy="1749951"/>
          </a:xfrm>
          <a:prstGeom prst="rect">
            <a:avLst/>
          </a:prstGeom>
        </p:spPr>
      </p:pic>
      <p:sp>
        <p:nvSpPr>
          <p:cNvPr id="18" name="Rectangle 17"/>
          <p:cNvSpPr/>
          <p:nvPr/>
        </p:nvSpPr>
        <p:spPr>
          <a:xfrm>
            <a:off x="187196" y="3623179"/>
            <a:ext cx="11700004" cy="1815872"/>
          </a:xfrm>
          <a:prstGeom prst="rect">
            <a:avLst/>
          </a:prstGeom>
        </p:spPr>
        <p:txBody>
          <a:bodyPr wrap="square" lIns="91431" tIns="45715" rIns="91431" bIns="45715">
            <a:spAutoFit/>
          </a:bodyPr>
          <a:lstStyle/>
          <a:p>
            <a:pPr marL="457200" indent="-457200" algn="just">
              <a:buFontTx/>
              <a:buChar char="-"/>
            </a:pPr>
            <a:r>
              <a:rPr lang="vi-VN" sz="2800" dirty="0">
                <a:solidFill>
                  <a:srgbClr val="C00000"/>
                </a:solidFill>
                <a:latin typeface="Arial" panose="020B0604020202020204" pitchFamily="34" charset="0"/>
                <a:cs typeface="Arial" panose="020B0604020202020204" pitchFamily="34" charset="0"/>
              </a:rPr>
              <a:t>Sử dụng các thiết bị làm sạch khí thải trước khi thải ra môi trường.</a:t>
            </a:r>
          </a:p>
          <a:p>
            <a:pPr marL="457200" indent="-457200" algn="just">
              <a:buFontTx/>
              <a:buChar char="-"/>
            </a:pPr>
            <a:r>
              <a:rPr lang="vi-VN" sz="2800" dirty="0">
                <a:solidFill>
                  <a:srgbClr val="C00000"/>
                </a:solidFill>
                <a:latin typeface="Arial" panose="020B0604020202020204" pitchFamily="34" charset="0"/>
                <a:cs typeface="Arial" panose="020B0604020202020204" pitchFamily="34" charset="0"/>
              </a:rPr>
              <a:t>Kiểm tra, bảo dưỡng bộ phận lọc khí thải,...</a:t>
            </a:r>
          </a:p>
          <a:p>
            <a:pPr marL="457200" indent="-457200" algn="just">
              <a:buFontTx/>
              <a:buChar char="-"/>
            </a:pPr>
            <a:r>
              <a:rPr lang="vi-VN" sz="2800" dirty="0">
                <a:solidFill>
                  <a:srgbClr val="C00000"/>
                </a:solidFill>
                <a:cs typeface="Arial" panose="020B0604020202020204" pitchFamily="34" charset="0"/>
              </a:rPr>
              <a:t>Xây thêm các ống khói nơi có chất đốt. </a:t>
            </a:r>
          </a:p>
          <a:p>
            <a:pPr marL="457200" indent="-457200" algn="just">
              <a:buFontTx/>
              <a:buChar char="-"/>
            </a:pPr>
            <a:endParaRPr lang="vi-VN" sz="2800" dirty="0">
              <a:solidFill>
                <a:srgbClr val="C00000"/>
              </a:solidFill>
              <a:latin typeface="Arial" panose="020B0604020202020204" pitchFamily="34" charset="0"/>
              <a:cs typeface="Arial" panose="020B0604020202020204" pitchFamily="34" charset="0"/>
            </a:endParaRPr>
          </a:p>
        </p:txBody>
      </p:sp>
      <p:sp>
        <p:nvSpPr>
          <p:cNvPr id="16" name="Rectangle 15"/>
          <p:cNvSpPr/>
          <p:nvPr/>
        </p:nvSpPr>
        <p:spPr>
          <a:xfrm>
            <a:off x="427853" y="31688"/>
            <a:ext cx="8009275" cy="523210"/>
          </a:xfrm>
          <a:prstGeom prst="rect">
            <a:avLst/>
          </a:prstGeom>
        </p:spPr>
        <p:txBody>
          <a:bodyPr wrap="square" lIns="91431" tIns="45715" rIns="91431" bIns="45715">
            <a:spAutoFit/>
          </a:bodyPr>
          <a:lstStyle/>
          <a:p>
            <a:pPr>
              <a:defRPr/>
            </a:pPr>
            <a:r>
              <a:rPr lang="en-US" sz="2800" b="1">
                <a:latin typeface="Tahoma" pitchFamily="34" charset="0"/>
                <a:cs typeface="Tahoma" pitchFamily="34" charset="0"/>
              </a:rPr>
              <a:t>Quan sát các hình </a:t>
            </a:r>
            <a:r>
              <a:rPr lang="vi-VN" sz="2800" b="1">
                <a:latin typeface="Tahoma" pitchFamily="34" charset="0"/>
                <a:cs typeface="Tahoma" pitchFamily="34" charset="0"/>
              </a:rPr>
              <a:t>trên bảng</a:t>
            </a:r>
            <a:r>
              <a:rPr lang="en-US" sz="2800" b="1">
                <a:latin typeface="Tahoma" pitchFamily="34" charset="0"/>
                <a:cs typeface="Tahoma" pitchFamily="34" charset="0"/>
              </a:rPr>
              <a:t> </a:t>
            </a:r>
            <a:r>
              <a:rPr lang="vi-VN" sz="2800" b="1">
                <a:latin typeface="Tahoma" pitchFamily="34" charset="0"/>
                <a:cs typeface="Tahoma" pitchFamily="34" charset="0"/>
              </a:rPr>
              <a:t>và trả lời</a:t>
            </a:r>
            <a:r>
              <a:rPr lang="en-US" sz="2800" b="1">
                <a:latin typeface="Tahoma" pitchFamily="34" charset="0"/>
                <a:cs typeface="Tahoma" pitchFamily="34" charset="0"/>
              </a:rPr>
              <a:t>:</a:t>
            </a:r>
          </a:p>
        </p:txBody>
      </p:sp>
    </p:spTree>
    <p:extLst>
      <p:ext uri="{BB962C8B-B14F-4D97-AF65-F5344CB8AC3E}">
        <p14:creationId xmlns:p14="http://schemas.microsoft.com/office/powerpoint/2010/main" val="31295445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HP\Pictures\Screenshots\Screenshot (492).png"/>
          <p:cNvPicPr>
            <a:picLocks noChangeAspect="1" noChangeArrowheads="1"/>
          </p:cNvPicPr>
          <p:nvPr/>
        </p:nvPicPr>
        <p:blipFill rotWithShape="1">
          <a:blip r:embed="rId2">
            <a:extLst>
              <a:ext uri="{28A0092B-C50C-407E-A947-70E740481C1C}">
                <a14:useLocalDpi xmlns:a14="http://schemas.microsoft.com/office/drawing/2010/main" val="0"/>
              </a:ext>
            </a:extLst>
          </a:blip>
          <a:srcRect l="3505" t="22505" r="9182" b="34298"/>
          <a:stretch/>
        </p:blipFill>
        <p:spPr bwMode="auto">
          <a:xfrm>
            <a:off x="1" y="1587406"/>
            <a:ext cx="12001500" cy="36439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HP\Pictures\Screenshots\Screenshot (492).png"/>
          <p:cNvPicPr>
            <a:picLocks noChangeAspect="1" noChangeArrowheads="1"/>
          </p:cNvPicPr>
          <p:nvPr/>
        </p:nvPicPr>
        <p:blipFill rotWithShape="1">
          <a:blip r:embed="rId2">
            <a:extLst>
              <a:ext uri="{28A0092B-C50C-407E-A947-70E740481C1C}">
                <a14:useLocalDpi xmlns:a14="http://schemas.microsoft.com/office/drawing/2010/main" val="0"/>
              </a:ext>
            </a:extLst>
          </a:blip>
          <a:srcRect t="4770" r="12009" b="81213"/>
          <a:stretch/>
        </p:blipFill>
        <p:spPr bwMode="auto">
          <a:xfrm>
            <a:off x="20175" y="0"/>
            <a:ext cx="12171825" cy="900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9364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9" r="16704" b="373"/>
          <a:stretch/>
        </p:blipFill>
        <p:spPr>
          <a:xfrm rot="16200000">
            <a:off x="1501530" y="-1527424"/>
            <a:ext cx="6883896" cy="988695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877" r="16704" b="373"/>
          <a:stretch/>
        </p:blipFill>
        <p:spPr>
          <a:xfrm rot="16200000" flipV="1">
            <a:off x="7723944" y="2389944"/>
            <a:ext cx="6883896" cy="2052219"/>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3995" y="3941682"/>
            <a:ext cx="3414823" cy="3124200"/>
          </a:xfrm>
          <a:prstGeom prst="rect">
            <a:avLst/>
          </a:prstGeom>
        </p:spPr>
      </p:pic>
      <p:sp>
        <p:nvSpPr>
          <p:cNvPr id="4" name="TextBox 3"/>
          <p:cNvSpPr txBox="1"/>
          <p:nvPr/>
        </p:nvSpPr>
        <p:spPr>
          <a:xfrm>
            <a:off x="4792718" y="1292772"/>
            <a:ext cx="7399283" cy="923328"/>
          </a:xfrm>
          <a:prstGeom prst="rect">
            <a:avLst/>
          </a:prstGeom>
          <a:noFill/>
        </p:spPr>
        <p:txBody>
          <a:bodyPr wrap="square" lIns="91427" tIns="45715" rIns="91427" bIns="45715" rtlCol="0">
            <a:spAutoFit/>
          </a:bodyPr>
          <a:lstStyle/>
          <a:p>
            <a:pPr algn="ctr"/>
            <a:r>
              <a:rPr lang="en-US" sz="5400" b="1" dirty="0">
                <a:solidFill>
                  <a:srgbClr val="C00000"/>
                </a:solidFill>
                <a:latin typeface="Arial" panose="020B0604020202020204" pitchFamily="34" charset="0"/>
                <a:cs typeface="Arial" panose="020B0604020202020204" pitchFamily="34" charset="0"/>
              </a:rPr>
              <a:t>VẬN DỤNG</a:t>
            </a:r>
          </a:p>
        </p:txBody>
      </p:sp>
    </p:spTree>
    <p:extLst>
      <p:ext uri="{BB962C8B-B14F-4D97-AF65-F5344CB8AC3E}">
        <p14:creationId xmlns:p14="http://schemas.microsoft.com/office/powerpoint/2010/main" val="29679740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204716" y="457200"/>
            <a:ext cx="11791666"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TextBox 5"/>
          <p:cNvSpPr txBox="1"/>
          <p:nvPr/>
        </p:nvSpPr>
        <p:spPr>
          <a:xfrm>
            <a:off x="694970" y="729773"/>
            <a:ext cx="11301412" cy="954097"/>
          </a:xfrm>
          <a:prstGeom prst="rect">
            <a:avLst/>
          </a:prstGeom>
          <a:noFill/>
        </p:spPr>
        <p:txBody>
          <a:bodyPr wrap="square" lIns="91431" tIns="45715" rIns="91431" bIns="45715" rtlCol="0">
            <a:spAutoFit/>
          </a:bodyPr>
          <a:lstStyle/>
          <a:p>
            <a:pPr>
              <a:defRPr/>
            </a:pPr>
            <a:r>
              <a:rPr lang="vi-VN" sz="2800" b="1" dirty="0">
                <a:solidFill>
                  <a:srgbClr val="FF0000"/>
                </a:solidFill>
                <a:latin typeface="Arial" panose="020B0604020202020204" pitchFamily="34" charset="0"/>
                <a:cs typeface="Arial" panose="020B0604020202020204" pitchFamily="34" charset="0"/>
              </a:rPr>
              <a:t>- Em hãy nêu m</a:t>
            </a:r>
            <a:r>
              <a:rPr lang="en-US" sz="2800" b="1" dirty="0" err="1">
                <a:solidFill>
                  <a:srgbClr val="FF0000"/>
                </a:solidFill>
                <a:latin typeface="Arial" panose="020B0604020202020204" pitchFamily="34" charset="0"/>
                <a:cs typeface="Arial" panose="020B0604020202020204" pitchFamily="34" charset="0"/>
              </a:rPr>
              <a:t>ột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số</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biện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pháp</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hạn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chế</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gây</a:t>
            </a:r>
            <a:r>
              <a:rPr lang="en-US" sz="2800" b="1" dirty="0">
                <a:solidFill>
                  <a:srgbClr val="FF0000"/>
                </a:solidFill>
                <a:latin typeface="Arial" panose="020B0604020202020204" pitchFamily="34" charset="0"/>
                <a:cs typeface="Arial" panose="020B0604020202020204" pitchFamily="34" charset="0"/>
              </a:rPr>
              <a:t> ô </a:t>
            </a:r>
            <a:r>
              <a:rPr lang="en-US" sz="2800" b="1" dirty="0" err="1">
                <a:solidFill>
                  <a:srgbClr val="FF0000"/>
                </a:solidFill>
                <a:latin typeface="Arial" panose="020B0604020202020204" pitchFamily="34" charset="0"/>
                <a:cs typeface="Arial" panose="020B0604020202020204" pitchFamily="34" charset="0"/>
              </a:rPr>
              <a:t>nhiễm</a:t>
            </a:r>
            <a:r>
              <a:rPr lang="en-US" sz="2800" b="1" dirty="0">
                <a:solidFill>
                  <a:srgbClr val="FF0000"/>
                </a:solidFill>
                <a:latin typeface="Arial" panose="020B0604020202020204" pitchFamily="34" charset="0"/>
                <a:cs typeface="Arial" panose="020B0604020202020204" pitchFamily="34" charset="0"/>
              </a:rPr>
              <a:t> </a:t>
            </a:r>
            <a:r>
              <a:rPr lang="vi-VN" sz="2800" b="1" dirty="0">
                <a:solidFill>
                  <a:srgbClr val="FF0000"/>
                </a:solidFill>
                <a:latin typeface="Arial" panose="020B0604020202020204" pitchFamily="34" charset="0"/>
                <a:cs typeface="Arial" panose="020B0604020202020204" pitchFamily="34" charset="0"/>
              </a:rPr>
              <a:t>môi trường </a:t>
            </a:r>
            <a:r>
              <a:rPr lang="en-US" sz="2800" b="1" dirty="0" err="1">
                <a:solidFill>
                  <a:srgbClr val="FF0000"/>
                </a:solidFill>
                <a:latin typeface="Arial" panose="020B0604020202020204" pitchFamily="34" charset="0"/>
                <a:cs typeface="Arial" panose="020B0604020202020204" pitchFamily="34" charset="0"/>
              </a:rPr>
              <a:t>khi</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sử</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dụng</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chất</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đốt</a:t>
            </a:r>
            <a:r>
              <a:rPr lang="en-US" sz="2800" b="1" dirty="0">
                <a:solidFill>
                  <a:srgbClr val="FF0000"/>
                </a:solidFill>
                <a:latin typeface="Arial" panose="020B0604020202020204" pitchFamily="34" charset="0"/>
                <a:cs typeface="Arial" panose="020B0604020202020204" pitchFamily="34" charset="0"/>
              </a:rPr>
              <a:t>?</a:t>
            </a:r>
            <a:endParaRPr lang="en-GB" sz="2800" b="1" dirty="0">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1270931" y="1956443"/>
            <a:ext cx="10725451" cy="2677656"/>
          </a:xfrm>
          <a:prstGeom prst="rect">
            <a:avLst/>
          </a:prstGeom>
          <a:noFill/>
        </p:spPr>
        <p:txBody>
          <a:bodyPr wrap="square" rtlCol="0">
            <a:spAutoFit/>
          </a:bodyPr>
          <a:lstStyle/>
          <a:p>
            <a:pPr marL="457200" indent="-457200">
              <a:buFontTx/>
              <a:buChar char="-"/>
            </a:pPr>
            <a:r>
              <a:rPr lang="en-GB" sz="2800" dirty="0" err="1">
                <a:latin typeface="Arial" panose="020B0604020202020204" pitchFamily="34" charset="0"/>
                <a:cs typeface="Arial" panose="020B0604020202020204" pitchFamily="34" charset="0"/>
              </a:rPr>
              <a:t>Trồng</a:t>
            </a:r>
            <a:r>
              <a:rPr lang="en-GB"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nhiều </a:t>
            </a:r>
            <a:r>
              <a:rPr lang="en-GB" sz="2800" dirty="0" err="1">
                <a:latin typeface="Arial" panose="020B0604020202020204" pitchFamily="34" charset="0"/>
                <a:cs typeface="Arial" panose="020B0604020202020204" pitchFamily="34" charset="0"/>
              </a:rPr>
              <a:t>cây</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xanh</a:t>
            </a:r>
            <a:r>
              <a:rPr lang="vi-VN" sz="2800" dirty="0">
                <a:latin typeface="Arial" panose="020B0604020202020204" pitchFamily="34" charset="0"/>
                <a:cs typeface="Arial" panose="020B0604020202020204" pitchFamily="34" charset="0"/>
              </a:rPr>
              <a:t> để thanh lọc không khí.</a:t>
            </a:r>
          </a:p>
          <a:p>
            <a:pPr marL="457200" indent="-457200">
              <a:buFontTx/>
              <a:buChar char="-"/>
            </a:pPr>
            <a:r>
              <a:rPr lang="en-GB" sz="2800" dirty="0">
                <a:latin typeface="Arial" panose="020B0604020202020204" pitchFamily="34" charset="0"/>
                <a:cs typeface="Arial" panose="020B0604020202020204" pitchFamily="34" charset="0"/>
              </a:rPr>
              <a:t> </a:t>
            </a:r>
            <a:r>
              <a:rPr lang="vi-VN" sz="2800" dirty="0" err="1">
                <a:latin typeface="Arial" panose="020B0604020202020204" pitchFamily="34" charset="0"/>
                <a:cs typeface="Arial" panose="020B0604020202020204" pitchFamily="34" charset="0"/>
              </a:rPr>
              <a:t>S</a:t>
            </a:r>
            <a:r>
              <a:rPr lang="en-GB" sz="2800" dirty="0">
                <a:latin typeface="Arial" panose="020B0604020202020204" pitchFamily="34" charset="0"/>
                <a:cs typeface="Arial" panose="020B0604020202020204" pitchFamily="34" charset="0"/>
              </a:rPr>
              <a:t>ử </a:t>
            </a:r>
            <a:r>
              <a:rPr lang="en-GB" sz="2800" dirty="0" err="1">
                <a:latin typeface="Arial" panose="020B0604020202020204" pitchFamily="34" charset="0"/>
                <a:cs typeface="Arial" panose="020B0604020202020204" pitchFamily="34" charset="0"/>
              </a:rPr>
              <a:t>dụng</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các</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loại</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bếp</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điện</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lò</a:t>
            </a:r>
            <a:r>
              <a:rPr lang="en-GB" sz="2800" dirty="0">
                <a:latin typeface="Arial" panose="020B0604020202020204" pitchFamily="34" charset="0"/>
                <a:cs typeface="Arial" panose="020B0604020202020204" pitchFamily="34" charset="0"/>
              </a:rPr>
              <a:t> vi </a:t>
            </a:r>
            <a:r>
              <a:rPr lang="vi-VN" sz="2800" dirty="0">
                <a:latin typeface="Arial" panose="020B0604020202020204" pitchFamily="34" charset="0"/>
                <a:cs typeface="Arial" panose="020B0604020202020204" pitchFamily="34" charset="0"/>
              </a:rPr>
              <a:t>sóng, bếp gas,... thay cho bếp củi, bếp than</a:t>
            </a:r>
            <a:r>
              <a:rPr lang="en-GB" sz="2800" dirty="0">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a:t>
            </a:r>
          </a:p>
          <a:p>
            <a:pPr marL="457200" indent="-457200">
              <a:buFontTx/>
              <a:buChar char="-"/>
            </a:pPr>
            <a:r>
              <a:rPr lang="en-GB" sz="2800" dirty="0">
                <a:latin typeface="Arial" panose="020B0604020202020204" pitchFamily="34" charset="0"/>
                <a:cs typeface="Arial" panose="020B0604020202020204" pitchFamily="34" charset="0"/>
              </a:rPr>
              <a:t> </a:t>
            </a:r>
            <a:r>
              <a:rPr lang="vi-VN" sz="2800" dirty="0" err="1">
                <a:latin typeface="Arial" panose="020B0604020202020204" pitchFamily="34" charset="0"/>
                <a:cs typeface="Arial" panose="020B0604020202020204" pitchFamily="34" charset="0"/>
              </a:rPr>
              <a:t>S</a:t>
            </a:r>
            <a:r>
              <a:rPr lang="en-GB" sz="2800" dirty="0">
                <a:latin typeface="Arial" panose="020B0604020202020204" pitchFamily="34" charset="0"/>
                <a:cs typeface="Arial" panose="020B0604020202020204" pitchFamily="34" charset="0"/>
              </a:rPr>
              <a:t>ử </a:t>
            </a:r>
            <a:r>
              <a:rPr lang="en-GB" sz="2800" dirty="0" err="1">
                <a:latin typeface="Arial" panose="020B0604020202020204" pitchFamily="34" charset="0"/>
                <a:cs typeface="Arial" panose="020B0604020202020204" pitchFamily="34" charset="0"/>
              </a:rPr>
              <a:t>dụng</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máy</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hút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không</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khí</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trong</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nhà</a:t>
            </a:r>
            <a:r>
              <a:rPr lang="en-GB" sz="2800" dirty="0">
                <a:latin typeface="Arial" panose="020B0604020202020204" pitchFamily="34" charset="0"/>
                <a:cs typeface="Arial" panose="020B0604020202020204" pitchFamily="34" charset="0"/>
              </a:rPr>
              <a:t> </a:t>
            </a:r>
            <a:r>
              <a:rPr lang="vi-VN" sz="2800" dirty="0">
                <a:latin typeface="Arial" panose="020B0604020202020204" pitchFamily="34" charset="0"/>
                <a:cs typeface="Arial" panose="020B0604020202020204" pitchFamily="34" charset="0"/>
              </a:rPr>
              <a:t>bếp.</a:t>
            </a:r>
          </a:p>
          <a:p>
            <a:pPr marL="457200" indent="-457200">
              <a:buFontTx/>
              <a:buChar char="-"/>
            </a:pPr>
            <a:r>
              <a:rPr lang="vi-VN" sz="2800" dirty="0">
                <a:latin typeface="Arial" panose="020B0604020202020204" pitchFamily="34" charset="0"/>
                <a:cs typeface="Arial" panose="020B0604020202020204" pitchFamily="34" charset="0"/>
              </a:rPr>
              <a:t>Hạn chế đốt rác.</a:t>
            </a:r>
          </a:p>
          <a:p>
            <a:pPr marL="457200" indent="-457200">
              <a:buFontTx/>
              <a:buChar char="-"/>
            </a:pPr>
            <a:r>
              <a:rPr lang="vi-VN" sz="2800" dirty="0">
                <a:latin typeface="Arial" panose="020B0604020202020204" pitchFamily="34" charset="0"/>
                <a:cs typeface="Arial" panose="020B0604020202020204" pitchFamily="34" charset="0"/>
              </a:rPr>
              <a:t>Rác phải được phân loại và xử lí đúng cách,...</a:t>
            </a:r>
            <a:endParaRPr lang="en-GB" sz="2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925" y="2050415"/>
            <a:ext cx="1527125" cy="1329063"/>
          </a:xfrm>
          <a:prstGeom prst="rect">
            <a:avLst/>
          </a:prstGeom>
        </p:spPr>
      </p:pic>
      <p:pic>
        <p:nvPicPr>
          <p:cNvPr id="13" name="图片 16"/>
          <p:cNvPicPr>
            <a:picLocks noChangeAspect="1"/>
          </p:cNvPicPr>
          <p:nvPr/>
        </p:nvPicPr>
        <p:blipFill rotWithShape="1">
          <a:blip r:embed="rId4">
            <a:extLst>
              <a:ext uri="{28A0092B-C50C-407E-A947-70E740481C1C}">
                <a14:useLocalDpi xmlns:a14="http://schemas.microsoft.com/office/drawing/2010/main" val="0"/>
              </a:ext>
            </a:extLst>
          </a:blip>
          <a:srcRect l="74204" t="13008" r="902" b="66427"/>
          <a:stretch>
            <a:fillRect/>
          </a:stretch>
        </p:blipFill>
        <p:spPr>
          <a:xfrm>
            <a:off x="9074638" y="3904585"/>
            <a:ext cx="2921744" cy="2496608"/>
          </a:xfrm>
          <a:prstGeom prst="rect">
            <a:avLst/>
          </a:prstGeom>
        </p:spPr>
      </p:pic>
      <p:pic>
        <p:nvPicPr>
          <p:cNvPr id="14" name="图片 14"/>
          <p:cNvPicPr>
            <a:picLocks noChangeAspect="1"/>
          </p:cNvPicPr>
          <p:nvPr/>
        </p:nvPicPr>
        <p:blipFill rotWithShape="1">
          <a:blip r:embed="rId4">
            <a:extLst>
              <a:ext uri="{28A0092B-C50C-407E-A947-70E740481C1C}">
                <a14:useLocalDpi xmlns:a14="http://schemas.microsoft.com/office/drawing/2010/main" val="0"/>
              </a:ext>
            </a:extLst>
          </a:blip>
          <a:srcRect l="73449" t="33527" r="1657" b="46452"/>
          <a:stretch>
            <a:fillRect/>
          </a:stretch>
        </p:blipFill>
        <p:spPr>
          <a:xfrm>
            <a:off x="1987635" y="4926117"/>
            <a:ext cx="2015227" cy="1676400"/>
          </a:xfrm>
          <a:prstGeom prst="rect">
            <a:avLst/>
          </a:prstGeom>
        </p:spPr>
      </p:pic>
      <p:pic>
        <p:nvPicPr>
          <p:cNvPr id="15" name="图片 14"/>
          <p:cNvPicPr>
            <a:picLocks noChangeAspect="1"/>
          </p:cNvPicPr>
          <p:nvPr/>
        </p:nvPicPr>
        <p:blipFill rotWithShape="1">
          <a:blip r:embed="rId4">
            <a:extLst>
              <a:ext uri="{28A0092B-C50C-407E-A947-70E740481C1C}">
                <a14:useLocalDpi xmlns:a14="http://schemas.microsoft.com/office/drawing/2010/main" val="0"/>
              </a:ext>
            </a:extLst>
          </a:blip>
          <a:srcRect l="73449" t="33527" r="1657" b="46452"/>
          <a:stretch>
            <a:fillRect/>
          </a:stretch>
        </p:blipFill>
        <p:spPr>
          <a:xfrm>
            <a:off x="5338062" y="4677807"/>
            <a:ext cx="2015227" cy="1676400"/>
          </a:xfrm>
          <a:prstGeom prst="rect">
            <a:avLst/>
          </a:prstGeom>
        </p:spPr>
      </p:pic>
    </p:spTree>
    <p:extLst>
      <p:ext uri="{BB962C8B-B14F-4D97-AF65-F5344CB8AC3E}">
        <p14:creationId xmlns:p14="http://schemas.microsoft.com/office/powerpoint/2010/main" val="3483270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318216" y="320720"/>
            <a:ext cx="11760053" cy="576072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defRPr/>
            </a:pPr>
            <a:endParaRPr lang="zh-CN" altLang="en-US">
              <a:solidFill>
                <a:prstClr val="white"/>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7" name="TextBox 6"/>
          <p:cNvSpPr txBox="1"/>
          <p:nvPr/>
        </p:nvSpPr>
        <p:spPr>
          <a:xfrm>
            <a:off x="526241" y="2134271"/>
            <a:ext cx="4874433" cy="3970308"/>
          </a:xfrm>
          <a:prstGeom prst="rect">
            <a:avLst/>
          </a:prstGeom>
          <a:noFill/>
        </p:spPr>
        <p:txBody>
          <a:bodyPr wrap="square" lIns="91431" tIns="45715" rIns="91431" bIns="45715" rtlCol="0">
            <a:spAutoFit/>
          </a:bodyPr>
          <a:lstStyle/>
          <a:p>
            <a:pPr lvl="0" algn="just"/>
            <a:r>
              <a:rPr lang="vi-VN" sz="2800" dirty="0"/>
              <a:t>- Để giảm bớt nguy cơ thiếu hụt chất đốt và cải thiện môi trường, thì việc phát triển khí sinh học để sản xuất ra khí đốt là con đường thiết thực nhất</a:t>
            </a:r>
            <a:r>
              <a:rPr lang="en-GB" sz="2800" dirty="0"/>
              <a:t>.</a:t>
            </a:r>
            <a:r>
              <a:rPr lang="vi-VN" sz="2800" dirty="0"/>
              <a:t> Chúng ta ở nông thôn chăn nuôi nhiều, vì vậy cần vận động gia đình nên xây dựng hầm bi-ô-ga,...</a:t>
            </a:r>
            <a:endParaRPr lang="en-GB" sz="2800" dirty="0">
              <a:solidFill>
                <a:prstClr val="black"/>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5772150" y="2265525"/>
            <a:ext cx="6306119" cy="3839053"/>
          </a:xfrm>
          <a:prstGeom prst="rect">
            <a:avLst/>
          </a:prstGeom>
        </p:spPr>
      </p:pic>
      <p:sp>
        <p:nvSpPr>
          <p:cNvPr id="3" name="Rectangle 2"/>
          <p:cNvSpPr/>
          <p:nvPr/>
        </p:nvSpPr>
        <p:spPr>
          <a:xfrm>
            <a:off x="526242" y="749276"/>
            <a:ext cx="11456492" cy="1384995"/>
          </a:xfrm>
          <a:prstGeom prst="rect">
            <a:avLst/>
          </a:prstGeom>
        </p:spPr>
        <p:txBody>
          <a:bodyPr wrap="square" lIns="91431" tIns="45715" rIns="91431" bIns="45715">
            <a:spAutoFit/>
          </a:bodyPr>
          <a:lstStyle/>
          <a:p>
            <a:pPr algn="just"/>
            <a:r>
              <a:rPr lang="vi-VN" sz="2800" dirty="0"/>
              <a:t>- Hiện nay có nhiều loại khí đốt, các loại khí đốt tự nhiên được khai thác từ mỏ. Khí sinh học (bi- ô- ga) được tạo ra trong các bể chứa có ủ chất thải, mùn, rác, phân súc vật,…</a:t>
            </a:r>
            <a:endParaRPr lang="en-GB" sz="2800" dirty="0"/>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FE7F01F-EA89-456E-ABF4-BD1A17D12C4E}"/>
              </a:ext>
            </a:extLst>
          </p:cNvPr>
          <p:cNvPicPr>
            <a:picLocks noChangeAspect="1"/>
          </p:cNvPicPr>
          <p:nvPr/>
        </p:nvPicPr>
        <p:blipFill rotWithShape="1">
          <a:blip r:embed="rId3">
            <a:extLst>
              <a:ext uri="{28A0092B-C50C-407E-A947-70E740481C1C}">
                <a14:useLocalDpi xmlns:a14="http://schemas.microsoft.com/office/drawing/2010/main" val="0"/>
              </a:ext>
            </a:extLst>
          </a:blip>
          <a:srcRect t="1739" r="16704" b="373"/>
          <a:stretch/>
        </p:blipFill>
        <p:spPr>
          <a:xfrm rot="16200000">
            <a:off x="1627204" y="-1653099"/>
            <a:ext cx="6883896" cy="10138301"/>
          </a:xfrm>
          <a:prstGeom prst="rect">
            <a:avLst/>
          </a:prstGeom>
        </p:spPr>
      </p:pic>
      <p:pic>
        <p:nvPicPr>
          <p:cNvPr id="15" name="图片 14">
            <a:extLst>
              <a:ext uri="{FF2B5EF4-FFF2-40B4-BE49-F238E27FC236}">
                <a16:creationId xmlns:a16="http://schemas.microsoft.com/office/drawing/2014/main" id="{11982690-0AEC-41C8-9286-D6EE18C94655}"/>
              </a:ext>
            </a:extLst>
          </p:cNvPr>
          <p:cNvPicPr>
            <a:picLocks noChangeAspect="1"/>
          </p:cNvPicPr>
          <p:nvPr/>
        </p:nvPicPr>
        <p:blipFill rotWithShape="1">
          <a:blip r:embed="rId3">
            <a:extLst>
              <a:ext uri="{28A0092B-C50C-407E-A947-70E740481C1C}">
                <a14:useLocalDpi xmlns:a14="http://schemas.microsoft.com/office/drawing/2010/main" val="0"/>
              </a:ext>
            </a:extLst>
          </a:blip>
          <a:srcRect t="63877" r="16704" b="373"/>
          <a:stretch/>
        </p:blipFill>
        <p:spPr>
          <a:xfrm rot="16200000" flipV="1">
            <a:off x="7723944" y="2389944"/>
            <a:ext cx="6883896" cy="2052219"/>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995" y="3941682"/>
            <a:ext cx="3414823" cy="3124200"/>
          </a:xfrm>
          <a:prstGeom prst="rect">
            <a:avLst/>
          </a:prstGeom>
        </p:spPr>
      </p:pic>
      <p:sp>
        <p:nvSpPr>
          <p:cNvPr id="8" name="Rectangle 7"/>
          <p:cNvSpPr/>
          <p:nvPr/>
        </p:nvSpPr>
        <p:spPr>
          <a:xfrm>
            <a:off x="2683014" y="760331"/>
            <a:ext cx="9999260" cy="1938982"/>
          </a:xfrm>
          <a:prstGeom prst="rect">
            <a:avLst/>
          </a:prstGeom>
        </p:spPr>
        <p:txBody>
          <a:bodyPr wrap="square" lIns="91431" tIns="45715" rIns="91431" bIns="45715">
            <a:spAutoFit/>
          </a:bodyPr>
          <a:lstStyle/>
          <a:p>
            <a:pPr algn="ctr"/>
            <a:r>
              <a:rPr lang="vi-VN" sz="6000" b="1" dirty="0">
                <a:solidFill>
                  <a:srgbClr val="C00000"/>
                </a:solidFill>
                <a:cs typeface="Times New Roman" panose="02020603050405020304" pitchFamily="18" charset="0"/>
              </a:rPr>
              <a:t>CHÀO QUÝ THẦY CÔ </a:t>
            </a:r>
          </a:p>
          <a:p>
            <a:pPr algn="ctr"/>
            <a:r>
              <a:rPr lang="vi-VN" sz="6000" b="1" dirty="0">
                <a:solidFill>
                  <a:srgbClr val="C00000"/>
                </a:solidFill>
                <a:cs typeface="Times New Roman" panose="02020603050405020304" pitchFamily="18" charset="0"/>
              </a:rPr>
              <a:t>HẸN GẶP LẠI</a:t>
            </a:r>
            <a:endParaRPr lang="en-US" sz="6000" b="1" dirty="0">
              <a:solidFill>
                <a:srgbClr val="C00000"/>
              </a:solidFill>
              <a:cs typeface="Times New Roman" panose="02020603050405020304" pitchFamily="18" charset="0"/>
            </a:endParaRPr>
          </a:p>
        </p:txBody>
      </p:sp>
    </p:spTree>
    <p:extLst>
      <p:ext uri="{BB962C8B-B14F-4D97-AF65-F5344CB8AC3E}">
        <p14:creationId xmlns:p14="http://schemas.microsoft.com/office/powerpoint/2010/main" val="29489883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700" y="781053"/>
            <a:ext cx="11498053" cy="5860777"/>
          </a:xfrm>
          <a:prstGeom prst="rect">
            <a:avLst/>
          </a:prstGeom>
        </p:spPr>
      </p:pic>
      <p:pic>
        <p:nvPicPr>
          <p:cNvPr id="2" name="Picture 4">
            <a:extLst>
              <a:ext uri="{FF2B5EF4-FFF2-40B4-BE49-F238E27FC236}">
                <a16:creationId xmlns:a16="http://schemas.microsoft.com/office/drawing/2014/main" id="{A0244E28-7369-189B-20A2-510E056ACEB5}"/>
              </a:ext>
            </a:extLst>
          </p:cNvPr>
          <p:cNvPicPr>
            <a:picLocks noChangeAspect="1"/>
          </p:cNvPicPr>
          <p:nvPr/>
        </p:nvPicPr>
        <p:blipFill>
          <a:blip r:embed="rId3"/>
          <a:srcRect/>
          <a:stretch>
            <a:fillRect/>
          </a:stretch>
        </p:blipFill>
        <p:spPr>
          <a:xfrm>
            <a:off x="5181602" y="4597402"/>
            <a:ext cx="2927997" cy="2137437"/>
          </a:xfrm>
          <a:prstGeom prst="rect">
            <a:avLst/>
          </a:prstGeom>
        </p:spPr>
      </p:pic>
      <p:sp>
        <p:nvSpPr>
          <p:cNvPr id="3" name="Freeform 3">
            <a:extLst>
              <a:ext uri="{FF2B5EF4-FFF2-40B4-BE49-F238E27FC236}">
                <a16:creationId xmlns:a16="http://schemas.microsoft.com/office/drawing/2014/main" id="{7E86F59F-9D75-6F97-681A-330B7BEF1E84}"/>
              </a:ext>
            </a:extLst>
          </p:cNvPr>
          <p:cNvSpPr/>
          <p:nvPr/>
        </p:nvSpPr>
        <p:spPr>
          <a:xfrm flipH="1">
            <a:off x="152400" y="3276600"/>
            <a:ext cx="1341120" cy="9652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lIns="60942" tIns="30471" rIns="60942" bIns="30471"/>
          <a:lstStyle/>
          <a:p>
            <a:pPr defTabSz="609417"/>
            <a:endParaRPr lang="en-US">
              <a:solidFill>
                <a:prstClr val="black"/>
              </a:solidFill>
            </a:endParaRPr>
          </a:p>
        </p:txBody>
      </p:sp>
      <p:sp>
        <p:nvSpPr>
          <p:cNvPr id="4" name="Freeform 3">
            <a:extLst>
              <a:ext uri="{FF2B5EF4-FFF2-40B4-BE49-F238E27FC236}">
                <a16:creationId xmlns:a16="http://schemas.microsoft.com/office/drawing/2014/main" id="{0765A3F4-2C69-210E-1DBA-D0EA37932440}"/>
              </a:ext>
            </a:extLst>
          </p:cNvPr>
          <p:cNvSpPr/>
          <p:nvPr/>
        </p:nvSpPr>
        <p:spPr>
          <a:xfrm flipH="1">
            <a:off x="10850880" y="3581400"/>
            <a:ext cx="1341120" cy="9652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lIns="60942" tIns="30471" rIns="60942" bIns="30471"/>
          <a:lstStyle/>
          <a:p>
            <a:pPr defTabSz="609417"/>
            <a:endParaRPr lang="en-US">
              <a:solidFill>
                <a:prstClr val="black"/>
              </a:solidFill>
            </a:endParaRPr>
          </a:p>
        </p:txBody>
      </p:sp>
      <p:pic>
        <p:nvPicPr>
          <p:cNvPr id="7" name="Picture 6">
            <a:extLst>
              <a:ext uri="{FF2B5EF4-FFF2-40B4-BE49-F238E27FC236}">
                <a16:creationId xmlns:a16="http://schemas.microsoft.com/office/drawing/2014/main" id="{3B134111-1DD8-A02D-F468-68D7E9258201}"/>
              </a:ext>
            </a:extLst>
          </p:cNvPr>
          <p:cNvPicPr>
            <a:picLocks noChangeAspect="1"/>
          </p:cNvPicPr>
          <p:nvPr/>
        </p:nvPicPr>
        <p:blipFill>
          <a:blip r:embed="rId6"/>
          <a:stretch>
            <a:fillRect/>
          </a:stretch>
        </p:blipFill>
        <p:spPr>
          <a:xfrm>
            <a:off x="2895600" y="939802"/>
            <a:ext cx="6043692" cy="4763421"/>
          </a:xfrm>
          <a:prstGeom prst="rect">
            <a:avLst/>
          </a:prstGeom>
        </p:spPr>
      </p:pic>
    </p:spTree>
    <p:extLst>
      <p:ext uri="{BB962C8B-B14F-4D97-AF65-F5344CB8AC3E}">
        <p14:creationId xmlns:p14="http://schemas.microsoft.com/office/powerpoint/2010/main" val="15774768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8" name="Picture 17" descr="A yellow letters on a black background&#10;&#10;Description automatically generated">
            <a:extLst>
              <a:ext uri="{FF2B5EF4-FFF2-40B4-BE49-F238E27FC236}">
                <a16:creationId xmlns:a16="http://schemas.microsoft.com/office/drawing/2014/main" id="{E1E82F50-ECC0-713B-78B2-711A04F283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097" y="-5079"/>
            <a:ext cx="8328990" cy="1137328"/>
          </a:xfrm>
          <a:prstGeom prst="rect">
            <a:avLst/>
          </a:prstGeom>
        </p:spPr>
      </p:pic>
      <p:sp>
        <p:nvSpPr>
          <p:cNvPr id="15" name="Freeform 4">
            <a:extLst>
              <a:ext uri="{FF2B5EF4-FFF2-40B4-BE49-F238E27FC236}">
                <a16:creationId xmlns:a16="http://schemas.microsoft.com/office/drawing/2014/main" id="{55F0E5A7-4F16-8190-D02A-CFF6A531AE82}"/>
              </a:ext>
            </a:extLst>
          </p:cNvPr>
          <p:cNvSpPr/>
          <p:nvPr/>
        </p:nvSpPr>
        <p:spPr>
          <a:xfrm>
            <a:off x="-700206" y="385752"/>
            <a:ext cx="13033612" cy="6472248"/>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3">
              <a:extLst>
                <a:ext uri="{96DAC541-7B7A-43D3-8B79-37D633B846F1}">
                  <asvg:svgBlip xmlns:asvg="http://schemas.microsoft.com/office/drawing/2016/SVG/main" r:embed="rId4"/>
                </a:ext>
              </a:extLst>
            </a:blip>
            <a:stretch>
              <a:fillRect/>
            </a:stretch>
          </a:blipFill>
          <a:effectLst>
            <a:glow rad="469900">
              <a:schemeClr val="accent1">
                <a:alpha val="40000"/>
              </a:schemeClr>
            </a:glow>
            <a:reflection blurRad="1270000" stA="0" endPos="65000" dist="50800" dir="5400000" sy="-100000" algn="bl" rotWithShape="0"/>
          </a:effectLst>
        </p:spPr>
        <p:txBody>
          <a:bodyPr/>
          <a:lstStyle/>
          <a:p>
            <a:pPr defTabSz="609417"/>
            <a:endParaRPr lang="en-US">
              <a:solidFill>
                <a:prstClr val="black"/>
              </a:solidFill>
            </a:endParaRPr>
          </a:p>
        </p:txBody>
      </p:sp>
      <p:sp>
        <p:nvSpPr>
          <p:cNvPr id="20" name="TextBox 19">
            <a:extLst>
              <a:ext uri="{FF2B5EF4-FFF2-40B4-BE49-F238E27FC236}">
                <a16:creationId xmlns:a16="http://schemas.microsoft.com/office/drawing/2014/main" id="{7B2A7D9D-00FC-F866-8524-7778996B1E1E}"/>
              </a:ext>
            </a:extLst>
          </p:cNvPr>
          <p:cNvSpPr txBox="1"/>
          <p:nvPr/>
        </p:nvSpPr>
        <p:spPr>
          <a:xfrm>
            <a:off x="2314275" y="3357847"/>
            <a:ext cx="8926978" cy="3046988"/>
          </a:xfrm>
          <a:prstGeom prst="rect">
            <a:avLst/>
          </a:prstGeom>
          <a:noFill/>
        </p:spPr>
        <p:txBody>
          <a:bodyPr wrap="square" rtlCol="0">
            <a:spAutoFit/>
          </a:bodyPr>
          <a:lstStyle/>
          <a:p>
            <a:pPr algn="just" defTabSz="609417"/>
            <a:r>
              <a:rPr lang="vi-VN" sz="3200" b="1" dirty="0">
                <a:solidFill>
                  <a:prstClr val="black"/>
                </a:solidFill>
                <a:ea typeface="Cambria" panose="02040503050406030204" pitchFamily="18" charset="0"/>
              </a:rPr>
              <a:t>- Mỗi từ là một chìa khoá vàng, ai có câu trả lời đúng và nhanh nhất sẽ được thưởng một chiếc chìa khoá vàng.</a:t>
            </a:r>
            <a:endParaRPr lang="en-US" sz="3200" b="1" dirty="0">
              <a:solidFill>
                <a:prstClr val="black"/>
              </a:solidFill>
              <a:ea typeface="Cambria" panose="02040503050406030204" pitchFamily="18" charset="0"/>
            </a:endParaRPr>
          </a:p>
          <a:p>
            <a:pPr algn="just" defTabSz="609417"/>
            <a:r>
              <a:rPr lang="vi-VN" sz="3200" b="1" dirty="0">
                <a:solidFill>
                  <a:prstClr val="black"/>
                </a:solidFill>
                <a:ea typeface="Cambria" panose="02040503050406030204" pitchFamily="18" charset="0"/>
              </a:rPr>
              <a:t>- Sau khi tìm được 4 chìa khoá vàng sẽ mở ra được kho báu đó là hoạt động chính mà chúng ta cần tìm hiểu qua bài học hôm nay.</a:t>
            </a:r>
          </a:p>
        </p:txBody>
      </p:sp>
      <p:sp>
        <p:nvSpPr>
          <p:cNvPr id="21" name="Freeform 3">
            <a:extLst>
              <a:ext uri="{FF2B5EF4-FFF2-40B4-BE49-F238E27FC236}">
                <a16:creationId xmlns:a16="http://schemas.microsoft.com/office/drawing/2014/main" id="{51488123-F983-ED21-8D92-796AFFF63D2E}"/>
              </a:ext>
            </a:extLst>
          </p:cNvPr>
          <p:cNvSpPr/>
          <p:nvPr/>
        </p:nvSpPr>
        <p:spPr>
          <a:xfrm rot="21123005">
            <a:off x="10406469" y="492594"/>
            <a:ext cx="1669568" cy="1792879"/>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417"/>
            <a:endParaRPr lang="en-US">
              <a:solidFill>
                <a:prstClr val="black"/>
              </a:solidFill>
            </a:endParaRPr>
          </a:p>
        </p:txBody>
      </p:sp>
      <p:sp>
        <p:nvSpPr>
          <p:cNvPr id="4" name="Rectangle 3"/>
          <p:cNvSpPr/>
          <p:nvPr/>
        </p:nvSpPr>
        <p:spPr>
          <a:xfrm>
            <a:off x="3153330" y="2179193"/>
            <a:ext cx="7951304" cy="1077218"/>
          </a:xfrm>
          <a:prstGeom prst="rect">
            <a:avLst/>
          </a:prstGeom>
        </p:spPr>
        <p:txBody>
          <a:bodyPr wrap="square">
            <a:spAutoFit/>
          </a:bodyPr>
          <a:lstStyle/>
          <a:p>
            <a:pPr lvl="0" algn="just" defTabSz="914400"/>
            <a:r>
              <a:rPr lang="vi-VN" sz="3200" b="1" dirty="0">
                <a:solidFill>
                  <a:prstClr val="black"/>
                </a:solidFill>
                <a:ea typeface="Cambria" panose="02040503050406030204" pitchFamily="18" charset="0"/>
              </a:rPr>
              <a:t>- Em hãy quan sát và tìm ra các từ có nghĩa trong bảng</a:t>
            </a:r>
            <a:r>
              <a:rPr lang="en-US" sz="3200" b="1" dirty="0">
                <a:solidFill>
                  <a:prstClr val="black"/>
                </a:solidFill>
                <a:ea typeface="Cambria" panose="02040503050406030204" pitchFamily="18" charset="0"/>
              </a:rPr>
              <a:t> </a:t>
            </a:r>
            <a:r>
              <a:rPr lang="vi-VN" sz="3200" b="1" dirty="0">
                <a:solidFill>
                  <a:prstClr val="black"/>
                </a:solidFill>
                <a:ea typeface="Cambria" panose="02040503050406030204" pitchFamily="18" charset="0"/>
              </a:rPr>
              <a:t>ô chữ.</a:t>
            </a:r>
            <a:endParaRPr lang="en-US" sz="3200" b="1" dirty="0">
              <a:solidFill>
                <a:prstClr val="black"/>
              </a:solidFill>
              <a:ea typeface="Cambria" panose="02040503050406030204" pitchFamily="18" charset="0"/>
            </a:endParaRPr>
          </a:p>
        </p:txBody>
      </p:sp>
    </p:spTree>
    <p:extLst>
      <p:ext uri="{BB962C8B-B14F-4D97-AF65-F5344CB8AC3E}">
        <p14:creationId xmlns:p14="http://schemas.microsoft.com/office/powerpoint/2010/main" val="1226216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3570916" y="7499444"/>
            <a:ext cx="18575445" cy="1703149"/>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pPr defTabSz="609417"/>
              <a:endParaRPr lang="en-US">
                <a:solidFill>
                  <a:prstClr val="black"/>
                </a:solidFill>
              </a:endParaRPr>
            </a:p>
          </p:txBody>
        </p:sp>
        <p:sp>
          <p:nvSpPr>
            <p:cNvPr id="6" name="TextBox 6"/>
            <p:cNvSpPr txBox="1"/>
            <p:nvPr/>
          </p:nvSpPr>
          <p:spPr>
            <a:xfrm>
              <a:off x="0" y="-47625"/>
              <a:ext cx="7338447" cy="720474"/>
            </a:xfrm>
            <a:prstGeom prst="rect">
              <a:avLst/>
            </a:prstGeom>
          </p:spPr>
          <p:txBody>
            <a:bodyPr lIns="50800" tIns="50800" rIns="50800" bIns="50800" rtlCol="0" anchor="ctr"/>
            <a:lstStyle/>
            <a:p>
              <a:pPr algn="ctr" defTabSz="609417">
                <a:lnSpc>
                  <a:spcPts val="1772"/>
                </a:lnSpc>
                <a:defRPr/>
              </a:pPr>
              <a:endParaRPr>
                <a:solidFill>
                  <a:prstClr val="black"/>
                </a:solidFill>
              </a:endParaRPr>
            </a:p>
          </p:txBody>
        </p:sp>
      </p:grpSp>
      <p:grpSp>
        <p:nvGrpSpPr>
          <p:cNvPr id="16" name="Group 15">
            <a:extLst>
              <a:ext uri="{FF2B5EF4-FFF2-40B4-BE49-F238E27FC236}">
                <a16:creationId xmlns:a16="http://schemas.microsoft.com/office/drawing/2014/main" id="{FEA1FAD3-84CF-ABAE-E39F-6BE7F6513187}"/>
              </a:ext>
            </a:extLst>
          </p:cNvPr>
          <p:cNvGrpSpPr/>
          <p:nvPr/>
        </p:nvGrpSpPr>
        <p:grpSpPr>
          <a:xfrm>
            <a:off x="454439" y="1235997"/>
            <a:ext cx="3171608" cy="1105091"/>
            <a:chOff x="609600" y="285463"/>
            <a:chExt cx="4191000" cy="1657637"/>
          </a:xfrm>
        </p:grpSpPr>
        <p:grpSp>
          <p:nvGrpSpPr>
            <p:cNvPr id="13" name="Group 12">
              <a:extLst>
                <a:ext uri="{FF2B5EF4-FFF2-40B4-BE49-F238E27FC236}">
                  <a16:creationId xmlns:a16="http://schemas.microsoft.com/office/drawing/2014/main"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417"/>
                <a:endParaRPr lang="en-US">
                  <a:solidFill>
                    <a:prstClr val="black"/>
                  </a:solidFill>
                </a:endParaRPr>
              </a:p>
            </p:txBody>
          </p:sp>
          <p:sp>
            <p:nvSpPr>
              <p:cNvPr id="12" name="TextBox 11">
                <a:extLst>
                  <a:ext uri="{FF2B5EF4-FFF2-40B4-BE49-F238E27FC236}">
                    <a16:creationId xmlns:a16="http://schemas.microsoft.com/office/drawing/2014/main" id="{E81705F3-0B76-5374-FCF6-A05467EDC504}"/>
                  </a:ext>
                </a:extLst>
              </p:cNvPr>
              <p:cNvSpPr txBox="1"/>
              <p:nvPr/>
            </p:nvSpPr>
            <p:spPr>
              <a:xfrm>
                <a:off x="1447800" y="952500"/>
                <a:ext cx="3352800" cy="877163"/>
              </a:xfrm>
              <a:prstGeom prst="rect">
                <a:avLst/>
              </a:prstGeom>
              <a:noFill/>
            </p:spPr>
            <p:txBody>
              <a:bodyPr wrap="square" rtlCol="0">
                <a:spAutoFit/>
              </a:bodyPr>
              <a:lstStyle/>
              <a:p>
                <a:pPr defTabSz="609417">
                  <a:defRPr/>
                </a:pPr>
                <a:r>
                  <a:rPr lang="en-US" sz="3200" b="1">
                    <a:solidFill>
                      <a:srgbClr val="FF0000"/>
                    </a:solidFill>
                  </a:rPr>
                  <a:t>SỬ DỤNG</a:t>
                </a:r>
                <a:endParaRPr lang="en-US" sz="3200" b="1" dirty="0">
                  <a:solidFill>
                    <a:srgbClr val="FF0000"/>
                  </a:solidFill>
                </a:endParaRPr>
              </a:p>
            </p:txBody>
          </p:sp>
        </p:grpSp>
        <p:sp>
          <p:nvSpPr>
            <p:cNvPr id="15" name="Freeform 2">
              <a:extLst>
                <a:ext uri="{FF2B5EF4-FFF2-40B4-BE49-F238E27FC236}">
                  <a16:creationId xmlns:a16="http://schemas.microsoft.com/office/drawing/2014/main" id="{EC6A299C-8525-AE21-06FD-E803A468B520}"/>
                </a:ext>
              </a:extLst>
            </p:cNvPr>
            <p:cNvSpPr/>
            <p:nvPr/>
          </p:nvSpPr>
          <p:spPr>
            <a:xfrm rot="16533315">
              <a:off x="647572" y="319839"/>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417"/>
              <a:endParaRPr lang="en-US">
                <a:solidFill>
                  <a:prstClr val="black"/>
                </a:solidFill>
              </a:endParaRPr>
            </a:p>
          </p:txBody>
        </p:sp>
      </p:grpSp>
      <p:grpSp>
        <p:nvGrpSpPr>
          <p:cNvPr id="17" name="Group 16">
            <a:extLst>
              <a:ext uri="{FF2B5EF4-FFF2-40B4-BE49-F238E27FC236}">
                <a16:creationId xmlns:a16="http://schemas.microsoft.com/office/drawing/2014/main" id="{58EC12A0-E3FC-5A70-6CEE-6A3FF33C7F96}"/>
              </a:ext>
            </a:extLst>
          </p:cNvPr>
          <p:cNvGrpSpPr/>
          <p:nvPr/>
        </p:nvGrpSpPr>
        <p:grpSpPr>
          <a:xfrm>
            <a:off x="479083" y="2488987"/>
            <a:ext cx="3171608" cy="1155892"/>
            <a:chOff x="609600" y="209262"/>
            <a:chExt cx="4038600" cy="1733838"/>
          </a:xfrm>
        </p:grpSpPr>
        <p:grpSp>
          <p:nvGrpSpPr>
            <p:cNvPr id="18" name="Group 17">
              <a:extLst>
                <a:ext uri="{FF2B5EF4-FFF2-40B4-BE49-F238E27FC236}">
                  <a16:creationId xmlns:a16="http://schemas.microsoft.com/office/drawing/2014/main"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417"/>
                <a:endParaRPr lang="en-US">
                  <a:solidFill>
                    <a:prstClr val="black"/>
                  </a:solidFill>
                </a:endParaRPr>
              </a:p>
            </p:txBody>
          </p:sp>
          <p:sp>
            <p:nvSpPr>
              <p:cNvPr id="21" name="TextBox 20">
                <a:extLst>
                  <a:ext uri="{FF2B5EF4-FFF2-40B4-BE49-F238E27FC236}">
                    <a16:creationId xmlns:a16="http://schemas.microsoft.com/office/drawing/2014/main" id="{7C432B8C-B165-2322-88AE-0780174BBFE4}"/>
                  </a:ext>
                </a:extLst>
              </p:cNvPr>
              <p:cNvSpPr txBox="1"/>
              <p:nvPr/>
            </p:nvSpPr>
            <p:spPr>
              <a:xfrm>
                <a:off x="914400" y="945159"/>
                <a:ext cx="3352800" cy="877163"/>
              </a:xfrm>
              <a:prstGeom prst="rect">
                <a:avLst/>
              </a:prstGeom>
              <a:noFill/>
            </p:spPr>
            <p:txBody>
              <a:bodyPr wrap="square" rtlCol="0">
                <a:spAutoFit/>
              </a:bodyPr>
              <a:lstStyle/>
              <a:p>
                <a:pPr algn="ctr" defTabSz="609417">
                  <a:defRPr/>
                </a:pPr>
                <a:r>
                  <a:rPr lang="en-US" sz="3200" b="1">
                    <a:solidFill>
                      <a:srgbClr val="FF0000"/>
                    </a:solidFill>
                  </a:rPr>
                  <a:t>CHẤT ĐỐT</a:t>
                </a:r>
                <a:endParaRPr lang="en-US" sz="3200" b="1" dirty="0">
                  <a:solidFill>
                    <a:srgbClr val="FF0000"/>
                  </a:solidFill>
                </a:endParaRPr>
              </a:p>
            </p:txBody>
          </p:sp>
        </p:grpSp>
        <p:sp>
          <p:nvSpPr>
            <p:cNvPr id="19" name="Freeform 2">
              <a:extLst>
                <a:ext uri="{FF2B5EF4-FFF2-40B4-BE49-F238E27FC236}">
                  <a16:creationId xmlns:a16="http://schemas.microsoft.com/office/drawing/2014/main" id="{C1457B4A-6535-0672-6BAA-41031EDF11AD}"/>
                </a:ext>
              </a:extLst>
            </p:cNvPr>
            <p:cNvSpPr/>
            <p:nvPr/>
          </p:nvSpPr>
          <p:spPr>
            <a:xfrm rot="16533315">
              <a:off x="578743" y="243638"/>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417"/>
              <a:endParaRPr lang="en-US">
                <a:solidFill>
                  <a:prstClr val="black"/>
                </a:solidFill>
              </a:endParaRPr>
            </a:p>
          </p:txBody>
        </p:sp>
      </p:grpSp>
      <p:grpSp>
        <p:nvGrpSpPr>
          <p:cNvPr id="23" name="Group 22">
            <a:extLst>
              <a:ext uri="{FF2B5EF4-FFF2-40B4-BE49-F238E27FC236}">
                <a16:creationId xmlns:a16="http://schemas.microsoft.com/office/drawing/2014/main" id="{DFAEBA50-BC1D-289A-43C9-A7A5F49CF7BA}"/>
              </a:ext>
            </a:extLst>
          </p:cNvPr>
          <p:cNvGrpSpPr/>
          <p:nvPr/>
        </p:nvGrpSpPr>
        <p:grpSpPr>
          <a:xfrm>
            <a:off x="454438" y="3928378"/>
            <a:ext cx="3171609" cy="1144111"/>
            <a:chOff x="609600" y="226933"/>
            <a:chExt cx="4038600" cy="1716167"/>
          </a:xfrm>
        </p:grpSpPr>
        <p:grpSp>
          <p:nvGrpSpPr>
            <p:cNvPr id="24" name="Group 23">
              <a:extLst>
                <a:ext uri="{FF2B5EF4-FFF2-40B4-BE49-F238E27FC236}">
                  <a16:creationId xmlns:a16="http://schemas.microsoft.com/office/drawing/2014/main"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417"/>
                <a:endParaRPr lang="en-US">
                  <a:solidFill>
                    <a:prstClr val="black"/>
                  </a:solidFill>
                </a:endParaRPr>
              </a:p>
            </p:txBody>
          </p:sp>
          <p:sp>
            <p:nvSpPr>
              <p:cNvPr id="27" name="TextBox 26">
                <a:extLst>
                  <a:ext uri="{FF2B5EF4-FFF2-40B4-BE49-F238E27FC236}">
                    <a16:creationId xmlns:a16="http://schemas.microsoft.com/office/drawing/2014/main" id="{B8068099-BD4E-5564-412E-392E9A782895}"/>
                  </a:ext>
                </a:extLst>
              </p:cNvPr>
              <p:cNvSpPr txBox="1"/>
              <p:nvPr/>
            </p:nvSpPr>
            <p:spPr>
              <a:xfrm>
                <a:off x="914400" y="945159"/>
                <a:ext cx="3352800" cy="877163"/>
              </a:xfrm>
              <a:prstGeom prst="rect">
                <a:avLst/>
              </a:prstGeom>
              <a:noFill/>
            </p:spPr>
            <p:txBody>
              <a:bodyPr wrap="square" rtlCol="0">
                <a:spAutoFit/>
              </a:bodyPr>
              <a:lstStyle/>
              <a:p>
                <a:pPr algn="ctr" defTabSz="609417">
                  <a:defRPr/>
                </a:pPr>
                <a:r>
                  <a:rPr lang="en-US" sz="3200" b="1">
                    <a:solidFill>
                      <a:srgbClr val="FF0000"/>
                    </a:solidFill>
                  </a:rPr>
                  <a:t>AN TOÀN</a:t>
                </a:r>
                <a:endParaRPr lang="en-US" sz="3200" b="1" dirty="0">
                  <a:solidFill>
                    <a:srgbClr val="FF0000"/>
                  </a:solidFill>
                </a:endParaRPr>
              </a:p>
            </p:txBody>
          </p:sp>
        </p:grpSp>
        <p:sp>
          <p:nvSpPr>
            <p:cNvPr id="25" name="Freeform 2">
              <a:extLst>
                <a:ext uri="{FF2B5EF4-FFF2-40B4-BE49-F238E27FC236}">
                  <a16:creationId xmlns:a16="http://schemas.microsoft.com/office/drawing/2014/main" id="{7796CA50-EC17-A04C-CE21-06BAD649D1FB}"/>
                </a:ext>
              </a:extLst>
            </p:cNvPr>
            <p:cNvSpPr/>
            <p:nvPr/>
          </p:nvSpPr>
          <p:spPr>
            <a:xfrm rot="16533315">
              <a:off x="591039" y="261309"/>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417"/>
              <a:endParaRPr lang="en-US">
                <a:solidFill>
                  <a:prstClr val="black"/>
                </a:solidFill>
              </a:endParaRPr>
            </a:p>
          </p:txBody>
        </p:sp>
      </p:grpSp>
      <p:grpSp>
        <p:nvGrpSpPr>
          <p:cNvPr id="29" name="Group 28">
            <a:extLst>
              <a:ext uri="{FF2B5EF4-FFF2-40B4-BE49-F238E27FC236}">
                <a16:creationId xmlns:a16="http://schemas.microsoft.com/office/drawing/2014/main" id="{A95CE195-2528-853D-C13E-8906038CA588}"/>
              </a:ext>
            </a:extLst>
          </p:cNvPr>
          <p:cNvGrpSpPr/>
          <p:nvPr/>
        </p:nvGrpSpPr>
        <p:grpSpPr>
          <a:xfrm>
            <a:off x="451476" y="5267970"/>
            <a:ext cx="3109644" cy="1116333"/>
            <a:chOff x="605750" y="268600"/>
            <a:chExt cx="4042450" cy="1674500"/>
          </a:xfrm>
        </p:grpSpPr>
        <p:grpSp>
          <p:nvGrpSpPr>
            <p:cNvPr id="30" name="Group 29">
              <a:extLst>
                <a:ext uri="{FF2B5EF4-FFF2-40B4-BE49-F238E27FC236}">
                  <a16:creationId xmlns:a16="http://schemas.microsoft.com/office/drawing/2014/main"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417"/>
                <a:endParaRPr lang="en-US">
                  <a:solidFill>
                    <a:prstClr val="black"/>
                  </a:solidFill>
                </a:endParaRPr>
              </a:p>
            </p:txBody>
          </p:sp>
          <p:sp>
            <p:nvSpPr>
              <p:cNvPr id="33" name="TextBox 32">
                <a:extLst>
                  <a:ext uri="{FF2B5EF4-FFF2-40B4-BE49-F238E27FC236}">
                    <a16:creationId xmlns:a16="http://schemas.microsoft.com/office/drawing/2014/main" id="{EFF1D8E4-FAC2-D734-ED57-E5279E21A895}"/>
                  </a:ext>
                </a:extLst>
              </p:cNvPr>
              <p:cNvSpPr txBox="1"/>
              <p:nvPr/>
            </p:nvSpPr>
            <p:spPr>
              <a:xfrm>
                <a:off x="914400" y="945159"/>
                <a:ext cx="3352800" cy="877163"/>
              </a:xfrm>
              <a:prstGeom prst="rect">
                <a:avLst/>
              </a:prstGeom>
              <a:noFill/>
            </p:spPr>
            <p:txBody>
              <a:bodyPr wrap="square" rtlCol="0">
                <a:spAutoFit/>
              </a:bodyPr>
              <a:lstStyle/>
              <a:p>
                <a:pPr algn="ctr" defTabSz="609417">
                  <a:defRPr/>
                </a:pPr>
                <a:r>
                  <a:rPr lang="en-US" sz="3200" b="1">
                    <a:solidFill>
                      <a:srgbClr val="FF0000"/>
                    </a:solidFill>
                  </a:rPr>
                  <a:t>TIẾT KIỆM</a:t>
                </a:r>
                <a:endParaRPr lang="en-US" sz="3200" b="1" dirty="0">
                  <a:solidFill>
                    <a:srgbClr val="FF0000"/>
                  </a:solidFill>
                </a:endParaRPr>
              </a:p>
            </p:txBody>
          </p:sp>
        </p:grpSp>
        <p:sp>
          <p:nvSpPr>
            <p:cNvPr id="31" name="Freeform 2">
              <a:extLst>
                <a:ext uri="{FF2B5EF4-FFF2-40B4-BE49-F238E27FC236}">
                  <a16:creationId xmlns:a16="http://schemas.microsoft.com/office/drawing/2014/main" id="{CDD86D9E-9E5D-1E02-B4E9-B2C6295E93CA}"/>
                </a:ext>
              </a:extLst>
            </p:cNvPr>
            <p:cNvSpPr/>
            <p:nvPr/>
          </p:nvSpPr>
          <p:spPr>
            <a:xfrm rot="16533315">
              <a:off x="571374" y="302976"/>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417"/>
              <a:endParaRPr lang="en-US">
                <a:solidFill>
                  <a:prstClr val="black"/>
                </a:solidFill>
              </a:endParaRPr>
            </a:p>
          </p:txBody>
        </p:sp>
      </p:grpSp>
      <p:graphicFrame>
        <p:nvGraphicFramePr>
          <p:cNvPr id="2" name="Table 7">
            <a:extLst>
              <a:ext uri="{FF2B5EF4-FFF2-40B4-BE49-F238E27FC236}">
                <a16:creationId xmlns:a16="http://schemas.microsoft.com/office/drawing/2014/main" id="{BF70A7AD-E9FC-A09C-4219-996117F8DF4F}"/>
              </a:ext>
            </a:extLst>
          </p:cNvPr>
          <p:cNvGraphicFramePr>
            <a:graphicFrameLocks noGrp="1"/>
          </p:cNvGraphicFramePr>
          <p:nvPr>
            <p:extLst>
              <p:ext uri="{D42A27DB-BD31-4B8C-83A1-F6EECF244321}">
                <p14:modId xmlns:p14="http://schemas.microsoft.com/office/powerpoint/2010/main" val="2027599272"/>
              </p:ext>
            </p:extLst>
          </p:nvPr>
        </p:nvGraphicFramePr>
        <p:xfrm>
          <a:off x="4267200" y="1295400"/>
          <a:ext cx="7061202" cy="5562598"/>
        </p:xfrm>
        <a:graphic>
          <a:graphicData uri="http://schemas.openxmlformats.org/drawingml/2006/table">
            <a:tbl>
              <a:tblPr firstRow="1" bandRow="1">
                <a:tableStyleId>{93296810-A885-4BE3-A3E7-6D5BEEA58F35}</a:tableStyleId>
              </a:tblPr>
              <a:tblGrid>
                <a:gridCol w="1176867">
                  <a:extLst>
                    <a:ext uri="{9D8B030D-6E8A-4147-A177-3AD203B41FA5}">
                      <a16:colId xmlns:a16="http://schemas.microsoft.com/office/drawing/2014/main" val="409220254"/>
                    </a:ext>
                  </a:extLst>
                </a:gridCol>
                <a:gridCol w="1176867">
                  <a:extLst>
                    <a:ext uri="{9D8B030D-6E8A-4147-A177-3AD203B41FA5}">
                      <a16:colId xmlns:a16="http://schemas.microsoft.com/office/drawing/2014/main" val="1419182938"/>
                    </a:ext>
                  </a:extLst>
                </a:gridCol>
                <a:gridCol w="1176867">
                  <a:extLst>
                    <a:ext uri="{9D8B030D-6E8A-4147-A177-3AD203B41FA5}">
                      <a16:colId xmlns:a16="http://schemas.microsoft.com/office/drawing/2014/main" val="3227403080"/>
                    </a:ext>
                  </a:extLst>
                </a:gridCol>
                <a:gridCol w="1176867">
                  <a:extLst>
                    <a:ext uri="{9D8B030D-6E8A-4147-A177-3AD203B41FA5}">
                      <a16:colId xmlns:a16="http://schemas.microsoft.com/office/drawing/2014/main" val="2529193159"/>
                    </a:ext>
                  </a:extLst>
                </a:gridCol>
                <a:gridCol w="1176867">
                  <a:extLst>
                    <a:ext uri="{9D8B030D-6E8A-4147-A177-3AD203B41FA5}">
                      <a16:colId xmlns:a16="http://schemas.microsoft.com/office/drawing/2014/main" val="2138255740"/>
                    </a:ext>
                  </a:extLst>
                </a:gridCol>
                <a:gridCol w="1176867">
                  <a:extLst>
                    <a:ext uri="{9D8B030D-6E8A-4147-A177-3AD203B41FA5}">
                      <a16:colId xmlns:a16="http://schemas.microsoft.com/office/drawing/2014/main" val="3137990262"/>
                    </a:ext>
                  </a:extLst>
                </a:gridCol>
              </a:tblGrid>
              <a:tr h="646822">
                <a:tc>
                  <a:txBody>
                    <a:bodyPr/>
                    <a:lstStyle/>
                    <a:p>
                      <a:pPr algn="ctr"/>
                      <a:r>
                        <a:rPr lang="en-US" sz="3600" b="1">
                          <a:solidFill>
                            <a:srgbClr val="002060"/>
                          </a:solidFill>
                          <a:latin typeface="Cambria" panose="02040503050406030204" pitchFamily="18" charset="0"/>
                          <a:ea typeface="Cambria" panose="02040503050406030204" pitchFamily="18" charset="0"/>
                        </a:rPr>
                        <a:t>S</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600" b="1">
                          <a:solidFill>
                            <a:srgbClr val="002060"/>
                          </a:solidFill>
                          <a:latin typeface="Cambria" panose="02040503050406030204" pitchFamily="18" charset="0"/>
                          <a:ea typeface="Cambria" panose="02040503050406030204" pitchFamily="18" charset="0"/>
                        </a:rPr>
                        <a:t>Ử</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D</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600" b="1">
                          <a:solidFill>
                            <a:srgbClr val="002060"/>
                          </a:solidFill>
                          <a:latin typeface="Cambria" panose="02040503050406030204" pitchFamily="18" charset="0"/>
                          <a:ea typeface="Cambria" panose="02040503050406030204" pitchFamily="18" charset="0"/>
                        </a:rPr>
                        <a:t>Ụ</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N</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G</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792730"/>
                  </a:ext>
                </a:extLst>
              </a:tr>
              <a:tr h="614472">
                <a:tc>
                  <a:txBody>
                    <a:bodyPr/>
                    <a:lstStyle/>
                    <a:p>
                      <a:pPr algn="ctr"/>
                      <a:r>
                        <a:rPr lang="en-US" sz="3600" b="1">
                          <a:solidFill>
                            <a:srgbClr val="002060"/>
                          </a:solidFill>
                          <a:latin typeface="Cambria" panose="02040503050406030204" pitchFamily="18" charset="0"/>
                          <a:ea typeface="Cambria" panose="02040503050406030204" pitchFamily="18" charset="0"/>
                        </a:rPr>
                        <a:t>C</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O</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B</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Q</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T</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T</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763654"/>
                  </a:ext>
                </a:extLst>
              </a:tr>
              <a:tr h="614472">
                <a:tc>
                  <a:txBody>
                    <a:bodyPr/>
                    <a:lstStyle/>
                    <a:p>
                      <a:pPr algn="ctr"/>
                      <a:r>
                        <a:rPr lang="en-US" sz="3600" b="1">
                          <a:solidFill>
                            <a:srgbClr val="002060"/>
                          </a:solidFill>
                          <a:latin typeface="Cambria" panose="02040503050406030204" pitchFamily="18" charset="0"/>
                          <a:ea typeface="Cambria" panose="02040503050406030204" pitchFamily="18" charset="0"/>
                        </a:rPr>
                        <a:t>H</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K</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A</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T</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I</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S</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0711194"/>
                  </a:ext>
                </a:extLst>
              </a:tr>
              <a:tr h="614472">
                <a:tc>
                  <a:txBody>
                    <a:bodyPr/>
                    <a:lstStyle/>
                    <a:p>
                      <a:pPr algn="ctr"/>
                      <a:r>
                        <a:rPr lang="vi-VN" sz="3600" b="1">
                          <a:solidFill>
                            <a:srgbClr val="002060"/>
                          </a:solidFill>
                          <a:latin typeface="Cambria" panose="02040503050406030204" pitchFamily="18" charset="0"/>
                          <a:ea typeface="Cambria" panose="02040503050406030204" pitchFamily="18" charset="0"/>
                        </a:rPr>
                        <a:t>Ấ</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E</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N</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M</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600" b="1">
                          <a:solidFill>
                            <a:srgbClr val="002060"/>
                          </a:solidFill>
                          <a:latin typeface="Cambria" panose="02040503050406030204" pitchFamily="18" charset="0"/>
                          <a:ea typeface="Cambria" panose="02040503050406030204" pitchFamily="18" charset="0"/>
                        </a:rPr>
                        <a:t>Ế</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X</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9781288"/>
                  </a:ext>
                </a:extLst>
              </a:tr>
              <a:tr h="614472">
                <a:tc>
                  <a:txBody>
                    <a:bodyPr/>
                    <a:lstStyle/>
                    <a:p>
                      <a:pPr algn="ctr"/>
                      <a:r>
                        <a:rPr lang="en-US" sz="3600" b="1">
                          <a:solidFill>
                            <a:srgbClr val="002060"/>
                          </a:solidFill>
                          <a:latin typeface="Cambria" panose="02040503050406030204" pitchFamily="18" charset="0"/>
                          <a:ea typeface="Cambria" panose="02040503050406030204" pitchFamily="18" charset="0"/>
                        </a:rPr>
                        <a:t>T</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Y</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T</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X</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T</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K</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69219445"/>
                  </a:ext>
                </a:extLst>
              </a:tr>
              <a:tr h="614472">
                <a:tc>
                  <a:txBody>
                    <a:bodyPr/>
                    <a:lstStyle/>
                    <a:p>
                      <a:pPr algn="ctr"/>
                      <a:r>
                        <a:rPr lang="en-US" sz="3600" b="1" dirty="0">
                          <a:solidFill>
                            <a:srgbClr val="002060"/>
                          </a:solidFill>
                          <a:latin typeface="Cambria" panose="02040503050406030204" pitchFamily="18" charset="0"/>
                          <a:ea typeface="Cambria" panose="02040503050406030204" pitchFamily="18" charset="0"/>
                        </a:rPr>
                        <a:t>Đ</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U</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O</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V</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K</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2060"/>
                          </a:solidFill>
                          <a:latin typeface="Cambria" panose="02040503050406030204" pitchFamily="18" charset="0"/>
                          <a:ea typeface="Cambria" panose="02040503050406030204" pitchFamily="18" charset="0"/>
                        </a:rPr>
                        <a:t>N</a:t>
                      </a: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6265997"/>
                  </a:ext>
                </a:extLst>
              </a:tr>
              <a:tr h="614472">
                <a:tc>
                  <a:txBody>
                    <a:bodyPr/>
                    <a:lstStyle/>
                    <a:p>
                      <a:pPr algn="ctr"/>
                      <a:r>
                        <a:rPr lang="vi-VN" sz="3600" b="1">
                          <a:solidFill>
                            <a:srgbClr val="002060"/>
                          </a:solidFill>
                          <a:latin typeface="Cambria" panose="02040503050406030204" pitchFamily="18" charset="0"/>
                          <a:ea typeface="Cambria" panose="02040503050406030204" pitchFamily="18" charset="0"/>
                        </a:rPr>
                        <a:t>Ố</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O</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600" b="1">
                          <a:solidFill>
                            <a:srgbClr val="002060"/>
                          </a:solidFill>
                          <a:latin typeface="Cambria" panose="02040503050406030204" pitchFamily="18" charset="0"/>
                          <a:ea typeface="Cambria" panose="02040503050406030204" pitchFamily="18" charset="0"/>
                        </a:rPr>
                        <a:t>À</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S</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I</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U</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614472">
                <a:tc>
                  <a:txBody>
                    <a:bodyPr/>
                    <a:lstStyle/>
                    <a:p>
                      <a:pPr algn="ctr"/>
                      <a:r>
                        <a:rPr lang="en-US" sz="3600" b="1">
                          <a:solidFill>
                            <a:srgbClr val="002060"/>
                          </a:solidFill>
                          <a:latin typeface="Cambria" panose="02040503050406030204" pitchFamily="18" charset="0"/>
                          <a:ea typeface="Cambria" panose="02040503050406030204" pitchFamily="18" charset="0"/>
                        </a:rPr>
                        <a:t>T</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X</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N</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M</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vi-VN" sz="3600" b="1">
                          <a:solidFill>
                            <a:srgbClr val="002060"/>
                          </a:solidFill>
                          <a:latin typeface="Cambria" panose="02040503050406030204" pitchFamily="18" charset="0"/>
                          <a:ea typeface="Cambria" panose="02040503050406030204" pitchFamily="18" charset="0"/>
                        </a:rPr>
                        <a:t>Ệ</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B</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614472">
                <a:tc>
                  <a:txBody>
                    <a:bodyPr/>
                    <a:lstStyle/>
                    <a:p>
                      <a:pPr algn="ctr"/>
                      <a:r>
                        <a:rPr lang="en-US" sz="3600" b="1">
                          <a:solidFill>
                            <a:srgbClr val="002060"/>
                          </a:solidFill>
                          <a:latin typeface="Cambria" panose="02040503050406030204" pitchFamily="18" charset="0"/>
                          <a:ea typeface="Cambria" panose="02040503050406030204" pitchFamily="18" charset="0"/>
                        </a:rPr>
                        <a:t>C</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P</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V</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E</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M</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a:solidFill>
                            <a:srgbClr val="002060"/>
                          </a:solidFill>
                          <a:latin typeface="Cambria" panose="02040503050406030204" pitchFamily="18" charset="0"/>
                          <a:ea typeface="Cambria" panose="02040503050406030204" pitchFamily="18" charset="0"/>
                        </a:rPr>
                        <a:t>O</a:t>
                      </a:r>
                      <a:endParaRPr lang="en-US" sz="3600" b="1" dirty="0">
                        <a:solidFill>
                          <a:srgbClr val="002060"/>
                        </a:solidFill>
                        <a:latin typeface="Cambria" panose="02040503050406030204" pitchFamily="18" charset="0"/>
                        <a:ea typeface="Cambria" panose="02040503050406030204" pitchFamily="18" charset="0"/>
                      </a:endParaRPr>
                    </a:p>
                  </a:txBody>
                  <a:tcPr marL="60960" marR="60960" marT="30480" marB="30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11" name="Rectangle: Rounded Corners 10">
            <a:extLst>
              <a:ext uri="{FF2B5EF4-FFF2-40B4-BE49-F238E27FC236}">
                <a16:creationId xmlns:a16="http://schemas.microsoft.com/office/drawing/2014/main" id="{2DC92A40-9879-F4D4-4697-6EAA9231B15D}"/>
              </a:ext>
            </a:extLst>
          </p:cNvPr>
          <p:cNvSpPr/>
          <p:nvPr/>
        </p:nvSpPr>
        <p:spPr>
          <a:xfrm>
            <a:off x="4521201" y="1346077"/>
            <a:ext cx="6553200" cy="58495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60942" tIns="30471" rIns="60942" bIns="30471" rtlCol="0" anchor="ctr"/>
          <a:lstStyle/>
          <a:p>
            <a:pPr algn="ctr" defTabSz="609417"/>
            <a:endParaRPr lang="en-US">
              <a:solidFill>
                <a:prstClr val="white"/>
              </a:solidFill>
            </a:endParaRPr>
          </a:p>
        </p:txBody>
      </p:sp>
      <p:sp>
        <p:nvSpPr>
          <p:cNvPr id="34" name="Rectangle: Rounded Corners 33">
            <a:extLst>
              <a:ext uri="{FF2B5EF4-FFF2-40B4-BE49-F238E27FC236}">
                <a16:creationId xmlns:a16="http://schemas.microsoft.com/office/drawing/2014/main" id="{3A97FD74-4F7B-1037-9981-2233CEF1FEF7}"/>
              </a:ext>
            </a:extLst>
          </p:cNvPr>
          <p:cNvSpPr/>
          <p:nvPr/>
        </p:nvSpPr>
        <p:spPr>
          <a:xfrm>
            <a:off x="4521201" y="2007357"/>
            <a:ext cx="762000" cy="4138684"/>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60942" tIns="30471" rIns="60942" bIns="30471" rtlCol="0" anchor="ctr"/>
          <a:lstStyle/>
          <a:p>
            <a:pPr algn="ctr" defTabSz="609417"/>
            <a:endParaRPr lang="en-US">
              <a:solidFill>
                <a:prstClr val="white"/>
              </a:solidFill>
            </a:endParaRPr>
          </a:p>
        </p:txBody>
      </p:sp>
      <p:sp>
        <p:nvSpPr>
          <p:cNvPr id="35" name="Rectangle: Rounded Corners 34">
            <a:extLst>
              <a:ext uri="{FF2B5EF4-FFF2-40B4-BE49-F238E27FC236}">
                <a16:creationId xmlns:a16="http://schemas.microsoft.com/office/drawing/2014/main" id="{EBAAAB19-833C-58B5-C055-9CCBC5A68198}"/>
              </a:ext>
            </a:extLst>
          </p:cNvPr>
          <p:cNvSpPr/>
          <p:nvPr/>
        </p:nvSpPr>
        <p:spPr>
          <a:xfrm>
            <a:off x="6858124" y="2645611"/>
            <a:ext cx="762000" cy="3551107"/>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60942" tIns="30471" rIns="60942" bIns="30471" rtlCol="0" anchor="ctr"/>
          <a:lstStyle/>
          <a:p>
            <a:pPr algn="ctr" defTabSz="609417"/>
            <a:endParaRPr lang="en-US">
              <a:solidFill>
                <a:prstClr val="white"/>
              </a:solidFill>
            </a:endParaRPr>
          </a:p>
        </p:txBody>
      </p:sp>
      <p:sp>
        <p:nvSpPr>
          <p:cNvPr id="36" name="Rectangle: Rounded Corners 35">
            <a:extLst>
              <a:ext uri="{FF2B5EF4-FFF2-40B4-BE49-F238E27FC236}">
                <a16:creationId xmlns:a16="http://schemas.microsoft.com/office/drawing/2014/main" id="{46410004-DDEA-E67D-E6FD-B5512C566760}"/>
              </a:ext>
            </a:extLst>
          </p:cNvPr>
          <p:cNvSpPr/>
          <p:nvPr/>
        </p:nvSpPr>
        <p:spPr>
          <a:xfrm>
            <a:off x="9076096" y="2007357"/>
            <a:ext cx="863600" cy="491509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60942" tIns="30471" rIns="60942" bIns="30471" rtlCol="0" anchor="ctr"/>
          <a:lstStyle/>
          <a:p>
            <a:pPr algn="ctr" defTabSz="609417"/>
            <a:endParaRPr lang="en-US">
              <a:solidFill>
                <a:prstClr val="white"/>
              </a:solidFill>
            </a:endParaRPr>
          </a:p>
        </p:txBody>
      </p:sp>
      <p:sp>
        <p:nvSpPr>
          <p:cNvPr id="3" name="Rectangle 2"/>
          <p:cNvSpPr/>
          <p:nvPr/>
        </p:nvSpPr>
        <p:spPr>
          <a:xfrm>
            <a:off x="762123" y="287621"/>
            <a:ext cx="10785863" cy="954107"/>
          </a:xfrm>
          <a:prstGeom prst="rect">
            <a:avLst/>
          </a:prstGeom>
        </p:spPr>
        <p:txBody>
          <a:bodyPr wrap="square">
            <a:spAutoFit/>
          </a:bodyPr>
          <a:lstStyle/>
          <a:p>
            <a:pPr lvl="0" algn="just" defTabSz="914400"/>
            <a:r>
              <a:rPr lang="vi-VN" b="1">
                <a:solidFill>
                  <a:prstClr val="black"/>
                </a:solidFill>
                <a:ea typeface="Cambria" panose="02040503050406030204" pitchFamily="18" charset="0"/>
              </a:rPr>
              <a:t>         </a:t>
            </a:r>
            <a:r>
              <a:rPr lang="vi-VN" sz="2800" b="1">
                <a:solidFill>
                  <a:prstClr val="black"/>
                </a:solidFill>
                <a:ea typeface="Cambria" panose="02040503050406030204" pitchFamily="18" charset="0"/>
              </a:rPr>
              <a:t>Em hãy quan sát và tìm ra các từ có nghĩa trong bảng</a:t>
            </a:r>
            <a:r>
              <a:rPr lang="en-US" sz="2800" b="1">
                <a:solidFill>
                  <a:prstClr val="black"/>
                </a:solidFill>
                <a:ea typeface="Cambria" panose="02040503050406030204" pitchFamily="18" charset="0"/>
              </a:rPr>
              <a:t> </a:t>
            </a:r>
            <a:r>
              <a:rPr lang="vi-VN" sz="2800" b="1">
                <a:solidFill>
                  <a:prstClr val="black"/>
                </a:solidFill>
                <a:ea typeface="Cambria" panose="02040503050406030204" pitchFamily="18" charset="0"/>
              </a:rPr>
              <a:t>ô chữ sau đây:</a:t>
            </a:r>
            <a:endParaRPr lang="en-US" sz="2800" b="1">
              <a:solidFill>
                <a:prstClr val="black"/>
              </a:solidFill>
              <a:ea typeface="Cambria" panose="02040503050406030204" pitchFamily="18" charset="0"/>
            </a:endParaRPr>
          </a:p>
        </p:txBody>
      </p:sp>
    </p:spTree>
    <p:extLst>
      <p:ext uri="{BB962C8B-B14F-4D97-AF65-F5344CB8AC3E}">
        <p14:creationId xmlns:p14="http://schemas.microsoft.com/office/powerpoint/2010/main" val="39751264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612" y="506751"/>
            <a:ext cx="7475540" cy="1865534"/>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11" y="1475684"/>
            <a:ext cx="3606803" cy="2408234"/>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147926" y="1226714"/>
            <a:ext cx="1143355" cy="1051979"/>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433024" y="739731"/>
            <a:ext cx="1283427" cy="1014770"/>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a:fillRect/>
          </a:stretch>
        </p:blipFill>
        <p:spPr>
          <a:xfrm>
            <a:off x="173122" y="5105400"/>
            <a:ext cx="2015227" cy="1676400"/>
          </a:xfrm>
          <a:prstGeom prst="rect">
            <a:avLst/>
          </a:prstGeom>
        </p:spPr>
      </p:pic>
      <p:pic>
        <p:nvPicPr>
          <p:cNvPr id="17" name="图片 16"/>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a:fillRect/>
          </a:stretch>
        </p:blipFill>
        <p:spPr>
          <a:xfrm>
            <a:off x="9616077" y="3883918"/>
            <a:ext cx="2921744" cy="2496608"/>
          </a:xfrm>
          <a:prstGeom prst="rect">
            <a:avLst/>
          </a:prstGeom>
        </p:spPr>
      </p:pic>
      <p:sp>
        <p:nvSpPr>
          <p:cNvPr id="2" name="Rectangle 1"/>
          <p:cNvSpPr/>
          <p:nvPr/>
        </p:nvSpPr>
        <p:spPr>
          <a:xfrm>
            <a:off x="423864" y="1377437"/>
            <a:ext cx="11466450" cy="584775"/>
          </a:xfrm>
          <a:prstGeom prst="rect">
            <a:avLst/>
          </a:prstGeom>
        </p:spPr>
        <p:txBody>
          <a:bodyPr wrap="square">
            <a:spAutoFit/>
          </a:bodyPr>
          <a:lstStyle/>
          <a:p>
            <a:pPr algn="ctr"/>
            <a:r>
              <a:rPr lang="vi-VN" sz="3200" b="1" u="sng" dirty="0">
                <a:cs typeface="Times New Roman" panose="02020603050405020304" pitchFamily="18" charset="0"/>
              </a:rPr>
              <a:t>Khoa học</a:t>
            </a:r>
            <a:r>
              <a:rPr lang="vi-VN" sz="3200" b="1" dirty="0">
                <a:cs typeface="Times New Roman" panose="02020603050405020304" pitchFamily="18" charset="0"/>
              </a:rPr>
              <a:t>: </a:t>
            </a:r>
            <a:r>
              <a:rPr lang="vi-VN" sz="3200" b="1" dirty="0">
                <a:solidFill>
                  <a:srgbClr val="C00000"/>
                </a:solidFill>
                <a:cs typeface="Times New Roman" panose="02020603050405020304" pitchFamily="18" charset="0"/>
              </a:rPr>
              <a:t>Năng lượng và năng lượng chất đốt (Tiết 3)</a:t>
            </a:r>
            <a:endParaRPr lang="en-US" sz="3200" b="1" dirty="0">
              <a:solidFill>
                <a:srgbClr val="C00000"/>
              </a:solidFill>
              <a:cs typeface="Times New Roman" panose="02020603050405020304" pitchFamily="18" charset="0"/>
            </a:endParaRPr>
          </a:p>
        </p:txBody>
      </p:sp>
      <p:sp>
        <p:nvSpPr>
          <p:cNvPr id="20" name="Rectangle 19"/>
          <p:cNvSpPr/>
          <p:nvPr/>
        </p:nvSpPr>
        <p:spPr>
          <a:xfrm>
            <a:off x="423863" y="593630"/>
            <a:ext cx="11304525" cy="523220"/>
          </a:xfrm>
          <a:prstGeom prst="rect">
            <a:avLst/>
          </a:prstGeom>
        </p:spPr>
        <p:txBody>
          <a:bodyPr wrap="square">
            <a:spAutoFit/>
          </a:bodyPr>
          <a:lstStyle/>
          <a:p>
            <a:pPr algn="ctr"/>
            <a:r>
              <a:rPr lang="vi-VN" sz="2800" b="1" i="1">
                <a:cs typeface="Times New Roman" panose="02020603050405020304" pitchFamily="18" charset="0"/>
              </a:rPr>
              <a:t>Thứ bảy ngày 26 tháng 10 năm 2024</a:t>
            </a:r>
            <a:endParaRPr lang="en-US" sz="2800" b="1" i="1" dirty="0">
              <a:cs typeface="Times New Roman" panose="02020603050405020304" pitchFamily="18" charset="0"/>
            </a:endParaRPr>
          </a:p>
        </p:txBody>
      </p:sp>
      <p:sp>
        <p:nvSpPr>
          <p:cNvPr id="21" name="Rectangle 20"/>
          <p:cNvSpPr/>
          <p:nvPr/>
        </p:nvSpPr>
        <p:spPr>
          <a:xfrm>
            <a:off x="871538" y="2209732"/>
            <a:ext cx="9386887" cy="523220"/>
          </a:xfrm>
          <a:prstGeom prst="rect">
            <a:avLst/>
          </a:prstGeom>
        </p:spPr>
        <p:txBody>
          <a:bodyPr wrap="square">
            <a:spAutoFit/>
          </a:bodyPr>
          <a:lstStyle/>
          <a:p>
            <a:pPr algn="ctr"/>
            <a:r>
              <a:rPr lang="vi-VN" sz="2800" b="1">
                <a:cs typeface="Times New Roman" panose="02020603050405020304" pitchFamily="18" charset="0"/>
              </a:rPr>
              <a:t>Hoạt động 3: Sử dụng chất đốt an toàn và tiết kiệm </a:t>
            </a:r>
            <a:endParaRPr lang="en-US" sz="2800" b="1" dirty="0">
              <a:cs typeface="Times New Roman" panose="02020603050405020304" pitchFamily="18" charset="0"/>
            </a:endParaRPr>
          </a:p>
        </p:txBody>
      </p:sp>
      <p:sp>
        <p:nvSpPr>
          <p:cNvPr id="22" name="Rectangle 21"/>
          <p:cNvSpPr/>
          <p:nvPr/>
        </p:nvSpPr>
        <p:spPr>
          <a:xfrm>
            <a:off x="1083897" y="2808046"/>
            <a:ext cx="2582863" cy="523220"/>
          </a:xfrm>
          <a:prstGeom prst="rect">
            <a:avLst/>
          </a:prstGeom>
        </p:spPr>
        <p:txBody>
          <a:bodyPr wrap="square">
            <a:spAutoFit/>
          </a:bodyPr>
          <a:lstStyle/>
          <a:p>
            <a:pPr algn="ctr"/>
            <a:r>
              <a:rPr lang="vi-VN" sz="2800" b="1">
                <a:cs typeface="Times New Roman" panose="02020603050405020304" pitchFamily="18" charset="0"/>
              </a:rPr>
              <a:t>a. Tình huống</a:t>
            </a:r>
            <a:endParaRPr lang="en-US" sz="2800" b="1" dirty="0">
              <a:cs typeface="Times New Roman" panose="02020603050405020304" pitchFamily="18" charset="0"/>
            </a:endParaRPr>
          </a:p>
        </p:txBody>
      </p:sp>
    </p:spTree>
    <p:extLst>
      <p:ext uri="{BB962C8B-B14F-4D97-AF65-F5344CB8AC3E}">
        <p14:creationId xmlns:p14="http://schemas.microsoft.com/office/powerpoint/2010/main" val="386656848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P\Pictures\Screenshots\Screenshot (489).png"/>
          <p:cNvPicPr>
            <a:picLocks noChangeAspect="1" noChangeArrowheads="1"/>
          </p:cNvPicPr>
          <p:nvPr/>
        </p:nvPicPr>
        <p:blipFill rotWithShape="1">
          <a:blip r:embed="rId2">
            <a:extLst>
              <a:ext uri="{28A0092B-C50C-407E-A947-70E740481C1C}">
                <a14:useLocalDpi xmlns:a14="http://schemas.microsoft.com/office/drawing/2010/main" val="0"/>
              </a:ext>
            </a:extLst>
          </a:blip>
          <a:srcRect b="18372"/>
          <a:stretch/>
        </p:blipFill>
        <p:spPr bwMode="auto">
          <a:xfrm>
            <a:off x="0" y="-162558"/>
            <a:ext cx="12192000" cy="44577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856" y="4143204"/>
            <a:ext cx="5890144" cy="2677646"/>
          </a:xfrm>
          <a:prstGeom prst="rect">
            <a:avLst/>
          </a:prstGeom>
          <a:gradFill flip="none" rotWithShape="1">
            <a:gsLst>
              <a:gs pos="0">
                <a:schemeClr val="accent3">
                  <a:lumMod val="5000"/>
                  <a:lumOff val="95000"/>
                </a:schemeClr>
              </a:gs>
              <a:gs pos="92000">
                <a:srgbClr val="FF9900"/>
              </a:gs>
            </a:gsLst>
            <a:lin ang="5400000" scaled="1"/>
            <a:tileRect/>
          </a:gradFill>
        </p:spPr>
        <p:txBody>
          <a:bodyPr wrap="square" lIns="91431" tIns="45715" rIns="91431" bIns="45715">
            <a:spAutoFit/>
          </a:bodyPr>
          <a:lstStyle/>
          <a:p>
            <a:pPr algn="just"/>
            <a:r>
              <a:rPr lang="en-US" sz="2800" dirty="0" err="1"/>
              <a:t>Trong</a:t>
            </a:r>
            <a:r>
              <a:rPr lang="en-US" sz="2800" dirty="0"/>
              <a:t> </a:t>
            </a:r>
            <a:r>
              <a:rPr lang="en-US" sz="2800" dirty="0" err="1"/>
              <a:t>trường</a:t>
            </a:r>
            <a:r>
              <a:rPr lang="en-US" sz="2800" dirty="0"/>
              <a:t> </a:t>
            </a:r>
            <a:r>
              <a:rPr lang="en-US" sz="2800" dirty="0" err="1"/>
              <a:t>hợp</a:t>
            </a:r>
            <a:r>
              <a:rPr lang="en-US" sz="2800" dirty="0"/>
              <a:t> </a:t>
            </a:r>
            <a:r>
              <a:rPr lang="en-US" sz="2800" dirty="0" err="1"/>
              <a:t>sử</a:t>
            </a:r>
            <a:r>
              <a:rPr lang="en-US" sz="2800" dirty="0"/>
              <a:t> </a:t>
            </a:r>
            <a:r>
              <a:rPr lang="en-US" sz="2800" dirty="0" err="1"/>
              <a:t>dụng</a:t>
            </a:r>
            <a:r>
              <a:rPr lang="en-US" sz="2800" dirty="0"/>
              <a:t> </a:t>
            </a:r>
            <a:r>
              <a:rPr lang="en-US" sz="2800" dirty="0" err="1"/>
              <a:t>điện</a:t>
            </a:r>
            <a:r>
              <a:rPr lang="en-US" sz="2800" dirty="0"/>
              <a:t> </a:t>
            </a:r>
            <a:r>
              <a:rPr lang="en-US" sz="2800" dirty="0" err="1"/>
              <a:t>thoại</a:t>
            </a:r>
            <a:r>
              <a:rPr lang="en-US" sz="2800" dirty="0"/>
              <a:t> di </a:t>
            </a:r>
            <a:r>
              <a:rPr lang="en-US" sz="2800" dirty="0" err="1"/>
              <a:t>động</a:t>
            </a:r>
            <a:r>
              <a:rPr lang="en-US" sz="2800" dirty="0"/>
              <a:t> </a:t>
            </a:r>
            <a:r>
              <a:rPr lang="en-US" sz="2800" dirty="0" err="1"/>
              <a:t>tại</a:t>
            </a:r>
            <a:r>
              <a:rPr lang="en-US" sz="2800" dirty="0"/>
              <a:t> </a:t>
            </a:r>
            <a:r>
              <a:rPr lang="en-US" sz="2800" dirty="0" err="1"/>
              <a:t>các</a:t>
            </a:r>
            <a:r>
              <a:rPr lang="en-US" sz="2800" dirty="0"/>
              <a:t> </a:t>
            </a:r>
            <a:r>
              <a:rPr lang="en-US" sz="2800" dirty="0" err="1"/>
              <a:t>cây</a:t>
            </a:r>
            <a:r>
              <a:rPr lang="en-US" sz="2800" dirty="0"/>
              <a:t> </a:t>
            </a:r>
            <a:r>
              <a:rPr lang="en-US" sz="2800" dirty="0" err="1"/>
              <a:t>xăng</a:t>
            </a:r>
            <a:r>
              <a:rPr lang="en-US" sz="2800" dirty="0"/>
              <a:t>, </a:t>
            </a:r>
            <a:r>
              <a:rPr lang="en-US" sz="2800" dirty="0" err="1"/>
              <a:t>nếu</a:t>
            </a:r>
            <a:r>
              <a:rPr lang="en-US" sz="2800" dirty="0"/>
              <a:t> </a:t>
            </a:r>
            <a:r>
              <a:rPr lang="en-US" sz="2800" dirty="0" err="1"/>
              <a:t>không</a:t>
            </a:r>
            <a:r>
              <a:rPr lang="en-US" sz="2800" dirty="0"/>
              <a:t> may, </a:t>
            </a:r>
            <a:r>
              <a:rPr lang="en-US" sz="2800" dirty="0" err="1"/>
              <a:t>xung</a:t>
            </a:r>
            <a:r>
              <a:rPr lang="en-US" sz="2800" dirty="0"/>
              <a:t> </a:t>
            </a:r>
            <a:r>
              <a:rPr lang="en-US" sz="2800" dirty="0" err="1"/>
              <a:t>quanh</a:t>
            </a:r>
            <a:r>
              <a:rPr lang="en-US" sz="2800" dirty="0"/>
              <a:t> </a:t>
            </a:r>
            <a:r>
              <a:rPr lang="en-US" sz="2800" dirty="0" err="1"/>
              <a:t>chỗ</a:t>
            </a:r>
            <a:r>
              <a:rPr lang="en-US" sz="2800" dirty="0"/>
              <a:t> </a:t>
            </a:r>
            <a:r>
              <a:rPr lang="en-US" sz="2800" dirty="0" err="1"/>
              <a:t>người</a:t>
            </a:r>
            <a:r>
              <a:rPr lang="en-US" sz="2800" dirty="0"/>
              <a:t> </a:t>
            </a:r>
            <a:r>
              <a:rPr lang="en-US" sz="2800" dirty="0" err="1"/>
              <a:t>sử</a:t>
            </a:r>
            <a:r>
              <a:rPr lang="en-US" sz="2800" dirty="0"/>
              <a:t> </a:t>
            </a:r>
            <a:r>
              <a:rPr lang="en-US" sz="2800" dirty="0" err="1"/>
              <a:t>dụng</a:t>
            </a:r>
            <a:r>
              <a:rPr lang="en-US" sz="2800" dirty="0"/>
              <a:t> </a:t>
            </a:r>
            <a:r>
              <a:rPr lang="en-US" sz="2800" dirty="0" err="1"/>
              <a:t>có</a:t>
            </a:r>
            <a:r>
              <a:rPr lang="en-US" sz="2800" dirty="0"/>
              <a:t> </a:t>
            </a:r>
            <a:r>
              <a:rPr lang="en-US" sz="2800" dirty="0" err="1"/>
              <a:t>nồng</a:t>
            </a:r>
            <a:r>
              <a:rPr lang="en-US" sz="2800" dirty="0"/>
              <a:t> </a:t>
            </a:r>
            <a:r>
              <a:rPr lang="en-US" sz="2800" dirty="0" err="1"/>
              <a:t>độ</a:t>
            </a:r>
            <a:r>
              <a:rPr lang="en-US" sz="2800" dirty="0"/>
              <a:t> </a:t>
            </a:r>
            <a:r>
              <a:rPr lang="en-US" sz="2800" dirty="0" err="1"/>
              <a:t>xăng</a:t>
            </a:r>
            <a:r>
              <a:rPr lang="en-US" sz="2800" dirty="0"/>
              <a:t> </a:t>
            </a:r>
            <a:r>
              <a:rPr lang="en-US" sz="2800" dirty="0" err="1"/>
              <a:t>dầu</a:t>
            </a:r>
            <a:r>
              <a:rPr lang="en-US" sz="2800" dirty="0"/>
              <a:t> </a:t>
            </a:r>
            <a:r>
              <a:rPr lang="en-US" sz="2800" dirty="0" err="1"/>
              <a:t>đủ</a:t>
            </a:r>
            <a:r>
              <a:rPr lang="en-US" sz="2800" dirty="0"/>
              <a:t> </a:t>
            </a:r>
            <a:r>
              <a:rPr lang="en-US" sz="2800" dirty="0" err="1"/>
              <a:t>lớn</a:t>
            </a:r>
            <a:r>
              <a:rPr lang="en-US" sz="2800" dirty="0"/>
              <a:t> </a:t>
            </a:r>
            <a:r>
              <a:rPr lang="en-US" sz="2800" dirty="0" err="1"/>
              <a:t>để</a:t>
            </a:r>
            <a:r>
              <a:rPr lang="en-US" sz="2800" dirty="0"/>
              <a:t> </a:t>
            </a:r>
            <a:r>
              <a:rPr lang="en-US" sz="2800" dirty="0" err="1"/>
              <a:t>phát</a:t>
            </a:r>
            <a:r>
              <a:rPr lang="en-US" sz="2800" dirty="0"/>
              <a:t> </a:t>
            </a:r>
            <a:r>
              <a:rPr lang="en-US" sz="2800" dirty="0" err="1"/>
              <a:t>hoả</a:t>
            </a:r>
            <a:r>
              <a:rPr lang="en-US" sz="2800" dirty="0"/>
              <a:t> </a:t>
            </a:r>
            <a:r>
              <a:rPr lang="en-US" sz="2800" dirty="0" err="1"/>
              <a:t>thì</a:t>
            </a:r>
            <a:r>
              <a:rPr lang="en-US" sz="2800" dirty="0"/>
              <a:t> </a:t>
            </a:r>
            <a:r>
              <a:rPr lang="en-US" sz="2800" dirty="0" err="1"/>
              <a:t>có</a:t>
            </a:r>
            <a:r>
              <a:rPr lang="en-US" sz="2800" dirty="0"/>
              <a:t> </a:t>
            </a:r>
            <a:r>
              <a:rPr lang="en-US" sz="2800" dirty="0" err="1"/>
              <a:t>thể</a:t>
            </a:r>
            <a:r>
              <a:rPr lang="en-US" sz="2800" dirty="0"/>
              <a:t> </a:t>
            </a:r>
            <a:r>
              <a:rPr lang="en-US" sz="2800" dirty="0" err="1"/>
              <a:t>gây</a:t>
            </a:r>
            <a:r>
              <a:rPr lang="en-US" sz="2800" dirty="0"/>
              <a:t> </a:t>
            </a:r>
            <a:r>
              <a:rPr lang="en-US" sz="2800" dirty="0" err="1"/>
              <a:t>ra</a:t>
            </a:r>
            <a:r>
              <a:rPr lang="en-US" sz="2800" dirty="0"/>
              <a:t> </a:t>
            </a:r>
            <a:r>
              <a:rPr lang="en-US" sz="2800" dirty="0" err="1"/>
              <a:t>cháy</a:t>
            </a:r>
            <a:r>
              <a:rPr lang="en-US" sz="2800" dirty="0"/>
              <a:t>, </a:t>
            </a:r>
            <a:r>
              <a:rPr lang="en-US" sz="2800" dirty="0" err="1"/>
              <a:t>nổ</a:t>
            </a:r>
            <a:r>
              <a:rPr lang="en-US" sz="2800" dirty="0"/>
              <a:t> </a:t>
            </a:r>
            <a:r>
              <a:rPr lang="en-US" sz="2800" dirty="0" err="1"/>
              <a:t>rất</a:t>
            </a:r>
            <a:r>
              <a:rPr lang="en-US" sz="2800" dirty="0"/>
              <a:t> </a:t>
            </a:r>
            <a:r>
              <a:rPr lang="en-US" sz="2800" dirty="0" err="1"/>
              <a:t>nguy</a:t>
            </a:r>
            <a:r>
              <a:rPr lang="en-US" sz="2800" dirty="0"/>
              <a:t> </a:t>
            </a:r>
            <a:r>
              <a:rPr lang="en-US" sz="2800" dirty="0" err="1"/>
              <a:t>hiểm</a:t>
            </a:r>
            <a:r>
              <a:rPr lang="en-US" sz="2800" dirty="0"/>
              <a:t>.</a:t>
            </a:r>
          </a:p>
        </p:txBody>
      </p:sp>
      <p:sp>
        <p:nvSpPr>
          <p:cNvPr id="3" name="Rectangle 2"/>
          <p:cNvSpPr/>
          <p:nvPr/>
        </p:nvSpPr>
        <p:spPr>
          <a:xfrm>
            <a:off x="6655558" y="4239833"/>
            <a:ext cx="5003042" cy="2616091"/>
          </a:xfrm>
          <a:prstGeom prst="rect">
            <a:avLst/>
          </a:prstGeom>
          <a:gradFill>
            <a:gsLst>
              <a:gs pos="0">
                <a:srgbClr val="FFCDD8"/>
              </a:gs>
              <a:gs pos="96000">
                <a:srgbClr val="FF9900"/>
              </a:gs>
            </a:gsLst>
            <a:lin ang="5400000" scaled="1"/>
          </a:gradFill>
        </p:spPr>
        <p:txBody>
          <a:bodyPr wrap="square" lIns="91431" tIns="45715" rIns="91431" bIns="45715">
            <a:spAutoFit/>
          </a:bodyPr>
          <a:lstStyle/>
          <a:p>
            <a:pPr algn="just"/>
            <a:r>
              <a:rPr lang="en-US" sz="2800" dirty="0" err="1"/>
              <a:t>Cây</a:t>
            </a:r>
            <a:r>
              <a:rPr lang="en-US" sz="2800" dirty="0"/>
              <a:t> </a:t>
            </a:r>
            <a:r>
              <a:rPr lang="en-US" sz="2800" dirty="0" err="1"/>
              <a:t>nến</a:t>
            </a:r>
            <a:r>
              <a:rPr lang="en-US" sz="2800" dirty="0"/>
              <a:t> </a:t>
            </a:r>
            <a:r>
              <a:rPr lang="en-US" sz="2800" dirty="0" err="1"/>
              <a:t>đang</a:t>
            </a:r>
            <a:r>
              <a:rPr lang="en-US" sz="2800" dirty="0"/>
              <a:t> </a:t>
            </a:r>
            <a:r>
              <a:rPr lang="en-US" sz="2800" dirty="0" err="1"/>
              <a:t>cháy</a:t>
            </a:r>
            <a:r>
              <a:rPr lang="en-US" sz="2800" dirty="0"/>
              <a:t> </a:t>
            </a:r>
            <a:r>
              <a:rPr lang="en-US" sz="2800" dirty="0" err="1"/>
              <a:t>có</a:t>
            </a:r>
            <a:r>
              <a:rPr lang="en-US" sz="2800" dirty="0"/>
              <a:t> </a:t>
            </a:r>
            <a:r>
              <a:rPr lang="en-US" sz="2800" dirty="0" err="1"/>
              <a:t>thể</a:t>
            </a:r>
            <a:r>
              <a:rPr lang="en-US" sz="2800" dirty="0"/>
              <a:t> </a:t>
            </a:r>
            <a:r>
              <a:rPr lang="en-US" sz="2800" dirty="0" err="1"/>
              <a:t>bị</a:t>
            </a:r>
            <a:r>
              <a:rPr lang="en-US" sz="2800" dirty="0"/>
              <a:t> </a:t>
            </a:r>
            <a:r>
              <a:rPr lang="en-US" sz="2800" dirty="0" err="1"/>
              <a:t>rơi</a:t>
            </a:r>
            <a:r>
              <a:rPr lang="en-US" sz="2800" dirty="0"/>
              <a:t> </a:t>
            </a:r>
            <a:r>
              <a:rPr lang="en-US" sz="2800" dirty="0" err="1"/>
              <a:t>xuống</a:t>
            </a:r>
            <a:r>
              <a:rPr lang="en-US" sz="2800" dirty="0"/>
              <a:t> </a:t>
            </a:r>
            <a:r>
              <a:rPr lang="en-US" sz="2800" dirty="0" err="1"/>
              <a:t>bàn</a:t>
            </a:r>
            <a:r>
              <a:rPr lang="en-US" sz="2800" dirty="0"/>
              <a:t> </a:t>
            </a:r>
            <a:r>
              <a:rPr lang="en-US" sz="2800" dirty="0" err="1"/>
              <a:t>làm</a:t>
            </a:r>
            <a:r>
              <a:rPr lang="en-US" sz="2800" dirty="0"/>
              <a:t> </a:t>
            </a:r>
            <a:r>
              <a:rPr lang="en-US" sz="2800" dirty="0" err="1"/>
              <a:t>cháy</a:t>
            </a:r>
            <a:r>
              <a:rPr lang="en-US" sz="2800" dirty="0"/>
              <a:t> </a:t>
            </a:r>
            <a:r>
              <a:rPr lang="en-US" sz="2800" dirty="0" err="1"/>
              <a:t>các</a:t>
            </a:r>
            <a:r>
              <a:rPr lang="en-US" sz="2800" dirty="0"/>
              <a:t> </a:t>
            </a:r>
            <a:r>
              <a:rPr lang="en-US" sz="2800" dirty="0" err="1"/>
              <a:t>cuốn</a:t>
            </a:r>
            <a:r>
              <a:rPr lang="en-US" sz="2800" dirty="0"/>
              <a:t> </a:t>
            </a:r>
            <a:r>
              <a:rPr lang="en-US" sz="2800" dirty="0" err="1"/>
              <a:t>sách</a:t>
            </a:r>
            <a:r>
              <a:rPr lang="en-US" sz="2800" dirty="0"/>
              <a:t> </a:t>
            </a:r>
            <a:r>
              <a:rPr lang="en-US" sz="2800" dirty="0" err="1"/>
              <a:t>trên</a:t>
            </a:r>
            <a:r>
              <a:rPr lang="en-US" sz="2800" dirty="0"/>
              <a:t> </a:t>
            </a:r>
            <a:r>
              <a:rPr lang="en-US" sz="2800" dirty="0" err="1"/>
              <a:t>bàn</a:t>
            </a:r>
            <a:r>
              <a:rPr lang="en-US" sz="2800" dirty="0"/>
              <a:t>. </a:t>
            </a:r>
            <a:r>
              <a:rPr lang="en-US" sz="2800" dirty="0" err="1"/>
              <a:t>Nếu</a:t>
            </a:r>
            <a:r>
              <a:rPr lang="en-US" sz="2800" dirty="0"/>
              <a:t> </a:t>
            </a:r>
            <a:r>
              <a:rPr lang="en-US" sz="2800" dirty="0" err="1"/>
              <a:t>không</a:t>
            </a:r>
            <a:r>
              <a:rPr lang="en-US" sz="2800" dirty="0"/>
              <a:t> </a:t>
            </a:r>
            <a:r>
              <a:rPr lang="en-US" sz="2800" dirty="0" err="1"/>
              <a:t>dập</a:t>
            </a:r>
            <a:r>
              <a:rPr lang="en-US" sz="2800" dirty="0"/>
              <a:t> </a:t>
            </a:r>
            <a:r>
              <a:rPr lang="en-US" sz="2800" dirty="0" err="1"/>
              <a:t>tắt</a:t>
            </a:r>
            <a:r>
              <a:rPr lang="en-US" sz="2800" dirty="0"/>
              <a:t> </a:t>
            </a:r>
            <a:r>
              <a:rPr lang="en-US" sz="2800" dirty="0" err="1"/>
              <a:t>kịp</a:t>
            </a:r>
            <a:r>
              <a:rPr lang="en-US" sz="2800" dirty="0"/>
              <a:t> </a:t>
            </a:r>
            <a:r>
              <a:rPr lang="en-US" sz="2800" dirty="0" err="1"/>
              <a:t>thời</a:t>
            </a:r>
            <a:r>
              <a:rPr lang="en-US" sz="2800" dirty="0"/>
              <a:t> </a:t>
            </a:r>
            <a:r>
              <a:rPr lang="en-US" sz="2800" dirty="0" err="1"/>
              <a:t>có</a:t>
            </a:r>
            <a:r>
              <a:rPr lang="en-US" sz="2800" dirty="0"/>
              <a:t> </a:t>
            </a:r>
            <a:r>
              <a:rPr lang="en-US" sz="2800" dirty="0" err="1"/>
              <a:t>thể</a:t>
            </a:r>
            <a:r>
              <a:rPr lang="en-US" sz="2800" dirty="0"/>
              <a:t> </a:t>
            </a:r>
            <a:r>
              <a:rPr lang="en-US" sz="2800" dirty="0" err="1"/>
              <a:t>gây</a:t>
            </a:r>
            <a:r>
              <a:rPr lang="en-US" sz="2800" dirty="0"/>
              <a:t> </a:t>
            </a:r>
            <a:r>
              <a:rPr lang="en-US" sz="2800" dirty="0" err="1"/>
              <a:t>ra</a:t>
            </a:r>
            <a:r>
              <a:rPr lang="en-US" sz="2800" dirty="0"/>
              <a:t> </a:t>
            </a:r>
            <a:r>
              <a:rPr lang="en-US" sz="2800" dirty="0" err="1"/>
              <a:t>hoả</a:t>
            </a:r>
            <a:r>
              <a:rPr lang="en-US" sz="2800" dirty="0"/>
              <a:t> </a:t>
            </a:r>
            <a:r>
              <a:rPr lang="en-US" sz="2800" dirty="0" err="1"/>
              <a:t>hoạn</a:t>
            </a:r>
            <a:r>
              <a:rPr lang="en-US" sz="2800" dirty="0"/>
              <a:t>.</a:t>
            </a:r>
          </a:p>
          <a:p>
            <a:endParaRPr lang="en-US" sz="2800" dirty="0"/>
          </a:p>
          <a:p>
            <a:endParaRPr lang="en-US" sz="2400" dirty="0"/>
          </a:p>
        </p:txBody>
      </p:sp>
      <p:sp>
        <p:nvSpPr>
          <p:cNvPr id="5" name="Rectangle 4"/>
          <p:cNvSpPr/>
          <p:nvPr/>
        </p:nvSpPr>
        <p:spPr>
          <a:xfrm>
            <a:off x="218367" y="1077036"/>
            <a:ext cx="1323830" cy="2062093"/>
          </a:xfrm>
          <a:prstGeom prst="rect">
            <a:avLst/>
          </a:prstGeom>
        </p:spPr>
        <p:txBody>
          <a:bodyPr wrap="square" lIns="91431" tIns="45715" rIns="91431" bIns="45715">
            <a:spAutoFit/>
          </a:bodyPr>
          <a:lstStyle/>
          <a:p>
            <a:r>
              <a:rPr lang="en-US" sz="3200" dirty="0" err="1"/>
              <a:t>Hoạt</a:t>
            </a:r>
            <a:r>
              <a:rPr lang="en-US" sz="3200" dirty="0"/>
              <a:t> </a:t>
            </a:r>
            <a:r>
              <a:rPr lang="en-US" sz="3200" dirty="0" err="1"/>
              <a:t>động</a:t>
            </a:r>
            <a:r>
              <a:rPr lang="en-US" sz="3200" dirty="0"/>
              <a:t> </a:t>
            </a:r>
            <a:r>
              <a:rPr lang="en-US" sz="3200" dirty="0" err="1"/>
              <a:t>nhóm</a:t>
            </a:r>
            <a:r>
              <a:rPr lang="en-US" sz="3200" dirty="0"/>
              <a:t> </a:t>
            </a:r>
            <a:r>
              <a:rPr lang="en-US" sz="3200" dirty="0" err="1"/>
              <a:t>đôi</a:t>
            </a:r>
            <a:r>
              <a:rPr lang="en-US" sz="3200" dirty="0"/>
              <a:t> :</a:t>
            </a:r>
          </a:p>
        </p:txBody>
      </p:sp>
    </p:spTree>
    <p:extLst>
      <p:ext uri="{BB962C8B-B14F-4D97-AF65-F5344CB8AC3E}">
        <p14:creationId xmlns:p14="http://schemas.microsoft.com/office/powerpoint/2010/main" val="86272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HP\Pictures\Screenshots\Screenshot (489).png"/>
          <p:cNvPicPr>
            <a:picLocks noChangeAspect="1" noChangeArrowheads="1"/>
          </p:cNvPicPr>
          <p:nvPr/>
        </p:nvPicPr>
        <p:blipFill rotWithShape="1">
          <a:blip r:embed="rId2">
            <a:extLst>
              <a:ext uri="{28A0092B-C50C-407E-A947-70E740481C1C}">
                <a14:useLocalDpi xmlns:a14="http://schemas.microsoft.com/office/drawing/2010/main" val="0"/>
              </a:ext>
            </a:extLst>
          </a:blip>
          <a:srcRect t="80223" r="3620" b="784"/>
          <a:stretch/>
        </p:blipFill>
        <p:spPr bwMode="auto">
          <a:xfrm>
            <a:off x="0" y="1287440"/>
            <a:ext cx="12137410" cy="118735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16673" y="2748971"/>
            <a:ext cx="10358651" cy="1569660"/>
          </a:xfrm>
          <a:prstGeom prst="rect">
            <a:avLst/>
          </a:prstGeom>
        </p:spPr>
        <p:txBody>
          <a:bodyPr wrap="square" lIns="91431" tIns="45715" rIns="91431" bIns="45715">
            <a:spAutoFit/>
          </a:bodyPr>
          <a:lstStyle/>
          <a:p>
            <a:r>
              <a:rPr lang="en-US" sz="3200" dirty="0"/>
              <a:t>Sang </a:t>
            </a:r>
            <a:r>
              <a:rPr lang="en-US" sz="3200" dirty="0" err="1"/>
              <a:t>chiết</a:t>
            </a:r>
            <a:r>
              <a:rPr lang="en-US" sz="3200" dirty="0"/>
              <a:t> </a:t>
            </a:r>
            <a:r>
              <a:rPr lang="en-US" sz="3200" dirty="0" err="1"/>
              <a:t>ga</a:t>
            </a:r>
            <a:r>
              <a:rPr lang="en-US" sz="3200" dirty="0"/>
              <a:t> </a:t>
            </a:r>
            <a:r>
              <a:rPr lang="en-US" sz="3200" dirty="0" err="1"/>
              <a:t>không</a:t>
            </a:r>
            <a:r>
              <a:rPr lang="en-US" sz="3200" dirty="0"/>
              <a:t> an </a:t>
            </a:r>
            <a:r>
              <a:rPr lang="en-US" sz="3200" dirty="0" err="1"/>
              <a:t>toàn</a:t>
            </a:r>
            <a:r>
              <a:rPr lang="en-US" sz="3200" dirty="0"/>
              <a:t>, </a:t>
            </a:r>
            <a:r>
              <a:rPr lang="en-US" sz="3200" dirty="0" err="1"/>
              <a:t>chất</a:t>
            </a:r>
            <a:r>
              <a:rPr lang="en-US" sz="3200" dirty="0"/>
              <a:t> </a:t>
            </a:r>
            <a:r>
              <a:rPr lang="en-US" sz="3200" dirty="0" err="1"/>
              <a:t>đốt</a:t>
            </a:r>
            <a:r>
              <a:rPr lang="en-US" sz="3200" dirty="0"/>
              <a:t> </a:t>
            </a:r>
            <a:r>
              <a:rPr lang="en-US" sz="3200" dirty="0" err="1"/>
              <a:t>để</a:t>
            </a:r>
            <a:r>
              <a:rPr lang="en-US" sz="3200" dirty="0"/>
              <a:t> </a:t>
            </a:r>
            <a:r>
              <a:rPr lang="en-US" sz="3200" dirty="0" err="1"/>
              <a:t>gần</a:t>
            </a:r>
            <a:r>
              <a:rPr lang="en-US" sz="3200" dirty="0"/>
              <a:t> </a:t>
            </a:r>
            <a:r>
              <a:rPr lang="en-US" sz="3200" dirty="0" err="1"/>
              <a:t>tủ</a:t>
            </a:r>
            <a:r>
              <a:rPr lang="en-US" sz="3200" dirty="0"/>
              <a:t> </a:t>
            </a:r>
            <a:r>
              <a:rPr lang="en-US" sz="3200" dirty="0" err="1"/>
              <a:t>điện</a:t>
            </a:r>
            <a:r>
              <a:rPr lang="en-US" sz="3200" dirty="0"/>
              <a:t>, </a:t>
            </a:r>
            <a:r>
              <a:rPr lang="en-US" sz="3200" dirty="0" err="1"/>
              <a:t>xe</a:t>
            </a:r>
            <a:r>
              <a:rPr lang="en-US" sz="3200" dirty="0"/>
              <a:t> </a:t>
            </a:r>
            <a:r>
              <a:rPr lang="en-US" sz="3200" dirty="0" err="1"/>
              <a:t>máy</a:t>
            </a:r>
            <a:r>
              <a:rPr lang="en-US" sz="3200" dirty="0"/>
              <a:t> </a:t>
            </a:r>
            <a:r>
              <a:rPr lang="en-US" sz="3200" dirty="0" err="1"/>
              <a:t>để</a:t>
            </a:r>
            <a:r>
              <a:rPr lang="en-US" sz="3200" dirty="0"/>
              <a:t> </a:t>
            </a:r>
            <a:r>
              <a:rPr lang="en-US" sz="3200" dirty="0" err="1"/>
              <a:t>gần</a:t>
            </a:r>
            <a:r>
              <a:rPr lang="en-US" sz="3200" dirty="0"/>
              <a:t> </a:t>
            </a:r>
            <a:r>
              <a:rPr lang="en-US" sz="3200" dirty="0" err="1"/>
              <a:t>nơi</a:t>
            </a:r>
            <a:r>
              <a:rPr lang="en-US" sz="3200" dirty="0"/>
              <a:t> </a:t>
            </a:r>
            <a:r>
              <a:rPr lang="en-US" sz="3200" dirty="0" err="1"/>
              <a:t>hàn</a:t>
            </a:r>
            <a:r>
              <a:rPr lang="en-US" sz="3200" dirty="0"/>
              <a:t> </a:t>
            </a:r>
            <a:r>
              <a:rPr lang="en-US" sz="3200" dirty="0" err="1"/>
              <a:t>điện</a:t>
            </a:r>
            <a:r>
              <a:rPr lang="en-US" sz="3200" dirty="0"/>
              <a:t>, </a:t>
            </a:r>
            <a:r>
              <a:rPr lang="en-US" sz="3200" dirty="0" err="1"/>
              <a:t>quên</a:t>
            </a:r>
            <a:r>
              <a:rPr lang="en-US" sz="3200" dirty="0"/>
              <a:t> </a:t>
            </a:r>
            <a:r>
              <a:rPr lang="en-US" sz="3200" dirty="0" err="1"/>
              <a:t>tắt</a:t>
            </a:r>
            <a:r>
              <a:rPr lang="en-US" sz="3200" dirty="0"/>
              <a:t> </a:t>
            </a:r>
            <a:r>
              <a:rPr lang="en-US" sz="3200" dirty="0" err="1"/>
              <a:t>bếp</a:t>
            </a:r>
            <a:r>
              <a:rPr lang="en-US" sz="3200" dirty="0"/>
              <a:t> </a:t>
            </a:r>
            <a:r>
              <a:rPr lang="en-US" sz="3200" dirty="0" err="1"/>
              <a:t>khi</a:t>
            </a:r>
            <a:r>
              <a:rPr lang="en-US" sz="3200" dirty="0"/>
              <a:t> </a:t>
            </a:r>
            <a:r>
              <a:rPr lang="en-US" sz="3200" dirty="0" err="1"/>
              <a:t>đi</a:t>
            </a:r>
            <a:r>
              <a:rPr lang="en-US" sz="3200" dirty="0"/>
              <a:t> </a:t>
            </a:r>
            <a:r>
              <a:rPr lang="en-US" sz="3200" dirty="0" err="1"/>
              <a:t>ra</a:t>
            </a:r>
            <a:r>
              <a:rPr lang="en-US" sz="3200" dirty="0"/>
              <a:t> </a:t>
            </a:r>
            <a:r>
              <a:rPr lang="en-US" sz="3200" dirty="0" err="1"/>
              <a:t>ngoài</a:t>
            </a:r>
            <a:r>
              <a:rPr lang="en-US" sz="3200" dirty="0"/>
              <a:t>, </a:t>
            </a:r>
            <a:r>
              <a:rPr lang="en-US" sz="3200" dirty="0" err="1"/>
              <a:t>để</a:t>
            </a:r>
            <a:r>
              <a:rPr lang="en-US" sz="3200" dirty="0"/>
              <a:t> </a:t>
            </a:r>
            <a:r>
              <a:rPr lang="en-US" sz="3200" dirty="0" err="1"/>
              <a:t>các</a:t>
            </a:r>
            <a:r>
              <a:rPr lang="en-US" sz="3200" dirty="0"/>
              <a:t> </a:t>
            </a:r>
            <a:r>
              <a:rPr lang="en-US" sz="3200" dirty="0" err="1"/>
              <a:t>vật</a:t>
            </a:r>
            <a:r>
              <a:rPr lang="en-US" sz="3200" dirty="0"/>
              <a:t> </a:t>
            </a:r>
            <a:r>
              <a:rPr lang="en-US" sz="3200" dirty="0" err="1"/>
              <a:t>dễ</a:t>
            </a:r>
            <a:r>
              <a:rPr lang="en-US" sz="3200" dirty="0"/>
              <a:t> </a:t>
            </a:r>
            <a:r>
              <a:rPr lang="en-US" sz="3200" dirty="0" err="1"/>
              <a:t>cháy</a:t>
            </a:r>
            <a:r>
              <a:rPr lang="en-US" sz="3200" dirty="0"/>
              <a:t> </a:t>
            </a:r>
            <a:r>
              <a:rPr lang="en-US" sz="3200" dirty="0" err="1"/>
              <a:t>gần</a:t>
            </a:r>
            <a:r>
              <a:rPr lang="en-US" sz="3200" dirty="0"/>
              <a:t> </a:t>
            </a:r>
            <a:r>
              <a:rPr lang="en-US" sz="3200" dirty="0" err="1"/>
              <a:t>bếp</a:t>
            </a:r>
            <a:r>
              <a:rPr lang="en-US" sz="3200" dirty="0"/>
              <a:t>, ...</a:t>
            </a:r>
          </a:p>
        </p:txBody>
      </p:sp>
      <p:sp>
        <p:nvSpPr>
          <p:cNvPr id="4" name="Rectangle 3"/>
          <p:cNvSpPr/>
          <p:nvPr/>
        </p:nvSpPr>
        <p:spPr>
          <a:xfrm>
            <a:off x="916673" y="341684"/>
            <a:ext cx="10358651" cy="646321"/>
          </a:xfrm>
          <a:prstGeom prst="rect">
            <a:avLst/>
          </a:prstGeom>
        </p:spPr>
        <p:txBody>
          <a:bodyPr wrap="square" lIns="91431" tIns="45715" rIns="91431" bIns="45715">
            <a:spAutoFit/>
          </a:bodyPr>
          <a:lstStyle/>
          <a:p>
            <a:r>
              <a:rPr lang="en-US" sz="3600" b="1"/>
              <a:t>Hoạt động cá nhân:</a:t>
            </a:r>
            <a:endParaRPr lang="en-US" sz="3600" b="1" dirty="0"/>
          </a:p>
        </p:txBody>
      </p:sp>
    </p:spTree>
    <p:extLst>
      <p:ext uri="{BB962C8B-B14F-4D97-AF65-F5344CB8AC3E}">
        <p14:creationId xmlns:p14="http://schemas.microsoft.com/office/powerpoint/2010/main" val="10150322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098" y="920700"/>
            <a:ext cx="4318003" cy="1865534"/>
          </a:xfrm>
          <a:prstGeom prst="rect">
            <a:avLst/>
          </a:prstGeom>
        </p:spPr>
      </p:pic>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3510" y="1465902"/>
            <a:ext cx="3606803" cy="2408234"/>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61071" flipH="1">
            <a:off x="9487850" y="544626"/>
            <a:ext cx="1143355" cy="1051979"/>
          </a:xfrm>
          <a:prstGeom prst="rect">
            <a:avLst/>
          </a:prstGeom>
        </p:spPr>
      </p:pic>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61493" flipH="1">
            <a:off x="347109" y="732576"/>
            <a:ext cx="1283427" cy="1014770"/>
          </a:xfrm>
          <a:prstGeom prst="rect">
            <a:avLst/>
          </a:prstGeom>
        </p:spPr>
      </p:pic>
      <p:pic>
        <p:nvPicPr>
          <p:cNvPr id="15" name="图片 14"/>
          <p:cNvPicPr>
            <a:picLocks noChangeAspect="1"/>
          </p:cNvPicPr>
          <p:nvPr/>
        </p:nvPicPr>
        <p:blipFill rotWithShape="1">
          <a:blip r:embed="rId6">
            <a:extLst>
              <a:ext uri="{28A0092B-C50C-407E-A947-70E740481C1C}">
                <a14:useLocalDpi xmlns:a14="http://schemas.microsoft.com/office/drawing/2010/main" val="0"/>
              </a:ext>
            </a:extLst>
          </a:blip>
          <a:srcRect l="73449" t="33527" r="1657" b="46452"/>
          <a:stretch>
            <a:fillRect/>
          </a:stretch>
        </p:blipFill>
        <p:spPr>
          <a:xfrm>
            <a:off x="173122" y="5105400"/>
            <a:ext cx="2015227" cy="1676400"/>
          </a:xfrm>
          <a:prstGeom prst="rect">
            <a:avLst/>
          </a:prstGeom>
        </p:spPr>
      </p:pic>
      <p:pic>
        <p:nvPicPr>
          <p:cNvPr id="17" name="图片 16"/>
          <p:cNvPicPr>
            <a:picLocks noChangeAspect="1"/>
          </p:cNvPicPr>
          <p:nvPr/>
        </p:nvPicPr>
        <p:blipFill rotWithShape="1">
          <a:blip r:embed="rId6">
            <a:extLst>
              <a:ext uri="{28A0092B-C50C-407E-A947-70E740481C1C}">
                <a14:useLocalDpi xmlns:a14="http://schemas.microsoft.com/office/drawing/2010/main" val="0"/>
              </a:ext>
            </a:extLst>
          </a:blip>
          <a:srcRect l="74204" t="13008" r="902" b="66427"/>
          <a:stretch>
            <a:fillRect/>
          </a:stretch>
        </p:blipFill>
        <p:spPr>
          <a:xfrm>
            <a:off x="9616077" y="3883918"/>
            <a:ext cx="2921744" cy="2496608"/>
          </a:xfrm>
          <a:prstGeom prst="rect">
            <a:avLst/>
          </a:prstGeom>
        </p:spPr>
      </p:pic>
      <p:sp>
        <p:nvSpPr>
          <p:cNvPr id="2" name="TextBox 1"/>
          <p:cNvSpPr txBox="1"/>
          <p:nvPr/>
        </p:nvSpPr>
        <p:spPr>
          <a:xfrm>
            <a:off x="837835" y="3113304"/>
            <a:ext cx="9977803" cy="523210"/>
          </a:xfrm>
          <a:prstGeom prst="rect">
            <a:avLst/>
          </a:prstGeom>
          <a:noFill/>
        </p:spPr>
        <p:txBody>
          <a:bodyPr wrap="square" lIns="91431" tIns="45715" rIns="91431" bIns="45715" rtlCol="0">
            <a:spAutoFit/>
          </a:bodyPr>
          <a:lstStyle/>
          <a:p>
            <a:r>
              <a:rPr lang="en-US" sz="2800" b="1">
                <a:latin typeface="Arial" panose="020B0604020202020204" pitchFamily="34" charset="0"/>
                <a:cs typeface="Arial" panose="020B0604020202020204" pitchFamily="34" charset="0"/>
              </a:rPr>
              <a:t>b. Biện </a:t>
            </a:r>
            <a:r>
              <a:rPr lang="en-US" sz="2800" b="1" err="1">
                <a:latin typeface="Arial" panose="020B0604020202020204" pitchFamily="34" charset="0"/>
                <a:cs typeface="Arial" panose="020B0604020202020204" pitchFamily="34" charset="0"/>
              </a:rPr>
              <a:t>pháp</a:t>
            </a:r>
            <a:r>
              <a:rPr lang="en-US" sz="2800" b="1">
                <a:latin typeface="Arial" panose="020B0604020202020204" pitchFamily="34" charset="0"/>
                <a:cs typeface="Arial" panose="020B0604020202020204" pitchFamily="34" charset="0"/>
              </a:rPr>
              <a:t> phòng chống</a:t>
            </a:r>
            <a:r>
              <a:rPr lang="en-US" sz="2800" b="1" dirty="0">
                <a:latin typeface="Arial" panose="020B0604020202020204" pitchFamily="34" charset="0"/>
                <a:cs typeface="Arial" panose="020B0604020202020204" pitchFamily="34" charset="0"/>
              </a:rPr>
              <a:t> </a:t>
            </a:r>
            <a:r>
              <a:rPr lang="en-US" sz="2800" b="1">
                <a:latin typeface="Arial" panose="020B0604020202020204" pitchFamily="34" charset="0"/>
                <a:cs typeface="Arial" panose="020B0604020202020204" pitchFamily="34" charset="0"/>
              </a:rPr>
              <a:t>cháy, </a:t>
            </a:r>
            <a:r>
              <a:rPr lang="en-US" sz="2800" b="1" dirty="0" err="1">
                <a:latin typeface="Arial" panose="020B0604020202020204" pitchFamily="34" charset="0"/>
                <a:cs typeface="Arial" panose="020B0604020202020204" pitchFamily="34" charset="0"/>
              </a:rPr>
              <a:t>nổ</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khi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sử</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err="1">
                <a:latin typeface="Arial" panose="020B0604020202020204" pitchFamily="34" charset="0"/>
                <a:cs typeface="Arial" panose="020B0604020202020204" pitchFamily="34" charset="0"/>
              </a:rPr>
              <a:t>chất</a:t>
            </a:r>
            <a:r>
              <a:rPr lang="en-US" sz="2800" b="1">
                <a:latin typeface="Arial" panose="020B0604020202020204" pitchFamily="34" charset="0"/>
                <a:cs typeface="Arial" panose="020B0604020202020204" pitchFamily="34" charset="0"/>
              </a:rPr>
              <a:t> đốt: </a:t>
            </a:r>
            <a:endParaRPr lang="en-US" sz="2800" b="1" dirty="0">
              <a:latin typeface="Arial" panose="020B0604020202020204" pitchFamily="34" charset="0"/>
              <a:cs typeface="Arial" panose="020B0604020202020204" pitchFamily="34" charset="0"/>
            </a:endParaRPr>
          </a:p>
        </p:txBody>
      </p:sp>
      <p:sp>
        <p:nvSpPr>
          <p:cNvPr id="9" name="Rectangle 8"/>
          <p:cNvSpPr/>
          <p:nvPr/>
        </p:nvSpPr>
        <p:spPr>
          <a:xfrm>
            <a:off x="423863" y="593630"/>
            <a:ext cx="11304525" cy="523220"/>
          </a:xfrm>
          <a:prstGeom prst="rect">
            <a:avLst/>
          </a:prstGeom>
        </p:spPr>
        <p:txBody>
          <a:bodyPr wrap="square">
            <a:spAutoFit/>
          </a:bodyPr>
          <a:lstStyle/>
          <a:p>
            <a:pPr algn="ctr"/>
            <a:r>
              <a:rPr lang="vi-VN" sz="2800" b="1" i="1">
                <a:cs typeface="Times New Roman" panose="02020603050405020304" pitchFamily="18" charset="0"/>
              </a:rPr>
              <a:t>Thứ bảy ngày 26 tháng 10 năm 2024</a:t>
            </a:r>
            <a:endParaRPr lang="en-US" sz="2800" b="1" i="1" dirty="0">
              <a:cs typeface="Times New Roman" panose="02020603050405020304" pitchFamily="18" charset="0"/>
            </a:endParaRPr>
          </a:p>
        </p:txBody>
      </p:sp>
      <p:sp>
        <p:nvSpPr>
          <p:cNvPr id="10" name="Rectangle 9"/>
          <p:cNvSpPr/>
          <p:nvPr/>
        </p:nvSpPr>
        <p:spPr>
          <a:xfrm>
            <a:off x="423863" y="1401681"/>
            <a:ext cx="11466450" cy="584775"/>
          </a:xfrm>
          <a:prstGeom prst="rect">
            <a:avLst/>
          </a:prstGeom>
        </p:spPr>
        <p:txBody>
          <a:bodyPr wrap="square">
            <a:spAutoFit/>
          </a:bodyPr>
          <a:lstStyle/>
          <a:p>
            <a:pPr algn="ctr"/>
            <a:r>
              <a:rPr lang="vi-VN" sz="3200" b="1" u="sng">
                <a:cs typeface="Times New Roman" panose="02020603050405020304" pitchFamily="18" charset="0"/>
              </a:rPr>
              <a:t>Khoa học</a:t>
            </a:r>
            <a:r>
              <a:rPr lang="vi-VN" sz="3200" b="1">
                <a:cs typeface="Times New Roman" panose="02020603050405020304" pitchFamily="18" charset="0"/>
              </a:rPr>
              <a:t>: </a:t>
            </a:r>
            <a:r>
              <a:rPr lang="vi-VN" sz="3200" b="1">
                <a:solidFill>
                  <a:srgbClr val="C00000"/>
                </a:solidFill>
                <a:cs typeface="Times New Roman" panose="02020603050405020304" pitchFamily="18" charset="0"/>
              </a:rPr>
              <a:t>Năng lượng và năng lượng chất đốt (Tiết 3)</a:t>
            </a:r>
            <a:endParaRPr lang="en-US" sz="3200" b="1" dirty="0">
              <a:solidFill>
                <a:srgbClr val="C00000"/>
              </a:solidFill>
              <a:cs typeface="Times New Roman" panose="02020603050405020304" pitchFamily="18" charset="0"/>
            </a:endParaRPr>
          </a:p>
        </p:txBody>
      </p:sp>
      <p:sp>
        <p:nvSpPr>
          <p:cNvPr id="12" name="Rectangle 11"/>
          <p:cNvSpPr/>
          <p:nvPr/>
        </p:nvSpPr>
        <p:spPr>
          <a:xfrm>
            <a:off x="675912" y="2603167"/>
            <a:ext cx="2924538" cy="523220"/>
          </a:xfrm>
          <a:prstGeom prst="rect">
            <a:avLst/>
          </a:prstGeom>
        </p:spPr>
        <p:txBody>
          <a:bodyPr wrap="square">
            <a:spAutoFit/>
          </a:bodyPr>
          <a:lstStyle/>
          <a:p>
            <a:pPr algn="ctr"/>
            <a:r>
              <a:rPr lang="vi-VN" sz="2800" b="1">
                <a:cs typeface="Times New Roman" panose="02020603050405020304" pitchFamily="18" charset="0"/>
              </a:rPr>
              <a:t>a. Tình huống:</a:t>
            </a:r>
            <a:endParaRPr lang="en-US" sz="2800" b="1" dirty="0">
              <a:cs typeface="Times New Roman" panose="02020603050405020304" pitchFamily="18" charset="0"/>
            </a:endParaRPr>
          </a:p>
        </p:txBody>
      </p:sp>
      <p:sp>
        <p:nvSpPr>
          <p:cNvPr id="19" name="TextBox 18"/>
          <p:cNvSpPr txBox="1"/>
          <p:nvPr/>
        </p:nvSpPr>
        <p:spPr>
          <a:xfrm>
            <a:off x="423864" y="3636514"/>
            <a:ext cx="10391774" cy="523210"/>
          </a:xfrm>
          <a:prstGeom prst="rect">
            <a:avLst/>
          </a:prstGeom>
          <a:noFill/>
        </p:spPr>
        <p:txBody>
          <a:bodyPr wrap="square" lIns="91431" tIns="45715" rIns="91431" bIns="45715" rtlCol="0">
            <a:spAutoFit/>
          </a:bodyPr>
          <a:lstStyle/>
          <a:p>
            <a:pPr algn="just"/>
            <a:r>
              <a:rPr lang="en-US" sz="2800" b="1">
                <a:latin typeface="Arial" panose="020B0604020202020204" pitchFamily="34" charset="0"/>
                <a:cs typeface="Arial" panose="020B0604020202020204" pitchFamily="34" charset="0"/>
              </a:rPr>
              <a:t>    </a:t>
            </a:r>
            <a:endParaRPr lang="en-US" sz="2800" b="1" dirty="0">
              <a:latin typeface="Arial" panose="020B0604020202020204" pitchFamily="34" charset="0"/>
              <a:cs typeface="Arial" panose="020B0604020202020204" pitchFamily="34" charset="0"/>
            </a:endParaRPr>
          </a:p>
        </p:txBody>
      </p:sp>
      <p:sp>
        <p:nvSpPr>
          <p:cNvPr id="21" name="Rectangle 20"/>
          <p:cNvSpPr/>
          <p:nvPr/>
        </p:nvSpPr>
        <p:spPr>
          <a:xfrm>
            <a:off x="612314" y="2051916"/>
            <a:ext cx="9260350" cy="523220"/>
          </a:xfrm>
          <a:prstGeom prst="rect">
            <a:avLst/>
          </a:prstGeom>
        </p:spPr>
        <p:txBody>
          <a:bodyPr wrap="square">
            <a:spAutoFit/>
          </a:bodyPr>
          <a:lstStyle/>
          <a:p>
            <a:pPr algn="ctr"/>
            <a:r>
              <a:rPr lang="vi-VN" sz="2800" b="1">
                <a:cs typeface="Times New Roman" panose="02020603050405020304" pitchFamily="18" charset="0"/>
              </a:rPr>
              <a:t>Hoạt động 3: Sử dụng chất đốt an toàn và tiết kiệm </a:t>
            </a:r>
            <a:endParaRPr lang="en-US" sz="2800" b="1" dirty="0">
              <a:cs typeface="Times New Roman" panose="02020603050405020304" pitchFamily="18" charset="0"/>
            </a:endParaRPr>
          </a:p>
        </p:txBody>
      </p:sp>
    </p:spTree>
    <p:extLst>
      <p:ext uri="{BB962C8B-B14F-4D97-AF65-F5344CB8AC3E}">
        <p14:creationId xmlns:p14="http://schemas.microsoft.com/office/powerpoint/2010/main" val="31049514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191" y="1219200"/>
            <a:ext cx="3977432" cy="394788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4392669" y="1219200"/>
            <a:ext cx="3706301" cy="3947885"/>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8291902" y="1168399"/>
            <a:ext cx="3783983" cy="399868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0" y="-1"/>
            <a:ext cx="12192000" cy="943429"/>
          </a:xfrm>
          <a:prstGeom prst="rect">
            <a:avLst/>
          </a:prstGeom>
        </p:spPr>
      </p:pic>
      <p:pic>
        <p:nvPicPr>
          <p:cNvPr id="6" name="Picture 5"/>
          <p:cNvPicPr>
            <a:picLocks noChangeAspect="1"/>
          </p:cNvPicPr>
          <p:nvPr/>
        </p:nvPicPr>
        <p:blipFill>
          <a:blip r:embed="rId6"/>
          <a:stretch>
            <a:fillRect/>
          </a:stretch>
        </p:blipFill>
        <p:spPr>
          <a:xfrm>
            <a:off x="106191" y="5167085"/>
            <a:ext cx="3977432" cy="1406138"/>
          </a:xfrm>
          <a:prstGeom prst="rect">
            <a:avLst/>
          </a:prstGeom>
        </p:spPr>
      </p:pic>
      <p:pic>
        <p:nvPicPr>
          <p:cNvPr id="7" name="Picture 6"/>
          <p:cNvPicPr>
            <a:picLocks noChangeAspect="1"/>
          </p:cNvPicPr>
          <p:nvPr/>
        </p:nvPicPr>
        <p:blipFill>
          <a:blip r:embed="rId7"/>
          <a:stretch>
            <a:fillRect/>
          </a:stretch>
        </p:blipFill>
        <p:spPr>
          <a:xfrm>
            <a:off x="4392669" y="5167085"/>
            <a:ext cx="3706302" cy="1406138"/>
          </a:xfrm>
          <a:prstGeom prst="rect">
            <a:avLst/>
          </a:prstGeom>
        </p:spPr>
      </p:pic>
      <p:pic>
        <p:nvPicPr>
          <p:cNvPr id="8" name="Picture 7"/>
          <p:cNvPicPr>
            <a:picLocks noChangeAspect="1"/>
          </p:cNvPicPr>
          <p:nvPr/>
        </p:nvPicPr>
        <p:blipFill>
          <a:blip r:embed="rId8"/>
          <a:stretch>
            <a:fillRect/>
          </a:stretch>
        </p:blipFill>
        <p:spPr>
          <a:xfrm>
            <a:off x="8291901" y="5167084"/>
            <a:ext cx="3783983" cy="1406139"/>
          </a:xfrm>
          <a:prstGeom prst="rect">
            <a:avLst/>
          </a:prstGeom>
        </p:spPr>
      </p:pic>
    </p:spTree>
    <p:extLst>
      <p:ext uri="{BB962C8B-B14F-4D97-AF65-F5344CB8AC3E}">
        <p14:creationId xmlns:p14="http://schemas.microsoft.com/office/powerpoint/2010/main" val="551423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848</TotalTime>
  <Words>972</Words>
  <Application>Microsoft Office PowerPoint</Application>
  <PresentationFormat>Widescreen</PresentationFormat>
  <Paragraphs>127</Paragraphs>
  <Slides>19</Slides>
  <Notes>11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等线</vt:lpstr>
      <vt:lpstr>微软雅黑</vt:lpstr>
      <vt:lpstr>宋体</vt:lpstr>
      <vt:lpstr>Arial</vt:lpstr>
      <vt:lpstr>Calibri</vt:lpstr>
      <vt:lpstr>Cambria</vt:lpstr>
      <vt:lpstr>inpin heiti</vt:lpstr>
      <vt:lpstr>Tahoma</vt:lpstr>
      <vt:lpstr>Times New Roman</vt:lpstr>
      <vt:lpstr>印品黑体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Administrator</cp:lastModifiedBy>
  <cp:revision>135</cp:revision>
  <dcterms:created xsi:type="dcterms:W3CDTF">2022-02-06T13:56:00Z</dcterms:created>
  <dcterms:modified xsi:type="dcterms:W3CDTF">2026-01-15T08:22:41Z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04AE08A6453A442491724763F0A55C4C_13</vt:lpwstr>
  </property>
  <property fmtid="{D5CDD505-2E9C-101B-9397-08002B2CF9AE}" pid="3" name="KSOProductBuildVer">
    <vt:lpwstr>2057-12.2.0.13431</vt:lpwstr>
  </property>
</Properties>
</file>