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9" r:id="rId2"/>
    <p:sldMasterId id="2147483721" r:id="rId3"/>
  </p:sldMasterIdLst>
  <p:notesMasterIdLst>
    <p:notesMasterId r:id="rId25"/>
  </p:notesMasterIdLst>
  <p:sldIdLst>
    <p:sldId id="418" r:id="rId4"/>
    <p:sldId id="409" r:id="rId5"/>
    <p:sldId id="420" r:id="rId6"/>
    <p:sldId id="419" r:id="rId7"/>
    <p:sldId id="407" r:id="rId8"/>
    <p:sldId id="391" r:id="rId9"/>
    <p:sldId id="390" r:id="rId10"/>
    <p:sldId id="371" r:id="rId11"/>
    <p:sldId id="423" r:id="rId12"/>
    <p:sldId id="422" r:id="rId13"/>
    <p:sldId id="424" r:id="rId14"/>
    <p:sldId id="410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3" r:id="rId23"/>
    <p:sldId id="435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12AE"/>
    <a:srgbClr val="623090"/>
    <a:srgbClr val="FFCD2F"/>
    <a:srgbClr val="D5E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82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CD4B0-310A-4587-810F-9FEA35ACFE11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746ED-6443-4D2C-B255-3D7FDEB2A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3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99D8-0301-4435-B70B-2F736A931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E3BD9-283E-4A17-8A00-BFC1B788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61E73-338B-411B-A761-AF9C6E48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5A49-B9E9-4676-B4F6-834E1ACF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93980-A806-44E2-8094-B594D584C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20092-B146-4BD2-BBAC-12DD4231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13C0-4AA7-47C6-969B-C41E730BE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3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A68-13F9-47AF-B62A-3BF880037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5F023B-9956-4B84-800A-4A6A9A021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F1768-E6D6-44C4-A70D-9F0A8DDB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5A49-B9E9-4676-B4F6-834E1ACF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C45F0-1B85-492C-950C-B9B78817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365CC-C4BF-47CE-897B-D4CA574B3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13C0-4AA7-47C6-969B-C41E730BE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5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82E4B6-C307-47D5-89E9-812216483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288471-3CCA-4626-98AE-DD99A594F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FDD-037E-424B-836A-34760D60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5A49-B9E9-4676-B4F6-834E1ACF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FC7A4-C517-4AF7-9A1E-D9435B7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08E46-34F9-4875-9ED6-FD22C3AA4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13C0-4AA7-47C6-969B-C41E730BE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4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15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38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36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59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95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64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17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7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C964-A558-4FD6-8C5D-71D6ED56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D6221-E2CE-4731-877C-EDE5A926D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35ACF-D585-464F-BB34-F3E18056A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5A49-B9E9-4676-B4F6-834E1ACF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B363A-474F-4DE1-A24E-5F4289CC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BB819-290F-436B-BE8A-75E3F5AEB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13C0-4AA7-47C6-969B-C41E730BE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2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48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83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44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7522A-FFB7-474A-ADA4-C43EEBF32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5DA10-3F2E-4A10-854E-48E4A187F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EF5DC-2C48-478A-979F-2C4D6C66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A274-A93C-4F55-AB34-DAA3041149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A5797-3A9F-4973-BB51-F697F4A8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7F718-E374-499E-BB07-09D2FE38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293C-2A93-4C58-8A15-BA8BD3143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67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F57C-CB86-4414-8675-BABFF8F67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13C63-F8B0-4ED0-8540-B237B26FE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F3D0D-1E01-4289-955F-76BDE1B9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A274-A93C-4F55-AB34-DAA3041149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360F3-FBC3-4407-A809-53DEF6BA8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B113B-9E8A-4400-816F-7ADE34D0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293C-2A93-4C58-8A15-BA8BD3143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37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4130-6C08-43A9-ACB8-803031ADE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663E4-E4E7-43B1-8FB7-39097C343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DBE23-A854-4A28-A568-A74B7891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A274-A93C-4F55-AB34-DAA3041149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029F4-2F0C-47C4-B3A1-0B580FED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55BCA-3166-473C-96FD-74EE7FA2B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293C-2A93-4C58-8A15-BA8BD3143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31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95158-90B7-4959-AC97-C3A8F1C1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31458-218C-4286-8DE4-5F2DDA1A2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4B3B7-A5C2-49F3-9C0A-F1F6EBB45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4A000-7940-4729-A8EA-844450A8B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A274-A93C-4F55-AB34-DAA3041149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4F81-1A8E-42C8-B499-AF87A952D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B6688-2230-4E2A-BF5D-D6D4F560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293C-2A93-4C58-8A15-BA8BD3143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2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602CB-2E1F-4159-A9D5-F8AF406F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F91D5-568C-4F6F-80D8-8775B3288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88C7F-E6FA-44DD-B2CF-F47A1FDBE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193F2-2534-4F76-BD7A-76DA9BC82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076FF-A1D5-461D-8B2C-0C852F859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BAAA7B-E2F4-40C2-894D-1E22E62C0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A274-A93C-4F55-AB34-DAA3041149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B0FF53-658E-4E26-A1A2-71F905FC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5A071-DF92-441B-A31A-A5B4C2D2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293C-2A93-4C58-8A15-BA8BD3143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71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B2DD-FE40-4004-8B00-AAD6BBBD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18816-2D21-4AC5-90F1-CA1E225F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A274-A93C-4F55-AB34-DAA3041149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AB084-41D9-42CC-B2C3-8D9F3147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E0578-52C9-47AF-A8B4-6178F63B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293C-2A93-4C58-8A15-BA8BD3143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25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981F83-77C4-405E-83CC-DC5911201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A274-A93C-4F55-AB34-DAA3041149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12298E-9C22-4FCA-9296-DAF3DA6B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969C1-F04E-468C-85CD-68D02E897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293C-2A93-4C58-8A15-BA8BD3143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5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936D-8644-4B05-8AF5-370F7166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4BA70-157A-4A78-A274-DC26DD3A7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8C31A-6C71-4B0B-88D9-0F53834E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5A49-B9E9-4676-B4F6-834E1ACF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C4CDA-B345-47BD-B245-1A61FCFE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F2DAE-CA8D-44B7-B4DF-0FF1B9B8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13C0-4AA7-47C6-969B-C41E730BE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568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5B3D6-427F-44C9-91B0-887F0E25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ED8D9-4FB3-4DAC-B8C6-C2EA830E2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48C2D-5B96-4EA2-BD38-0B689B059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5F284-9D9A-4815-8EF7-C6A2B39E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A274-A93C-4F55-AB34-DAA3041149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9B0D0-B7D5-471E-993A-43EF525F1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C239E-D9D2-429B-994B-94D32721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293C-2A93-4C58-8A15-BA8BD3143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83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3B45A-726D-421A-B056-95ED60798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38325-677D-47E9-9AF8-431A482249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D76E6-7181-4CAB-A3C1-FDAA7A5EC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7105B-D052-410D-A1CE-50077724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A274-A93C-4F55-AB34-DAA3041149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7444E-7FF6-4B31-B7BE-A6C0C49FF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9442D-2124-41E0-B7A7-0F71FF27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293C-2A93-4C58-8A15-BA8BD3143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81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37F38-E2B8-4182-8379-3D4D0416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EF972-43A7-4219-BDE9-A5B2C7525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2D8CD-5EC0-4119-8FE1-1EC48B31E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A274-A93C-4F55-AB34-DAA3041149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204FF-70D1-46E6-A696-E736D2C28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FCCFF-4674-4A53-9824-ACAFB081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293C-2A93-4C58-8A15-BA8BD3143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53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FC425A-7BFA-4220-882C-5D4CAA018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B0971-9F87-47BB-93E9-1D4509402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F88E9-94CE-49BC-AF44-CE7739B9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A274-A93C-4F55-AB34-DAA3041149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C5331-8478-47C8-A128-6CC8953F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6992B-388D-465A-B2D8-B917A8D2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293C-2A93-4C58-8A15-BA8BD3143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1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A0F9-EB09-492E-84B7-35980FDE1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E7D20-B329-4F06-B41B-D750B77D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EC237-82E6-415D-A7A3-6CC4705F7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FCAA9-5BDB-4A78-980B-60E061750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5A49-B9E9-4676-B4F6-834E1ACF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821CA-736A-4F38-9921-B39ABB66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D478A-6BE9-460E-9CD8-9E98F3A9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13C0-4AA7-47C6-969B-C41E730BE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8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FD83F-728C-4272-9C3B-37C048AD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03042-2EF8-4968-A267-30E13140A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113A5-8A3D-4CB5-AF12-004ADEAA6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EB41A3-03CA-4306-A454-507FE0EBC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8361C-4147-4B1D-AA6B-22FCF75D0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684F9E-D3A5-4000-9D20-147EC472D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5A49-B9E9-4676-B4F6-834E1ACF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BC2CA0-68B7-4FB1-9572-E782A5C9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43DB5A-56D1-4114-979D-E5DB693D7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13C0-4AA7-47C6-969B-C41E730BE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0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842FA-828C-4B01-A481-09AF46EC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E8CF72-59A7-433E-9B81-B8901A953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5A49-B9E9-4676-B4F6-834E1ACF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6134B-9A42-4466-B8A3-9CCA4E3C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FFC48F-AB2C-4C0A-B3A8-572B2858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13C0-4AA7-47C6-969B-C41E730BE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4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E3F7C-C1FA-4660-A9CD-10A9B43E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5A49-B9E9-4676-B4F6-834E1ACF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BC735-DFAF-4BC4-A4D7-403160426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10C95-150B-476E-93A3-520FF8E0C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13C0-4AA7-47C6-969B-C41E730BE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0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28A7-5537-48E6-84D9-DB4E6CF9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93117-DFED-432C-8F05-5BABD831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C1677-931E-4BE1-8219-AED03D1D4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0A1FB-B247-4FC9-831A-E0721619C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5A49-B9E9-4676-B4F6-834E1ACF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E0D6F-049D-4B86-90EC-F0F067C9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28651-174E-4C09-8BCB-B12856D2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13C0-4AA7-47C6-969B-C41E730BE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2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0611E-3B8F-4AC8-8F24-7D6357A0A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8315E5-6F4F-4B0B-84DF-0865E76AD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30E79-A82D-4D9E-B4BA-D66090D1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96719-C3D9-4954-9BEF-9AF725C2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5A49-B9E9-4676-B4F6-834E1ACF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15FCF-102A-43EC-BB3F-74F1A0822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46A91-804E-4B3E-8644-B1087DEC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13C0-4AA7-47C6-969B-C41E730BE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1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03387E-9B5D-487F-8F10-47B70D54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A4D71-43FB-4942-8BD5-EA751EB82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9A59-6193-43F1-8740-E79CAF586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25A49-B9E9-4676-B4F6-834E1ACF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0A62B-084B-4D66-AB57-5D4F61F24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9EBBB-4A96-42AF-A1AE-5301E6B72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213C0-4AA7-47C6-969B-C41E730BE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9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0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FFD9DA-AEDF-4162-B2AA-863FC0973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680A8-EDA3-4C3A-994B-E66A34EB1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698C3-15C6-4E1E-BFF6-113F97A51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4A274-A93C-4F55-AB34-DAA3041149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EA90B-3C5E-4A1D-93CE-4E5A83CB0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26444-5E32-422E-B300-A2CAD186C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0293C-2A93-4C58-8A15-BA8BD3143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4722EE5-9D31-451B-9512-6F794AF8DCF0}"/>
              </a:ext>
            </a:extLst>
          </p:cNvPr>
          <p:cNvSpPr/>
          <p:nvPr/>
        </p:nvSpPr>
        <p:spPr>
          <a:xfrm>
            <a:off x="-25401" y="4801605"/>
            <a:ext cx="6096001" cy="2065441"/>
          </a:xfrm>
          <a:custGeom>
            <a:avLst/>
            <a:gdLst>
              <a:gd name="connsiteX0" fmla="*/ 2654973 w 6096001"/>
              <a:gd name="connsiteY0" fmla="*/ 8 h 2065441"/>
              <a:gd name="connsiteX1" fmla="*/ 2997201 w 6096001"/>
              <a:gd name="connsiteY1" fmla="*/ 8039 h 2065441"/>
              <a:gd name="connsiteX2" fmla="*/ 6096001 w 6096001"/>
              <a:gd name="connsiteY2" fmla="*/ 1722539 h 2065441"/>
              <a:gd name="connsiteX3" fmla="*/ 6060296 w 6096001"/>
              <a:gd name="connsiteY3" fmla="*/ 1983640 h 2065441"/>
              <a:gd name="connsiteX4" fmla="*/ 6033893 w 6096001"/>
              <a:gd name="connsiteY4" fmla="*/ 2065441 h 2065441"/>
              <a:gd name="connsiteX5" fmla="*/ 416 w 6096001"/>
              <a:gd name="connsiteY5" fmla="*/ 2065441 h 2065441"/>
              <a:gd name="connsiteX6" fmla="*/ 0 w 6096001"/>
              <a:gd name="connsiteY6" fmla="*/ 2064335 h 2065441"/>
              <a:gd name="connsiteX7" fmla="*/ 0 w 6096001"/>
              <a:gd name="connsiteY7" fmla="*/ 1013975 h 2065441"/>
              <a:gd name="connsiteX8" fmla="*/ 6733 w 6096001"/>
              <a:gd name="connsiteY8" fmla="*/ 998908 h 2065441"/>
              <a:gd name="connsiteX9" fmla="*/ 2654973 w 6096001"/>
              <a:gd name="connsiteY9" fmla="*/ 8 h 20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1" h="2065441">
                <a:moveTo>
                  <a:pt x="2654973" y="8"/>
                </a:moveTo>
                <a:cubicBezTo>
                  <a:pt x="2767325" y="-174"/>
                  <a:pt x="2881506" y="2483"/>
                  <a:pt x="2997201" y="8039"/>
                </a:cubicBezTo>
                <a:cubicBezTo>
                  <a:pt x="4848321" y="96939"/>
                  <a:pt x="5689601" y="254947"/>
                  <a:pt x="6096001" y="1722539"/>
                </a:cubicBezTo>
                <a:cubicBezTo>
                  <a:pt x="6096001" y="1811310"/>
                  <a:pt x="6083807" y="1898505"/>
                  <a:pt x="6060296" y="1983640"/>
                </a:cubicBezTo>
                <a:lnTo>
                  <a:pt x="6033893" y="2065441"/>
                </a:lnTo>
                <a:lnTo>
                  <a:pt x="416" y="2065441"/>
                </a:lnTo>
                <a:lnTo>
                  <a:pt x="0" y="2064335"/>
                </a:lnTo>
                <a:lnTo>
                  <a:pt x="0" y="1013975"/>
                </a:lnTo>
                <a:lnTo>
                  <a:pt x="6733" y="998908"/>
                </a:lnTo>
                <a:cubicBezTo>
                  <a:pt x="358568" y="363463"/>
                  <a:pt x="1391014" y="2059"/>
                  <a:pt x="2654973" y="8"/>
                </a:cubicBezTo>
                <a:close/>
              </a:path>
            </a:pathLst>
          </a:custGeom>
          <a:gradFill>
            <a:gsLst>
              <a:gs pos="0">
                <a:srgbClr val="B9BE07"/>
              </a:gs>
              <a:gs pos="100000">
                <a:srgbClr val="526507"/>
              </a:gs>
            </a:gsLst>
            <a:lin ang="5400000" scaled="1"/>
          </a:gradFill>
          <a:ln>
            <a:solidFill>
              <a:srgbClr val="EEF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204" tIns="45718" rIns="91204" bIns="45718" rtlCol="0" anchor="ctr">
            <a:noAutofit/>
          </a:bodyPr>
          <a:lstStyle/>
          <a:p>
            <a:pPr algn="ctr"/>
            <a:endParaRPr lang="vi-VN"/>
          </a:p>
        </p:txBody>
      </p:sp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E155252-DB8A-49A8-82B4-55153A8A62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67" b="79352" l="6302" r="23698">
                        <a14:foregroundMark x1="8698" y1="52500" x2="8698" y2="52500"/>
                        <a14:foregroundMark x1="11823" y1="46667" x2="11823" y2="46667"/>
                        <a14:foregroundMark x1="11563" y1="46852" x2="12188" y2="49444"/>
                        <a14:foregroundMark x1="13906" y1="50741" x2="13906" y2="50741"/>
                        <a14:foregroundMark x1="15104" y1="49074" x2="15313" y2="49352"/>
                        <a14:foregroundMark x1="15104" y1="50185" x2="15104" y2="50185"/>
                        <a14:foregroundMark x1="14896" y1="50463" x2="14896" y2="50463"/>
                        <a14:foregroundMark x1="14740" y1="50556" x2="14740" y2="50556"/>
                        <a14:foregroundMark x1="18021" y1="51389" x2="18021" y2="51389"/>
                        <a14:foregroundMark x1="21198" y1="56204" x2="21198" y2="56204"/>
                        <a14:foregroundMark x1="13021" y1="47685" x2="13021" y2="47685"/>
                        <a14:foregroundMark x1="6823" y1="57963" x2="7396" y2="59074"/>
                        <a14:foregroundMark x1="7240" y1="57222" x2="7240" y2="57222"/>
                        <a14:foregroundMark x1="11406" y1="65741" x2="11406" y2="65741"/>
                        <a14:foregroundMark x1="10469" y1="65185" x2="10469" y2="65185"/>
                        <a14:foregroundMark x1="10469" y1="65648" x2="10469" y2="65648"/>
                        <a14:foregroundMark x1="22396" y1="60463" x2="22604" y2="61296"/>
                        <a14:foregroundMark x1="22865" y1="60093" x2="22969" y2="61574"/>
                        <a14:foregroundMark x1="23333" y1="57778" x2="23333" y2="57778"/>
                        <a14:foregroundMark x1="23698" y1="60556" x2="23698" y2="60556"/>
                        <a14:foregroundMark x1="7813" y1="51574" x2="7813" y2="51574"/>
                        <a14:foregroundMark x1="7083" y1="53056" x2="7083" y2="53056"/>
                        <a14:foregroundMark x1="7396" y1="61204" x2="7396" y2="61204"/>
                        <a14:foregroundMark x1="7969" y1="61481" x2="7969" y2="61481"/>
                        <a14:foregroundMark x1="12292" y1="70833" x2="12292" y2="70833"/>
                        <a14:foregroundMark x1="12292" y1="69537" x2="12292" y2="69537"/>
                        <a14:foregroundMark x1="12760" y1="79537" x2="12760" y2="79537"/>
                        <a14:foregroundMark x1="13594" y1="70648" x2="13594" y2="70648"/>
                        <a14:foregroundMark x1="13698" y1="72407" x2="13698" y2="72407"/>
                        <a14:foregroundMark x1="13854" y1="70370" x2="13854" y2="71852"/>
                        <a14:foregroundMark x1="15000" y1="47500" x2="15000" y2="47500"/>
                        <a14:foregroundMark x1="14740" y1="48056" x2="14740" y2="48056"/>
                        <a14:foregroundMark x1="14635" y1="48056" x2="14635" y2="48056"/>
                        <a14:foregroundMark x1="15417" y1="47315" x2="15417" y2="47315"/>
                        <a14:foregroundMark x1="7604" y1="52500" x2="7604" y2="52500"/>
                        <a14:foregroundMark x1="6823" y1="53519" x2="6823" y2="53519"/>
                        <a14:foregroundMark x1="6615" y1="57037" x2="6615" y2="57037"/>
                        <a14:foregroundMark x1="6302" y1="58333" x2="6302" y2="58333"/>
                        <a14:foregroundMark x1="7240" y1="61389" x2="7240" y2="61389"/>
                        <a14:foregroundMark x1="19167" y1="68426" x2="19219" y2="68704"/>
                        <a14:foregroundMark x1="10156" y1="48704" x2="10156" y2="48704"/>
                        <a14:foregroundMark x1="22083" y1="56204" x2="22083" y2="56204"/>
                        <a14:foregroundMark x1="19427" y1="52130" x2="19427" y2="52130"/>
                        <a14:foregroundMark x1="17188" y1="47685" x2="17188" y2="47685"/>
                        <a14:foregroundMark x1="8750" y1="64722" x2="8750" y2="64722"/>
                        <a14:foregroundMark x1="8750" y1="63241" x2="8750" y2="63241"/>
                        <a14:foregroundMark x1="6823" y1="60185" x2="6823" y2="60185"/>
                        <a14:foregroundMark x1="6354" y1="57407" x2="6354" y2="57407"/>
                        <a14:foregroundMark x1="6979" y1="60926" x2="6979" y2="60926"/>
                        <a14:foregroundMark x1="8698" y1="63056" x2="8698" y2="63056"/>
                        <a14:foregroundMark x1="8229" y1="62315" x2="8229" y2="62315"/>
                        <a14:foregroundMark x1="8542" y1="63704" x2="8542" y2="63704"/>
                        <a14:foregroundMark x1="8438" y1="62963" x2="8438" y2="62963"/>
                        <a14:foregroundMark x1="12292" y1="68611" x2="12292" y2="68611"/>
                        <a14:foregroundMark x1="11927" y1="66481" x2="11927" y2="66481"/>
                        <a14:foregroundMark x1="12240" y1="67222" x2="12240" y2="67222"/>
                        <a14:foregroundMark x1="12344" y1="67778" x2="12344" y2="67778"/>
                        <a14:foregroundMark x1="12292" y1="69074" x2="12292" y2="69074"/>
                        <a14:foregroundMark x1="12188" y1="70556" x2="12188" y2="70556"/>
                        <a14:foregroundMark x1="12240" y1="70185" x2="12240" y2="70185"/>
                        <a14:foregroundMark x1="12188" y1="71019" x2="12188" y2="71019"/>
                        <a14:foregroundMark x1="18021" y1="66574" x2="18021" y2="66574"/>
                        <a14:foregroundMark x1="18229" y1="67593" x2="18229" y2="67593"/>
                        <a14:foregroundMark x1="18333" y1="68889" x2="18333" y2="68889"/>
                        <a14:foregroundMark x1="18333" y1="69259" x2="18333" y2="69259"/>
                        <a14:foregroundMark x1="18281" y1="68333" x2="18281" y2="6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2" t="44259" r="75208" b="17222"/>
          <a:stretch/>
        </p:blipFill>
        <p:spPr>
          <a:xfrm>
            <a:off x="-174288" y="2629196"/>
            <a:ext cx="2808287" cy="304231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8E132B8-DEC7-4E77-928B-C9E21B530130}"/>
              </a:ext>
            </a:extLst>
          </p:cNvPr>
          <p:cNvGrpSpPr/>
          <p:nvPr/>
        </p:nvGrpSpPr>
        <p:grpSpPr>
          <a:xfrm>
            <a:off x="595618" y="22906"/>
            <a:ext cx="2530145" cy="2997131"/>
            <a:chOff x="1815291" y="-39347"/>
            <a:chExt cx="2865120" cy="2654054"/>
          </a:xfrm>
        </p:grpSpPr>
        <p:pic>
          <p:nvPicPr>
            <p:cNvPr id="18" name="Picture 17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71CB5AF6-4363-419C-A8F6-22270450CC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1" b="41019" l="16250" r="39844">
                          <a14:foregroundMark x1="27552" y1="3148" x2="27552" y2="3148"/>
                          <a14:foregroundMark x1="28125" y1="33426" x2="28125" y2="33426"/>
                          <a14:foregroundMark x1="35521" y1="31944" x2="35521" y2="31944"/>
                          <a14:foregroundMark x1="27448" y1="20926" x2="27448" y2="20926"/>
                          <a14:foregroundMark x1="27604" y1="20833" x2="27604" y2="20833"/>
                          <a14:foregroundMark x1="27500" y1="19815" x2="27500" y2="19815"/>
                          <a14:foregroundMark x1="27500" y1="19074" x2="27500" y2="19074"/>
                          <a14:foregroundMark x1="27604" y1="833" x2="27604" y2="833"/>
                          <a14:foregroundMark x1="27604" y1="21389" x2="27604" y2="21389"/>
                          <a14:foregroundMark x1="39844" y1="21389" x2="39844" y2="21389"/>
                          <a14:backgroundMark x1="22813" y1="39259" x2="25833" y2="38704"/>
                          <a14:backgroundMark x1="23021" y1="38796" x2="29063" y2="38796"/>
                          <a14:backgroundMark x1="20938" y1="37315" x2="27448" y2="37315"/>
                          <a14:backgroundMark x1="20990" y1="36574" x2="25052" y2="36574"/>
                          <a14:backgroundMark x1="22917" y1="34167" x2="23802" y2="34259"/>
                          <a14:backgroundMark x1="18906" y1="37685" x2="28438" y2="42870"/>
                          <a14:backgroundMark x1="22031" y1="10278" x2="24531" y2="13333"/>
                          <a14:backgroundMark x1="22604" y1="17963" x2="25104" y2="20926"/>
                          <a14:backgroundMark x1="22552" y1="20185" x2="24740" y2="21667"/>
                          <a14:backgroundMark x1="22604" y1="11296" x2="23854" y2="11944"/>
                          <a14:backgroundMark x1="22865" y1="23426" x2="24219" y2="24815"/>
                          <a14:backgroundMark x1="23281" y1="27222" x2="24167" y2="27222"/>
                          <a14:backgroundMark x1="28177" y1="33519" x2="28177" y2="33519"/>
                          <a14:backgroundMark x1="27031" y1="33796" x2="27031" y2="33796"/>
                          <a14:backgroundMark x1="29583" y1="32037" x2="29583" y2="32037"/>
                          <a14:backgroundMark x1="26146" y1="30185" x2="26146" y2="30185"/>
                          <a14:backgroundMark x1="25052" y1="31296" x2="25052" y2="31296"/>
                          <a14:backgroundMark x1="24063" y1="32593" x2="24063" y2="32593"/>
                          <a14:backgroundMark x1="20938" y1="31852" x2="20938" y2="31852"/>
                          <a14:backgroundMark x1="22292" y1="32593" x2="22292" y2="32593"/>
                          <a14:backgroundMark x1="20729" y1="32130" x2="20729" y2="32130"/>
                          <a14:backgroundMark x1="28542" y1="33056" x2="28542" y2="33056"/>
                          <a14:backgroundMark x1="29844" y1="31389" x2="29844" y2="31389"/>
                          <a14:backgroundMark x1="32813" y1="31759" x2="32813" y2="31759"/>
                          <a14:backgroundMark x1="34115" y1="31852" x2="34115" y2="318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0" r="62500" b="55413"/>
            <a:stretch/>
          </p:blipFill>
          <p:spPr>
            <a:xfrm>
              <a:off x="1815291" y="584753"/>
              <a:ext cx="2865120" cy="2029954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3C30715-E3D2-4C71-9594-6528232B86B2}"/>
                </a:ext>
              </a:extLst>
            </p:cNvPr>
            <p:cNvCxnSpPr>
              <a:cxnSpLocks/>
            </p:cNvCxnSpPr>
            <p:nvPr/>
          </p:nvCxnSpPr>
          <p:spPr>
            <a:xfrm>
              <a:off x="3468461" y="-39347"/>
              <a:ext cx="0" cy="1834109"/>
            </a:xfrm>
            <a:prstGeom prst="line">
              <a:avLst/>
            </a:prstGeom>
            <a:ln w="28575">
              <a:solidFill>
                <a:srgbClr val="EEDA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0999EA-82B2-46DC-B271-0B58B247EAFF}"/>
              </a:ext>
            </a:extLst>
          </p:cNvPr>
          <p:cNvGrpSpPr/>
          <p:nvPr/>
        </p:nvGrpSpPr>
        <p:grpSpPr>
          <a:xfrm>
            <a:off x="1970625" y="157"/>
            <a:ext cx="2865120" cy="2430497"/>
            <a:chOff x="1815291" y="342048"/>
            <a:chExt cx="2865120" cy="3086952"/>
          </a:xfrm>
        </p:grpSpPr>
        <p:pic>
          <p:nvPicPr>
            <p:cNvPr id="11" name="Picture 10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5E1DAA89-6A10-4F37-8DB1-26B31CF2E6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1" b="41019" l="16250" r="39844">
                          <a14:foregroundMark x1="27552" y1="3148" x2="27552" y2="3148"/>
                          <a14:foregroundMark x1="28125" y1="33426" x2="28125" y2="33426"/>
                          <a14:foregroundMark x1="35521" y1="31944" x2="35521" y2="31944"/>
                          <a14:foregroundMark x1="27448" y1="20926" x2="27448" y2="20926"/>
                          <a14:foregroundMark x1="27604" y1="20833" x2="27604" y2="20833"/>
                          <a14:foregroundMark x1="27500" y1="19815" x2="27500" y2="19815"/>
                          <a14:foregroundMark x1="27500" y1="19074" x2="27500" y2="19074"/>
                          <a14:foregroundMark x1="27604" y1="833" x2="27604" y2="833"/>
                          <a14:foregroundMark x1="27604" y1="21389" x2="27604" y2="21389"/>
                          <a14:foregroundMark x1="39844" y1="21389" x2="39844" y2="21389"/>
                          <a14:backgroundMark x1="22813" y1="39259" x2="25833" y2="38704"/>
                          <a14:backgroundMark x1="23021" y1="38796" x2="29063" y2="38796"/>
                          <a14:backgroundMark x1="20938" y1="37315" x2="27448" y2="37315"/>
                          <a14:backgroundMark x1="20990" y1="36574" x2="25052" y2="36574"/>
                          <a14:backgroundMark x1="22917" y1="34167" x2="23802" y2="34259"/>
                          <a14:backgroundMark x1="18906" y1="37685" x2="28438" y2="42870"/>
                          <a14:backgroundMark x1="22031" y1="10278" x2="24531" y2="13333"/>
                          <a14:backgroundMark x1="22604" y1="17963" x2="25104" y2="20926"/>
                          <a14:backgroundMark x1="22552" y1="20185" x2="24740" y2="21667"/>
                          <a14:backgroundMark x1="22604" y1="11296" x2="23854" y2="11944"/>
                          <a14:backgroundMark x1="22865" y1="23426" x2="24219" y2="24815"/>
                          <a14:backgroundMark x1="23281" y1="27222" x2="24167" y2="27222"/>
                          <a14:backgroundMark x1="28177" y1="33519" x2="28177" y2="33519"/>
                          <a14:backgroundMark x1="27031" y1="33796" x2="27031" y2="33796"/>
                          <a14:backgroundMark x1="29583" y1="32037" x2="29583" y2="32037"/>
                          <a14:backgroundMark x1="26146" y1="30185" x2="26146" y2="30185"/>
                          <a14:backgroundMark x1="25052" y1="31296" x2="25052" y2="31296"/>
                          <a14:backgroundMark x1="24063" y1="32593" x2="24063" y2="32593"/>
                          <a14:backgroundMark x1="20938" y1="31852" x2="20938" y2="31852"/>
                          <a14:backgroundMark x1="22292" y1="32593" x2="22292" y2="32593"/>
                          <a14:backgroundMark x1="20729" y1="32130" x2="20729" y2="32130"/>
                          <a14:backgroundMark x1="28542" y1="33056" x2="28542" y2="33056"/>
                          <a14:backgroundMark x1="29844" y1="31389" x2="29844" y2="31389"/>
                          <a14:backgroundMark x1="32813" y1="31759" x2="32813" y2="31759"/>
                          <a14:backgroundMark x1="34115" y1="31852" x2="34115" y2="318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0" r="62500" b="55413"/>
            <a:stretch/>
          </p:blipFill>
          <p:spPr>
            <a:xfrm>
              <a:off x="1815291" y="371140"/>
              <a:ext cx="2865120" cy="305786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1568A72-CF17-405E-9A4D-DFB75CE8560D}"/>
                </a:ext>
              </a:extLst>
            </p:cNvPr>
            <p:cNvCxnSpPr>
              <a:cxnSpLocks/>
            </p:cNvCxnSpPr>
            <p:nvPr/>
          </p:nvCxnSpPr>
          <p:spPr>
            <a:xfrm>
              <a:off x="3464789" y="342048"/>
              <a:ext cx="0" cy="1834109"/>
            </a:xfrm>
            <a:prstGeom prst="line">
              <a:avLst/>
            </a:prstGeom>
            <a:ln w="28575">
              <a:solidFill>
                <a:srgbClr val="EEDA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D19F815-8335-49F7-B86A-B77BAA5CF2E4}"/>
              </a:ext>
            </a:extLst>
          </p:cNvPr>
          <p:cNvSpPr/>
          <p:nvPr/>
        </p:nvSpPr>
        <p:spPr>
          <a:xfrm>
            <a:off x="7011613" y="2322364"/>
            <a:ext cx="5353259" cy="3448795"/>
          </a:xfrm>
          <a:custGeom>
            <a:avLst/>
            <a:gdLst>
              <a:gd name="connsiteX0" fmla="*/ 4272761 w 5170887"/>
              <a:gd name="connsiteY0" fmla="*/ 40 h 3903962"/>
              <a:gd name="connsiteX1" fmla="*/ 5136404 w 5170887"/>
              <a:gd name="connsiteY1" fmla="*/ 89666 h 3903962"/>
              <a:gd name="connsiteX2" fmla="*/ 5170887 w 5170887"/>
              <a:gd name="connsiteY2" fmla="*/ 98715 h 3903962"/>
              <a:gd name="connsiteX3" fmla="*/ 5170887 w 5170887"/>
              <a:gd name="connsiteY3" fmla="*/ 2845179 h 3903962"/>
              <a:gd name="connsiteX4" fmla="*/ 84204 w 5170887"/>
              <a:gd name="connsiteY4" fmla="*/ 3903962 h 3903962"/>
              <a:gd name="connsiteX5" fmla="*/ 69163 w 5170887"/>
              <a:gd name="connsiteY5" fmla="*/ 3851642 h 3903962"/>
              <a:gd name="connsiteX6" fmla="*/ 38184 w 5170887"/>
              <a:gd name="connsiteY6" fmla="*/ 3708063 h 3903962"/>
              <a:gd name="connsiteX7" fmla="*/ 3016514 w 5170887"/>
              <a:gd name="connsiteY7" fmla="*/ 135741 h 3903962"/>
              <a:gd name="connsiteX8" fmla="*/ 4272761 w 5170887"/>
              <a:gd name="connsiteY8" fmla="*/ 40 h 390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0887" h="3903962">
                <a:moveTo>
                  <a:pt x="4272761" y="40"/>
                </a:moveTo>
                <a:cubicBezTo>
                  <a:pt x="4574343" y="1242"/>
                  <a:pt x="4864085" y="30120"/>
                  <a:pt x="5136404" y="89666"/>
                </a:cubicBezTo>
                <a:lnTo>
                  <a:pt x="5170887" y="98715"/>
                </a:lnTo>
                <a:lnTo>
                  <a:pt x="5170887" y="2845179"/>
                </a:lnTo>
                <a:lnTo>
                  <a:pt x="84204" y="3903962"/>
                </a:lnTo>
                <a:lnTo>
                  <a:pt x="69163" y="3851642"/>
                </a:lnTo>
                <a:cubicBezTo>
                  <a:pt x="57281" y="3804387"/>
                  <a:pt x="46939" y="3756519"/>
                  <a:pt x="38184" y="3708063"/>
                </a:cubicBezTo>
                <a:cubicBezTo>
                  <a:pt x="-241957" y="2157445"/>
                  <a:pt x="1046324" y="545833"/>
                  <a:pt x="3016514" y="135741"/>
                </a:cubicBezTo>
                <a:cubicBezTo>
                  <a:pt x="3447493" y="46034"/>
                  <a:pt x="3870652" y="-1564"/>
                  <a:pt x="4272761" y="40"/>
                </a:cubicBezTo>
                <a:close/>
              </a:path>
            </a:pathLst>
          </a:custGeom>
          <a:gradFill>
            <a:gsLst>
              <a:gs pos="0">
                <a:srgbClr val="526507"/>
              </a:gs>
              <a:gs pos="100000">
                <a:srgbClr val="B9BE07"/>
              </a:gs>
            </a:gsLst>
            <a:lin ang="54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204" tIns="45718" rIns="91204" bIns="45718" rtlCol="0" anchor="ctr">
            <a:noAutofit/>
          </a:bodyPr>
          <a:lstStyle/>
          <a:p>
            <a:pPr algn="ctr"/>
            <a:endParaRPr lang="vi-V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0712430-454E-44C9-A432-A6A3185747CF}"/>
              </a:ext>
            </a:extLst>
          </p:cNvPr>
          <p:cNvSpPr/>
          <p:nvPr/>
        </p:nvSpPr>
        <p:spPr>
          <a:xfrm>
            <a:off x="6717607" y="5003800"/>
            <a:ext cx="5647268" cy="1854200"/>
          </a:xfrm>
          <a:custGeom>
            <a:avLst/>
            <a:gdLst>
              <a:gd name="connsiteX0" fmla="*/ 3328097 w 5474396"/>
              <a:gd name="connsiteY0" fmla="*/ 0 h 1854200"/>
              <a:gd name="connsiteX1" fmla="*/ 5456938 w 5474396"/>
              <a:gd name="connsiteY1" fmla="*/ 305613 h 1854200"/>
              <a:gd name="connsiteX2" fmla="*/ 5474396 w 5474396"/>
              <a:gd name="connsiteY2" fmla="*/ 312746 h 1854200"/>
              <a:gd name="connsiteX3" fmla="*/ 5474396 w 5474396"/>
              <a:gd name="connsiteY3" fmla="*/ 1854200 h 1854200"/>
              <a:gd name="connsiteX4" fmla="*/ 5385 w 5474396"/>
              <a:gd name="connsiteY4" fmla="*/ 1854200 h 1854200"/>
              <a:gd name="connsiteX5" fmla="*/ 1674 w 5474396"/>
              <a:gd name="connsiteY5" fmla="*/ 1821641 h 1854200"/>
              <a:gd name="connsiteX6" fmla="*/ 697 w 5474396"/>
              <a:gd name="connsiteY6" fmla="*/ 1733550 h 1854200"/>
              <a:gd name="connsiteX7" fmla="*/ 3328097 w 5474396"/>
              <a:gd name="connsiteY7" fmla="*/ 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4396" h="1854200">
                <a:moveTo>
                  <a:pt x="3328097" y="0"/>
                </a:moveTo>
                <a:cubicBezTo>
                  <a:pt x="4132078" y="0"/>
                  <a:pt x="4876754" y="95079"/>
                  <a:pt x="5456938" y="305613"/>
                </a:cubicBezTo>
                <a:lnTo>
                  <a:pt x="5474396" y="312746"/>
                </a:lnTo>
                <a:lnTo>
                  <a:pt x="5474396" y="1854200"/>
                </a:lnTo>
                <a:lnTo>
                  <a:pt x="5385" y="1854200"/>
                </a:lnTo>
                <a:lnTo>
                  <a:pt x="1674" y="1821641"/>
                </a:lnTo>
                <a:cubicBezTo>
                  <a:pt x="-155" y="1792442"/>
                  <a:pt x="-493" y="1763072"/>
                  <a:pt x="697" y="1733550"/>
                </a:cubicBezTo>
                <a:cubicBezTo>
                  <a:pt x="38797" y="788837"/>
                  <a:pt x="1490425" y="0"/>
                  <a:pt x="3328097" y="0"/>
                </a:cubicBezTo>
                <a:close/>
              </a:path>
            </a:pathLst>
          </a:custGeom>
          <a:gradFill>
            <a:gsLst>
              <a:gs pos="0">
                <a:srgbClr val="526507"/>
              </a:gs>
              <a:gs pos="100000">
                <a:srgbClr val="B9BE07"/>
              </a:gs>
            </a:gsLst>
            <a:lin ang="5400000" scaled="1"/>
          </a:gradFill>
          <a:ln>
            <a:solidFill>
              <a:srgbClr val="EEF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204" tIns="45718" rIns="91204" bIns="45718" rtlCol="0" anchor="ctr">
            <a:noAutofit/>
          </a:bodyPr>
          <a:lstStyle/>
          <a:p>
            <a:pPr algn="ctr"/>
            <a:endParaRPr lang="vi-V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5E1415-03DC-4ADE-B5AF-DF0FE14CFBF4}"/>
              </a:ext>
            </a:extLst>
          </p:cNvPr>
          <p:cNvSpPr/>
          <p:nvPr/>
        </p:nvSpPr>
        <p:spPr>
          <a:xfrm>
            <a:off x="4779962" y="4382467"/>
            <a:ext cx="6689171" cy="1242666"/>
          </a:xfrm>
          <a:custGeom>
            <a:avLst/>
            <a:gdLst>
              <a:gd name="connsiteX0" fmla="*/ 2654973 w 6096001"/>
              <a:gd name="connsiteY0" fmla="*/ 8 h 2065441"/>
              <a:gd name="connsiteX1" fmla="*/ 2997201 w 6096001"/>
              <a:gd name="connsiteY1" fmla="*/ 8039 h 2065441"/>
              <a:gd name="connsiteX2" fmla="*/ 6096001 w 6096001"/>
              <a:gd name="connsiteY2" fmla="*/ 1722539 h 2065441"/>
              <a:gd name="connsiteX3" fmla="*/ 6060296 w 6096001"/>
              <a:gd name="connsiteY3" fmla="*/ 1983640 h 2065441"/>
              <a:gd name="connsiteX4" fmla="*/ 6033893 w 6096001"/>
              <a:gd name="connsiteY4" fmla="*/ 2065441 h 2065441"/>
              <a:gd name="connsiteX5" fmla="*/ 416 w 6096001"/>
              <a:gd name="connsiteY5" fmla="*/ 2065441 h 2065441"/>
              <a:gd name="connsiteX6" fmla="*/ 0 w 6096001"/>
              <a:gd name="connsiteY6" fmla="*/ 2064335 h 2065441"/>
              <a:gd name="connsiteX7" fmla="*/ 0 w 6096001"/>
              <a:gd name="connsiteY7" fmla="*/ 1013975 h 2065441"/>
              <a:gd name="connsiteX8" fmla="*/ 6733 w 6096001"/>
              <a:gd name="connsiteY8" fmla="*/ 998908 h 2065441"/>
              <a:gd name="connsiteX9" fmla="*/ 2654973 w 6096001"/>
              <a:gd name="connsiteY9" fmla="*/ 8 h 20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1" h="2065441">
                <a:moveTo>
                  <a:pt x="2654973" y="8"/>
                </a:moveTo>
                <a:cubicBezTo>
                  <a:pt x="2767325" y="-174"/>
                  <a:pt x="2881506" y="2483"/>
                  <a:pt x="2997201" y="8039"/>
                </a:cubicBezTo>
                <a:cubicBezTo>
                  <a:pt x="4848321" y="96939"/>
                  <a:pt x="5689601" y="254947"/>
                  <a:pt x="6096001" y="1722539"/>
                </a:cubicBezTo>
                <a:cubicBezTo>
                  <a:pt x="6096001" y="1811310"/>
                  <a:pt x="6083807" y="1898505"/>
                  <a:pt x="6060296" y="1983640"/>
                </a:cubicBezTo>
                <a:lnTo>
                  <a:pt x="6033893" y="2065441"/>
                </a:lnTo>
                <a:lnTo>
                  <a:pt x="416" y="2065441"/>
                </a:lnTo>
                <a:lnTo>
                  <a:pt x="0" y="2064335"/>
                </a:lnTo>
                <a:lnTo>
                  <a:pt x="0" y="1013975"/>
                </a:lnTo>
                <a:lnTo>
                  <a:pt x="6733" y="998908"/>
                </a:lnTo>
                <a:cubicBezTo>
                  <a:pt x="358568" y="363463"/>
                  <a:pt x="1391014" y="2059"/>
                  <a:pt x="2654973" y="8"/>
                </a:cubicBezTo>
                <a:close/>
              </a:path>
            </a:pathLst>
          </a:custGeom>
          <a:gradFill>
            <a:gsLst>
              <a:gs pos="63000">
                <a:srgbClr val="879307"/>
              </a:gs>
              <a:gs pos="0">
                <a:srgbClr val="B9BE07"/>
              </a:gs>
              <a:gs pos="100000">
                <a:srgbClr val="52650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204" tIns="45718" rIns="91204" bIns="45718" rtlCol="0" anchor="ctr">
            <a:noAutofit/>
          </a:bodyPr>
          <a:lstStyle/>
          <a:p>
            <a:pPr algn="ctr"/>
            <a:r>
              <a:rPr lang="en-US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GIÁO VIÊN: NGUYỄN THỊ KIỀU</a:t>
            </a:r>
          </a:p>
          <a:p>
            <a:pPr algn="ctr"/>
            <a:endParaRPr lang="vi-V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38ECE14-3D55-4459-A278-4290A963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630" b="84167" l="75625" r="95313">
                        <a14:foregroundMark x1="78594" y1="74722" x2="82708" y2="75278"/>
                        <a14:foregroundMark x1="77604" y1="74352" x2="81302" y2="74352"/>
                        <a14:foregroundMark x1="77917" y1="72685" x2="79167" y2="72685"/>
                        <a14:foregroundMark x1="76875" y1="74537" x2="76875" y2="74537"/>
                        <a14:foregroundMark x1="75833" y1="76296" x2="77240" y2="76574"/>
                        <a14:foregroundMark x1="92448" y1="56667" x2="94167" y2="65000"/>
                        <a14:foregroundMark x1="92448" y1="57593" x2="90313" y2="67315"/>
                        <a14:foregroundMark x1="93333" y1="57593" x2="93750" y2="67037"/>
                        <a14:foregroundMark x1="94167" y1="69444" x2="94635" y2="76389"/>
                        <a14:foregroundMark x1="86406" y1="77315" x2="90000" y2="76852"/>
                        <a14:foregroundMark x1="82500" y1="71574" x2="86979" y2="71574"/>
                        <a14:foregroundMark x1="95156" y1="50370" x2="94844" y2="58796"/>
                        <a14:foregroundMark x1="94688" y1="63241" x2="95260" y2="68148"/>
                        <a14:foregroundMark x1="94583" y1="73241" x2="94375" y2="75185"/>
                        <a14:foregroundMark x1="93594" y1="82870" x2="93594" y2="82870"/>
                        <a14:foregroundMark x1="94010" y1="71296" x2="94010" y2="71759"/>
                        <a14:foregroundMark x1="87708" y1="82963" x2="87708" y2="82963"/>
                        <a14:foregroundMark x1="95208" y1="77685" x2="95208" y2="77685"/>
                        <a14:foregroundMark x1="95313" y1="84167" x2="95313" y2="84167"/>
                        <a14:backgroundMark x1="81563" y1="57963" x2="74688" y2="67407"/>
                        <a14:backgroundMark x1="86563" y1="51019" x2="83594" y2="64444"/>
                        <a14:backgroundMark x1="89271" y1="44259" x2="86563" y2="50926"/>
                        <a14:backgroundMark x1="89531" y1="48519" x2="90417" y2="50278"/>
                        <a14:backgroundMark x1="82552" y1="61481" x2="83750" y2="59167"/>
                        <a14:backgroundMark x1="78281" y1="63611" x2="80885" y2="61852"/>
                        <a14:backgroundMark x1="78438" y1="67778" x2="81302" y2="65926"/>
                        <a14:backgroundMark x1="90573" y1="49907" x2="90573" y2="49907"/>
                        <a14:backgroundMark x1="89427" y1="54444" x2="89427" y2="54444"/>
                        <a14:backgroundMark x1="85885" y1="57037" x2="85885" y2="57037"/>
                        <a14:backgroundMark x1="85885" y1="59630" x2="85885" y2="60463"/>
                      </a14:backgroundRemoval>
                    </a14:imgEffect>
                  </a14:imgLayer>
                </a14:imgProps>
              </a:ext>
            </a:extLst>
          </a:blip>
          <a:srcRect l="74827" t="40019" r="4457" b="13024"/>
          <a:stretch/>
        </p:blipFill>
        <p:spPr>
          <a:xfrm>
            <a:off x="9688241" y="3610491"/>
            <a:ext cx="2664715" cy="3397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9EB49A-395A-4664-B853-D6E78B8FA4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352" b="92963" l="14792" r="36250">
                        <a14:foregroundMark x1="26667" y1="49444" x2="26667" y2="49444"/>
                        <a14:foregroundMark x1="15833" y1="65741" x2="15833" y2="65741"/>
                        <a14:foregroundMark x1="14792" y1="66111" x2="14792" y2="66111"/>
                        <a14:foregroundMark x1="27083" y1="90185" x2="27083" y2="90185"/>
                        <a14:foregroundMark x1="27031" y1="92685" x2="27031" y2="92963"/>
                        <a14:backgroundMark x1="19844" y1="52315" x2="17760" y2="56389"/>
                        <a14:backgroundMark x1="20000" y1="56667" x2="20000" y2="56667"/>
                        <a14:backgroundMark x1="19427" y1="51574" x2="22031" y2="52500"/>
                        <a14:backgroundMark x1="20781" y1="53333" x2="21094" y2="54074"/>
                      </a14:backgroundRemoval>
                    </a14:imgEffect>
                  </a14:imgLayer>
                </a14:imgProps>
              </a:ext>
            </a:extLst>
          </a:blip>
          <a:srcRect l="13864" t="44718" r="61250" b="5454"/>
          <a:stretch/>
        </p:blipFill>
        <p:spPr>
          <a:xfrm>
            <a:off x="2008007" y="4110037"/>
            <a:ext cx="2714995" cy="2796389"/>
          </a:xfrm>
          <a:prstGeom prst="rect">
            <a:avLst/>
          </a:prstGeom>
        </p:spPr>
      </p:pic>
      <p:sp>
        <p:nvSpPr>
          <p:cNvPr id="32" name="Cloud 31">
            <a:extLst>
              <a:ext uri="{FF2B5EF4-FFF2-40B4-BE49-F238E27FC236}">
                <a16:creationId xmlns:a16="http://schemas.microsoft.com/office/drawing/2014/main" id="{7D4A3DC6-5D78-45B0-BF01-3EEA9B1693B5}"/>
              </a:ext>
            </a:extLst>
          </p:cNvPr>
          <p:cNvSpPr/>
          <p:nvPr/>
        </p:nvSpPr>
        <p:spPr>
          <a:xfrm>
            <a:off x="6422083" y="254589"/>
            <a:ext cx="2718360" cy="1027955"/>
          </a:xfrm>
          <a:prstGeom prst="cloud">
            <a:avLst/>
          </a:prstGeom>
          <a:gradFill>
            <a:gsLst>
              <a:gs pos="0">
                <a:srgbClr val="E0EEF1"/>
              </a:gs>
              <a:gs pos="100000">
                <a:srgbClr val="01AE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4" tIns="45718" rIns="91204" bIns="45718" rtlCol="0" anchor="ctr"/>
          <a:lstStyle/>
          <a:p>
            <a:pPr algn="ctr"/>
            <a:endParaRPr lang="vi-VN"/>
          </a:p>
        </p:txBody>
      </p:sp>
      <p:sp>
        <p:nvSpPr>
          <p:cNvPr id="34" name="Cloud 33">
            <a:extLst>
              <a:ext uri="{FF2B5EF4-FFF2-40B4-BE49-F238E27FC236}">
                <a16:creationId xmlns:a16="http://schemas.microsoft.com/office/drawing/2014/main" id="{9D0AF9B8-D69E-4E44-86A9-0341D4373A74}"/>
              </a:ext>
            </a:extLst>
          </p:cNvPr>
          <p:cNvSpPr/>
          <p:nvPr/>
        </p:nvSpPr>
        <p:spPr>
          <a:xfrm rot="10800000">
            <a:off x="407403" y="542393"/>
            <a:ext cx="2718360" cy="1027955"/>
          </a:xfrm>
          <a:prstGeom prst="cloud">
            <a:avLst/>
          </a:prstGeom>
          <a:gradFill>
            <a:gsLst>
              <a:gs pos="0">
                <a:srgbClr val="01AEF0"/>
              </a:gs>
              <a:gs pos="100000">
                <a:srgbClr val="E0EE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4" tIns="45718" rIns="91204" bIns="45718" rtlCol="0" anchor="ctr"/>
          <a:lstStyle/>
          <a:p>
            <a:pPr algn="ctr"/>
            <a:endParaRPr lang="vi-VN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52F3478-F171-439E-AA09-8BF86E07DB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630" b="84167" l="75625" r="95313">
                        <a14:foregroundMark x1="78594" y1="74722" x2="82708" y2="75278"/>
                        <a14:foregroundMark x1="77604" y1="74352" x2="81302" y2="74352"/>
                        <a14:foregroundMark x1="77917" y1="72685" x2="79167" y2="72685"/>
                        <a14:foregroundMark x1="76875" y1="74537" x2="76875" y2="74537"/>
                        <a14:foregroundMark x1="75833" y1="76296" x2="77240" y2="76574"/>
                        <a14:foregroundMark x1="92448" y1="56667" x2="94167" y2="65000"/>
                        <a14:foregroundMark x1="92448" y1="57593" x2="90313" y2="67315"/>
                        <a14:foregroundMark x1="93333" y1="57593" x2="93750" y2="67037"/>
                        <a14:foregroundMark x1="94167" y1="69444" x2="94635" y2="76389"/>
                        <a14:foregroundMark x1="86406" y1="77315" x2="90000" y2="76852"/>
                        <a14:foregroundMark x1="82500" y1="71574" x2="86979" y2="71574"/>
                        <a14:foregroundMark x1="95156" y1="50370" x2="94844" y2="58796"/>
                        <a14:foregroundMark x1="94688" y1="63241" x2="95260" y2="68148"/>
                        <a14:foregroundMark x1="94583" y1="73241" x2="94375" y2="75185"/>
                        <a14:foregroundMark x1="93594" y1="82870" x2="93594" y2="82870"/>
                        <a14:foregroundMark x1="94010" y1="71296" x2="94010" y2="71759"/>
                        <a14:foregroundMark x1="87708" y1="82963" x2="87708" y2="82963"/>
                        <a14:foregroundMark x1="95208" y1="77685" x2="95208" y2="77685"/>
                        <a14:foregroundMark x1="95313" y1="84167" x2="95313" y2="84167"/>
                        <a14:backgroundMark x1="81563" y1="57963" x2="74688" y2="67407"/>
                        <a14:backgroundMark x1="86563" y1="51019" x2="83594" y2="64444"/>
                        <a14:backgroundMark x1="89271" y1="44259" x2="86563" y2="50926"/>
                        <a14:backgroundMark x1="89531" y1="48519" x2="90417" y2="50278"/>
                        <a14:backgroundMark x1="82552" y1="61481" x2="83750" y2="59167"/>
                        <a14:backgroundMark x1="78281" y1="63611" x2="80885" y2="61852"/>
                        <a14:backgroundMark x1="78438" y1="67778" x2="81302" y2="65926"/>
                        <a14:backgroundMark x1="90573" y1="49907" x2="90573" y2="49907"/>
                        <a14:backgroundMark x1="89427" y1="54444" x2="89427" y2="54444"/>
                        <a14:backgroundMark x1="85885" y1="57037" x2="85885" y2="57037"/>
                        <a14:backgroundMark x1="85885" y1="59630" x2="85885" y2="60463"/>
                      </a14:backgroundRemoval>
                    </a14:imgEffect>
                  </a14:imgLayer>
                </a14:imgProps>
              </a:ext>
            </a:extLst>
          </a:blip>
          <a:srcRect l="74827" t="40019" r="4457" b="13024"/>
          <a:stretch/>
        </p:blipFill>
        <p:spPr>
          <a:xfrm flipH="1">
            <a:off x="-25401" y="4028627"/>
            <a:ext cx="2356709" cy="29592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F2B114-EABC-412E-90F0-9505830383B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889" b="90463" l="61979" r="72188">
                        <a14:foregroundMark x1="62604" y1="78333" x2="63177" y2="80556"/>
                        <a14:foregroundMark x1="61979" y1="77037" x2="61979" y2="77037"/>
                        <a14:foregroundMark x1="67604" y1="87870" x2="67969" y2="88241"/>
                        <a14:foregroundMark x1="69063" y1="89074" x2="69844" y2="88704"/>
                        <a14:foregroundMark x1="64323" y1="85648" x2="64323" y2="85648"/>
                      </a14:backgroundRemoval>
                    </a14:imgEffect>
                  </a14:imgLayer>
                </a14:imgProps>
              </a:ext>
            </a:extLst>
          </a:blip>
          <a:srcRect l="61334" t="71824" r="26567" b="7462"/>
          <a:stretch/>
        </p:blipFill>
        <p:spPr>
          <a:xfrm>
            <a:off x="6422083" y="5004321"/>
            <a:ext cx="1845741" cy="177739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E81EEEB-4A4E-4736-8F65-AC27392DFD5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89" b="46204" l="73750" r="94844">
                        <a14:foregroundMark x1="82500" y1="42037" x2="85208" y2="42130"/>
                        <a14:foregroundMark x1="79167" y1="44074" x2="80781" y2="42685"/>
                        <a14:foregroundMark x1="77813" y1="43241" x2="78854" y2="41759"/>
                        <a14:foregroundMark x1="77865" y1="45000" x2="77865" y2="45000"/>
                        <a14:foregroundMark x1="88542" y1="39444" x2="91146" y2="40000"/>
                        <a14:foregroundMark x1="93698" y1="28148" x2="94219" y2="34722"/>
                        <a14:foregroundMark x1="94323" y1="43796" x2="94479" y2="38148"/>
                        <a14:foregroundMark x1="82448" y1="38611" x2="86615" y2="36481"/>
                        <a14:foregroundMark x1="92969" y1="18056" x2="93281" y2="23981"/>
                        <a14:foregroundMark x1="94844" y1="10370" x2="94844" y2="10370"/>
                        <a14:foregroundMark x1="84219" y1="42685" x2="87188" y2="41481"/>
                        <a14:foregroundMark x1="77344" y1="46204" x2="77344" y2="46204"/>
                        <a14:foregroundMark x1="91719" y1="9444" x2="91719" y2="9444"/>
                      </a14:backgroundRemoval>
                    </a14:imgEffect>
                  </a14:imgLayer>
                </a14:imgProps>
              </a:ext>
            </a:extLst>
          </a:blip>
          <a:srcRect l="71638" t="4953" r="4862" b="53043"/>
          <a:stretch/>
        </p:blipFill>
        <p:spPr>
          <a:xfrm>
            <a:off x="9542487" y="-183337"/>
            <a:ext cx="2666512" cy="26809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386" y="1282544"/>
            <a:ext cx="101000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VỀ </a:t>
            </a:r>
          </a:p>
          <a:p>
            <a:pPr algn="ctr"/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 GIỜ VÀ THĂM LỚP</a:t>
            </a:r>
            <a:endParaRPr lang="vi-VN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3064" y="3010547"/>
            <a:ext cx="5201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pc="50" dirty="0">
                <a:ln w="11430"/>
                <a:solidFill>
                  <a:srgbClr val="A712A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TỰ NHIÊN VÀ XÃ HỘI</a:t>
            </a:r>
            <a:endParaRPr lang="vi-VN" sz="2800" b="1" spc="50" dirty="0">
              <a:ln w="11430"/>
              <a:solidFill>
                <a:srgbClr val="A712A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9855" y="60633"/>
            <a:ext cx="8719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BÌNH THUẬN</a:t>
            </a:r>
            <a:endParaRPr lang="vi-VN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42961" y="3695403"/>
            <a:ext cx="1203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pc="50" dirty="0">
                <a:ln w="11430"/>
                <a:solidFill>
                  <a:srgbClr val="A712A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1</a:t>
            </a:r>
            <a:endParaRPr lang="vi-VN" sz="2800" b="1" spc="50" dirty="0">
              <a:ln w="11430"/>
              <a:solidFill>
                <a:srgbClr val="A712A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474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48000" decel="49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00768 0.00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00" y="6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48000" decel="49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00768 0.00139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00" y="6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00118 0.00671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00118 0.00671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00118 0.0067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45108" y="257989"/>
            <a:ext cx="604222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rgbClr val="FF0000"/>
                </a:solidFill>
                <a:latin typeface="VNI-Avo" pitchFamily="2" charset="0"/>
              </a:rPr>
              <a:t>Keát</a:t>
            </a:r>
            <a:r>
              <a:rPr lang="en-US" sz="88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VNI-Avo" pitchFamily="2" charset="0"/>
              </a:rPr>
              <a:t>luaän</a:t>
            </a:r>
            <a:endParaRPr lang="en-US" sz="88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8454" y="2459504"/>
            <a:ext cx="1076673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latin typeface="VNI-Avo" pitchFamily="2" charset="0"/>
              </a:rPr>
              <a:t>Gia</a:t>
            </a:r>
            <a:r>
              <a:rPr lang="en-US" sz="6000" b="1" dirty="0">
                <a:ln/>
                <a:latin typeface="VNI-Avo" pitchFamily="2" charset="0"/>
              </a:rPr>
              <a:t> </a:t>
            </a:r>
            <a:r>
              <a:rPr lang="en-US" sz="6000" b="1" dirty="0" err="1">
                <a:ln/>
                <a:latin typeface="VNI-Avo" pitchFamily="2" charset="0"/>
              </a:rPr>
              <a:t>ñình</a:t>
            </a:r>
            <a:r>
              <a:rPr lang="en-US" sz="6000" b="1" dirty="0">
                <a:ln/>
                <a:latin typeface="VNI-Avo" pitchFamily="2" charset="0"/>
              </a:rPr>
              <a:t> sum </a:t>
            </a:r>
            <a:r>
              <a:rPr lang="en-US" sz="6000" b="1" dirty="0" err="1">
                <a:ln/>
                <a:latin typeface="VNI-Avo" pitchFamily="2" charset="0"/>
              </a:rPr>
              <a:t>hoïp</a:t>
            </a:r>
            <a:r>
              <a:rPr lang="en-US" sz="6000" b="1" dirty="0">
                <a:ln/>
                <a:latin typeface="VNI-Avo" pitchFamily="2" charset="0"/>
              </a:rPr>
              <a:t> </a:t>
            </a:r>
            <a:r>
              <a:rPr lang="en-US" sz="6000" b="1" dirty="0" err="1">
                <a:ln/>
                <a:latin typeface="VNI-Avo" pitchFamily="2" charset="0"/>
              </a:rPr>
              <a:t>vaøo</a:t>
            </a:r>
            <a:r>
              <a:rPr lang="en-US" sz="6000" b="1" dirty="0">
                <a:ln/>
                <a:latin typeface="VNI-Avo" pitchFamily="2" charset="0"/>
              </a:rPr>
              <a:t> </a:t>
            </a:r>
            <a:r>
              <a:rPr lang="en-US" sz="6000" b="1" dirty="0" err="1">
                <a:ln/>
                <a:latin typeface="VNI-Avo" pitchFamily="2" charset="0"/>
              </a:rPr>
              <a:t>ngaøy</a:t>
            </a:r>
            <a:r>
              <a:rPr lang="en-US" sz="6000" b="1" dirty="0">
                <a:ln/>
                <a:latin typeface="VNI-Avo" pitchFamily="2" charset="0"/>
              </a:rPr>
              <a:t> </a:t>
            </a:r>
            <a:r>
              <a:rPr lang="en-US" sz="6000" b="1" dirty="0" err="1">
                <a:ln/>
                <a:latin typeface="VNI-Avo" pitchFamily="2" charset="0"/>
              </a:rPr>
              <a:t>teát</a:t>
            </a:r>
            <a:r>
              <a:rPr lang="en-US" sz="6000" b="1" dirty="0">
                <a:ln/>
                <a:latin typeface="VNI-Avo" pitchFamily="2" charset="0"/>
              </a:rPr>
              <a:t> </a:t>
            </a:r>
            <a:r>
              <a:rPr lang="en-US" sz="6000" b="1" dirty="0" err="1">
                <a:ln/>
                <a:latin typeface="VNI-Avo" pitchFamily="2" charset="0"/>
              </a:rPr>
              <a:t>Nguyeân</a:t>
            </a:r>
            <a:r>
              <a:rPr lang="en-US" sz="6000" b="1" dirty="0">
                <a:ln/>
                <a:latin typeface="VNI-Avo" pitchFamily="2" charset="0"/>
              </a:rPr>
              <a:t> </a:t>
            </a:r>
            <a:r>
              <a:rPr lang="en-US" sz="6000" b="1" dirty="0" err="1">
                <a:ln/>
                <a:latin typeface="VNI-Avo" pitchFamily="2" charset="0"/>
              </a:rPr>
              <a:t>đaùn</a:t>
            </a:r>
            <a:endParaRPr lang="en-US" sz="6000" b="1" dirty="0">
              <a:ln/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2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61088F-46B5-4674-8493-6C2D6CFDA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0831"/>
            <a:ext cx="2968283" cy="4607169"/>
          </a:xfrm>
          <a:prstGeom prst="rect">
            <a:avLst/>
          </a:prstGeo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296267D1-74AE-4175-90A2-DFEFDB9AB620}"/>
              </a:ext>
            </a:extLst>
          </p:cNvPr>
          <p:cNvSpPr/>
          <p:nvPr/>
        </p:nvSpPr>
        <p:spPr>
          <a:xfrm>
            <a:off x="1983347" y="296214"/>
            <a:ext cx="9504608" cy="5557233"/>
          </a:xfrm>
          <a:prstGeom prst="horizontalScroll">
            <a:avLst/>
          </a:prstGeom>
          <a:solidFill>
            <a:srgbClr val="FFFF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số lễ hội trong dịp tết Nguyên đán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EEDCC7-ADDB-4664-A251-EA6DBBC201EA}"/>
              </a:ext>
            </a:extLst>
          </p:cNvPr>
          <p:cNvSpPr txBox="1">
            <a:spLocks/>
          </p:cNvSpPr>
          <p:nvPr/>
        </p:nvSpPr>
        <p:spPr>
          <a:xfrm>
            <a:off x="838200" y="1277880"/>
            <a:ext cx="10515600" cy="943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</a:p>
        </p:txBody>
      </p:sp>
    </p:spTree>
    <p:extLst>
      <p:ext uri="{BB962C8B-B14F-4D97-AF65-F5344CB8AC3E}">
        <p14:creationId xmlns:p14="http://schemas.microsoft.com/office/powerpoint/2010/main" val="59523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0" t="5071" r="77875" b="86854"/>
          <a:stretch/>
        </p:blipFill>
        <p:spPr>
          <a:xfrm>
            <a:off x="0" y="0"/>
            <a:ext cx="1017431" cy="874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163" y="-115911"/>
            <a:ext cx="11797262" cy="1570864"/>
          </a:xfrm>
          <a:prstGeom prst="rect">
            <a:avLst/>
          </a:prstGeom>
          <a:noFill/>
        </p:spPr>
        <p:txBody>
          <a:bodyPr wrap="square" lIns="92632" tIns="46316" rIns="92632" bIns="46316">
            <a:spAutoFit/>
          </a:bodyPr>
          <a:lstStyle/>
          <a:p>
            <a:pPr algn="ctr" defTabSz="91430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 defTabSz="91430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dịp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teát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Nguyeân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ñaùn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thöôøng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dieãn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nhöõng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leã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hoäi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8000"/>
            <a:ext cx="6371429" cy="50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5" y="1841056"/>
            <a:ext cx="5623775" cy="49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0" t="5071" r="77875" b="86854"/>
          <a:stretch/>
        </p:blipFill>
        <p:spPr>
          <a:xfrm>
            <a:off x="0" y="0"/>
            <a:ext cx="1017431" cy="874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3" y="327694"/>
            <a:ext cx="9716654" cy="644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8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0" t="5071" r="77875" b="86854"/>
          <a:stretch/>
        </p:blipFill>
        <p:spPr>
          <a:xfrm>
            <a:off x="0" y="0"/>
            <a:ext cx="1017431" cy="874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5" y="72273"/>
            <a:ext cx="9873673" cy="66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4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" y="64655"/>
            <a:ext cx="11979563" cy="671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65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" y="0"/>
            <a:ext cx="12118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6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2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94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49"/>
            <a:ext cx="12192000" cy="682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25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5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61088F-46B5-4674-8493-6C2D6CFDA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0831"/>
            <a:ext cx="2968283" cy="4607169"/>
          </a:xfrm>
          <a:prstGeom prst="rect">
            <a:avLst/>
          </a:prstGeo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296267D1-74AE-4175-90A2-DFEFDB9AB620}"/>
              </a:ext>
            </a:extLst>
          </p:cNvPr>
          <p:cNvSpPr/>
          <p:nvPr/>
        </p:nvSpPr>
        <p:spPr>
          <a:xfrm>
            <a:off x="1983347" y="296214"/>
            <a:ext cx="9504608" cy="5557233"/>
          </a:xfrm>
          <a:prstGeom prst="horizontalScroll">
            <a:avLst/>
          </a:prstGeom>
          <a:solidFill>
            <a:srgbClr val="FFFF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gay-Tet-Que-Em-Thuy-C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86982" y="5654865"/>
            <a:ext cx="729672" cy="72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4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90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 mute="1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61088F-46B5-4674-8493-6C2D6CFDA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0831"/>
            <a:ext cx="2968283" cy="4607169"/>
          </a:xfrm>
          <a:prstGeom prst="rect">
            <a:avLst/>
          </a:prstGeo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296267D1-74AE-4175-90A2-DFEFDB9AB620}"/>
              </a:ext>
            </a:extLst>
          </p:cNvPr>
          <p:cNvSpPr/>
          <p:nvPr/>
        </p:nvSpPr>
        <p:spPr>
          <a:xfrm>
            <a:off x="1983347" y="296214"/>
            <a:ext cx="9504608" cy="5557233"/>
          </a:xfrm>
          <a:prstGeom prst="horizontalScroll">
            <a:avLst/>
          </a:prstGeom>
          <a:solidFill>
            <a:srgbClr val="FFFF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khóa: Tết Nguyên đán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 hội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 họp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1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61088F-46B5-4674-8493-6C2D6CFDA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0831"/>
            <a:ext cx="2968283" cy="4607169"/>
          </a:xfrm>
          <a:prstGeom prst="rect">
            <a:avLst/>
          </a:prstGeo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296267D1-74AE-4175-90A2-DFEFDB9AB620}"/>
              </a:ext>
            </a:extLst>
          </p:cNvPr>
          <p:cNvSpPr/>
          <p:nvPr/>
        </p:nvSpPr>
        <p:spPr>
          <a:xfrm>
            <a:off x="1983347" y="296214"/>
            <a:ext cx="9504608" cy="5557233"/>
          </a:xfrm>
          <a:prstGeom prst="horizontalScroll">
            <a:avLst/>
          </a:prstGeom>
          <a:solidFill>
            <a:srgbClr val="FFFF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gay-Tet-Que-Em-Thuy-C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86982" y="5654865"/>
            <a:ext cx="729672" cy="72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90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07906" y="894519"/>
            <a:ext cx="60422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FF0000"/>
                </a:solidFill>
                <a:latin typeface="VNI-Avo" pitchFamily="2" charset="0"/>
              </a:rPr>
              <a:t>Töï</a:t>
            </a:r>
            <a:r>
              <a:rPr lang="en-US" sz="44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VNI-Avo" pitchFamily="2" charset="0"/>
              </a:rPr>
              <a:t>nhieân</a:t>
            </a:r>
            <a:r>
              <a:rPr lang="en-US" sz="44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VNI-Avo" pitchFamily="2" charset="0"/>
              </a:rPr>
              <a:t>vaø</a:t>
            </a:r>
            <a:r>
              <a:rPr lang="en-US" sz="44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VNI-Avo" pitchFamily="2" charset="0"/>
              </a:rPr>
              <a:t>xaõ</a:t>
            </a:r>
            <a:r>
              <a:rPr lang="en-US" sz="44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VNI-Avo" pitchFamily="2" charset="0"/>
              </a:rPr>
              <a:t>hoäi</a:t>
            </a:r>
            <a:endParaRPr lang="en-US" sz="44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4074" y="131600"/>
            <a:ext cx="83127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>
                <a:ln/>
                <a:latin typeface="VNI-Avo" pitchFamily="2" charset="0"/>
              </a:rPr>
              <a:t>Thứ naêm ngaøy 4 </a:t>
            </a:r>
            <a:r>
              <a:rPr lang="en-US" sz="3200" b="1" err="1">
                <a:ln/>
                <a:latin typeface="VNI-Avo" pitchFamily="2" charset="0"/>
              </a:rPr>
              <a:t>thaùng</a:t>
            </a:r>
            <a:r>
              <a:rPr lang="en-US" sz="3200" b="1">
                <a:ln/>
                <a:latin typeface="VNI-Avo" pitchFamily="2" charset="0"/>
              </a:rPr>
              <a:t> 12 </a:t>
            </a:r>
            <a:r>
              <a:rPr lang="en-US" sz="3200" b="1" err="1">
                <a:ln/>
                <a:latin typeface="VNI-Avo" pitchFamily="2" charset="0"/>
              </a:rPr>
              <a:t>naêm</a:t>
            </a:r>
            <a:r>
              <a:rPr lang="en-US" sz="3200" b="1">
                <a:ln/>
                <a:latin typeface="VNI-Avo" pitchFamily="2" charset="0"/>
              </a:rPr>
              <a:t> 2025</a:t>
            </a:r>
            <a:endParaRPr lang="en-US" sz="3200" b="1" dirty="0">
              <a:ln/>
              <a:latin typeface="VNI-Avo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5086" y="2084377"/>
            <a:ext cx="77677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latin typeface="VNI-Avo" pitchFamily="2" charset="0"/>
              </a:rPr>
              <a:t>Chuû</a:t>
            </a:r>
            <a:r>
              <a:rPr lang="en-US" sz="3200" b="1" dirty="0">
                <a:ln/>
                <a:latin typeface="VNI-Avo" pitchFamily="2" charset="0"/>
              </a:rPr>
              <a:t> </a:t>
            </a:r>
            <a:r>
              <a:rPr lang="en-US" sz="3200" b="1" dirty="0" err="1">
                <a:ln/>
                <a:latin typeface="VNI-Avo" pitchFamily="2" charset="0"/>
              </a:rPr>
              <a:t>ñeà</a:t>
            </a:r>
            <a:r>
              <a:rPr lang="en-US" sz="3200" b="1" dirty="0">
                <a:ln/>
                <a:latin typeface="VNI-Avo" pitchFamily="2" charset="0"/>
              </a:rPr>
              <a:t>: </a:t>
            </a:r>
            <a:r>
              <a:rPr lang="en-US" sz="3200" b="1" dirty="0" err="1">
                <a:ln/>
                <a:latin typeface="VNI-Avo" pitchFamily="2" charset="0"/>
              </a:rPr>
              <a:t>Coäng</a:t>
            </a:r>
            <a:r>
              <a:rPr lang="en-US" sz="3200" b="1" dirty="0">
                <a:ln/>
                <a:latin typeface="VNI-Avo" pitchFamily="2" charset="0"/>
              </a:rPr>
              <a:t> </a:t>
            </a:r>
            <a:r>
              <a:rPr lang="en-US" sz="3200" b="1" dirty="0" err="1">
                <a:ln/>
                <a:latin typeface="VNI-Avo" pitchFamily="2" charset="0"/>
              </a:rPr>
              <a:t>ñoàng</a:t>
            </a:r>
            <a:r>
              <a:rPr lang="en-US" sz="3200" b="1" dirty="0">
                <a:ln/>
                <a:latin typeface="VNI-Avo" pitchFamily="2" charset="0"/>
              </a:rPr>
              <a:t> </a:t>
            </a:r>
            <a:r>
              <a:rPr lang="en-US" sz="3200" b="1" dirty="0" err="1">
                <a:ln/>
                <a:latin typeface="VNI-Avo" pitchFamily="2" charset="0"/>
              </a:rPr>
              <a:t>ñòa</a:t>
            </a:r>
            <a:r>
              <a:rPr lang="en-US" sz="3200" b="1" dirty="0">
                <a:ln/>
                <a:latin typeface="VNI-Avo" pitchFamily="2" charset="0"/>
              </a:rPr>
              <a:t> </a:t>
            </a:r>
            <a:r>
              <a:rPr lang="en-US" sz="3200" b="1" dirty="0" err="1">
                <a:ln/>
                <a:latin typeface="VNI-Avo" pitchFamily="2" charset="0"/>
              </a:rPr>
              <a:t>phöông</a:t>
            </a:r>
            <a:endParaRPr lang="en-US" sz="3200" b="1" dirty="0">
              <a:ln/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3251" y="3126799"/>
            <a:ext cx="67916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latin typeface="VNI-Avo" pitchFamily="2" charset="0"/>
              </a:rPr>
              <a:t>Baøi</a:t>
            </a:r>
            <a:r>
              <a:rPr lang="en-US" sz="3200" b="1" dirty="0">
                <a:ln/>
                <a:latin typeface="VNI-Avo" pitchFamily="2" charset="0"/>
              </a:rPr>
              <a:t> 13: </a:t>
            </a:r>
            <a:r>
              <a:rPr lang="en-US" sz="3200" b="1" dirty="0" err="1">
                <a:ln/>
                <a:latin typeface="VNI-Avo" pitchFamily="2" charset="0"/>
              </a:rPr>
              <a:t>Teát</a:t>
            </a:r>
            <a:r>
              <a:rPr lang="en-US" sz="3200" b="1" dirty="0">
                <a:ln/>
                <a:latin typeface="VNI-Avo" pitchFamily="2" charset="0"/>
              </a:rPr>
              <a:t> </a:t>
            </a:r>
            <a:r>
              <a:rPr lang="en-US" sz="3200" b="1" dirty="0" err="1">
                <a:ln/>
                <a:latin typeface="VNI-Avo" pitchFamily="2" charset="0"/>
              </a:rPr>
              <a:t>Nguyeân</a:t>
            </a:r>
            <a:r>
              <a:rPr lang="en-US" sz="3200" b="1" dirty="0">
                <a:ln/>
                <a:latin typeface="VNI-Avo" pitchFamily="2" charset="0"/>
              </a:rPr>
              <a:t> </a:t>
            </a:r>
            <a:r>
              <a:rPr lang="en-US" sz="3200" b="1" dirty="0" err="1">
                <a:ln/>
                <a:latin typeface="VNI-Avo" pitchFamily="2" charset="0"/>
              </a:rPr>
              <a:t>ñaùn</a:t>
            </a:r>
            <a:r>
              <a:rPr lang="en-US" sz="3200" b="1" dirty="0">
                <a:ln/>
                <a:latin typeface="VNI-Avo" pitchFamily="2" charset="0"/>
              </a:rPr>
              <a:t> ( </a:t>
            </a:r>
            <a:r>
              <a:rPr lang="en-US" sz="3200" b="1" dirty="0" err="1">
                <a:ln/>
                <a:latin typeface="VNI-Avo" pitchFamily="2" charset="0"/>
              </a:rPr>
              <a:t>Tieát</a:t>
            </a:r>
            <a:r>
              <a:rPr lang="en-US" sz="3200" b="1" dirty="0">
                <a:ln/>
                <a:latin typeface="VNI-Avo" pitchFamily="2" charset="0"/>
              </a:rPr>
              <a:t> 2 )</a:t>
            </a:r>
          </a:p>
        </p:txBody>
      </p:sp>
    </p:spTree>
    <p:extLst>
      <p:ext uri="{BB962C8B-B14F-4D97-AF65-F5344CB8AC3E}">
        <p14:creationId xmlns:p14="http://schemas.microsoft.com/office/powerpoint/2010/main" val="17957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61088F-46B5-4674-8493-6C2D6CFDA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0831"/>
            <a:ext cx="2968283" cy="4607169"/>
          </a:xfrm>
          <a:prstGeom prst="rect">
            <a:avLst/>
          </a:prstGeo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296267D1-74AE-4175-90A2-DFEFDB9AB620}"/>
              </a:ext>
            </a:extLst>
          </p:cNvPr>
          <p:cNvSpPr/>
          <p:nvPr/>
        </p:nvSpPr>
        <p:spPr>
          <a:xfrm>
            <a:off x="1983347" y="296214"/>
            <a:ext cx="9504608" cy="5557233"/>
          </a:xfrm>
          <a:prstGeom prst="horizontalScroll">
            <a:avLst/>
          </a:prstGeom>
          <a:solidFill>
            <a:srgbClr val="FFFF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hoạt động diễn ra trong ngày Tết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EEDCC7-ADDB-4664-A251-EA6DBBC201EA}"/>
              </a:ext>
            </a:extLst>
          </p:cNvPr>
          <p:cNvSpPr txBox="1">
            <a:spLocks/>
          </p:cNvSpPr>
          <p:nvPr/>
        </p:nvSpPr>
        <p:spPr>
          <a:xfrm>
            <a:off x="838200" y="1277880"/>
            <a:ext cx="10515600" cy="943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</p:txBody>
      </p:sp>
    </p:spTree>
    <p:extLst>
      <p:ext uri="{BB962C8B-B14F-4D97-AF65-F5344CB8AC3E}">
        <p14:creationId xmlns:p14="http://schemas.microsoft.com/office/powerpoint/2010/main" val="168834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9" y="141667"/>
            <a:ext cx="6019637" cy="3378695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64" y="206061"/>
            <a:ext cx="5791936" cy="32345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871" y="3634603"/>
            <a:ext cx="5550690" cy="310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3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0FDAE01-507E-4734-97AB-4911F3E8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90" y="5532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Cúng tổ tiên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1" y="0"/>
            <a:ext cx="10831133" cy="5653825"/>
          </a:xfrm>
        </p:spPr>
      </p:pic>
    </p:spTree>
    <p:extLst>
      <p:ext uri="{BB962C8B-B14F-4D97-AF65-F5344CB8AC3E}">
        <p14:creationId xmlns:p14="http://schemas.microsoft.com/office/powerpoint/2010/main" val="289551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5" y="0"/>
            <a:ext cx="10341735" cy="577547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0FDAE01-507E-4734-97AB-4911F3E8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90" y="5532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tết người thân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0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8" y="0"/>
            <a:ext cx="10174310" cy="568922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0FDAE01-507E-4734-97AB-4911F3E8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90" y="5532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 xem bắn pháo hoa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1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61088F-46B5-4674-8493-6C2D6CFDA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0831"/>
            <a:ext cx="2968283" cy="4607169"/>
          </a:xfrm>
          <a:prstGeom prst="rect">
            <a:avLst/>
          </a:prstGeo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296267D1-74AE-4175-90A2-DFEFDB9AB620}"/>
              </a:ext>
            </a:extLst>
          </p:cNvPr>
          <p:cNvSpPr/>
          <p:nvPr/>
        </p:nvSpPr>
        <p:spPr>
          <a:xfrm>
            <a:off x="1983347" y="296214"/>
            <a:ext cx="9504608" cy="5557233"/>
          </a:xfrm>
          <a:prstGeom prst="horizontalScroll">
            <a:avLst/>
          </a:prstGeom>
          <a:solidFill>
            <a:srgbClr val="FFFF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sẻ về những điều yêu thích trong dịp Tết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EEDCC7-ADDB-4664-A251-EA6DBBC201EA}"/>
              </a:ext>
            </a:extLst>
          </p:cNvPr>
          <p:cNvSpPr txBox="1">
            <a:spLocks/>
          </p:cNvSpPr>
          <p:nvPr/>
        </p:nvSpPr>
        <p:spPr>
          <a:xfrm>
            <a:off x="838200" y="1277880"/>
            <a:ext cx="10515600" cy="943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</p:txBody>
      </p:sp>
    </p:spTree>
    <p:extLst>
      <p:ext uri="{BB962C8B-B14F-4D97-AF65-F5344CB8AC3E}">
        <p14:creationId xmlns:p14="http://schemas.microsoft.com/office/powerpoint/2010/main" val="11349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7&quot;/&gt;&lt;property id=&quot;20307&quot; value=&quot;379&quot;/&gt;&lt;/object&gt;&lt;object type=&quot;3&quot; unique_id=&quot;10007&quot;&gt;&lt;property id=&quot;20148&quot; value=&quot;5&quot;/&gt;&lt;property id=&quot;20300&quot; value=&quot;Slide 9 - &amp;quot;Cúng tổ tiên&amp;quot;&quot;/&gt;&lt;property id=&quot;20307&quot; value=&quot;391&quot;/&gt;&lt;/object&gt;&lt;object type=&quot;3&quot; unique_id=&quot;10008&quot;&gt;&lt;property id=&quot;20148&quot; value=&quot;5&quot;/&gt;&lt;property id=&quot;20300&quot; value=&quot;Slide 10 - &amp;quot;Chúc tết người thân&amp;quot;&quot;/&gt;&lt;property id=&quot;20307&quot; value=&quot;390&quot;/&gt;&lt;/object&gt;&lt;object type=&quot;3&quot; unique_id=&quot;10009&quot;&gt;&lt;property id=&quot;20148&quot; value=&quot;5&quot;/&gt;&lt;property id=&quot;20300&quot; value=&quot;Slide 11 - &amp;quot;Đi xem bắn pháo hoa&amp;quot;&quot;/&gt;&lt;property id=&quot;20307&quot; value=&quot;371&quot;/&gt;&lt;/object&gt;&lt;object type=&quot;3&quot; unique_id=&quot;10013&quot;&gt;&lt;property id=&quot;20148&quot; value=&quot;5&quot;/&gt;&lt;property id=&quot;20300&quot; value=&quot;Slide 13 - &amp;quot;HOẠT ĐỘNG 2&amp;quot;&quot;/&gt;&lt;property id=&quot;20307&quot; value=&quot;380&quot;/&gt;&lt;/object&gt;&lt;object type=&quot;3&quot; unique_id=&quot;10014&quot;&gt;&lt;property id=&quot;20148&quot; value=&quot;5&quot;/&gt;&lt;property id=&quot;20300&quot; value=&quot;Slide 14&quot;/&gt;&lt;property id=&quot;20307&quot; value=&quot;394&quot;/&gt;&lt;/object&gt;&lt;object type=&quot;3&quot; unique_id=&quot;10015&quot;&gt;&lt;property id=&quot;20148&quot; value=&quot;5&quot;/&gt;&lt;property id=&quot;20300&quot; value=&quot;Slide 15&quot;/&gt;&lt;property id=&quot;20307&quot; value=&quot;396&quot;/&gt;&lt;/object&gt;&lt;object type=&quot;3&quot; unique_id=&quot;10017&quot;&gt;&lt;property id=&quot;20148&quot; value=&quot;5&quot;/&gt;&lt;property id=&quot;20300&quot; value=&quot;Slide 17&quot;/&gt;&lt;property id=&quot;20307&quot; value=&quot;279&quot;/&gt;&lt;/object&gt;&lt;object type=&quot;3&quot; unique_id=&quot;10018&quot;&gt;&lt;property id=&quot;20148&quot; value=&quot;5&quot;/&gt;&lt;property id=&quot;20300&quot; value=&quot;Slide 18 - &amp;quot;HOẠT ĐỘNG 3&amp;quot;&quot;/&gt;&lt;property id=&quot;20307&quot; value=&quot;397&quot;/&gt;&lt;/object&gt;&lt;object type=&quot;3&quot; unique_id=&quot;10022&quot;&gt;&lt;property id=&quot;20148&quot; value=&quot;5&quot;/&gt;&lt;property id=&quot;20300&quot; value=&quot;Slide 27&quot;/&gt;&lt;property id=&quot;20307&quot; value=&quot;281&quot;/&gt;&lt;/object&gt;&lt;object type=&quot;3&quot; unique_id=&quot;10023&quot;&gt;&lt;property id=&quot;20148&quot; value=&quot;5&quot;/&gt;&lt;property id=&quot;20300&quot; value=&quot;Slide 28&quot;/&gt;&lt;property id=&quot;20307&quot; value=&quot;263&quot;/&gt;&lt;/object&gt;&lt;object type=&quot;3&quot; unique_id=&quot;21061&quot;&gt;&lt;property id=&quot;20148&quot; value=&quot;5&quot;/&gt;&lt;property id=&quot;20300&quot; value=&quot;Slide 1&quot;/&gt;&lt;property id=&quot;20307&quot; value=&quot;399&quot;/&gt;&lt;/object&gt;&lt;object type=&quot;3&quot; unique_id=&quot;21062&quot;&gt;&lt;property id=&quot;20148&quot; value=&quot;5&quot;/&gt;&lt;property id=&quot;20300&quot; value=&quot;Slide 2&quot;/&gt;&lt;property id=&quot;20307&quot; value=&quot;400&quot;/&gt;&lt;/object&gt;&lt;object type=&quot;3&quot; unique_id=&quot;21063&quot;&gt;&lt;property id=&quot;20148&quot; value=&quot;5&quot;/&gt;&lt;property id=&quot;20300&quot; value=&quot;Slide 3&quot;/&gt;&lt;property id=&quot;20307&quot; value=&quot;401&quot;/&gt;&lt;/object&gt;&lt;object type=&quot;3&quot; unique_id=&quot;21064&quot;&gt;&lt;property id=&quot;20148&quot; value=&quot;5&quot;/&gt;&lt;property id=&quot;20300&quot; value=&quot;Slide 4&quot;/&gt;&lt;property id=&quot;20307&quot; value=&quot;403&quot;/&gt;&lt;/object&gt;&lt;object type=&quot;3&quot; unique_id=&quot;21065&quot;&gt;&lt;property id=&quot;20148&quot; value=&quot;5&quot;/&gt;&lt;property id=&quot;20300&quot; value=&quot;Slide 5&quot;/&gt;&lt;property id=&quot;20307&quot; value=&quot;402&quot;/&gt;&lt;/object&gt;&lt;object type=&quot;3&quot; unique_id=&quot;21327&quot;&gt;&lt;property id=&quot;20148&quot; value=&quot;5&quot;/&gt;&lt;property id=&quot;20300&quot; value=&quot;Slide 16&quot;/&gt;&lt;property id=&quot;20307&quot; value=&quot;405&quot;/&gt;&lt;/object&gt;&lt;object type=&quot;3&quot; unique_id=&quot;21328&quot;&gt;&lt;property id=&quot;20148&quot; value=&quot;5&quot;/&gt;&lt;property id=&quot;20300&quot; value=&quot;Slide 26&quot;/&gt;&lt;property id=&quot;20307&quot; value=&quot;406&quot;/&gt;&lt;/object&gt;&lt;object type=&quot;3&quot; unique_id=&quot;21434&quot;&gt;&lt;property id=&quot;20148&quot; value=&quot;5&quot;/&gt;&lt;property id=&quot;20300&quot; value=&quot;Slide 8&quot;/&gt;&lt;property id=&quot;20307&quot; value=&quot;407&quot;/&gt;&lt;/object&gt;&lt;object type=&quot;3&quot; unique_id=&quot;21567&quot;&gt;&lt;property id=&quot;20148&quot; value=&quot;5&quot;/&gt;&lt;property id=&quot;20300&quot; value=&quot;Slide 6&quot;/&gt;&lt;property id=&quot;20307&quot; value=&quot;409&quot;/&gt;&lt;/object&gt;&lt;object type=&quot;3&quot; unique_id=&quot;21568&quot;&gt;&lt;property id=&quot;20148&quot; value=&quot;5&quot;/&gt;&lt;property id=&quot;20300&quot; value=&quot;Slide 12&quot;/&gt;&lt;property id=&quot;20307&quot; value=&quot;408&quot;/&gt;&lt;/object&gt;&lt;object type=&quot;3&quot; unique_id=&quot;21701&quot;&gt;&lt;property id=&quot;20148&quot; value=&quot;5&quot;/&gt;&lt;property id=&quot;20300&quot; value=&quot;Slide 19&quot;/&gt;&lt;property id=&quot;20307&quot; value=&quot;410&quot;/&gt;&lt;/object&gt;&lt;object type=&quot;3&quot; unique_id=&quot;21891&quot;&gt;&lt;property id=&quot;20148&quot; value=&quot;5&quot;/&gt;&lt;property id=&quot;20300&quot; value=&quot;Slide 20&quot;/&gt;&lt;property id=&quot;20307&quot; value=&quot;415&quot;/&gt;&lt;/object&gt;&lt;object type=&quot;3&quot; unique_id=&quot;21892&quot;&gt;&lt;property id=&quot;20148&quot; value=&quot;5&quot;/&gt;&lt;property id=&quot;20300&quot; value=&quot;Slide 21&quot;/&gt;&lt;property id=&quot;20307&quot; value=&quot;411&quot;/&gt;&lt;/object&gt;&lt;object type=&quot;3&quot; unique_id=&quot;21893&quot;&gt;&lt;property id=&quot;20148&quot; value=&quot;5&quot;/&gt;&lt;property id=&quot;20300&quot; value=&quot;Slide 22&quot;/&gt;&lt;property id=&quot;20307&quot; value=&quot;412&quot;/&gt;&lt;/object&gt;&lt;object type=&quot;3&quot; unique_id=&quot;21894&quot;&gt;&lt;property id=&quot;20148&quot; value=&quot;5&quot;/&gt;&lt;property id=&quot;20300&quot; value=&quot;Slide 23&quot;/&gt;&lt;property id=&quot;20307&quot; value=&quot;413&quot;/&gt;&lt;/object&gt;&lt;object type=&quot;3&quot; unique_id=&quot;21895&quot;&gt;&lt;property id=&quot;20148&quot; value=&quot;5&quot;/&gt;&lt;property id=&quot;20300&quot; value=&quot;Slide 24&quot;/&gt;&lt;property id=&quot;20307&quot; value=&quot;414&quot;/&gt;&lt;/object&gt;&lt;object type=&quot;3&quot; unique_id=&quot;21990&quot;&gt;&lt;property id=&quot;20148&quot; value=&quot;5&quot;/&gt;&lt;property id=&quot;20300&quot; value=&quot;Slide 25&quot;/&gt;&lt;property id=&quot;20307&quot; value=&quot;416&quot;/&gt;&lt;/object&gt;&lt;/object&gt;&lt;object type=&quot;8&quot; unique_id=&quot;100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147</Words>
  <Application>Microsoft Office PowerPoint</Application>
  <PresentationFormat>Widescreen</PresentationFormat>
  <Paragraphs>34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VNI-Avo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Cúng tổ tiên</vt:lpstr>
      <vt:lpstr>Chúc tết người thân</vt:lpstr>
      <vt:lpstr>Đi xem bắn pháo hoa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NHI</dc:creator>
  <cp:lastModifiedBy>Administrator</cp:lastModifiedBy>
  <cp:revision>145</cp:revision>
  <dcterms:created xsi:type="dcterms:W3CDTF">2020-04-14T12:57:22Z</dcterms:created>
  <dcterms:modified xsi:type="dcterms:W3CDTF">2026-01-15T07:16:21Z</dcterms:modified>
</cp:coreProperties>
</file>