
<file path=[Content_Types].xml><?xml version="1.0" encoding="utf-8"?>
<Types xmlns="http://schemas.openxmlformats.org/package/2006/content-types">
  <Default Extension="png" ContentType="image/png"/>
  <Default Extension="mp3" ContentType="audio/mpeg"/>
  <Default Extension="bin" ContentType="application/vnd.ms-office.activeX"/>
  <Default Extension="emf" ContentType="image/x-emf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gif" ContentType="image/gif"/>
  <Default Extension="vml" ContentType="application/vnd.openxmlformats-officedocument.vmlDrawing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theme/theme3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4.xml" ContentType="application/vnd.openxmlformats-officedocument.theme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notesSlides/notesSlide1.xml" ContentType="application/vnd.openxmlformats-officedocument.presentationml.notesSlide+xml"/>
  <Override PartName="/ppt/tags/tag4.xml" ContentType="application/vnd.openxmlformats-officedocument.presentationml.tags+xml"/>
  <Override PartName="/ppt/notesSlides/notesSlide2.xml" ContentType="application/vnd.openxmlformats-officedocument.presentationml.notesSlide+xml"/>
  <Override PartName="/ppt/tags/tag5.xml" ContentType="application/vnd.openxmlformats-officedocument.presentationml.tags+xml"/>
  <Override PartName="/ppt/notesSlides/notesSlide3.xml" ContentType="application/vnd.openxmlformats-officedocument.presentationml.notesSlide+xml"/>
  <Override PartName="/ppt/tags/tag6.xml" ContentType="application/vnd.openxmlformats-officedocument.presentationml.tags+xml"/>
  <Override PartName="/ppt/notesSlides/notesSlide4.xml" ContentType="application/vnd.openxmlformats-officedocument.presentationml.notesSlide+xml"/>
  <Override PartName="/ppt/tags/tag7.xml" ContentType="application/vnd.openxmlformats-officedocument.presentationml.tags+xml"/>
  <Override PartName="/ppt/notesSlides/notesSlide5.xml" ContentType="application/vnd.openxmlformats-officedocument.presentationml.notesSlide+xml"/>
  <Override PartName="/ppt/tags/tag8.xml" ContentType="application/vnd.openxmlformats-officedocument.presentationml.tags+xml"/>
  <Override PartName="/ppt/notesSlides/notesSlide6.xml" ContentType="application/vnd.openxmlformats-officedocument.presentationml.notesSlide+xml"/>
  <Override PartName="/ppt/tags/tag9.xml" ContentType="application/vnd.openxmlformats-officedocument.presentationml.tags+xml"/>
  <Override PartName="/ppt/notesSlides/notesSlide7.xml" ContentType="application/vnd.openxmlformats-officedocument.presentationml.notesSlide+xml"/>
  <Override PartName="/ppt/tags/tag10.xml" ContentType="application/vnd.openxmlformats-officedocument.presentationml.tags+xml"/>
  <Override PartName="/ppt/notesSlides/notesSlide8.xml" ContentType="application/vnd.openxmlformats-officedocument.presentationml.notesSlide+xml"/>
  <Override PartName="/ppt/tags/tag11.xml" ContentType="application/vnd.openxmlformats-officedocument.presentationml.tags+xml"/>
  <Override PartName="/ppt/notesSlides/notesSlide9.xml" ContentType="application/vnd.openxmlformats-officedocument.presentationml.notesSlide+xml"/>
  <Override PartName="/ppt/tags/tag12.xml" ContentType="application/vnd.openxmlformats-officedocument.presentationml.tags+xml"/>
  <Override PartName="/ppt/notesSlides/notesSlide10.xml" ContentType="application/vnd.openxmlformats-officedocument.presentationml.notesSlide+xml"/>
  <Override PartName="/ppt/tags/tag13.xml" ContentType="application/vnd.openxmlformats-officedocument.presentationml.tags+xml"/>
  <Override PartName="/ppt/notesSlides/notesSlide11.xml" ContentType="application/vnd.openxmlformats-officedocument.presentationml.notesSlide+xml"/>
  <Override PartName="/ppt/tags/tag14.xml" ContentType="application/vnd.openxmlformats-officedocument.presentationml.tags+xml"/>
  <Override PartName="/ppt/notesSlides/notesSlide12.xml" ContentType="application/vnd.openxmlformats-officedocument.presentationml.notesSlide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notesSlides/notesSlide13.xml" ContentType="application/vnd.openxmlformats-officedocument.presentationml.notesSlide+xml"/>
  <Override PartName="/ppt/tags/tag18.xml" ContentType="application/vnd.openxmlformats-officedocument.presentationml.tags+xml"/>
  <Override PartName="/ppt/notesSlides/notesSlide14.xml" ContentType="application/vnd.openxmlformats-officedocument.presentationml.notesSlide+xml"/>
  <Override PartName="/ppt/tags/tag19.xml" ContentType="application/vnd.openxmlformats-officedocument.presentationml.tags+xml"/>
  <Override PartName="/ppt/notesSlides/notesSlide15.xml" ContentType="application/vnd.openxmlformats-officedocument.presentationml.notesSlide+xml"/>
  <Override PartName="/ppt/tags/tag20.xml" ContentType="application/vnd.openxmlformats-officedocument.presentationml.tags+xml"/>
  <Override PartName="/ppt/notesSlides/notesSlide16.xml" ContentType="application/vnd.openxmlformats-officedocument.presentationml.notesSlide+xml"/>
  <Override PartName="/ppt/tags/tag21.xml" ContentType="application/vnd.openxmlformats-officedocument.presentationml.tags+xml"/>
  <Override PartName="/ppt/notesSlides/notesSlide17.xml" ContentType="application/vnd.openxmlformats-officedocument.presentationml.notesSlide+xml"/>
  <Override PartName="/ppt/tags/tag22.xml" ContentType="application/vnd.openxmlformats-officedocument.presentationml.tags+xml"/>
  <Override PartName="/ppt/activeX/activeX1.xml" ContentType="application/vnd.ms-office.activeX+xml"/>
  <Override PartName="/ppt/activeX/activeX2.xml" ContentType="application/vnd.ms-office.activeX+xml"/>
  <Override PartName="/ppt/activeX/activeX3.xml" ContentType="application/vnd.ms-office.activeX+xml"/>
  <Override PartName="/ppt/activeX/activeX4.xml" ContentType="application/vnd.ms-office.activeX+xml"/>
  <Override PartName="/ppt/activeX/activeX5.xml" ContentType="application/vnd.ms-office.activeX+xml"/>
  <Override PartName="/ppt/activeX/activeX6.xml" ContentType="application/vnd.ms-office.activeX+xml"/>
  <Override PartName="/ppt/notesSlides/notesSlide18.xml" ContentType="application/vnd.openxmlformats-officedocument.presentationml.notesSlide+xml"/>
  <Override PartName="/ppt/tags/tag23.xml" ContentType="application/vnd.openxmlformats-officedocument.presentationml.tags+xml"/>
  <Override PartName="/ppt/notesSlides/notesSlide19.xml" ContentType="application/vnd.openxmlformats-officedocument.presentationml.notesSlide+xml"/>
  <Override PartName="/ppt/tags/tag24.xml" ContentType="application/vnd.openxmlformats-officedocument.presentationml.tags+xml"/>
  <Override PartName="/ppt/notesSlides/notesSlide20.xml" ContentType="application/vnd.openxmlformats-officedocument.presentationml.notesSlide+xml"/>
  <Override PartName="/ppt/tags/tag25.xml" ContentType="application/vnd.openxmlformats-officedocument.presentationml.tags+xml"/>
  <Override PartName="/ppt/notesSlides/notesSlide21.xml" ContentType="application/vnd.openxmlformats-officedocument.presentationml.notesSlide+xml"/>
  <Override PartName="/ppt/tags/tag26.xml" ContentType="application/vnd.openxmlformats-officedocument.presentationml.tags+xml"/>
  <Override PartName="/ppt/notesSlides/notesSlide22.xml" ContentType="application/vnd.openxmlformats-officedocument.presentationml.notesSlide+xml"/>
  <Override PartName="/ppt/tags/tag27.xml" ContentType="application/vnd.openxmlformats-officedocument.presentationml.tags+xml"/>
  <Override PartName="/ppt/notesSlides/notesSlide23.xml" ContentType="application/vnd.openxmlformats-officedocument.presentationml.notesSlide+xml"/>
  <Override PartName="/ppt/tags/tag28.xml" ContentType="application/vnd.openxmlformats-officedocument.presentationml.tags+xml"/>
  <Override PartName="/ppt/notesSlides/notesSlide2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2" r:id="rId2"/>
    <p:sldMasterId id="2147483684" r:id="rId3"/>
    <p:sldMasterId id="2147483686" r:id="rId4"/>
    <p:sldMasterId id="2147483698" r:id="rId5"/>
  </p:sldMasterIdLst>
  <p:notesMasterIdLst>
    <p:notesMasterId r:id="rId31"/>
  </p:notesMasterIdLst>
  <p:sldIdLst>
    <p:sldId id="11704" r:id="rId6"/>
    <p:sldId id="258" r:id="rId7"/>
    <p:sldId id="306" r:id="rId8"/>
    <p:sldId id="342" r:id="rId9"/>
    <p:sldId id="344" r:id="rId10"/>
    <p:sldId id="354" r:id="rId11"/>
    <p:sldId id="346" r:id="rId12"/>
    <p:sldId id="343" r:id="rId13"/>
    <p:sldId id="260" r:id="rId14"/>
    <p:sldId id="259" r:id="rId15"/>
    <p:sldId id="297" r:id="rId16"/>
    <p:sldId id="302" r:id="rId17"/>
    <p:sldId id="303" r:id="rId18"/>
    <p:sldId id="355" r:id="rId19"/>
    <p:sldId id="256" r:id="rId20"/>
    <p:sldId id="304" r:id="rId21"/>
    <p:sldId id="287" r:id="rId22"/>
    <p:sldId id="356" r:id="rId23"/>
    <p:sldId id="357" r:id="rId24"/>
    <p:sldId id="358" r:id="rId25"/>
    <p:sldId id="359" r:id="rId26"/>
    <p:sldId id="360" r:id="rId27"/>
    <p:sldId id="290" r:id="rId28"/>
    <p:sldId id="11702" r:id="rId29"/>
    <p:sldId id="294" r:id="rId30"/>
  </p:sldIdLst>
  <p:sldSz cx="12192000" cy="6858000"/>
  <p:notesSz cx="6858000" cy="9144000"/>
  <p:custDataLst>
    <p:tags r:id="rId32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995" autoAdjust="0"/>
    <p:restoredTop sz="92771" autoAdjust="0"/>
  </p:normalViewPr>
  <p:slideViewPr>
    <p:cSldViewPr snapToGrid="0">
      <p:cViewPr varScale="1">
        <p:scale>
          <a:sx n="50" d="100"/>
          <a:sy n="50" d="100"/>
        </p:scale>
        <p:origin x="819" y="21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slide" Target="slides/slide2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6.xml"/><Relationship Id="rId34" Type="http://schemas.openxmlformats.org/officeDocument/2006/relationships/viewProps" Target="viewProps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0" Type="http://schemas.openxmlformats.org/officeDocument/2006/relationships/slide" Target="slides/slide15.xml"/><Relationship Id="rId29" Type="http://schemas.openxmlformats.org/officeDocument/2006/relationships/slide" Target="slides/slide2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tags" Target="tags/tag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36" Type="http://schemas.openxmlformats.org/officeDocument/2006/relationships/tableStyles" Target="tableStyles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31" Type="http://schemas.openxmlformats.org/officeDocument/2006/relationships/notesMaster" Target="notesMasters/notesMaster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30" Type="http://schemas.openxmlformats.org/officeDocument/2006/relationships/slide" Target="slides/slide25.xml"/><Relationship Id="rId35" Type="http://schemas.openxmlformats.org/officeDocument/2006/relationships/theme" Target="theme/theme1.xml"/></Relationships>
</file>

<file path=ppt/activeX/_rels/activeX1.xml.rels><?xml version="1.0" encoding="UTF-8" standalone="yes"?>
<Relationships xmlns="http://schemas.openxmlformats.org/package/2006/relationships"><Relationship Id="rId1" Type="http://schemas.microsoft.com/office/2006/relationships/activeXControlBinary" Target="activeX1.bin"/></Relationships>
</file>

<file path=ppt/activeX/_rels/activeX2.xml.rels><?xml version="1.0" encoding="UTF-8" standalone="yes"?>
<Relationships xmlns="http://schemas.openxmlformats.org/package/2006/relationships"><Relationship Id="rId1" Type="http://schemas.microsoft.com/office/2006/relationships/activeXControlBinary" Target="activeX2.bin"/></Relationships>
</file>

<file path=ppt/activeX/_rels/activeX3.xml.rels><?xml version="1.0" encoding="UTF-8" standalone="yes"?>
<Relationships xmlns="http://schemas.openxmlformats.org/package/2006/relationships"><Relationship Id="rId1" Type="http://schemas.microsoft.com/office/2006/relationships/activeXControlBinary" Target="activeX3.bin"/></Relationships>
</file>

<file path=ppt/activeX/_rels/activeX4.xml.rels><?xml version="1.0" encoding="UTF-8" standalone="yes"?>
<Relationships xmlns="http://schemas.openxmlformats.org/package/2006/relationships"><Relationship Id="rId1" Type="http://schemas.microsoft.com/office/2006/relationships/activeXControlBinary" Target="activeX4.bin"/></Relationships>
</file>

<file path=ppt/activeX/_rels/activeX5.xml.rels><?xml version="1.0" encoding="UTF-8" standalone="yes"?>
<Relationships xmlns="http://schemas.openxmlformats.org/package/2006/relationships"><Relationship Id="rId1" Type="http://schemas.microsoft.com/office/2006/relationships/activeXControlBinary" Target="activeX5.bin"/></Relationships>
</file>

<file path=ppt/activeX/_rels/activeX6.xml.rels><?xml version="1.0" encoding="UTF-8" standalone="yes"?>
<Relationships xmlns="http://schemas.openxmlformats.org/package/2006/relationships"><Relationship Id="rId1" Type="http://schemas.microsoft.com/office/2006/relationships/activeXControlBinary" Target="activeX6.bin"/></Relationships>
</file>

<file path=ppt/activeX/activeX1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2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3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4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5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6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44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381A67B-B764-4366-8228-B3F0FC042D53}" type="datetimeFigureOut">
              <a:rPr lang="en-US" smtClean="0"/>
              <a:t>1/12/2026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DE600B9-3921-4FCF-B0F9-1DC8DBF9B80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28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E600B9-3921-4FCF-B0F9-1DC8DBF9B80E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7650787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E600B9-3921-4FCF-B0F9-1DC8DBF9B80E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5095574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E600B9-3921-4FCF-B0F9-1DC8DBF9B80E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645955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E600B9-3921-4FCF-B0F9-1DC8DBF9B80E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9310471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E600B9-3921-4FCF-B0F9-1DC8DBF9B80E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386191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E600B9-3921-4FCF-B0F9-1DC8DBF9B80E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2666233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E600B9-3921-4FCF-B0F9-1DC8DBF9B80E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0721078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5EA3EDB-2079-40C4-81D2-61364984FB10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6384097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E600B9-3921-4FCF-B0F9-1DC8DBF9B80E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1977349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E600B9-3921-4FCF-B0F9-1DC8DBF9B80E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9235055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E600B9-3921-4FCF-B0F9-1DC8DBF9B80E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218966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E600B9-3921-4FCF-B0F9-1DC8DBF9B80E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86664411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E600B9-3921-4FCF-B0F9-1DC8DBF9B80E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9668216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E600B9-3921-4FCF-B0F9-1DC8DBF9B80E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82332578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indent="-228600">
              <a:buAutoNum type="arabicPeriod"/>
            </a:pPr>
            <a:r>
              <a:rPr lang="en-US" altLang="zh-CN" dirty="0"/>
              <a:t>GV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để</a:t>
            </a:r>
            <a:r>
              <a:rPr lang="en-US" altLang="zh-CN" baseline="0" dirty="0"/>
              <a:t> HS </a:t>
            </a:r>
            <a:r>
              <a:rPr lang="en-US" altLang="zh-CN" baseline="0" dirty="0" err="1"/>
              <a:t>chọn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số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của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viên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kẹo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yêu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thích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bất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kỳ</a:t>
            </a:r>
            <a:r>
              <a:rPr lang="en-US" altLang="zh-CN" baseline="0" dirty="0"/>
              <a:t>.</a:t>
            </a:r>
          </a:p>
          <a:p>
            <a:pPr marL="0" indent="0">
              <a:buNone/>
            </a:pPr>
            <a:r>
              <a:rPr lang="en-US" altLang="zh-CN" baseline="0" dirty="0" err="1"/>
              <a:t>Mỗi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viên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kẹo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sẽ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xuất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hiện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ra</a:t>
            </a:r>
            <a:r>
              <a:rPr lang="en-US" altLang="zh-CN" baseline="0" dirty="0"/>
              <a:t> 1 </a:t>
            </a:r>
            <a:r>
              <a:rPr lang="en-US" altLang="zh-CN" baseline="0" dirty="0" err="1"/>
              <a:t>phép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tính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và</a:t>
            </a:r>
            <a:r>
              <a:rPr lang="en-US" altLang="zh-CN" baseline="0" dirty="0"/>
              <a:t> HS </a:t>
            </a:r>
            <a:r>
              <a:rPr lang="en-US" altLang="zh-CN" baseline="0" dirty="0" err="1"/>
              <a:t>trả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lời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nhanh</a:t>
            </a:r>
            <a:r>
              <a:rPr lang="en-US" altLang="zh-CN" baseline="0" dirty="0"/>
              <a:t>, </a:t>
            </a:r>
          </a:p>
          <a:p>
            <a:pPr marL="0" indent="0">
              <a:buNone/>
            </a:pPr>
            <a:r>
              <a:rPr lang="en-US" altLang="zh-CN" baseline="0" dirty="0" err="1"/>
              <a:t>Trả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lời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xong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giáo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viên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bấm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vào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phép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tính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đó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sẽ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xuất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hiện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kết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quả</a:t>
            </a:r>
            <a:endParaRPr lang="en-US" altLang="zh-CN" baseline="0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5EA3EDB-2079-40C4-81D2-61364984FB10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22671838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E600B9-3921-4FCF-B0F9-1DC8DBF9B80E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5969115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E600B9-3921-4FCF-B0F9-1DC8DBF9B80E}" type="slidenum">
              <a:rPr lang="en-US" smtClean="0"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081201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E600B9-3921-4FCF-B0F9-1DC8DBF9B80E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993121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E600B9-3921-4FCF-B0F9-1DC8DBF9B80E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6423502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E600B9-3921-4FCF-B0F9-1DC8DBF9B80E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765885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E600B9-3921-4FCF-B0F9-1DC8DBF9B80E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024445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E600B9-3921-4FCF-B0F9-1DC8DBF9B80E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7902630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E600B9-3921-4FCF-B0F9-1DC8DBF9B80E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640017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E600B9-3921-4FCF-B0F9-1DC8DBF9B80E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705853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3.png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064AFD6-DEB3-97E7-2210-06F9A925B55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3BFB68A8-FEDB-C6CC-6B5C-07C5E3933C6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vi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C6D0A3E-98AD-673E-8FDD-61B31978ABF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3AF6265-0358-428F-9E3E-0457350F143C}" type="datetimeFigureOut">
              <a:rPr lang="vi-VN" smtClean="0"/>
              <a:t>12/01/2026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C6ED955-C049-F5EA-40E4-CCC155EB9A8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ABF4E0C-10FA-2837-9E7B-1973087E12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D1FE620-8DB0-4554-BB0F-EFD94F2D47E3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17811546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2839648-41F5-9769-384E-4E96CE59EE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F9C3E226-33FE-B3A2-169C-1A5FABEA4CC9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5CB2695-21D8-6638-780D-23239DA2DB1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3AF6265-0358-428F-9E3E-0457350F143C}" type="datetimeFigureOut">
              <a:rPr lang="vi-VN" smtClean="0"/>
              <a:t>12/01/2026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C559372-FE7D-88B3-6B09-A58C97D345B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7A211BC-C514-4142-2CED-4D07750D184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D1FE620-8DB0-4554-BB0F-EFD94F2D47E3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87730190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F3237623-FB9F-D789-9FB8-767FA0415D94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1754A26A-9385-6628-7AB3-4813748F4E9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7E84AD9-C4B5-F748-4C72-73AC5F18211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3AF6265-0358-428F-9E3E-0457350F143C}" type="datetimeFigureOut">
              <a:rPr lang="vi-VN" smtClean="0"/>
              <a:t>12/01/2026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73046F-9D10-59EF-7AC4-18BB6AA8B1C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64DD54D-BC16-B9E3-2122-8BDEDD84C3E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D1FE620-8DB0-4554-BB0F-EFD94F2D47E3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24342323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19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19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" name="Google Shape;18;p1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" name="Google Shape;19;p1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1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00380128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oogle Shape;31;p39"/>
          <p:cNvSpPr txBox="1"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" name="Google Shape;32;p39"/>
          <p:cNvSpPr txBox="1"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888888"/>
              </a:buClr>
              <a:buSzPts val="2400"/>
              <a:buNone/>
              <a:defRPr sz="2400">
                <a:solidFill>
                  <a:srgbClr val="888888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 sz="2000">
                <a:solidFill>
                  <a:srgbClr val="888888"/>
                </a:solidFill>
              </a:defRPr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800"/>
              <a:buNone/>
              <a:defRPr sz="1800">
                <a:solidFill>
                  <a:srgbClr val="888888"/>
                </a:solidFill>
              </a:defRPr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33" name="Google Shape;33;p3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" name="Google Shape;34;p3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" name="Google Shape;35;p3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9103208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 Content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40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p40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" name="Google Shape;39;p40"/>
          <p:cNvSpPr txBox="1">
            <a:spLocks noGrp="1"/>
          </p:cNvSpPr>
          <p:nvPr>
            <p:ph type="body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" name="Google Shape;40;p4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" name="Google Shape;41;p4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4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63216140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Comparison"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Google Shape;44;p41"/>
          <p:cNvSpPr txBox="1"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" name="Google Shape;45;p41"/>
          <p:cNvSpPr txBox="1"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6" name="Google Shape;46;p41"/>
          <p:cNvSpPr txBox="1">
            <a:spLocks noGrp="1"/>
          </p:cNvSpPr>
          <p:nvPr>
            <p:ph type="body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" name="Google Shape;47;p4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8" name="Google Shape;48;p4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" name="Google Shape;49;p41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" name="Google Shape;50;p41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41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18602341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4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" name="Google Shape;54;p42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42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42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83549339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Google Shape;58;p43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" name="Google Shape;59;p43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43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11030381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Content with Caption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44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" name="Google Shape;63;p44"/>
          <p:cNvSpPr txBox="1">
            <a:spLocks noGrp="1"/>
          </p:cNvSpPr>
          <p:nvPr>
            <p:ph type="body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318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marL="914400" lvl="1" indent="-406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2800"/>
            </a:lvl2pPr>
            <a:lvl3pPr marL="1371600" lvl="2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marL="1828800" lvl="3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4pPr>
            <a:lvl5pPr marL="2286000" lvl="4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64" name="Google Shape;64;p44"/>
          <p:cNvSpPr txBox="1">
            <a:spLocks noGrp="1"/>
          </p:cNvSpPr>
          <p:nvPr>
            <p:ph type="body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65" name="Google Shape;65;p44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" name="Google Shape;66;p44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" name="Google Shape;67;p44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23931498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 with Caption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45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45"/>
          <p:cNvSpPr>
            <a:spLocks noGrp="1"/>
          </p:cNvSpPr>
          <p:nvPr>
            <p:ph type="pic" idx="2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1" name="Google Shape;71;p45"/>
          <p:cNvSpPr txBox="1">
            <a:spLocks noGrp="1"/>
          </p:cNvSpPr>
          <p:nvPr>
            <p:ph type="body" idx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72" name="Google Shape;72;p45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" name="Google Shape;73;p45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" name="Google Shape;74;p45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03012058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C5AD02-D2B3-0176-F37F-18D1A4FCA47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7933503-E6CF-EA3E-E782-85D2E16F0F9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2DA8D75-16B9-0715-FD34-B5D2DE410914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3AF6265-0358-428F-9E3E-0457350F143C}" type="datetimeFigureOut">
              <a:rPr lang="vi-VN" smtClean="0"/>
              <a:t>12/01/2026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64F97A7-8154-D0AB-1631-10C0C5BBAC6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3BED8CD-988E-8C96-DFE4-13F37E118A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D1FE620-8DB0-4554-BB0F-EFD94F2D47E3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888967910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Title and Vertical Tex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Google Shape;76;p46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" name="Google Shape;77;p46"/>
          <p:cNvSpPr txBox="1">
            <a:spLocks noGrp="1"/>
          </p:cNvSpPr>
          <p:nvPr>
            <p:ph type="body" idx="1"/>
          </p:nvPr>
        </p:nvSpPr>
        <p:spPr>
          <a:xfrm rot="5400000">
            <a:off x="3920331" y="-1256506"/>
            <a:ext cx="4351338" cy="105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" name="Google Shape;78;p46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p46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" name="Google Shape;80;p46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74897273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 Title and Text"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Google Shape;82;p47"/>
          <p:cNvSpPr txBox="1">
            <a:spLocks noGrp="1"/>
          </p:cNvSpPr>
          <p:nvPr>
            <p:ph type="title"/>
          </p:nvPr>
        </p:nvSpPr>
        <p:spPr>
          <a:xfrm rot="5400000">
            <a:off x="7133431" y="1956594"/>
            <a:ext cx="5811838" cy="262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" name="Google Shape;83;p47"/>
          <p:cNvSpPr txBox="1">
            <a:spLocks noGrp="1"/>
          </p:cNvSpPr>
          <p:nvPr>
            <p:ph type="body" idx="1"/>
          </p:nvPr>
        </p:nvSpPr>
        <p:spPr>
          <a:xfrm rot="5400000">
            <a:off x="1799431" y="-596106"/>
            <a:ext cx="5811838" cy="773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" name="Google Shape;84;p4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" name="Google Shape;85;p4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" name="Google Shape;86;p4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73865615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自定义版式">
  <p:cSld name="自定义版式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2036812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 descr="图片包含 室内&#10;&#10;已生成高可信度的说明">
            <a:extLst>
              <a:ext uri="{FF2B5EF4-FFF2-40B4-BE49-F238E27FC236}">
                <a16:creationId xmlns:a16="http://schemas.microsoft.com/office/drawing/2014/main" id="{2FB1A12A-647A-4E53-8FE6-834B52DCFC1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0"/>
            <a:ext cx="12191999" cy="6858000"/>
          </a:xfrm>
          <a:prstGeom prst="rect">
            <a:avLst/>
          </a:prstGeom>
        </p:spPr>
      </p:pic>
      <p:sp>
        <p:nvSpPr>
          <p:cNvPr id="3" name="任意多边形: 形状 2">
            <a:extLst>
              <a:ext uri="{FF2B5EF4-FFF2-40B4-BE49-F238E27FC236}">
                <a16:creationId xmlns:a16="http://schemas.microsoft.com/office/drawing/2014/main" id="{9B07EC92-474C-49F8-8D07-F585877D2FF2}"/>
              </a:ext>
            </a:extLst>
          </p:cNvPr>
          <p:cNvSpPr/>
          <p:nvPr userDrawn="1"/>
        </p:nvSpPr>
        <p:spPr>
          <a:xfrm>
            <a:off x="503495" y="261258"/>
            <a:ext cx="11185010" cy="5513112"/>
          </a:xfrm>
          <a:custGeom>
            <a:avLst/>
            <a:gdLst>
              <a:gd name="connsiteX0" fmla="*/ 267716 w 7816697"/>
              <a:gd name="connsiteY0" fmla="*/ 610524 h 4774669"/>
              <a:gd name="connsiteX1" fmla="*/ 458216 w 7816697"/>
              <a:gd name="connsiteY1" fmla="*/ 248574 h 4774669"/>
              <a:gd name="connsiteX2" fmla="*/ 1563116 w 7816697"/>
              <a:gd name="connsiteY2" fmla="*/ 58074 h 4774669"/>
              <a:gd name="connsiteX3" fmla="*/ 4915916 w 7816697"/>
              <a:gd name="connsiteY3" fmla="*/ 19974 h 4774669"/>
              <a:gd name="connsiteX4" fmla="*/ 6649466 w 7816697"/>
              <a:gd name="connsiteY4" fmla="*/ 343824 h 4774669"/>
              <a:gd name="connsiteX5" fmla="*/ 7506716 w 7816697"/>
              <a:gd name="connsiteY5" fmla="*/ 743874 h 4774669"/>
              <a:gd name="connsiteX6" fmla="*/ 7811516 w 7816697"/>
              <a:gd name="connsiteY6" fmla="*/ 2572674 h 4774669"/>
              <a:gd name="connsiteX7" fmla="*/ 7297166 w 7816697"/>
              <a:gd name="connsiteY7" fmla="*/ 4382424 h 4774669"/>
              <a:gd name="connsiteX8" fmla="*/ 6173216 w 7816697"/>
              <a:gd name="connsiteY8" fmla="*/ 4763424 h 4774669"/>
              <a:gd name="connsiteX9" fmla="*/ 4877816 w 7816697"/>
              <a:gd name="connsiteY9" fmla="*/ 4668174 h 4774669"/>
              <a:gd name="connsiteX10" fmla="*/ 3430016 w 7816697"/>
              <a:gd name="connsiteY10" fmla="*/ 4611024 h 4774669"/>
              <a:gd name="connsiteX11" fmla="*/ 2553716 w 7816697"/>
              <a:gd name="connsiteY11" fmla="*/ 4630074 h 4774669"/>
              <a:gd name="connsiteX12" fmla="*/ 1201166 w 7816697"/>
              <a:gd name="connsiteY12" fmla="*/ 4630074 h 4774669"/>
              <a:gd name="connsiteX13" fmla="*/ 305816 w 7816697"/>
              <a:gd name="connsiteY13" fmla="*/ 4420524 h 4774669"/>
              <a:gd name="connsiteX14" fmla="*/ 1016 w 7816697"/>
              <a:gd name="connsiteY14" fmla="*/ 3410874 h 4774669"/>
              <a:gd name="connsiteX15" fmla="*/ 210566 w 7816697"/>
              <a:gd name="connsiteY15" fmla="*/ 2153574 h 4774669"/>
              <a:gd name="connsiteX16" fmla="*/ 267716 w 7816697"/>
              <a:gd name="connsiteY16" fmla="*/ 610524 h 4774669"/>
              <a:gd name="connsiteX0" fmla="*/ 267716 w 7816697"/>
              <a:gd name="connsiteY0" fmla="*/ 610524 h 4774669"/>
              <a:gd name="connsiteX1" fmla="*/ 458216 w 7816697"/>
              <a:gd name="connsiteY1" fmla="*/ 248574 h 4774669"/>
              <a:gd name="connsiteX2" fmla="*/ 1563116 w 7816697"/>
              <a:gd name="connsiteY2" fmla="*/ 58074 h 4774669"/>
              <a:gd name="connsiteX3" fmla="*/ 4915916 w 7816697"/>
              <a:gd name="connsiteY3" fmla="*/ 19974 h 4774669"/>
              <a:gd name="connsiteX4" fmla="*/ 6649466 w 7816697"/>
              <a:gd name="connsiteY4" fmla="*/ 343824 h 4774669"/>
              <a:gd name="connsiteX5" fmla="*/ 7506716 w 7816697"/>
              <a:gd name="connsiteY5" fmla="*/ 743874 h 4774669"/>
              <a:gd name="connsiteX6" fmla="*/ 7811516 w 7816697"/>
              <a:gd name="connsiteY6" fmla="*/ 2572674 h 4774669"/>
              <a:gd name="connsiteX7" fmla="*/ 7297166 w 7816697"/>
              <a:gd name="connsiteY7" fmla="*/ 4382424 h 4774669"/>
              <a:gd name="connsiteX8" fmla="*/ 6173216 w 7816697"/>
              <a:gd name="connsiteY8" fmla="*/ 4763424 h 4774669"/>
              <a:gd name="connsiteX9" fmla="*/ 4877816 w 7816697"/>
              <a:gd name="connsiteY9" fmla="*/ 4668174 h 4774669"/>
              <a:gd name="connsiteX10" fmla="*/ 3430016 w 7816697"/>
              <a:gd name="connsiteY10" fmla="*/ 4611024 h 4774669"/>
              <a:gd name="connsiteX11" fmla="*/ 2553716 w 7816697"/>
              <a:gd name="connsiteY11" fmla="*/ 4630074 h 4774669"/>
              <a:gd name="connsiteX12" fmla="*/ 1201166 w 7816697"/>
              <a:gd name="connsiteY12" fmla="*/ 4630074 h 4774669"/>
              <a:gd name="connsiteX13" fmla="*/ 305816 w 7816697"/>
              <a:gd name="connsiteY13" fmla="*/ 4420524 h 4774669"/>
              <a:gd name="connsiteX14" fmla="*/ 1016 w 7816697"/>
              <a:gd name="connsiteY14" fmla="*/ 3410874 h 4774669"/>
              <a:gd name="connsiteX15" fmla="*/ 210566 w 7816697"/>
              <a:gd name="connsiteY15" fmla="*/ 2153574 h 4774669"/>
              <a:gd name="connsiteX16" fmla="*/ 267716 w 7816697"/>
              <a:gd name="connsiteY16" fmla="*/ 610524 h 4774669"/>
              <a:gd name="connsiteX0" fmla="*/ 249006 w 7816649"/>
              <a:gd name="connsiteY0" fmla="*/ 610524 h 4774669"/>
              <a:gd name="connsiteX1" fmla="*/ 458168 w 7816649"/>
              <a:gd name="connsiteY1" fmla="*/ 248574 h 4774669"/>
              <a:gd name="connsiteX2" fmla="*/ 1563068 w 7816649"/>
              <a:gd name="connsiteY2" fmla="*/ 58074 h 4774669"/>
              <a:gd name="connsiteX3" fmla="*/ 4915868 w 7816649"/>
              <a:gd name="connsiteY3" fmla="*/ 19974 h 4774669"/>
              <a:gd name="connsiteX4" fmla="*/ 6649418 w 7816649"/>
              <a:gd name="connsiteY4" fmla="*/ 343824 h 4774669"/>
              <a:gd name="connsiteX5" fmla="*/ 7506668 w 7816649"/>
              <a:gd name="connsiteY5" fmla="*/ 743874 h 4774669"/>
              <a:gd name="connsiteX6" fmla="*/ 7811468 w 7816649"/>
              <a:gd name="connsiteY6" fmla="*/ 2572674 h 4774669"/>
              <a:gd name="connsiteX7" fmla="*/ 7297118 w 7816649"/>
              <a:gd name="connsiteY7" fmla="*/ 4382424 h 4774669"/>
              <a:gd name="connsiteX8" fmla="*/ 6173168 w 7816649"/>
              <a:gd name="connsiteY8" fmla="*/ 4763424 h 4774669"/>
              <a:gd name="connsiteX9" fmla="*/ 4877768 w 7816649"/>
              <a:gd name="connsiteY9" fmla="*/ 4668174 h 4774669"/>
              <a:gd name="connsiteX10" fmla="*/ 3429968 w 7816649"/>
              <a:gd name="connsiteY10" fmla="*/ 4611024 h 4774669"/>
              <a:gd name="connsiteX11" fmla="*/ 2553668 w 7816649"/>
              <a:gd name="connsiteY11" fmla="*/ 4630074 h 4774669"/>
              <a:gd name="connsiteX12" fmla="*/ 1201118 w 7816649"/>
              <a:gd name="connsiteY12" fmla="*/ 4630074 h 4774669"/>
              <a:gd name="connsiteX13" fmla="*/ 305768 w 7816649"/>
              <a:gd name="connsiteY13" fmla="*/ 4420524 h 4774669"/>
              <a:gd name="connsiteX14" fmla="*/ 968 w 7816649"/>
              <a:gd name="connsiteY14" fmla="*/ 3410874 h 4774669"/>
              <a:gd name="connsiteX15" fmla="*/ 210518 w 7816649"/>
              <a:gd name="connsiteY15" fmla="*/ 2153574 h 4774669"/>
              <a:gd name="connsiteX16" fmla="*/ 249006 w 7816649"/>
              <a:gd name="connsiteY16" fmla="*/ 610524 h 4774669"/>
              <a:gd name="connsiteX0" fmla="*/ 273848 w 7841491"/>
              <a:gd name="connsiteY0" fmla="*/ 610524 h 4774669"/>
              <a:gd name="connsiteX1" fmla="*/ 483010 w 7841491"/>
              <a:gd name="connsiteY1" fmla="*/ 248574 h 4774669"/>
              <a:gd name="connsiteX2" fmla="*/ 1587910 w 7841491"/>
              <a:gd name="connsiteY2" fmla="*/ 58074 h 4774669"/>
              <a:gd name="connsiteX3" fmla="*/ 4940710 w 7841491"/>
              <a:gd name="connsiteY3" fmla="*/ 19974 h 4774669"/>
              <a:gd name="connsiteX4" fmla="*/ 6674260 w 7841491"/>
              <a:gd name="connsiteY4" fmla="*/ 343824 h 4774669"/>
              <a:gd name="connsiteX5" fmla="*/ 7531510 w 7841491"/>
              <a:gd name="connsiteY5" fmla="*/ 743874 h 4774669"/>
              <a:gd name="connsiteX6" fmla="*/ 7836310 w 7841491"/>
              <a:gd name="connsiteY6" fmla="*/ 2572674 h 4774669"/>
              <a:gd name="connsiteX7" fmla="*/ 7321960 w 7841491"/>
              <a:gd name="connsiteY7" fmla="*/ 4382424 h 4774669"/>
              <a:gd name="connsiteX8" fmla="*/ 6198010 w 7841491"/>
              <a:gd name="connsiteY8" fmla="*/ 4763424 h 4774669"/>
              <a:gd name="connsiteX9" fmla="*/ 4902610 w 7841491"/>
              <a:gd name="connsiteY9" fmla="*/ 4668174 h 4774669"/>
              <a:gd name="connsiteX10" fmla="*/ 3454810 w 7841491"/>
              <a:gd name="connsiteY10" fmla="*/ 4611024 h 4774669"/>
              <a:gd name="connsiteX11" fmla="*/ 2578510 w 7841491"/>
              <a:gd name="connsiteY11" fmla="*/ 4630074 h 4774669"/>
              <a:gd name="connsiteX12" fmla="*/ 1225960 w 7841491"/>
              <a:gd name="connsiteY12" fmla="*/ 4630074 h 4774669"/>
              <a:gd name="connsiteX13" fmla="*/ 330610 w 7841491"/>
              <a:gd name="connsiteY13" fmla="*/ 4420524 h 4774669"/>
              <a:gd name="connsiteX14" fmla="*/ 25810 w 7841491"/>
              <a:gd name="connsiteY14" fmla="*/ 3410874 h 4774669"/>
              <a:gd name="connsiteX15" fmla="*/ 20756 w 7841491"/>
              <a:gd name="connsiteY15" fmla="*/ 2106921 h 4774669"/>
              <a:gd name="connsiteX16" fmla="*/ 273848 w 7841491"/>
              <a:gd name="connsiteY16" fmla="*/ 610524 h 4774669"/>
              <a:gd name="connsiteX0" fmla="*/ 273848 w 7841491"/>
              <a:gd name="connsiteY0" fmla="*/ 607372 h 4771517"/>
              <a:gd name="connsiteX1" fmla="*/ 616360 w 7841491"/>
              <a:gd name="connsiteY1" fmla="*/ 131122 h 4771517"/>
              <a:gd name="connsiteX2" fmla="*/ 1587910 w 7841491"/>
              <a:gd name="connsiteY2" fmla="*/ 54922 h 4771517"/>
              <a:gd name="connsiteX3" fmla="*/ 4940710 w 7841491"/>
              <a:gd name="connsiteY3" fmla="*/ 16822 h 4771517"/>
              <a:gd name="connsiteX4" fmla="*/ 6674260 w 7841491"/>
              <a:gd name="connsiteY4" fmla="*/ 340672 h 4771517"/>
              <a:gd name="connsiteX5" fmla="*/ 7531510 w 7841491"/>
              <a:gd name="connsiteY5" fmla="*/ 740722 h 4771517"/>
              <a:gd name="connsiteX6" fmla="*/ 7836310 w 7841491"/>
              <a:gd name="connsiteY6" fmla="*/ 2569522 h 4771517"/>
              <a:gd name="connsiteX7" fmla="*/ 7321960 w 7841491"/>
              <a:gd name="connsiteY7" fmla="*/ 4379272 h 4771517"/>
              <a:gd name="connsiteX8" fmla="*/ 6198010 w 7841491"/>
              <a:gd name="connsiteY8" fmla="*/ 4760272 h 4771517"/>
              <a:gd name="connsiteX9" fmla="*/ 4902610 w 7841491"/>
              <a:gd name="connsiteY9" fmla="*/ 4665022 h 4771517"/>
              <a:gd name="connsiteX10" fmla="*/ 3454810 w 7841491"/>
              <a:gd name="connsiteY10" fmla="*/ 4607872 h 4771517"/>
              <a:gd name="connsiteX11" fmla="*/ 2578510 w 7841491"/>
              <a:gd name="connsiteY11" fmla="*/ 4626922 h 4771517"/>
              <a:gd name="connsiteX12" fmla="*/ 1225960 w 7841491"/>
              <a:gd name="connsiteY12" fmla="*/ 4626922 h 4771517"/>
              <a:gd name="connsiteX13" fmla="*/ 330610 w 7841491"/>
              <a:gd name="connsiteY13" fmla="*/ 4417372 h 4771517"/>
              <a:gd name="connsiteX14" fmla="*/ 25810 w 7841491"/>
              <a:gd name="connsiteY14" fmla="*/ 3407722 h 4771517"/>
              <a:gd name="connsiteX15" fmla="*/ 20756 w 7841491"/>
              <a:gd name="connsiteY15" fmla="*/ 2103769 h 4771517"/>
              <a:gd name="connsiteX16" fmla="*/ 273848 w 7841491"/>
              <a:gd name="connsiteY16" fmla="*/ 607372 h 477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841491" h="4771517">
                <a:moveTo>
                  <a:pt x="273848" y="607372"/>
                </a:moveTo>
                <a:cubicBezTo>
                  <a:pt x="373115" y="278597"/>
                  <a:pt x="397350" y="223197"/>
                  <a:pt x="616360" y="131122"/>
                </a:cubicBezTo>
                <a:cubicBezTo>
                  <a:pt x="835370" y="39047"/>
                  <a:pt x="867185" y="73972"/>
                  <a:pt x="1587910" y="54922"/>
                </a:cubicBezTo>
                <a:cubicBezTo>
                  <a:pt x="2308635" y="35872"/>
                  <a:pt x="4092985" y="-30803"/>
                  <a:pt x="4940710" y="16822"/>
                </a:cubicBezTo>
                <a:cubicBezTo>
                  <a:pt x="5788435" y="64447"/>
                  <a:pt x="6242460" y="220022"/>
                  <a:pt x="6674260" y="340672"/>
                </a:cubicBezTo>
                <a:cubicBezTo>
                  <a:pt x="7106060" y="461322"/>
                  <a:pt x="7337835" y="369247"/>
                  <a:pt x="7531510" y="740722"/>
                </a:cubicBezTo>
                <a:cubicBezTo>
                  <a:pt x="7725185" y="1112197"/>
                  <a:pt x="7871235" y="1963097"/>
                  <a:pt x="7836310" y="2569522"/>
                </a:cubicBezTo>
                <a:cubicBezTo>
                  <a:pt x="7801385" y="3175947"/>
                  <a:pt x="7595010" y="4014147"/>
                  <a:pt x="7321960" y="4379272"/>
                </a:cubicBezTo>
                <a:cubicBezTo>
                  <a:pt x="7048910" y="4744397"/>
                  <a:pt x="6601235" y="4712647"/>
                  <a:pt x="6198010" y="4760272"/>
                </a:cubicBezTo>
                <a:cubicBezTo>
                  <a:pt x="5794785" y="4807897"/>
                  <a:pt x="5359810" y="4690422"/>
                  <a:pt x="4902610" y="4665022"/>
                </a:cubicBezTo>
                <a:cubicBezTo>
                  <a:pt x="4445410" y="4639622"/>
                  <a:pt x="3842160" y="4614222"/>
                  <a:pt x="3454810" y="4607872"/>
                </a:cubicBezTo>
                <a:lnTo>
                  <a:pt x="2578510" y="4626922"/>
                </a:lnTo>
                <a:cubicBezTo>
                  <a:pt x="2207035" y="4630097"/>
                  <a:pt x="1600610" y="4661847"/>
                  <a:pt x="1225960" y="4626922"/>
                </a:cubicBezTo>
                <a:cubicBezTo>
                  <a:pt x="851310" y="4591997"/>
                  <a:pt x="530635" y="4620572"/>
                  <a:pt x="330610" y="4417372"/>
                </a:cubicBezTo>
                <a:cubicBezTo>
                  <a:pt x="130585" y="4214172"/>
                  <a:pt x="41685" y="3785547"/>
                  <a:pt x="25810" y="3407722"/>
                </a:cubicBezTo>
                <a:cubicBezTo>
                  <a:pt x="9935" y="3029897"/>
                  <a:pt x="-20584" y="2570494"/>
                  <a:pt x="20756" y="2103769"/>
                </a:cubicBezTo>
                <a:cubicBezTo>
                  <a:pt x="62096" y="1637044"/>
                  <a:pt x="174581" y="936147"/>
                  <a:pt x="273848" y="607372"/>
                </a:cubicBezTo>
                <a:close/>
              </a:path>
            </a:pathLst>
          </a:custGeom>
          <a:solidFill>
            <a:schemeClr val="bg1">
              <a:alpha val="91000"/>
            </a:schemeClr>
          </a:solidFill>
          <a:ln w="38100"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字魂59号-创粗黑" panose="00000500000000000000" pitchFamily="2" charset="-122"/>
              <a:ea typeface="字魂59号-创粗黑" panose="00000500000000000000" pitchFamily="2" charset="-122"/>
            </a:endParaRPr>
          </a:p>
        </p:txBody>
      </p:sp>
      <p:pic>
        <p:nvPicPr>
          <p:cNvPr id="4" name="图片 3" descr="图片包含 围栏, 工具, 烛架&#10;&#10;已生成极高可信度的说明">
            <a:extLst>
              <a:ext uri="{FF2B5EF4-FFF2-40B4-BE49-F238E27FC236}">
                <a16:creationId xmlns:a16="http://schemas.microsoft.com/office/drawing/2014/main" id="{B2204C96-8E4B-4EF6-AF59-A9A56283D15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5559865"/>
            <a:ext cx="2999238" cy="1301499"/>
          </a:xfrm>
          <a:prstGeom prst="rect">
            <a:avLst/>
          </a:prstGeom>
        </p:spPr>
      </p:pic>
      <p:pic>
        <p:nvPicPr>
          <p:cNvPr id="5" name="图片 4" descr="图片包含 围栏, 工具, 烛架&#10;&#10;已生成极高可信度的说明">
            <a:extLst>
              <a:ext uri="{FF2B5EF4-FFF2-40B4-BE49-F238E27FC236}">
                <a16:creationId xmlns:a16="http://schemas.microsoft.com/office/drawing/2014/main" id="{428790F2-7EEA-4D33-BFA3-E5ECDDF7933B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86741" y="5559865"/>
            <a:ext cx="2999238" cy="1301499"/>
          </a:xfrm>
          <a:prstGeom prst="rect">
            <a:avLst/>
          </a:prstGeom>
        </p:spPr>
      </p:pic>
      <p:pic>
        <p:nvPicPr>
          <p:cNvPr id="6" name="图片 5" descr="图片包含 围栏, 工具, 烛架&#10;&#10;已生成极高可信度的说明">
            <a:extLst>
              <a:ext uri="{FF2B5EF4-FFF2-40B4-BE49-F238E27FC236}">
                <a16:creationId xmlns:a16="http://schemas.microsoft.com/office/drawing/2014/main" id="{38EE080E-1A7E-4BC7-9BC7-0074B6BE30A5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9491" y="5559865"/>
            <a:ext cx="2999238" cy="1301499"/>
          </a:xfrm>
          <a:prstGeom prst="rect">
            <a:avLst/>
          </a:prstGeom>
        </p:spPr>
      </p:pic>
      <p:pic>
        <p:nvPicPr>
          <p:cNvPr id="7" name="图片 6" descr="图片包含 围栏, 工具, 烛架&#10;&#10;已生成极高可信度的说明">
            <a:extLst>
              <a:ext uri="{FF2B5EF4-FFF2-40B4-BE49-F238E27FC236}">
                <a16:creationId xmlns:a16="http://schemas.microsoft.com/office/drawing/2014/main" id="{5AF7C0F5-425A-44B3-B932-37F02C9B172B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05640" y="5559865"/>
            <a:ext cx="2999238" cy="1301499"/>
          </a:xfrm>
          <a:prstGeom prst="rect">
            <a:avLst/>
          </a:prstGeom>
        </p:spPr>
      </p:pic>
      <p:pic>
        <p:nvPicPr>
          <p:cNvPr id="8" name="图片 7" descr="图片包含 围栏, 工具, 烛架&#10;&#10;已生成极高可信度的说明">
            <a:extLst>
              <a:ext uri="{FF2B5EF4-FFF2-40B4-BE49-F238E27FC236}">
                <a16:creationId xmlns:a16="http://schemas.microsoft.com/office/drawing/2014/main" id="{C0001C96-7280-4730-AFBE-796E25F1860A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05259" y="5559865"/>
            <a:ext cx="2999238" cy="1301499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F8D97F25-2F4E-4F86-A299-E19B917677D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233"/>
          <a:stretch/>
        </p:blipFill>
        <p:spPr>
          <a:xfrm>
            <a:off x="7707085" y="5070843"/>
            <a:ext cx="4445449" cy="1784424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6ACA74FD-9023-4A1B-A31C-050EB5568DB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233"/>
          <a:stretch/>
        </p:blipFill>
        <p:spPr>
          <a:xfrm>
            <a:off x="3546184" y="4907433"/>
            <a:ext cx="4852545" cy="1947834"/>
          </a:xfrm>
          <a:prstGeom prst="rect">
            <a:avLst/>
          </a:prstGeom>
        </p:spPr>
      </p:pic>
      <p:pic>
        <p:nvPicPr>
          <p:cNvPr id="11" name="图片 10">
            <a:extLst>
              <a:ext uri="{FF2B5EF4-FFF2-40B4-BE49-F238E27FC236}">
                <a16:creationId xmlns:a16="http://schemas.microsoft.com/office/drawing/2014/main" id="{33AC2C51-1A45-41AB-8210-3C57C2D2F17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233"/>
          <a:stretch/>
        </p:blipFill>
        <p:spPr>
          <a:xfrm>
            <a:off x="-343008" y="4907433"/>
            <a:ext cx="4852545" cy="19478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599662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push dir="u"/>
      </p:transition>
    </mc:Choice>
    <mc:Fallback xmlns="">
      <p:transition spd="slow" advTm="3000">
        <p:push dir="u"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57200" y="1420283"/>
            <a:ext cx="5181600" cy="980017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914400" y="2590800"/>
            <a:ext cx="4267200" cy="11684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0481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0963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91444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2192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52407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18288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1337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43852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1/12/2026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4012082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1/12/2026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1188991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1542" y="2937934"/>
            <a:ext cx="5181600" cy="908050"/>
          </a:xfrm>
        </p:spPr>
        <p:txBody>
          <a:bodyPr anchor="t"/>
          <a:lstStyle>
            <a:lvl1pPr algn="l">
              <a:defRPr sz="2667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81542" y="1937809"/>
            <a:ext cx="5181600" cy="1000125"/>
          </a:xfrm>
        </p:spPr>
        <p:txBody>
          <a:bodyPr anchor="b"/>
          <a:lstStyle>
            <a:lvl1pPr marL="0" indent="0">
              <a:buNone/>
              <a:defRPr sz="1333">
                <a:solidFill>
                  <a:schemeClr val="tx1">
                    <a:tint val="75000"/>
                  </a:schemeClr>
                </a:solidFill>
              </a:defRPr>
            </a:lvl1pPr>
            <a:lvl2pPr marL="30481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2pPr>
            <a:lvl3pPr marL="609630" indent="0">
              <a:buNone/>
              <a:defRPr sz="1067">
                <a:solidFill>
                  <a:schemeClr val="tx1">
                    <a:tint val="75000"/>
                  </a:schemeClr>
                </a:solidFill>
              </a:defRPr>
            </a:lvl3pPr>
            <a:lvl4pPr marL="914446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4pPr>
            <a:lvl5pPr marL="1219261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5pPr>
            <a:lvl6pPr marL="1524076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6pPr>
            <a:lvl7pPr marL="1828891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7pPr>
            <a:lvl8pPr marL="2133707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8pPr>
            <a:lvl9pPr marL="2438522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1/12/2026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5394308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066800"/>
            <a:ext cx="2692400" cy="3017309"/>
          </a:xfrm>
        </p:spPr>
        <p:txBody>
          <a:bodyPr/>
          <a:lstStyle>
            <a:lvl1pPr>
              <a:defRPr sz="1867"/>
            </a:lvl1pPr>
            <a:lvl2pPr>
              <a:defRPr sz="1600"/>
            </a:lvl2pPr>
            <a:lvl3pPr>
              <a:defRPr sz="1333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098800" y="1066800"/>
            <a:ext cx="2692400" cy="3017309"/>
          </a:xfrm>
        </p:spPr>
        <p:txBody>
          <a:bodyPr/>
          <a:lstStyle>
            <a:lvl1pPr>
              <a:defRPr sz="1867"/>
            </a:lvl1pPr>
            <a:lvl2pPr>
              <a:defRPr sz="1600"/>
            </a:lvl2pPr>
            <a:lvl3pPr>
              <a:defRPr sz="1333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1/12/2026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879323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04800" y="1023409"/>
            <a:ext cx="2693459" cy="426508"/>
          </a:xfrm>
        </p:spPr>
        <p:txBody>
          <a:bodyPr anchor="b"/>
          <a:lstStyle>
            <a:lvl1pPr marL="0" indent="0">
              <a:buNone/>
              <a:defRPr sz="1600" b="1"/>
            </a:lvl1pPr>
            <a:lvl2pPr marL="304815" indent="0">
              <a:buNone/>
              <a:defRPr sz="1333" b="1"/>
            </a:lvl2pPr>
            <a:lvl3pPr marL="609630" indent="0">
              <a:buNone/>
              <a:defRPr sz="1200" b="1"/>
            </a:lvl3pPr>
            <a:lvl4pPr marL="914446" indent="0">
              <a:buNone/>
              <a:defRPr sz="1067" b="1"/>
            </a:lvl4pPr>
            <a:lvl5pPr marL="1219261" indent="0">
              <a:buNone/>
              <a:defRPr sz="1067" b="1"/>
            </a:lvl5pPr>
            <a:lvl6pPr marL="1524076" indent="0">
              <a:buNone/>
              <a:defRPr sz="1067" b="1"/>
            </a:lvl6pPr>
            <a:lvl7pPr marL="1828891" indent="0">
              <a:buNone/>
              <a:defRPr sz="1067" b="1"/>
            </a:lvl7pPr>
            <a:lvl8pPr marL="2133707" indent="0">
              <a:buNone/>
              <a:defRPr sz="1067" b="1"/>
            </a:lvl8pPr>
            <a:lvl9pPr marL="2438522" indent="0">
              <a:buNone/>
              <a:defRPr sz="1067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04800" y="1449917"/>
            <a:ext cx="2693459" cy="2634192"/>
          </a:xfrm>
        </p:spPr>
        <p:txBody>
          <a:bodyPr/>
          <a:lstStyle>
            <a:lvl1pPr>
              <a:defRPr sz="1600"/>
            </a:lvl1pPr>
            <a:lvl2pPr>
              <a:defRPr sz="1333"/>
            </a:lvl2pPr>
            <a:lvl3pPr>
              <a:defRPr sz="1200"/>
            </a:lvl3pPr>
            <a:lvl4pPr>
              <a:defRPr sz="1067"/>
            </a:lvl4pPr>
            <a:lvl5pPr>
              <a:defRPr sz="1067"/>
            </a:lvl5pPr>
            <a:lvl6pPr>
              <a:defRPr sz="1067"/>
            </a:lvl6pPr>
            <a:lvl7pPr>
              <a:defRPr sz="1067"/>
            </a:lvl7pPr>
            <a:lvl8pPr>
              <a:defRPr sz="1067"/>
            </a:lvl8pPr>
            <a:lvl9pPr>
              <a:defRPr sz="10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096684" y="1023409"/>
            <a:ext cx="2694517" cy="426508"/>
          </a:xfrm>
        </p:spPr>
        <p:txBody>
          <a:bodyPr anchor="b"/>
          <a:lstStyle>
            <a:lvl1pPr marL="0" indent="0">
              <a:buNone/>
              <a:defRPr sz="1600" b="1"/>
            </a:lvl1pPr>
            <a:lvl2pPr marL="304815" indent="0">
              <a:buNone/>
              <a:defRPr sz="1333" b="1"/>
            </a:lvl2pPr>
            <a:lvl3pPr marL="609630" indent="0">
              <a:buNone/>
              <a:defRPr sz="1200" b="1"/>
            </a:lvl3pPr>
            <a:lvl4pPr marL="914446" indent="0">
              <a:buNone/>
              <a:defRPr sz="1067" b="1"/>
            </a:lvl4pPr>
            <a:lvl5pPr marL="1219261" indent="0">
              <a:buNone/>
              <a:defRPr sz="1067" b="1"/>
            </a:lvl5pPr>
            <a:lvl6pPr marL="1524076" indent="0">
              <a:buNone/>
              <a:defRPr sz="1067" b="1"/>
            </a:lvl6pPr>
            <a:lvl7pPr marL="1828891" indent="0">
              <a:buNone/>
              <a:defRPr sz="1067" b="1"/>
            </a:lvl7pPr>
            <a:lvl8pPr marL="2133707" indent="0">
              <a:buNone/>
              <a:defRPr sz="1067" b="1"/>
            </a:lvl8pPr>
            <a:lvl9pPr marL="2438522" indent="0">
              <a:buNone/>
              <a:defRPr sz="1067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3096684" y="1449917"/>
            <a:ext cx="2694517" cy="2634192"/>
          </a:xfrm>
        </p:spPr>
        <p:txBody>
          <a:bodyPr/>
          <a:lstStyle>
            <a:lvl1pPr>
              <a:defRPr sz="1600"/>
            </a:lvl1pPr>
            <a:lvl2pPr>
              <a:defRPr sz="1333"/>
            </a:lvl2pPr>
            <a:lvl3pPr>
              <a:defRPr sz="1200"/>
            </a:lvl3pPr>
            <a:lvl4pPr>
              <a:defRPr sz="1067"/>
            </a:lvl4pPr>
            <a:lvl5pPr>
              <a:defRPr sz="1067"/>
            </a:lvl5pPr>
            <a:lvl6pPr>
              <a:defRPr sz="1067"/>
            </a:lvl6pPr>
            <a:lvl7pPr>
              <a:defRPr sz="1067"/>
            </a:lvl7pPr>
            <a:lvl8pPr>
              <a:defRPr sz="1067"/>
            </a:lvl8pPr>
            <a:lvl9pPr>
              <a:defRPr sz="10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1/12/2026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466232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1/12/2026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640633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8C86722-4E18-9CB3-CF78-3B73F0413A3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1A4B79A-FE35-25B0-4EDF-AD2876FF3DD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B74FE71-398A-3D29-366E-D1CE71D01DD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3AF6265-0358-428F-9E3E-0457350F143C}" type="datetimeFigureOut">
              <a:rPr lang="vi-VN" smtClean="0"/>
              <a:t>12/01/2026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02C3A3E-4597-02E1-E291-D646384B48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6EAF85F-0B86-4347-FD9C-8B60A059E0C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D1FE620-8DB0-4554-BB0F-EFD94F2D47E3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919907938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1/12/2026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7131728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182033"/>
            <a:ext cx="2005542" cy="774700"/>
          </a:xfrm>
        </p:spPr>
        <p:txBody>
          <a:bodyPr anchor="b"/>
          <a:lstStyle>
            <a:lvl1pPr algn="l">
              <a:defRPr sz="1333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383367" y="182034"/>
            <a:ext cx="3407833" cy="3902075"/>
          </a:xfrm>
        </p:spPr>
        <p:txBody>
          <a:bodyPr/>
          <a:lstStyle>
            <a:lvl1pPr>
              <a:defRPr sz="2133"/>
            </a:lvl1pPr>
            <a:lvl2pPr>
              <a:defRPr sz="1867"/>
            </a:lvl2pPr>
            <a:lvl3pPr>
              <a:defRPr sz="1600"/>
            </a:lvl3pPr>
            <a:lvl4pPr>
              <a:defRPr sz="1333"/>
            </a:lvl4pPr>
            <a:lvl5pPr>
              <a:defRPr sz="1333"/>
            </a:lvl5pPr>
            <a:lvl6pPr>
              <a:defRPr sz="1333"/>
            </a:lvl6pPr>
            <a:lvl7pPr>
              <a:defRPr sz="1333"/>
            </a:lvl7pPr>
            <a:lvl8pPr>
              <a:defRPr sz="1333"/>
            </a:lvl8pPr>
            <a:lvl9pPr>
              <a:defRPr sz="133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304800" y="956734"/>
            <a:ext cx="2005542" cy="3127375"/>
          </a:xfrm>
        </p:spPr>
        <p:txBody>
          <a:bodyPr/>
          <a:lstStyle>
            <a:lvl1pPr marL="0" indent="0">
              <a:buNone/>
              <a:defRPr sz="933"/>
            </a:lvl1pPr>
            <a:lvl2pPr marL="304815" indent="0">
              <a:buNone/>
              <a:defRPr sz="800"/>
            </a:lvl2pPr>
            <a:lvl3pPr marL="609630" indent="0">
              <a:buNone/>
              <a:defRPr sz="667"/>
            </a:lvl3pPr>
            <a:lvl4pPr marL="914446" indent="0">
              <a:buNone/>
              <a:defRPr sz="600"/>
            </a:lvl4pPr>
            <a:lvl5pPr marL="1219261" indent="0">
              <a:buNone/>
              <a:defRPr sz="600"/>
            </a:lvl5pPr>
            <a:lvl6pPr marL="1524076" indent="0">
              <a:buNone/>
              <a:defRPr sz="600"/>
            </a:lvl6pPr>
            <a:lvl7pPr marL="1828891" indent="0">
              <a:buNone/>
              <a:defRPr sz="600"/>
            </a:lvl7pPr>
            <a:lvl8pPr marL="2133707" indent="0">
              <a:buNone/>
              <a:defRPr sz="600"/>
            </a:lvl8pPr>
            <a:lvl9pPr marL="2438522" indent="0">
              <a:buNone/>
              <a:defRPr sz="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1/12/2026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86306802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94859" y="3200400"/>
            <a:ext cx="3657600" cy="377825"/>
          </a:xfrm>
        </p:spPr>
        <p:txBody>
          <a:bodyPr anchor="b"/>
          <a:lstStyle>
            <a:lvl1pPr algn="l">
              <a:defRPr sz="1333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194859" y="408517"/>
            <a:ext cx="3657600" cy="2743200"/>
          </a:xfrm>
        </p:spPr>
        <p:txBody>
          <a:bodyPr/>
          <a:lstStyle>
            <a:lvl1pPr marL="0" indent="0">
              <a:buNone/>
              <a:defRPr sz="2133"/>
            </a:lvl1pPr>
            <a:lvl2pPr marL="304815" indent="0">
              <a:buNone/>
              <a:defRPr sz="1867"/>
            </a:lvl2pPr>
            <a:lvl3pPr marL="609630" indent="0">
              <a:buNone/>
              <a:defRPr sz="1600"/>
            </a:lvl3pPr>
            <a:lvl4pPr marL="914446" indent="0">
              <a:buNone/>
              <a:defRPr sz="1333"/>
            </a:lvl4pPr>
            <a:lvl5pPr marL="1219261" indent="0">
              <a:buNone/>
              <a:defRPr sz="1333"/>
            </a:lvl5pPr>
            <a:lvl6pPr marL="1524076" indent="0">
              <a:buNone/>
              <a:defRPr sz="1333"/>
            </a:lvl6pPr>
            <a:lvl7pPr marL="1828891" indent="0">
              <a:buNone/>
              <a:defRPr sz="1333"/>
            </a:lvl7pPr>
            <a:lvl8pPr marL="2133707" indent="0">
              <a:buNone/>
              <a:defRPr sz="1333"/>
            </a:lvl8pPr>
            <a:lvl9pPr marL="2438522" indent="0">
              <a:buNone/>
              <a:defRPr sz="1333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94859" y="3578225"/>
            <a:ext cx="3657600" cy="536575"/>
          </a:xfrm>
        </p:spPr>
        <p:txBody>
          <a:bodyPr/>
          <a:lstStyle>
            <a:lvl1pPr marL="0" indent="0">
              <a:buNone/>
              <a:defRPr sz="933"/>
            </a:lvl1pPr>
            <a:lvl2pPr marL="304815" indent="0">
              <a:buNone/>
              <a:defRPr sz="800"/>
            </a:lvl2pPr>
            <a:lvl3pPr marL="609630" indent="0">
              <a:buNone/>
              <a:defRPr sz="667"/>
            </a:lvl3pPr>
            <a:lvl4pPr marL="914446" indent="0">
              <a:buNone/>
              <a:defRPr sz="600"/>
            </a:lvl4pPr>
            <a:lvl5pPr marL="1219261" indent="0">
              <a:buNone/>
              <a:defRPr sz="600"/>
            </a:lvl5pPr>
            <a:lvl6pPr marL="1524076" indent="0">
              <a:buNone/>
              <a:defRPr sz="600"/>
            </a:lvl6pPr>
            <a:lvl7pPr marL="1828891" indent="0">
              <a:buNone/>
              <a:defRPr sz="600"/>
            </a:lvl7pPr>
            <a:lvl8pPr marL="2133707" indent="0">
              <a:buNone/>
              <a:defRPr sz="600"/>
            </a:lvl8pPr>
            <a:lvl9pPr marL="2438522" indent="0">
              <a:buNone/>
              <a:defRPr sz="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1/12/2026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067405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1/12/2026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5738602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4419600" y="183092"/>
            <a:ext cx="1371600" cy="3901017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183092"/>
            <a:ext cx="4013200" cy="3901017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1/12/2026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9033158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5D0ED1-1612-4DC2-3CB0-C3C3A820AA7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F3FDE882-EA1F-D602-17B1-74153EEF6DD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AF7BD69-EC45-2AD3-08B2-C700CE1DDF1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41445B8-CDE3-45DC-82D0-44AAA3D6B90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1/12/2026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3DE2D78-13E4-3410-58E4-85F19BE258F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DEAEC1B-2F47-EF5A-14C5-ED8F5D03C67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711E34B-B832-4B19-A351-D91F5628D59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59343872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6C58D26-BD71-0280-6207-6C2B896A093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179DE88-0BAA-E7AF-8DBF-D71E4D21889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8FF555E-3FF3-450F-1F3D-43A6A3535AE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41445B8-CDE3-45DC-82D0-44AAA3D6B90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1/12/2026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A157625-5109-619E-9F4D-F555BE11BC2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08455C2-B57F-58FD-1DA6-344D5476617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711E34B-B832-4B19-A351-D91F5628D59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20781050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EF1746-6CDB-B4B1-36DB-18E0D078BB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EAB175C-6C6F-38A1-597D-23C1BAAEE29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02C3FC9-3C91-4C86-7D04-4F0EE0FB3F8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41445B8-CDE3-45DC-82D0-44AAA3D6B90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1/12/2026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6C0D92C-EDC1-CD31-24EF-D15EF4008DC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1E502F4-7EBA-BC5B-E5FF-166E9A8CDB4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711E34B-B832-4B19-A351-D91F5628D59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02608091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D814CE7-BE9F-CA80-FC65-7654EB975F2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0B5BB6E-EED8-9056-239B-6DF3957BFE2A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55044AF3-BDFE-B791-8712-CF4FD90B3C1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C09E6F0-4F6F-5048-265B-38FA1FFB82B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41445B8-CDE3-45DC-82D0-44AAA3D6B90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1/12/2026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7279A67-13BA-8220-0CA4-C5823D70CD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325D60F-53BA-7506-7D14-828DFFE8984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711E34B-B832-4B19-A351-D91F5628D59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51718159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52E4DD1-8B5F-ACE2-3877-576AB34C4FC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E5DF29B-B5AD-5938-7BF9-8EC72C91348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C4AD292-B1C5-0460-49F8-38F48A2642F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C1F62832-77B4-C3F9-E69D-1CB33AE1E320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8407B61D-5F7E-69F2-2D52-E762D06FB876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7117481D-8AB0-79CC-880E-4F6B64E4087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41445B8-CDE3-45DC-82D0-44AAA3D6B90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1/12/2026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61C63358-0D68-6F2D-6673-8E3D45424E9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E605CB9D-1387-1DEC-2CF6-743C34DA52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711E34B-B832-4B19-A351-D91F5628D59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8100638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4E9FC13-DFE9-E3A2-0BC1-CF3FC792B0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377BE2A-721A-4A19-9D23-72B63E224EB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CF9E8B-0AFE-F424-58A7-EDE5DFB90FF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478E58E-17E5-31D6-442E-145A4B3B330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3AF6265-0358-428F-9E3E-0457350F143C}" type="datetimeFigureOut">
              <a:rPr lang="vi-VN" smtClean="0"/>
              <a:t>12/01/2026</a:t>
            </a:fld>
            <a:endParaRPr lang="vi-V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E996D87B-8652-80B3-199A-952FE8A28CD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B48EBEF-DD73-5E0D-78ED-BABC9BBA2A8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D1FE620-8DB0-4554-BB0F-EFD94F2D47E3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144619778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BFF9C49-763F-44E0-5E42-ED2578D6B22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6066D31-5CA1-982D-0D75-70FAC48DFF0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41445B8-CDE3-45DC-82D0-44AAA3D6B90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1/12/2026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999FB45-A9AA-D503-0F96-030C75A086D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D07180F-5C14-0020-8DDB-3324BF7E939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711E34B-B832-4B19-A351-D91F5628D59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50460504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78CA6DE-8C54-BB2D-D2B4-75C5D8A6F7D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41445B8-CDE3-45DC-82D0-44AAA3D6B90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1/12/2026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821996B9-6616-5267-309B-0A115A57D84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8E574C4-999C-2F35-24DD-A90251ED3A9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711E34B-B832-4B19-A351-D91F5628D59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73366344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69E4523-9EF6-3A33-190C-752F5402725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E3FDC7A-F22C-17C5-57C6-E07E287ACD8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64A1209-0CD7-F406-C0AE-99279C069C1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9FD267C-010B-CA25-D44B-EE8B0158A2B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41445B8-CDE3-45DC-82D0-44AAA3D6B90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1/12/2026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7F67864-4090-C30F-556B-BBD118253A7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1A8A40E-62BE-261D-A3C0-1B9880A7A95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711E34B-B832-4B19-A351-D91F5628D59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26034741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5BD6436-8D7A-2F4B-448D-5E0D4B11AA4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EC0B722-905E-7AA2-E96E-5BCEEB0810CF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E770CE9-0EB7-D4AA-941E-2EE5352D038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836ED60-34EC-F6BF-21E1-81813EBFBF0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41445B8-CDE3-45DC-82D0-44AAA3D6B90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1/12/2026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2C3AC65-4598-EFF1-F1A7-ECA8186BFD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AEED23C-2A18-3AC0-FCE5-DCCA0E0490E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711E34B-B832-4B19-A351-D91F5628D59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87258698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4AC874A-9295-C02C-56A3-F2586073176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51179C0B-1AF2-4981-6BC2-2A3E87A5C05B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40C43F4-103B-0225-9590-745046BDE9F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41445B8-CDE3-45DC-82D0-44AAA3D6B90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1/12/2026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9B89E6A-78C7-30E4-C02B-5C3C99A170E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0CEA62F-2420-FE73-2548-B6311BFF0CC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711E34B-B832-4B19-A351-D91F5628D59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77488343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75B68076-8D48-43DD-4D04-CCEB2E9C8F59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4502D3D2-A30D-D52E-164E-388A2C4FB59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D5BFB4D-78A9-44A4-3872-61B6326034A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41445B8-CDE3-45DC-82D0-44AAA3D6B90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1/12/2026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0E8D33C-EDCE-B120-EABC-F45163B265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285B7EC-06C6-CC33-7057-20167888F03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711E34B-B832-4B19-A351-D91F5628D59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841339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6751AF9-3F64-4D8B-D3B4-E05BDFE36D4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03C8862-B02C-9433-D8C0-B6F9D1B7EDC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19F2184-906C-0165-C7D6-2F82160297D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9AF0513-1C8F-C33C-1DFB-90B75E2783AC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FB9381F4-5505-5F02-28C6-ADE3F6EB8FD1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67FCDC86-FFE7-769B-E361-90FCD65E99D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3AF6265-0358-428F-9E3E-0457350F143C}" type="datetimeFigureOut">
              <a:rPr lang="vi-VN" smtClean="0"/>
              <a:t>12/01/2026</a:t>
            </a:fld>
            <a:endParaRPr lang="vi-VN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01AC8710-3643-A4E8-985F-331047DB27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CCC7F36D-D4A1-98D2-3490-108086411D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D1FE620-8DB0-4554-BB0F-EFD94F2D47E3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98513708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E91ABF2-4649-158D-F3D3-983C2F51C79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CCCAF1D-F49F-BFDE-EBBF-BDA1339AE6F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3AF6265-0358-428F-9E3E-0457350F143C}" type="datetimeFigureOut">
              <a:rPr lang="vi-VN" smtClean="0"/>
              <a:t>12/01/2026</a:t>
            </a:fld>
            <a:endParaRPr lang="vi-V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48F9399-4E58-4259-D556-009506457C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535EA31-6969-06BA-FF3E-843B0D0C95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D1FE620-8DB0-4554-BB0F-EFD94F2D47E3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2889164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378B8A64-5D8F-30FE-29BE-62E662D8718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3AF6265-0358-428F-9E3E-0457350F143C}" type="datetimeFigureOut">
              <a:rPr lang="vi-VN" smtClean="0"/>
              <a:t>12/01/2026</a:t>
            </a:fld>
            <a:endParaRPr lang="vi-V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994AB885-7F70-B9BE-B9D2-D6478DB4F6D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E89727E-F8E1-D954-173E-895F66CC9FE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D1FE620-8DB0-4554-BB0F-EFD94F2D47E3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09230405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BDB734B-151E-CA16-3676-50A94662C64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385BD30-49B6-543D-8E48-44C268FDE47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50E835C-724F-5BDC-5149-D31DE4A5A04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AE180B04-73BD-32D9-7315-418E74DA2D8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3AF6265-0358-428F-9E3E-0457350F143C}" type="datetimeFigureOut">
              <a:rPr lang="vi-VN" smtClean="0"/>
              <a:t>12/01/2026</a:t>
            </a:fld>
            <a:endParaRPr lang="vi-V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798C02F2-2419-F492-97F5-02FFDBB2BC6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17B592A-51C3-EBF4-2878-6853EB664C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D1FE620-8DB0-4554-BB0F-EFD94F2D47E3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7527647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CDB75AC-3508-A8AA-15FE-7C02836D2BF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95991A1-4C60-335E-2877-594D8A804C27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vi-VN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44ADA524-F865-F97E-E732-EC69E82C25D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76208F5-A8C2-30BE-F1B5-8407831EAB7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3AF6265-0358-428F-9E3E-0457350F143C}" type="datetimeFigureOut">
              <a:rPr lang="vi-VN" smtClean="0"/>
              <a:t>12/01/2026</a:t>
            </a:fld>
            <a:endParaRPr lang="vi-V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7E8044D-D2EA-1003-9D08-9626A459124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7DB377A-E7AC-F6EA-BD78-C61755921E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D1FE620-8DB0-4554-BB0F-EFD94F2D47E3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51894150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5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33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.xml"/><Relationship Id="rId13" Type="http://schemas.openxmlformats.org/officeDocument/2006/relationships/image" Target="../media/image4.jpg"/><Relationship Id="rId3" Type="http://schemas.openxmlformats.org/officeDocument/2006/relationships/slideLayout" Target="../slideLayouts/slideLayout37.xml"/><Relationship Id="rId7" Type="http://schemas.openxmlformats.org/officeDocument/2006/relationships/slideLayout" Target="../slideLayouts/slideLayout4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36.xml"/><Relationship Id="rId1" Type="http://schemas.openxmlformats.org/officeDocument/2006/relationships/slideLayout" Target="../slideLayouts/slideLayout35.xml"/><Relationship Id="rId6" Type="http://schemas.openxmlformats.org/officeDocument/2006/relationships/slideLayout" Target="../slideLayouts/slideLayout40.xml"/><Relationship Id="rId11" Type="http://schemas.openxmlformats.org/officeDocument/2006/relationships/slideLayout" Target="../slideLayouts/slideLayout45.xml"/><Relationship Id="rId5" Type="http://schemas.openxmlformats.org/officeDocument/2006/relationships/slideLayout" Target="../slideLayouts/slideLayout39.xml"/><Relationship Id="rId10" Type="http://schemas.openxmlformats.org/officeDocument/2006/relationships/slideLayout" Target="../slideLayouts/slideLayout44.xml"/><Relationship Id="rId4" Type="http://schemas.openxmlformats.org/officeDocument/2006/relationships/slideLayout" Target="../slideLayouts/slideLayout38.xml"/><Relationship Id="rId9" Type="http://schemas.openxmlformats.org/officeDocument/2006/relationships/slideLayout" Target="../slideLayouts/slideLayout4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792512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18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 sz="4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18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" name="Google Shape;12;p1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" name="Google Shape;13;p1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" name="Google Shape;14;p1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64721602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框 6"/>
          <p:cNvSpPr txBox="1"/>
          <p:nvPr userDrawn="1"/>
        </p:nvSpPr>
        <p:spPr>
          <a:xfrm>
            <a:off x="4318000" y="2971800"/>
            <a:ext cx="3556000" cy="2298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00" dirty="0">
                <a:solidFill>
                  <a:schemeClr val="bg1"/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  <a:sym typeface="+mn-ea"/>
              </a:rPr>
              <a:t>感谢您下载包图网平台上提供的</a:t>
            </a:r>
            <a:r>
              <a:rPr lang="en-US" altLang="zh-CN" sz="300" dirty="0">
                <a:solidFill>
                  <a:schemeClr val="bg1"/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  <a:sym typeface="+mn-ea"/>
              </a:rPr>
              <a:t>PPT</a:t>
            </a:r>
            <a:r>
              <a:rPr lang="zh-CN" altLang="en-US" sz="300" dirty="0">
                <a:solidFill>
                  <a:schemeClr val="bg1"/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  <a:sym typeface="+mn-ea"/>
              </a:rPr>
              <a:t>作品，为了您和包图网以及原创作者的利益，请勿复制、传播、销售，否则将承担法律责任！包图网将对作品进行维权，按照传播下载次数进行十倍的索取赔偿！</a:t>
            </a:r>
          </a:p>
          <a:p>
            <a:r>
              <a:rPr lang="en-US" altLang="zh-CN" sz="600" dirty="0">
                <a:solidFill>
                  <a:schemeClr val="bg1"/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  <a:sym typeface="+mn-ea"/>
              </a:rPr>
              <a:t>ibaotu.com</a:t>
            </a:r>
          </a:p>
        </p:txBody>
      </p:sp>
    </p:spTree>
    <p:extLst>
      <p:ext uri="{BB962C8B-B14F-4D97-AF65-F5344CB8AC3E}">
        <p14:creationId xmlns:p14="http://schemas.microsoft.com/office/powerpoint/2010/main" val="39350186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</p:sldLayoutIdLst>
  <mc:AlternateContent xmlns:mc="http://schemas.openxmlformats.org/markup-compatibility/2006" xmlns:p14="http://schemas.microsoft.com/office/powerpoint/2010/main">
    <mc:Choice Requires="p14">
      <p:transition spd="slow" p14:dur="2000" advTm="3000">
        <p:push dir="u"/>
      </p:transition>
    </mc:Choice>
    <mc:Fallback xmlns="">
      <p:transition spd="slow" advTm="3000">
        <p:push dir="u"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04800" y="1066800"/>
            <a:ext cx="5486400" cy="301730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/>
              <a:pPr/>
              <a:t>1/12/2026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78919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7" r:id="rId1"/>
    <p:sldLayoutId id="2147483688" r:id="rId2"/>
    <p:sldLayoutId id="2147483689" r:id="rId3"/>
    <p:sldLayoutId id="2147483690" r:id="rId4"/>
    <p:sldLayoutId id="2147483691" r:id="rId5"/>
    <p:sldLayoutId id="2147483692" r:id="rId6"/>
    <p:sldLayoutId id="2147483693" r:id="rId7"/>
    <p:sldLayoutId id="2147483694" r:id="rId8"/>
    <p:sldLayoutId id="2147483695" r:id="rId9"/>
    <p:sldLayoutId id="2147483696" r:id="rId10"/>
    <p:sldLayoutId id="2147483697" r:id="rId11"/>
  </p:sldLayoutIdLst>
  <p:txStyles>
    <p:titleStyle>
      <a:lvl1pPr algn="ctr" defTabSz="609630" rtl="0" eaLnBrk="1" latinLnBrk="0" hangingPunct="1">
        <a:spcBef>
          <a:spcPct val="0"/>
        </a:spcBef>
        <a:buNone/>
        <a:defRPr sz="2933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11" indent="-228611" algn="l" defTabSz="609630" rtl="0" eaLnBrk="1" latinLnBrk="0" hangingPunct="1">
        <a:spcBef>
          <a:spcPct val="20000"/>
        </a:spcBef>
        <a:buFont typeface="Arial" pitchFamily="34" charset="0"/>
        <a:buChar char="•"/>
        <a:defRPr sz="2133" kern="1200">
          <a:solidFill>
            <a:schemeClr val="tx1"/>
          </a:solidFill>
          <a:latin typeface="+mn-lt"/>
          <a:ea typeface="+mn-ea"/>
          <a:cs typeface="+mn-cs"/>
        </a:defRPr>
      </a:lvl1pPr>
      <a:lvl2pPr marL="495325" indent="-190510" algn="l" defTabSz="609630" rtl="0" eaLnBrk="1" latinLnBrk="0" hangingPunct="1">
        <a:spcBef>
          <a:spcPct val="20000"/>
        </a:spcBef>
        <a:buFont typeface="Arial" pitchFamily="34" charset="0"/>
        <a:buChar char="–"/>
        <a:defRPr sz="1867" kern="1200">
          <a:solidFill>
            <a:schemeClr val="tx1"/>
          </a:solidFill>
          <a:latin typeface="+mn-lt"/>
          <a:ea typeface="+mn-ea"/>
          <a:cs typeface="+mn-cs"/>
        </a:defRPr>
      </a:lvl2pPr>
      <a:lvl3pPr marL="762038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066853" indent="-152408" algn="l" defTabSz="609630" rtl="0" eaLnBrk="1" latinLnBrk="0" hangingPunct="1">
        <a:spcBef>
          <a:spcPct val="20000"/>
        </a:spcBef>
        <a:buFont typeface="Arial" pitchFamily="34" charset="0"/>
        <a:buChar char="–"/>
        <a:defRPr sz="1333" kern="1200">
          <a:solidFill>
            <a:schemeClr val="tx1"/>
          </a:solidFill>
          <a:latin typeface="+mn-lt"/>
          <a:ea typeface="+mn-ea"/>
          <a:cs typeface="+mn-cs"/>
        </a:defRPr>
      </a:lvl4pPr>
      <a:lvl5pPr marL="1371669" indent="-152408" algn="l" defTabSz="609630" rtl="0" eaLnBrk="1" latinLnBrk="0" hangingPunct="1">
        <a:spcBef>
          <a:spcPct val="20000"/>
        </a:spcBef>
        <a:buFont typeface="Arial" pitchFamily="34" charset="0"/>
        <a:buChar char="»"/>
        <a:defRPr sz="1333" kern="1200">
          <a:solidFill>
            <a:schemeClr val="tx1"/>
          </a:solidFill>
          <a:latin typeface="+mn-lt"/>
          <a:ea typeface="+mn-ea"/>
          <a:cs typeface="+mn-cs"/>
        </a:defRPr>
      </a:lvl5pPr>
      <a:lvl6pPr marL="1676484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6pPr>
      <a:lvl7pPr marL="1981299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7pPr>
      <a:lvl8pPr marL="2286114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8pPr>
      <a:lvl9pPr marL="2590930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1pPr>
      <a:lvl2pPr marL="304815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2pPr>
      <a:lvl3pPr marL="609630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3pPr>
      <a:lvl4pPr marL="914446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1219261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1524076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828891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2133707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2438522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94CAF0B-BDD9-8EB6-A5CD-81228DBA1AA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C9093C1-0A5B-5F2E-CFA5-4D4D6CA3011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7893CA0-FA4B-D7D8-34CC-F842CC811412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41445B8-CDE3-45DC-82D0-44AAA3D6B90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1/12/2026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B591986-A27E-D77A-D8E6-EA51D158C67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5BCE369-57B9-4C50-ECBB-04511BB4791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711E34B-B832-4B19-A351-D91F5628D59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8" name="Picture 7" descr="A landscape with flowers and trees&#10;&#10;Description automatically generated">
            <a:extLst>
              <a:ext uri="{FF2B5EF4-FFF2-40B4-BE49-F238E27FC236}">
                <a16:creationId xmlns:a16="http://schemas.microsoft.com/office/drawing/2014/main" id="{40065E0E-D3AE-8AD8-2A0A-3441EBA413BA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630644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9" r:id="rId1"/>
    <p:sldLayoutId id="2147483700" r:id="rId2"/>
    <p:sldLayoutId id="2147483701" r:id="rId3"/>
    <p:sldLayoutId id="2147483702" r:id="rId4"/>
    <p:sldLayoutId id="2147483703" r:id="rId5"/>
    <p:sldLayoutId id="2147483704" r:id="rId6"/>
    <p:sldLayoutId id="2147483705" r:id="rId7"/>
    <p:sldLayoutId id="2147483706" r:id="rId8"/>
    <p:sldLayoutId id="2147483707" r:id="rId9"/>
    <p:sldLayoutId id="2147483708" r:id="rId10"/>
    <p:sldLayoutId id="214748370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image" Target="../media/image6.png"/><Relationship Id="rId7" Type="http://schemas.openxmlformats.org/officeDocument/2006/relationships/image" Target="../media/image10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41.xml"/><Relationship Id="rId6" Type="http://schemas.openxmlformats.org/officeDocument/2006/relationships/image" Target="../media/image9.png"/><Relationship Id="rId11" Type="http://schemas.openxmlformats.org/officeDocument/2006/relationships/image" Target="../media/image14.png"/><Relationship Id="rId5" Type="http://schemas.openxmlformats.org/officeDocument/2006/relationships/image" Target="../media/image8.png"/><Relationship Id="rId10" Type="http://schemas.openxmlformats.org/officeDocument/2006/relationships/image" Target="../media/image13.png"/><Relationship Id="rId4" Type="http://schemas.openxmlformats.org/officeDocument/2006/relationships/image" Target="../media/image7.png"/><Relationship Id="rId9" Type="http://schemas.openxmlformats.org/officeDocument/2006/relationships/image" Target="../media/image12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1.xml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_rels/slide11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notesSlide" Target="../notesSlides/notesSlide10.xml"/><Relationship Id="rId7" Type="http://schemas.openxmlformats.org/officeDocument/2006/relationships/image" Target="../media/image32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2.xml"/><Relationship Id="rId6" Type="http://schemas.microsoft.com/office/2007/relationships/hdphoto" Target="../media/hdphoto1.wdp"/><Relationship Id="rId5" Type="http://schemas.openxmlformats.org/officeDocument/2006/relationships/image" Target="../media/image31.png"/><Relationship Id="rId4" Type="http://schemas.openxmlformats.org/officeDocument/2006/relationships/image" Target="../media/image30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3.xml"/><Relationship Id="rId5" Type="http://schemas.openxmlformats.org/officeDocument/2006/relationships/image" Target="../media/image33.png"/><Relationship Id="rId4" Type="http://schemas.openxmlformats.org/officeDocument/2006/relationships/image" Target="../media/image30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4.xml"/><Relationship Id="rId4" Type="http://schemas.openxmlformats.org/officeDocument/2006/relationships/image" Target="../media/image30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tags" Target="../tags/tag17.xml"/><Relationship Id="rId2" Type="http://schemas.openxmlformats.org/officeDocument/2006/relationships/tags" Target="../tags/tag16.xml"/><Relationship Id="rId1" Type="http://schemas.openxmlformats.org/officeDocument/2006/relationships/tags" Target="../tags/tag15.xml"/><Relationship Id="rId6" Type="http://schemas.openxmlformats.org/officeDocument/2006/relationships/image" Target="../media/image30.png"/><Relationship Id="rId5" Type="http://schemas.openxmlformats.org/officeDocument/2006/relationships/notesSlide" Target="../notesSlides/notesSlide13.xml"/><Relationship Id="rId4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gif"/><Relationship Id="rId3" Type="http://schemas.openxmlformats.org/officeDocument/2006/relationships/audio" Target="../media/media1.mp3"/><Relationship Id="rId7" Type="http://schemas.openxmlformats.org/officeDocument/2006/relationships/image" Target="../media/image35.gif"/><Relationship Id="rId2" Type="http://schemas.microsoft.com/office/2007/relationships/media" Target="../media/media1.mp3"/><Relationship Id="rId1" Type="http://schemas.openxmlformats.org/officeDocument/2006/relationships/tags" Target="../tags/tag18.xml"/><Relationship Id="rId6" Type="http://schemas.openxmlformats.org/officeDocument/2006/relationships/image" Target="../media/image34.jpeg"/><Relationship Id="rId5" Type="http://schemas.openxmlformats.org/officeDocument/2006/relationships/notesSlide" Target="../notesSlides/notesSlide14.xml"/><Relationship Id="rId4" Type="http://schemas.openxmlformats.org/officeDocument/2006/relationships/slideLayout" Target="../slideLayouts/slideLayout30.xml"/><Relationship Id="rId9" Type="http://schemas.openxmlformats.org/officeDocument/2006/relationships/image" Target="../media/image37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png"/><Relationship Id="rId3" Type="http://schemas.openxmlformats.org/officeDocument/2006/relationships/notesSlide" Target="../notesSlides/notesSlide15.xml"/><Relationship Id="rId7" Type="http://schemas.microsoft.com/office/2007/relationships/hdphoto" Target="../media/hdphoto3.wdp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9.xml"/><Relationship Id="rId6" Type="http://schemas.openxmlformats.org/officeDocument/2006/relationships/image" Target="../media/image39.png"/><Relationship Id="rId5" Type="http://schemas.openxmlformats.org/officeDocument/2006/relationships/image" Target="../media/image38.png"/><Relationship Id="rId4" Type="http://schemas.openxmlformats.org/officeDocument/2006/relationships/image" Target="../media/image30.png"/><Relationship Id="rId9" Type="http://schemas.microsoft.com/office/2007/relationships/hdphoto" Target="../media/hdphoto4.wdp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.xml"/><Relationship Id="rId2" Type="http://schemas.openxmlformats.org/officeDocument/2006/relationships/slideLayout" Target="../slideLayouts/slideLayout23.xml"/><Relationship Id="rId1" Type="http://schemas.openxmlformats.org/officeDocument/2006/relationships/tags" Target="../tags/tag20.xml"/><Relationship Id="rId6" Type="http://schemas.openxmlformats.org/officeDocument/2006/relationships/image" Target="../media/image42.jpeg"/><Relationship Id="rId5" Type="http://schemas.openxmlformats.org/officeDocument/2006/relationships/image" Target="../media/image1.png"/><Relationship Id="rId4" Type="http://schemas.openxmlformats.org/officeDocument/2006/relationships/image" Target="../media/image41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7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1.xml"/><Relationship Id="rId5" Type="http://schemas.openxmlformats.org/officeDocument/2006/relationships/image" Target="../media/image43.png"/><Relationship Id="rId4" Type="http://schemas.openxmlformats.org/officeDocument/2006/relationships/image" Target="../media/image28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control" Target="../activeX/activeX6.xml"/><Relationship Id="rId13" Type="http://schemas.openxmlformats.org/officeDocument/2006/relationships/image" Target="../media/image46.png"/><Relationship Id="rId3" Type="http://schemas.openxmlformats.org/officeDocument/2006/relationships/control" Target="../activeX/activeX1.xml"/><Relationship Id="rId7" Type="http://schemas.openxmlformats.org/officeDocument/2006/relationships/control" Target="../activeX/activeX5.xml"/><Relationship Id="rId12" Type="http://schemas.openxmlformats.org/officeDocument/2006/relationships/image" Target="../media/image45.png"/><Relationship Id="rId2" Type="http://schemas.openxmlformats.org/officeDocument/2006/relationships/tags" Target="../tags/tag22.xml"/><Relationship Id="rId1" Type="http://schemas.openxmlformats.org/officeDocument/2006/relationships/vmlDrawing" Target="../drawings/vmlDrawing1.vml"/><Relationship Id="rId6" Type="http://schemas.openxmlformats.org/officeDocument/2006/relationships/control" Target="../activeX/activeX4.xml"/><Relationship Id="rId11" Type="http://schemas.openxmlformats.org/officeDocument/2006/relationships/image" Target="../media/image30.png"/><Relationship Id="rId5" Type="http://schemas.openxmlformats.org/officeDocument/2006/relationships/control" Target="../activeX/activeX3.xml"/><Relationship Id="rId15" Type="http://schemas.openxmlformats.org/officeDocument/2006/relationships/image" Target="../media/image44.wmf"/><Relationship Id="rId10" Type="http://schemas.openxmlformats.org/officeDocument/2006/relationships/notesSlide" Target="../notesSlides/notesSlide18.xml"/><Relationship Id="rId4" Type="http://schemas.openxmlformats.org/officeDocument/2006/relationships/control" Target="../activeX/activeX2.xml"/><Relationship Id="rId9" Type="http://schemas.openxmlformats.org/officeDocument/2006/relationships/slideLayout" Target="../slideLayouts/slideLayout2.xml"/><Relationship Id="rId14" Type="http://schemas.openxmlformats.org/officeDocument/2006/relationships/image" Target="../media/image47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17.png"/><Relationship Id="rId2" Type="http://schemas.openxmlformats.org/officeDocument/2006/relationships/tags" Target="../tags/tag3.xml"/><Relationship Id="rId1" Type="http://schemas.openxmlformats.org/officeDocument/2006/relationships/tags" Target="../tags/tag2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notesSlide" Target="../notesSlides/notesSlide1.xml"/></Relationships>
</file>

<file path=ppt/slides/_rels/slide20.xml.rels><?xml version="1.0" encoding="UTF-8" standalone="yes"?>
<Relationships xmlns="http://schemas.openxmlformats.org/package/2006/relationships"><Relationship Id="rId8" Type="http://schemas.microsoft.com/office/2007/relationships/hdphoto" Target="../media/hdphoto6.wdp"/><Relationship Id="rId13" Type="http://schemas.openxmlformats.org/officeDocument/2006/relationships/image" Target="../media/image52.png"/><Relationship Id="rId3" Type="http://schemas.openxmlformats.org/officeDocument/2006/relationships/notesSlide" Target="../notesSlides/notesSlide19.xml"/><Relationship Id="rId7" Type="http://schemas.openxmlformats.org/officeDocument/2006/relationships/image" Target="../media/image49.png"/><Relationship Id="rId12" Type="http://schemas.microsoft.com/office/2007/relationships/hdphoto" Target="../media/hdphoto8.wdp"/><Relationship Id="rId2" Type="http://schemas.openxmlformats.org/officeDocument/2006/relationships/slideLayout" Target="../slideLayouts/slideLayout2.xml"/><Relationship Id="rId16" Type="http://schemas.microsoft.com/office/2007/relationships/hdphoto" Target="../media/hdphoto10.wdp"/><Relationship Id="rId1" Type="http://schemas.openxmlformats.org/officeDocument/2006/relationships/tags" Target="../tags/tag23.xml"/><Relationship Id="rId6" Type="http://schemas.microsoft.com/office/2007/relationships/hdphoto" Target="../media/hdphoto5.wdp"/><Relationship Id="rId11" Type="http://schemas.openxmlformats.org/officeDocument/2006/relationships/image" Target="../media/image51.png"/><Relationship Id="rId5" Type="http://schemas.openxmlformats.org/officeDocument/2006/relationships/image" Target="../media/image48.png"/><Relationship Id="rId15" Type="http://schemas.openxmlformats.org/officeDocument/2006/relationships/image" Target="../media/image53.png"/><Relationship Id="rId10" Type="http://schemas.microsoft.com/office/2007/relationships/hdphoto" Target="../media/hdphoto7.wdp"/><Relationship Id="rId4" Type="http://schemas.openxmlformats.org/officeDocument/2006/relationships/image" Target="../media/image30.png"/><Relationship Id="rId9" Type="http://schemas.openxmlformats.org/officeDocument/2006/relationships/image" Target="../media/image50.png"/><Relationship Id="rId14" Type="http://schemas.microsoft.com/office/2007/relationships/hdphoto" Target="../media/hdphoto9.wdp"/></Relationships>
</file>

<file path=ppt/slides/_rels/slide21.xml.rels><?xml version="1.0" encoding="UTF-8" standalone="yes"?>
<Relationships xmlns="http://schemas.openxmlformats.org/package/2006/relationships"><Relationship Id="rId8" Type="http://schemas.microsoft.com/office/2007/relationships/hdphoto" Target="../media/hdphoto12.wdp"/><Relationship Id="rId3" Type="http://schemas.openxmlformats.org/officeDocument/2006/relationships/notesSlide" Target="../notesSlides/notesSlide20.xml"/><Relationship Id="rId7" Type="http://schemas.openxmlformats.org/officeDocument/2006/relationships/image" Target="../media/image55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4.xml"/><Relationship Id="rId6" Type="http://schemas.microsoft.com/office/2007/relationships/hdphoto" Target="../media/hdphoto11.wdp"/><Relationship Id="rId11" Type="http://schemas.openxmlformats.org/officeDocument/2006/relationships/image" Target="../media/image57.png"/><Relationship Id="rId5" Type="http://schemas.openxmlformats.org/officeDocument/2006/relationships/image" Target="../media/image54.png"/><Relationship Id="rId10" Type="http://schemas.microsoft.com/office/2007/relationships/hdphoto" Target="../media/hdphoto13.wdp"/><Relationship Id="rId4" Type="http://schemas.openxmlformats.org/officeDocument/2006/relationships/image" Target="../media/image30.png"/><Relationship Id="rId9" Type="http://schemas.openxmlformats.org/officeDocument/2006/relationships/image" Target="../media/image56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1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5.xml"/><Relationship Id="rId5" Type="http://schemas.openxmlformats.org/officeDocument/2006/relationships/image" Target="../media/image58.png"/><Relationship Id="rId4" Type="http://schemas.openxmlformats.org/officeDocument/2006/relationships/image" Target="../media/image28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png"/><Relationship Id="rId13" Type="http://schemas.microsoft.com/office/2007/relationships/hdphoto" Target="../media/hdphoto16.wdp"/><Relationship Id="rId18" Type="http://schemas.openxmlformats.org/officeDocument/2006/relationships/image" Target="../media/image65.png"/><Relationship Id="rId3" Type="http://schemas.openxmlformats.org/officeDocument/2006/relationships/audio" Target="../media/media2.mp3"/><Relationship Id="rId7" Type="http://schemas.openxmlformats.org/officeDocument/2006/relationships/image" Target="../media/image59.png"/><Relationship Id="rId12" Type="http://schemas.openxmlformats.org/officeDocument/2006/relationships/image" Target="../media/image62.png"/><Relationship Id="rId17" Type="http://schemas.microsoft.com/office/2007/relationships/hdphoto" Target="../media/hdphoto18.wdp"/><Relationship Id="rId2" Type="http://schemas.microsoft.com/office/2007/relationships/media" Target="../media/media2.mp3"/><Relationship Id="rId16" Type="http://schemas.openxmlformats.org/officeDocument/2006/relationships/image" Target="../media/image64.png"/><Relationship Id="rId20" Type="http://schemas.openxmlformats.org/officeDocument/2006/relationships/image" Target="../media/image37.png"/><Relationship Id="rId1" Type="http://schemas.openxmlformats.org/officeDocument/2006/relationships/tags" Target="../tags/tag26.xml"/><Relationship Id="rId6" Type="http://schemas.openxmlformats.org/officeDocument/2006/relationships/image" Target="../media/image41.png"/><Relationship Id="rId11" Type="http://schemas.microsoft.com/office/2007/relationships/hdphoto" Target="../media/hdphoto15.wdp"/><Relationship Id="rId5" Type="http://schemas.openxmlformats.org/officeDocument/2006/relationships/notesSlide" Target="../notesSlides/notesSlide22.xml"/><Relationship Id="rId15" Type="http://schemas.microsoft.com/office/2007/relationships/hdphoto" Target="../media/hdphoto17.wdp"/><Relationship Id="rId10" Type="http://schemas.openxmlformats.org/officeDocument/2006/relationships/image" Target="../media/image61.png"/><Relationship Id="rId19" Type="http://schemas.microsoft.com/office/2007/relationships/hdphoto" Target="../media/hdphoto19.wdp"/><Relationship Id="rId4" Type="http://schemas.openxmlformats.org/officeDocument/2006/relationships/slideLayout" Target="../slideLayouts/slideLayout23.xml"/><Relationship Id="rId9" Type="http://schemas.microsoft.com/office/2007/relationships/hdphoto" Target="../media/hdphoto14.wdp"/><Relationship Id="rId14" Type="http://schemas.openxmlformats.org/officeDocument/2006/relationships/image" Target="../media/image63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3.xml"/><Relationship Id="rId2" Type="http://schemas.openxmlformats.org/officeDocument/2006/relationships/slideLayout" Target="../slideLayouts/slideLayout36.xml"/><Relationship Id="rId1" Type="http://schemas.openxmlformats.org/officeDocument/2006/relationships/tags" Target="../tags/tag27.xml"/><Relationship Id="rId5" Type="http://schemas.openxmlformats.org/officeDocument/2006/relationships/image" Target="../media/image67.png"/><Relationship Id="rId4" Type="http://schemas.openxmlformats.org/officeDocument/2006/relationships/image" Target="../media/image66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4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8.xml"/><Relationship Id="rId5" Type="http://schemas.openxmlformats.org/officeDocument/2006/relationships/image" Target="../media/image68.png"/><Relationship Id="rId4" Type="http://schemas.openxmlformats.org/officeDocument/2006/relationships/image" Target="../media/image15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notesSlide" Target="../notesSlides/notesSlide2.xml"/><Relationship Id="rId7" Type="http://schemas.openxmlformats.org/officeDocument/2006/relationships/image" Target="../media/image18.jpg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4.xml"/><Relationship Id="rId6" Type="http://schemas.openxmlformats.org/officeDocument/2006/relationships/audio" Target="../media/audio3.wav"/><Relationship Id="rId5" Type="http://schemas.openxmlformats.org/officeDocument/2006/relationships/audio" Target="../media/audio2.wav"/><Relationship Id="rId4" Type="http://schemas.openxmlformats.org/officeDocument/2006/relationships/audio" Target="../media/audio1.wav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7" Type="http://schemas.openxmlformats.org/officeDocument/2006/relationships/image" Target="../media/image20.png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5.xml"/><Relationship Id="rId6" Type="http://schemas.openxmlformats.org/officeDocument/2006/relationships/image" Target="../media/image18.jpg"/><Relationship Id="rId5" Type="http://schemas.openxmlformats.org/officeDocument/2006/relationships/audio" Target="../media/audio2.wav"/><Relationship Id="rId4" Type="http://schemas.openxmlformats.org/officeDocument/2006/relationships/audio" Target="../media/audio1.wav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7" Type="http://schemas.openxmlformats.org/officeDocument/2006/relationships/image" Target="../media/image21.png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6.xml"/><Relationship Id="rId6" Type="http://schemas.openxmlformats.org/officeDocument/2006/relationships/image" Target="../media/image18.jpg"/><Relationship Id="rId5" Type="http://schemas.openxmlformats.org/officeDocument/2006/relationships/audio" Target="../media/audio2.wav"/><Relationship Id="rId4" Type="http://schemas.openxmlformats.org/officeDocument/2006/relationships/audio" Target="../media/audio1.wav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7" Type="http://schemas.openxmlformats.org/officeDocument/2006/relationships/image" Target="../media/image22.png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7.xml"/><Relationship Id="rId6" Type="http://schemas.openxmlformats.org/officeDocument/2006/relationships/image" Target="../media/image18.jpg"/><Relationship Id="rId5" Type="http://schemas.openxmlformats.org/officeDocument/2006/relationships/audio" Target="../media/audio2.wav"/><Relationship Id="rId4" Type="http://schemas.openxmlformats.org/officeDocument/2006/relationships/audio" Target="../media/audio1.wav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7" Type="http://schemas.openxmlformats.org/officeDocument/2006/relationships/image" Target="../media/image23.png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8.xml"/><Relationship Id="rId6" Type="http://schemas.openxmlformats.org/officeDocument/2006/relationships/image" Target="../media/image18.jpg"/><Relationship Id="rId5" Type="http://schemas.openxmlformats.org/officeDocument/2006/relationships/audio" Target="../media/audio2.wav"/><Relationship Id="rId4" Type="http://schemas.openxmlformats.org/officeDocument/2006/relationships/audio" Target="../media/audio1.wav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7" Type="http://schemas.openxmlformats.org/officeDocument/2006/relationships/image" Target="../media/image22.png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9.xml"/><Relationship Id="rId6" Type="http://schemas.openxmlformats.org/officeDocument/2006/relationships/image" Target="../media/image18.jpg"/><Relationship Id="rId5" Type="http://schemas.openxmlformats.org/officeDocument/2006/relationships/audio" Target="../media/audio2.wav"/><Relationship Id="rId4" Type="http://schemas.openxmlformats.org/officeDocument/2006/relationships/audio" Target="../media/audio1.wav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7" Type="http://schemas.openxmlformats.org/officeDocument/2006/relationships/image" Target="../media/image27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0.xml"/><Relationship Id="rId6" Type="http://schemas.openxmlformats.org/officeDocument/2006/relationships/image" Target="../media/image26.png"/><Relationship Id="rId5" Type="http://schemas.openxmlformats.org/officeDocument/2006/relationships/image" Target="../media/image25.emf"/><Relationship Id="rId4" Type="http://schemas.openxmlformats.org/officeDocument/2006/relationships/image" Target="../media/image24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5"/>
          <p:cNvSpPr txBox="1">
            <a:spLocks noChangeArrowheads="1"/>
          </p:cNvSpPr>
          <p:nvPr/>
        </p:nvSpPr>
        <p:spPr bwMode="auto">
          <a:xfrm>
            <a:off x="2338497" y="443679"/>
            <a:ext cx="7369175" cy="1092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>
                    <a:alpha val="96861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 Light" panose="020F03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 Light" panose="020F03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 Light" panose="020F03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 Light" panose="020F03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 Light" panose="020F030202020403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 Light" panose="020F030202020403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 Light" panose="020F030202020403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 Light" panose="020F030202020403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 Light" panose="020F03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ỦY BAN NHÂN DÂN XÃ BÌNH HIỆP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TRƯỜNG TIỂU HỌC BÌNH THUẬN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5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--------*-------</a:t>
            </a:r>
          </a:p>
        </p:txBody>
      </p:sp>
      <p:sp>
        <p:nvSpPr>
          <p:cNvPr id="7" name="Text Box 24"/>
          <p:cNvSpPr txBox="1">
            <a:spLocks noChangeArrowheads="1"/>
          </p:cNvSpPr>
          <p:nvPr/>
        </p:nvSpPr>
        <p:spPr bwMode="auto">
          <a:xfrm>
            <a:off x="3897919" y="4520056"/>
            <a:ext cx="4902200" cy="4770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 Light" panose="020F03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 Light" panose="020F03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 Light" panose="020F03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 Light" panose="020F03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 Light" panose="020F030202020403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 Light" panose="020F030202020403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 Light" panose="020F030202020403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 Light" panose="020F030202020403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 Light" panose="020F0302020204030204" pitchFamily="34" charset="0"/>
              </a:defRPr>
            </a:lvl9pPr>
          </a:lstStyle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500" b="1" i="1" u="none" strike="noStrike" kern="1200" cap="none" spc="0" normalizeH="0" baseline="0" noProof="0" dirty="0" err="1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Giáo</a:t>
            </a:r>
            <a:r>
              <a:rPr kumimoji="0" lang="en-US" altLang="en-US" sz="2500" b="1" i="1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altLang="en-US" sz="2500" b="1" i="1" u="none" strike="noStrike" kern="1200" cap="none" spc="0" normalizeH="0" baseline="0" noProof="0" dirty="0" err="1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viên</a:t>
            </a:r>
            <a:r>
              <a:rPr kumimoji="0" lang="en-US" altLang="en-US" sz="2500" b="1" i="1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 </a:t>
            </a:r>
            <a:r>
              <a:rPr kumimoji="0" lang="en-US" altLang="en-US" sz="2500" b="1" i="1" u="none" strike="noStrike" kern="1200" cap="none" spc="0" normalizeH="0" baseline="0" noProof="0" dirty="0" err="1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Võ</a:t>
            </a:r>
            <a:r>
              <a:rPr kumimoji="0" lang="en-US" altLang="en-US" sz="2500" b="1" i="1" u="none" strike="noStrike" kern="1200" cap="none" spc="0" normalizeH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altLang="en-US" sz="2500" b="1" i="1" u="none" strike="noStrike" kern="1200" cap="none" spc="0" normalizeH="0" noProof="0" dirty="0" err="1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Thị</a:t>
            </a:r>
            <a:r>
              <a:rPr kumimoji="0" lang="en-US" altLang="en-US" sz="2500" b="1" i="1" u="none" strike="noStrike" kern="1200" cap="none" spc="0" normalizeH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altLang="en-US" sz="2500" b="1" i="1" u="none" strike="noStrike" kern="1200" cap="none" spc="0" normalizeH="0" noProof="0" dirty="0" err="1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Lệ</a:t>
            </a:r>
            <a:r>
              <a:rPr kumimoji="0" lang="en-US" altLang="en-US" sz="2500" b="1" i="1" u="none" strike="noStrike" kern="1200" cap="none" spc="0" normalizeH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altLang="en-US" sz="2500" b="1" i="1" u="none" strike="noStrike" kern="1200" cap="none" spc="0" normalizeH="0" noProof="0" dirty="0" err="1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Thủy</a:t>
            </a:r>
            <a:endParaRPr kumimoji="0" lang="en-US" altLang="en-US" sz="2500" b="0" i="1" u="none" strike="noStrike" kern="1200" cap="none" spc="0" normalizeH="0" baseline="0" noProof="0" dirty="0">
              <a:ln>
                <a:noFill/>
              </a:ln>
              <a:solidFill>
                <a:srgbClr val="0000CC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970376" y="2000076"/>
            <a:ext cx="705439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MÔN : TOÁN LỚP 2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04084" y="5278558"/>
            <a:ext cx="2981165" cy="1646392"/>
          </a:xfrm>
          <a:prstGeom prst="rect">
            <a:avLst/>
          </a:prstGeom>
        </p:spPr>
      </p:pic>
      <p:pic>
        <p:nvPicPr>
          <p:cNvPr id="20" name="143">
            <a:extLst>
              <a:ext uri="{FF2B5EF4-FFF2-40B4-BE49-F238E27FC236}">
                <a16:creationId xmlns:a16="http://schemas.microsoft.com/office/drawing/2014/main" id="{30300982-5E8F-4BCF-AF90-200D63E7222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6577" y="571074"/>
            <a:ext cx="896190" cy="1012024"/>
          </a:xfrm>
          <a:prstGeom prst="rect">
            <a:avLst/>
          </a:prstGeom>
        </p:spPr>
      </p:pic>
      <p:pic>
        <p:nvPicPr>
          <p:cNvPr id="21" name="146">
            <a:extLst>
              <a:ext uri="{FF2B5EF4-FFF2-40B4-BE49-F238E27FC236}">
                <a16:creationId xmlns:a16="http://schemas.microsoft.com/office/drawing/2014/main" id="{9270ECDF-DFA2-4EDB-827B-B84F84788AF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62169" y="260418"/>
            <a:ext cx="969348" cy="1091279"/>
          </a:xfrm>
          <a:prstGeom prst="rect">
            <a:avLst/>
          </a:prstGeom>
        </p:spPr>
      </p:pic>
      <p:pic>
        <p:nvPicPr>
          <p:cNvPr id="22" name="145">
            <a:extLst>
              <a:ext uri="{FF2B5EF4-FFF2-40B4-BE49-F238E27FC236}">
                <a16:creationId xmlns:a16="http://schemas.microsoft.com/office/drawing/2014/main" id="{FF23D3F9-D0B1-4C1A-A8E7-83DCBFA6F04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19389065">
            <a:off x="10066290" y="320890"/>
            <a:ext cx="768163" cy="883997"/>
          </a:xfrm>
          <a:prstGeom prst="rect">
            <a:avLst/>
          </a:prstGeom>
        </p:spPr>
      </p:pic>
      <p:pic>
        <p:nvPicPr>
          <p:cNvPr id="23" name="144">
            <a:extLst>
              <a:ext uri="{FF2B5EF4-FFF2-40B4-BE49-F238E27FC236}">
                <a16:creationId xmlns:a16="http://schemas.microsoft.com/office/drawing/2014/main" id="{5CBE300A-EA79-4AD7-8708-256F5C4B293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563385">
            <a:off x="10903295" y="436936"/>
            <a:ext cx="768163" cy="890093"/>
          </a:xfrm>
          <a:prstGeom prst="rect">
            <a:avLst/>
          </a:prstGeom>
        </p:spPr>
      </p:pic>
      <p:pic>
        <p:nvPicPr>
          <p:cNvPr id="24" name="147">
            <a:extLst>
              <a:ext uri="{FF2B5EF4-FFF2-40B4-BE49-F238E27FC236}">
                <a16:creationId xmlns:a16="http://schemas.microsoft.com/office/drawing/2014/main" id="{10E6BA1D-2F0A-4B82-8B28-D856EBCFE46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513136" y="3020416"/>
            <a:ext cx="457240" cy="481626"/>
          </a:xfrm>
          <a:prstGeom prst="rect">
            <a:avLst/>
          </a:prstGeom>
        </p:spPr>
      </p:pic>
      <p:pic>
        <p:nvPicPr>
          <p:cNvPr id="25" name="148">
            <a:extLst>
              <a:ext uri="{FF2B5EF4-FFF2-40B4-BE49-F238E27FC236}">
                <a16:creationId xmlns:a16="http://schemas.microsoft.com/office/drawing/2014/main" id="{693EB7BD-6DD5-48F7-9313-A02A504C8BAB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231517" y="3548165"/>
            <a:ext cx="1030313" cy="1024217"/>
          </a:xfrm>
          <a:prstGeom prst="rect">
            <a:avLst/>
          </a:prstGeom>
        </p:spPr>
      </p:pic>
      <p:pic>
        <p:nvPicPr>
          <p:cNvPr id="26" name="139">
            <a:extLst>
              <a:ext uri="{FF2B5EF4-FFF2-40B4-BE49-F238E27FC236}">
                <a16:creationId xmlns:a16="http://schemas.microsoft.com/office/drawing/2014/main" id="{FC6C53D4-E518-4407-A903-31D48C646C49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8508665" y="3182098"/>
            <a:ext cx="2523963" cy="2505673"/>
          </a:xfrm>
          <a:prstGeom prst="rect">
            <a:avLst/>
          </a:prstGeom>
        </p:spPr>
      </p:pic>
      <p:pic>
        <p:nvPicPr>
          <p:cNvPr id="27" name="141">
            <a:extLst>
              <a:ext uri="{FF2B5EF4-FFF2-40B4-BE49-F238E27FC236}">
                <a16:creationId xmlns:a16="http://schemas.microsoft.com/office/drawing/2014/main" id="{FDD3BB1E-71DB-418D-9CCD-4B202B38298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526684" y="2989490"/>
            <a:ext cx="871804" cy="865707"/>
          </a:xfrm>
          <a:prstGeom prst="rect">
            <a:avLst/>
          </a:prstGeom>
        </p:spPr>
      </p:pic>
      <p:pic>
        <p:nvPicPr>
          <p:cNvPr id="28" name="138">
            <a:extLst>
              <a:ext uri="{FF2B5EF4-FFF2-40B4-BE49-F238E27FC236}">
                <a16:creationId xmlns:a16="http://schemas.microsoft.com/office/drawing/2014/main" id="{3A941595-1255-41BF-829F-8446EA7295E0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343105" y="5518695"/>
            <a:ext cx="2316681" cy="12680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44879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16D0589B-64CE-EF22-0766-A84C1EF305CC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t="5405" b="1124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63445EE3-88CD-7920-25C6-B7FC6936DC1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899781"/>
            <a:ext cx="12192000" cy="204976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6415084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A223BCC3-A0BA-3690-3581-07A9C0D5BF9E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t="1189" b="6443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F49A1B6F-CC38-9628-DC6C-8B8ED3CE6F76}"/>
              </a:ext>
            </a:extLst>
          </p:cNvPr>
          <p:cNvSpPr/>
          <p:nvPr/>
        </p:nvSpPr>
        <p:spPr>
          <a:xfrm>
            <a:off x="301783" y="132768"/>
            <a:ext cx="11588434" cy="6592465"/>
          </a:xfrm>
          <a:prstGeom prst="roundRect">
            <a:avLst>
              <a:gd name="adj" fmla="val 8514"/>
            </a:avLst>
          </a:prstGeom>
          <a:solidFill>
            <a:schemeClr val="bg1">
              <a:alpha val="97000"/>
            </a:schemeClr>
          </a:solidFill>
          <a:ln w="57150">
            <a:solidFill>
              <a:srgbClr val="FFD966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pic>
        <p:nvPicPr>
          <p:cNvPr id="2" name="Picture 4" descr="Không có mô tả.">
            <a:extLst>
              <a:ext uri="{FF2B5EF4-FFF2-40B4-BE49-F238E27FC236}">
                <a16:creationId xmlns:a16="http://schemas.microsoft.com/office/drawing/2014/main" id="{1D68D2B7-2C63-B0B3-1E2A-BC4D2CFBC4C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69449"/>
          <a:stretch/>
        </p:blipFill>
        <p:spPr bwMode="auto">
          <a:xfrm>
            <a:off x="399335" y="148856"/>
            <a:ext cx="2528578" cy="9816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3" name="Table 11">
            <a:extLst>
              <a:ext uri="{FF2B5EF4-FFF2-40B4-BE49-F238E27FC236}">
                <a16:creationId xmlns:a16="http://schemas.microsoft.com/office/drawing/2014/main" id="{FFEA5AA5-5DF7-F817-C9FE-0A26A6ECA9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96696181"/>
              </p:ext>
            </p:extLst>
          </p:nvPr>
        </p:nvGraphicFramePr>
        <p:xfrm>
          <a:off x="2221547" y="1314780"/>
          <a:ext cx="8790898" cy="516811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470893">
                  <a:extLst>
                    <a:ext uri="{9D8B030D-6E8A-4147-A177-3AD203B41FA5}">
                      <a16:colId xmlns:a16="http://schemas.microsoft.com/office/drawing/2014/main" val="3771531389"/>
                    </a:ext>
                  </a:extLst>
                </a:gridCol>
                <a:gridCol w="3320005">
                  <a:extLst>
                    <a:ext uri="{9D8B030D-6E8A-4147-A177-3AD203B41FA5}">
                      <a16:colId xmlns:a16="http://schemas.microsoft.com/office/drawing/2014/main" val="3196908186"/>
                    </a:ext>
                  </a:extLst>
                </a:gridCol>
              </a:tblGrid>
              <a:tr h="1292028">
                <a:tc>
                  <a:txBody>
                    <a:bodyPr/>
                    <a:lstStyle/>
                    <a:p>
                      <a:endParaRPr lang="en-VN" dirty="0"/>
                    </a:p>
                  </a:txBody>
                  <a:tcPr>
                    <a:lnL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VN" dirty="0"/>
                    </a:p>
                  </a:txBody>
                  <a:tcPr>
                    <a:lnL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86575935"/>
                  </a:ext>
                </a:extLst>
              </a:tr>
              <a:tr h="1292028">
                <a:tc>
                  <a:txBody>
                    <a:bodyPr/>
                    <a:lstStyle/>
                    <a:p>
                      <a:endParaRPr lang="en-VN" dirty="0"/>
                    </a:p>
                  </a:txBody>
                  <a:tcPr>
                    <a:lnL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VN" dirty="0"/>
                    </a:p>
                  </a:txBody>
                  <a:tcPr>
                    <a:lnL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0156620"/>
                  </a:ext>
                </a:extLst>
              </a:tr>
              <a:tr h="1292028">
                <a:tc>
                  <a:txBody>
                    <a:bodyPr/>
                    <a:lstStyle/>
                    <a:p>
                      <a:endParaRPr lang="en-VN" dirty="0"/>
                    </a:p>
                  </a:txBody>
                  <a:tcPr>
                    <a:lnL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VN" dirty="0"/>
                    </a:p>
                  </a:txBody>
                  <a:tcPr>
                    <a:lnL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520524"/>
                  </a:ext>
                </a:extLst>
              </a:tr>
              <a:tr h="1292028">
                <a:tc>
                  <a:txBody>
                    <a:bodyPr/>
                    <a:lstStyle/>
                    <a:p>
                      <a:endParaRPr lang="en-VN" dirty="0"/>
                    </a:p>
                  </a:txBody>
                  <a:tcPr>
                    <a:lnL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VN" dirty="0"/>
                    </a:p>
                  </a:txBody>
                  <a:tcPr>
                    <a:lnL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0205366"/>
                  </a:ext>
                </a:extLst>
              </a:tr>
            </a:tbl>
          </a:graphicData>
        </a:graphic>
      </p:graphicFrame>
      <p:sp>
        <p:nvSpPr>
          <p:cNvPr id="5" name="Can 33">
            <a:extLst>
              <a:ext uri="{FF2B5EF4-FFF2-40B4-BE49-F238E27FC236}">
                <a16:creationId xmlns:a16="http://schemas.microsoft.com/office/drawing/2014/main" id="{6B0FA952-2529-9B85-FF24-3C5CBF2EA9A8}"/>
              </a:ext>
            </a:extLst>
          </p:cNvPr>
          <p:cNvSpPr/>
          <p:nvPr/>
        </p:nvSpPr>
        <p:spPr>
          <a:xfrm>
            <a:off x="2496788" y="1487349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Can 33">
            <a:extLst>
              <a:ext uri="{FF2B5EF4-FFF2-40B4-BE49-F238E27FC236}">
                <a16:creationId xmlns:a16="http://schemas.microsoft.com/office/drawing/2014/main" id="{77DBDE75-59DF-2893-26FF-CBE553B5D6A2}"/>
              </a:ext>
            </a:extLst>
          </p:cNvPr>
          <p:cNvSpPr/>
          <p:nvPr/>
        </p:nvSpPr>
        <p:spPr>
          <a:xfrm>
            <a:off x="2728129" y="1487349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" name="Can 33">
            <a:extLst>
              <a:ext uri="{FF2B5EF4-FFF2-40B4-BE49-F238E27FC236}">
                <a16:creationId xmlns:a16="http://schemas.microsoft.com/office/drawing/2014/main" id="{3EDAE8CE-534B-609E-5F30-E8EC987D9CE9}"/>
              </a:ext>
            </a:extLst>
          </p:cNvPr>
          <p:cNvSpPr/>
          <p:nvPr/>
        </p:nvSpPr>
        <p:spPr>
          <a:xfrm>
            <a:off x="2959470" y="1487349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Can 33">
            <a:extLst>
              <a:ext uri="{FF2B5EF4-FFF2-40B4-BE49-F238E27FC236}">
                <a16:creationId xmlns:a16="http://schemas.microsoft.com/office/drawing/2014/main" id="{648CAB6D-4E14-556E-1CC8-1A142F48EB11}"/>
              </a:ext>
            </a:extLst>
          </p:cNvPr>
          <p:cNvSpPr/>
          <p:nvPr/>
        </p:nvSpPr>
        <p:spPr>
          <a:xfrm>
            <a:off x="3190811" y="1487349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Can 33">
            <a:extLst>
              <a:ext uri="{FF2B5EF4-FFF2-40B4-BE49-F238E27FC236}">
                <a16:creationId xmlns:a16="http://schemas.microsoft.com/office/drawing/2014/main" id="{964D2AF5-A1D8-03F7-AB5B-747FDEC7BF5B}"/>
              </a:ext>
            </a:extLst>
          </p:cNvPr>
          <p:cNvSpPr/>
          <p:nvPr/>
        </p:nvSpPr>
        <p:spPr>
          <a:xfrm>
            <a:off x="3422152" y="1487349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an 33">
            <a:extLst>
              <a:ext uri="{FF2B5EF4-FFF2-40B4-BE49-F238E27FC236}">
                <a16:creationId xmlns:a16="http://schemas.microsoft.com/office/drawing/2014/main" id="{CEC58E38-3314-A3BE-D0A0-8C851586173C}"/>
              </a:ext>
            </a:extLst>
          </p:cNvPr>
          <p:cNvSpPr/>
          <p:nvPr/>
        </p:nvSpPr>
        <p:spPr>
          <a:xfrm>
            <a:off x="3653493" y="1487349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Can 33">
            <a:extLst>
              <a:ext uri="{FF2B5EF4-FFF2-40B4-BE49-F238E27FC236}">
                <a16:creationId xmlns:a16="http://schemas.microsoft.com/office/drawing/2014/main" id="{33699E3B-5CBC-7ADA-6CC3-568C6B93802E}"/>
              </a:ext>
            </a:extLst>
          </p:cNvPr>
          <p:cNvSpPr/>
          <p:nvPr/>
        </p:nvSpPr>
        <p:spPr>
          <a:xfrm>
            <a:off x="3884834" y="1487349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Can 33">
            <a:extLst>
              <a:ext uri="{FF2B5EF4-FFF2-40B4-BE49-F238E27FC236}">
                <a16:creationId xmlns:a16="http://schemas.microsoft.com/office/drawing/2014/main" id="{E86908D6-8276-A5E0-1A91-6F3B9D77B19A}"/>
              </a:ext>
            </a:extLst>
          </p:cNvPr>
          <p:cNvSpPr/>
          <p:nvPr/>
        </p:nvSpPr>
        <p:spPr>
          <a:xfrm>
            <a:off x="4116175" y="1487349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Can 33">
            <a:extLst>
              <a:ext uri="{FF2B5EF4-FFF2-40B4-BE49-F238E27FC236}">
                <a16:creationId xmlns:a16="http://schemas.microsoft.com/office/drawing/2014/main" id="{85695EBD-7105-4D95-B89C-B0247AC9A2D4}"/>
              </a:ext>
            </a:extLst>
          </p:cNvPr>
          <p:cNvSpPr/>
          <p:nvPr/>
        </p:nvSpPr>
        <p:spPr>
          <a:xfrm>
            <a:off x="4329253" y="1487349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" name="Can 33">
            <a:extLst>
              <a:ext uri="{FF2B5EF4-FFF2-40B4-BE49-F238E27FC236}">
                <a16:creationId xmlns:a16="http://schemas.microsoft.com/office/drawing/2014/main" id="{80AA787D-B990-A514-59DF-B5CA6507E272}"/>
              </a:ext>
            </a:extLst>
          </p:cNvPr>
          <p:cNvSpPr/>
          <p:nvPr/>
        </p:nvSpPr>
        <p:spPr>
          <a:xfrm>
            <a:off x="5771035" y="1487349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Can 33">
            <a:extLst>
              <a:ext uri="{FF2B5EF4-FFF2-40B4-BE49-F238E27FC236}">
                <a16:creationId xmlns:a16="http://schemas.microsoft.com/office/drawing/2014/main" id="{34A32E10-ECB4-61C1-5AD2-4FAA169ECC41}"/>
              </a:ext>
            </a:extLst>
          </p:cNvPr>
          <p:cNvSpPr/>
          <p:nvPr/>
        </p:nvSpPr>
        <p:spPr>
          <a:xfrm>
            <a:off x="5984113" y="1487349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Rounded Rectangle 47">
            <a:extLst>
              <a:ext uri="{FF2B5EF4-FFF2-40B4-BE49-F238E27FC236}">
                <a16:creationId xmlns:a16="http://schemas.microsoft.com/office/drawing/2014/main" id="{AA524E0A-54F8-84D7-A7C8-7BA9771C56A5}"/>
              </a:ext>
            </a:extLst>
          </p:cNvPr>
          <p:cNvSpPr/>
          <p:nvPr/>
        </p:nvSpPr>
        <p:spPr>
          <a:xfrm>
            <a:off x="7973755" y="1517189"/>
            <a:ext cx="2133884" cy="923539"/>
          </a:xfrm>
          <a:prstGeom prst="round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VN" sz="3600" dirty="0">
                <a:solidFill>
                  <a:schemeClr val="tx1"/>
                </a:solidFill>
              </a:rPr>
              <a:t>9  +  2  =</a:t>
            </a:r>
          </a:p>
        </p:txBody>
      </p:sp>
      <p:sp>
        <p:nvSpPr>
          <p:cNvPr id="18" name="Rounded Rectangle 48">
            <a:extLst>
              <a:ext uri="{FF2B5EF4-FFF2-40B4-BE49-F238E27FC236}">
                <a16:creationId xmlns:a16="http://schemas.microsoft.com/office/drawing/2014/main" id="{59DE6C11-EA71-46EA-450B-FBC6FB7F7F34}"/>
              </a:ext>
            </a:extLst>
          </p:cNvPr>
          <p:cNvSpPr/>
          <p:nvPr/>
        </p:nvSpPr>
        <p:spPr>
          <a:xfrm>
            <a:off x="9944071" y="1517189"/>
            <a:ext cx="772964" cy="923539"/>
          </a:xfrm>
          <a:prstGeom prst="round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3600" dirty="0">
                <a:solidFill>
                  <a:srgbClr val="FF0000"/>
                </a:solidFill>
              </a:rPr>
              <a:t>11</a:t>
            </a:r>
          </a:p>
        </p:txBody>
      </p:sp>
      <p:sp>
        <p:nvSpPr>
          <p:cNvPr id="19" name="Right Brace 18">
            <a:extLst>
              <a:ext uri="{FF2B5EF4-FFF2-40B4-BE49-F238E27FC236}">
                <a16:creationId xmlns:a16="http://schemas.microsoft.com/office/drawing/2014/main" id="{9DE4F75A-BD43-6731-A85A-687671CDB457}"/>
              </a:ext>
            </a:extLst>
          </p:cNvPr>
          <p:cNvSpPr/>
          <p:nvPr/>
        </p:nvSpPr>
        <p:spPr>
          <a:xfrm rot="16200000" flipV="1">
            <a:off x="3375958" y="79210"/>
            <a:ext cx="301354" cy="2094867"/>
          </a:xfrm>
          <a:prstGeom prst="rightBrace">
            <a:avLst>
              <a:gd name="adj1" fmla="val 60019"/>
              <a:gd name="adj2" fmla="val 50000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371BB976-DCB4-BC14-AFE8-685EC05FBEC7}"/>
              </a:ext>
            </a:extLst>
          </p:cNvPr>
          <p:cNvSpPr/>
          <p:nvPr/>
        </p:nvSpPr>
        <p:spPr>
          <a:xfrm flipH="1">
            <a:off x="3047373" y="386944"/>
            <a:ext cx="988195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VN" sz="3600" dirty="0"/>
              <a:t>10</a:t>
            </a:r>
          </a:p>
        </p:txBody>
      </p:sp>
      <p:sp>
        <p:nvSpPr>
          <p:cNvPr id="22" name="Can 33">
            <a:extLst>
              <a:ext uri="{FF2B5EF4-FFF2-40B4-BE49-F238E27FC236}">
                <a16:creationId xmlns:a16="http://schemas.microsoft.com/office/drawing/2014/main" id="{189294BB-A37A-4492-3437-B22FA616EFD6}"/>
              </a:ext>
            </a:extLst>
          </p:cNvPr>
          <p:cNvSpPr/>
          <p:nvPr/>
        </p:nvSpPr>
        <p:spPr>
          <a:xfrm>
            <a:off x="2479202" y="2744638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3" name="Can 33">
            <a:extLst>
              <a:ext uri="{FF2B5EF4-FFF2-40B4-BE49-F238E27FC236}">
                <a16:creationId xmlns:a16="http://schemas.microsoft.com/office/drawing/2014/main" id="{7D3CD20F-E9AA-A930-50DE-30D09FD709EE}"/>
              </a:ext>
            </a:extLst>
          </p:cNvPr>
          <p:cNvSpPr/>
          <p:nvPr/>
        </p:nvSpPr>
        <p:spPr>
          <a:xfrm>
            <a:off x="2710543" y="2744638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Can 33">
            <a:extLst>
              <a:ext uri="{FF2B5EF4-FFF2-40B4-BE49-F238E27FC236}">
                <a16:creationId xmlns:a16="http://schemas.microsoft.com/office/drawing/2014/main" id="{77E1BFB4-82C2-6964-908B-48363DFBBAD9}"/>
              </a:ext>
            </a:extLst>
          </p:cNvPr>
          <p:cNvSpPr/>
          <p:nvPr/>
        </p:nvSpPr>
        <p:spPr>
          <a:xfrm>
            <a:off x="2941884" y="2744638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an 33">
            <a:extLst>
              <a:ext uri="{FF2B5EF4-FFF2-40B4-BE49-F238E27FC236}">
                <a16:creationId xmlns:a16="http://schemas.microsoft.com/office/drawing/2014/main" id="{B3B2E8E3-E612-9AF2-151C-70AE38C93F7B}"/>
              </a:ext>
            </a:extLst>
          </p:cNvPr>
          <p:cNvSpPr/>
          <p:nvPr/>
        </p:nvSpPr>
        <p:spPr>
          <a:xfrm>
            <a:off x="3173225" y="2744638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Can 33">
            <a:extLst>
              <a:ext uri="{FF2B5EF4-FFF2-40B4-BE49-F238E27FC236}">
                <a16:creationId xmlns:a16="http://schemas.microsoft.com/office/drawing/2014/main" id="{231149DD-3DAE-FF2C-60E7-9A80B73A91FD}"/>
              </a:ext>
            </a:extLst>
          </p:cNvPr>
          <p:cNvSpPr/>
          <p:nvPr/>
        </p:nvSpPr>
        <p:spPr>
          <a:xfrm>
            <a:off x="3404566" y="2744638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Can 33">
            <a:extLst>
              <a:ext uri="{FF2B5EF4-FFF2-40B4-BE49-F238E27FC236}">
                <a16:creationId xmlns:a16="http://schemas.microsoft.com/office/drawing/2014/main" id="{1EF6F87B-8AA6-616A-2016-D3E637E15489}"/>
              </a:ext>
            </a:extLst>
          </p:cNvPr>
          <p:cNvSpPr/>
          <p:nvPr/>
        </p:nvSpPr>
        <p:spPr>
          <a:xfrm>
            <a:off x="3635907" y="2744638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" name="Can 33">
            <a:extLst>
              <a:ext uri="{FF2B5EF4-FFF2-40B4-BE49-F238E27FC236}">
                <a16:creationId xmlns:a16="http://schemas.microsoft.com/office/drawing/2014/main" id="{1A363A22-AD6C-93B9-F3E8-4E01A2265F25}"/>
              </a:ext>
            </a:extLst>
          </p:cNvPr>
          <p:cNvSpPr/>
          <p:nvPr/>
        </p:nvSpPr>
        <p:spPr>
          <a:xfrm>
            <a:off x="3867248" y="2744638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9" name="Can 33">
            <a:extLst>
              <a:ext uri="{FF2B5EF4-FFF2-40B4-BE49-F238E27FC236}">
                <a16:creationId xmlns:a16="http://schemas.microsoft.com/office/drawing/2014/main" id="{6A82F6FC-CA93-457F-5DA6-ACC75315C0B8}"/>
              </a:ext>
            </a:extLst>
          </p:cNvPr>
          <p:cNvSpPr/>
          <p:nvPr/>
        </p:nvSpPr>
        <p:spPr>
          <a:xfrm>
            <a:off x="4098589" y="2744638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" name="Can 33">
            <a:extLst>
              <a:ext uri="{FF2B5EF4-FFF2-40B4-BE49-F238E27FC236}">
                <a16:creationId xmlns:a16="http://schemas.microsoft.com/office/drawing/2014/main" id="{F7D627E7-D2B3-404B-ED42-F9FB18391B55}"/>
              </a:ext>
            </a:extLst>
          </p:cNvPr>
          <p:cNvSpPr/>
          <p:nvPr/>
        </p:nvSpPr>
        <p:spPr>
          <a:xfrm>
            <a:off x="5522089" y="2752649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1" name="Can 33">
            <a:extLst>
              <a:ext uri="{FF2B5EF4-FFF2-40B4-BE49-F238E27FC236}">
                <a16:creationId xmlns:a16="http://schemas.microsoft.com/office/drawing/2014/main" id="{120FFA3C-5295-E5A3-14FB-F8942B7759C3}"/>
              </a:ext>
            </a:extLst>
          </p:cNvPr>
          <p:cNvSpPr/>
          <p:nvPr/>
        </p:nvSpPr>
        <p:spPr>
          <a:xfrm>
            <a:off x="5971506" y="2752647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Rounded Rectangle 61">
            <a:extLst>
              <a:ext uri="{FF2B5EF4-FFF2-40B4-BE49-F238E27FC236}">
                <a16:creationId xmlns:a16="http://schemas.microsoft.com/office/drawing/2014/main" id="{52BB5DF7-56D7-7FB9-517D-0E2ACD65F54B}"/>
              </a:ext>
            </a:extLst>
          </p:cNvPr>
          <p:cNvSpPr/>
          <p:nvPr/>
        </p:nvSpPr>
        <p:spPr>
          <a:xfrm>
            <a:off x="7988591" y="2792999"/>
            <a:ext cx="2133884" cy="923539"/>
          </a:xfrm>
          <a:prstGeom prst="round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VN" sz="3600" dirty="0">
                <a:solidFill>
                  <a:schemeClr val="tx1"/>
                </a:solidFill>
              </a:rPr>
              <a:t>8  +  6  =</a:t>
            </a:r>
          </a:p>
        </p:txBody>
      </p:sp>
      <p:sp>
        <p:nvSpPr>
          <p:cNvPr id="33" name="Rounded Rectangle 62">
            <a:extLst>
              <a:ext uri="{FF2B5EF4-FFF2-40B4-BE49-F238E27FC236}">
                <a16:creationId xmlns:a16="http://schemas.microsoft.com/office/drawing/2014/main" id="{9E020F91-F340-44B3-7C3E-528DB7A0E459}"/>
              </a:ext>
            </a:extLst>
          </p:cNvPr>
          <p:cNvSpPr/>
          <p:nvPr/>
        </p:nvSpPr>
        <p:spPr>
          <a:xfrm>
            <a:off x="9958907" y="2792999"/>
            <a:ext cx="772964" cy="923539"/>
          </a:xfrm>
          <a:prstGeom prst="round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3600" dirty="0">
                <a:solidFill>
                  <a:srgbClr val="FF0000"/>
                </a:solidFill>
              </a:rPr>
              <a:t>14</a:t>
            </a:r>
          </a:p>
        </p:txBody>
      </p:sp>
      <p:sp>
        <p:nvSpPr>
          <p:cNvPr id="34" name="Can 33">
            <a:extLst>
              <a:ext uri="{FF2B5EF4-FFF2-40B4-BE49-F238E27FC236}">
                <a16:creationId xmlns:a16="http://schemas.microsoft.com/office/drawing/2014/main" id="{77375655-2092-3C75-531E-F4483D0B5227}"/>
              </a:ext>
            </a:extLst>
          </p:cNvPr>
          <p:cNvSpPr/>
          <p:nvPr/>
        </p:nvSpPr>
        <p:spPr>
          <a:xfrm>
            <a:off x="5734660" y="2752647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" name="Can 33">
            <a:extLst>
              <a:ext uri="{FF2B5EF4-FFF2-40B4-BE49-F238E27FC236}">
                <a16:creationId xmlns:a16="http://schemas.microsoft.com/office/drawing/2014/main" id="{BA379480-92DB-45A1-5BF8-3560B2832E57}"/>
              </a:ext>
            </a:extLst>
          </p:cNvPr>
          <p:cNvSpPr/>
          <p:nvPr/>
        </p:nvSpPr>
        <p:spPr>
          <a:xfrm>
            <a:off x="6208352" y="2752647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6" name="Can 33">
            <a:extLst>
              <a:ext uri="{FF2B5EF4-FFF2-40B4-BE49-F238E27FC236}">
                <a16:creationId xmlns:a16="http://schemas.microsoft.com/office/drawing/2014/main" id="{C1477364-F405-A7B3-2D90-F58FFA32D685}"/>
              </a:ext>
            </a:extLst>
          </p:cNvPr>
          <p:cNvSpPr/>
          <p:nvPr/>
        </p:nvSpPr>
        <p:spPr>
          <a:xfrm>
            <a:off x="6445504" y="2752647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" name="Can 33">
            <a:extLst>
              <a:ext uri="{FF2B5EF4-FFF2-40B4-BE49-F238E27FC236}">
                <a16:creationId xmlns:a16="http://schemas.microsoft.com/office/drawing/2014/main" id="{D52BDD1C-B6E8-45EA-2E8A-FF0B23236594}"/>
              </a:ext>
            </a:extLst>
          </p:cNvPr>
          <p:cNvSpPr/>
          <p:nvPr/>
        </p:nvSpPr>
        <p:spPr>
          <a:xfrm>
            <a:off x="6682350" y="2752647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8" name="Can 33">
            <a:extLst>
              <a:ext uri="{FF2B5EF4-FFF2-40B4-BE49-F238E27FC236}">
                <a16:creationId xmlns:a16="http://schemas.microsoft.com/office/drawing/2014/main" id="{E5FBCF1F-6B17-5515-6D8B-A3FFDAC905DF}"/>
              </a:ext>
            </a:extLst>
          </p:cNvPr>
          <p:cNvSpPr/>
          <p:nvPr/>
        </p:nvSpPr>
        <p:spPr>
          <a:xfrm>
            <a:off x="2479202" y="4080654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9" name="Can 33">
            <a:extLst>
              <a:ext uri="{FF2B5EF4-FFF2-40B4-BE49-F238E27FC236}">
                <a16:creationId xmlns:a16="http://schemas.microsoft.com/office/drawing/2014/main" id="{BECD49FD-79C1-E964-31DE-68387AAFAE6A}"/>
              </a:ext>
            </a:extLst>
          </p:cNvPr>
          <p:cNvSpPr/>
          <p:nvPr/>
        </p:nvSpPr>
        <p:spPr>
          <a:xfrm>
            <a:off x="2710543" y="4080654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0" name="Can 33">
            <a:extLst>
              <a:ext uri="{FF2B5EF4-FFF2-40B4-BE49-F238E27FC236}">
                <a16:creationId xmlns:a16="http://schemas.microsoft.com/office/drawing/2014/main" id="{4A21F358-E517-6F7E-B1DA-C5491B64CC60}"/>
              </a:ext>
            </a:extLst>
          </p:cNvPr>
          <p:cNvSpPr/>
          <p:nvPr/>
        </p:nvSpPr>
        <p:spPr>
          <a:xfrm>
            <a:off x="2941884" y="4080654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Can 33">
            <a:extLst>
              <a:ext uri="{FF2B5EF4-FFF2-40B4-BE49-F238E27FC236}">
                <a16:creationId xmlns:a16="http://schemas.microsoft.com/office/drawing/2014/main" id="{6EA072D7-A159-E03D-77AA-850F4C4E16CA}"/>
              </a:ext>
            </a:extLst>
          </p:cNvPr>
          <p:cNvSpPr/>
          <p:nvPr/>
        </p:nvSpPr>
        <p:spPr>
          <a:xfrm>
            <a:off x="3173225" y="4080654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" name="Can 33">
            <a:extLst>
              <a:ext uri="{FF2B5EF4-FFF2-40B4-BE49-F238E27FC236}">
                <a16:creationId xmlns:a16="http://schemas.microsoft.com/office/drawing/2014/main" id="{2EA643D0-FDF7-89E9-DBFE-C8BD20F49C41}"/>
              </a:ext>
            </a:extLst>
          </p:cNvPr>
          <p:cNvSpPr/>
          <p:nvPr/>
        </p:nvSpPr>
        <p:spPr>
          <a:xfrm>
            <a:off x="3404566" y="4080654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Can 33">
            <a:extLst>
              <a:ext uri="{FF2B5EF4-FFF2-40B4-BE49-F238E27FC236}">
                <a16:creationId xmlns:a16="http://schemas.microsoft.com/office/drawing/2014/main" id="{3DDB3CD8-CF92-90F5-7BFD-5889050ACFCC}"/>
              </a:ext>
            </a:extLst>
          </p:cNvPr>
          <p:cNvSpPr/>
          <p:nvPr/>
        </p:nvSpPr>
        <p:spPr>
          <a:xfrm>
            <a:off x="3635907" y="4080654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" name="Can 33">
            <a:extLst>
              <a:ext uri="{FF2B5EF4-FFF2-40B4-BE49-F238E27FC236}">
                <a16:creationId xmlns:a16="http://schemas.microsoft.com/office/drawing/2014/main" id="{C85F7A3C-C7CF-63A2-9A81-620D43FAFE57}"/>
              </a:ext>
            </a:extLst>
          </p:cNvPr>
          <p:cNvSpPr/>
          <p:nvPr/>
        </p:nvSpPr>
        <p:spPr>
          <a:xfrm>
            <a:off x="3867248" y="4080654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Can 33">
            <a:extLst>
              <a:ext uri="{FF2B5EF4-FFF2-40B4-BE49-F238E27FC236}">
                <a16:creationId xmlns:a16="http://schemas.microsoft.com/office/drawing/2014/main" id="{2BBAF1A3-8F0B-0382-F892-138AE785A7FA}"/>
              </a:ext>
            </a:extLst>
          </p:cNvPr>
          <p:cNvSpPr/>
          <p:nvPr/>
        </p:nvSpPr>
        <p:spPr>
          <a:xfrm>
            <a:off x="5284937" y="4080656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6" name="Can 33">
            <a:extLst>
              <a:ext uri="{FF2B5EF4-FFF2-40B4-BE49-F238E27FC236}">
                <a16:creationId xmlns:a16="http://schemas.microsoft.com/office/drawing/2014/main" id="{33F8C13E-85C7-6B2B-9125-8EC235F27068}"/>
              </a:ext>
            </a:extLst>
          </p:cNvPr>
          <p:cNvSpPr/>
          <p:nvPr/>
        </p:nvSpPr>
        <p:spPr>
          <a:xfrm>
            <a:off x="5734354" y="4080654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7" name="Rounded Rectangle 78">
            <a:extLst>
              <a:ext uri="{FF2B5EF4-FFF2-40B4-BE49-F238E27FC236}">
                <a16:creationId xmlns:a16="http://schemas.microsoft.com/office/drawing/2014/main" id="{D200E58D-D5F4-03DC-9A22-0A27B343AE9F}"/>
              </a:ext>
            </a:extLst>
          </p:cNvPr>
          <p:cNvSpPr/>
          <p:nvPr/>
        </p:nvSpPr>
        <p:spPr>
          <a:xfrm>
            <a:off x="7988591" y="4148742"/>
            <a:ext cx="2133884" cy="923539"/>
          </a:xfrm>
          <a:prstGeom prst="round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VN" sz="3600" dirty="0">
                <a:solidFill>
                  <a:schemeClr val="tx1"/>
                </a:solidFill>
              </a:rPr>
              <a:t>7  +  5  =</a:t>
            </a:r>
          </a:p>
        </p:txBody>
      </p:sp>
      <p:sp>
        <p:nvSpPr>
          <p:cNvPr id="48" name="Rounded Rectangle 79">
            <a:extLst>
              <a:ext uri="{FF2B5EF4-FFF2-40B4-BE49-F238E27FC236}">
                <a16:creationId xmlns:a16="http://schemas.microsoft.com/office/drawing/2014/main" id="{09AF347F-9F86-4F75-DE82-F5F884B0032F}"/>
              </a:ext>
            </a:extLst>
          </p:cNvPr>
          <p:cNvSpPr/>
          <p:nvPr/>
        </p:nvSpPr>
        <p:spPr>
          <a:xfrm>
            <a:off x="9958907" y="4148742"/>
            <a:ext cx="772964" cy="923539"/>
          </a:xfrm>
          <a:prstGeom prst="round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3600" dirty="0">
                <a:solidFill>
                  <a:srgbClr val="FF0000"/>
                </a:solidFill>
              </a:rPr>
              <a:t>12</a:t>
            </a:r>
          </a:p>
        </p:txBody>
      </p:sp>
      <p:sp>
        <p:nvSpPr>
          <p:cNvPr id="49" name="Can 33">
            <a:extLst>
              <a:ext uri="{FF2B5EF4-FFF2-40B4-BE49-F238E27FC236}">
                <a16:creationId xmlns:a16="http://schemas.microsoft.com/office/drawing/2014/main" id="{67D12776-4F52-B7C2-1740-E811D02E8F87}"/>
              </a:ext>
            </a:extLst>
          </p:cNvPr>
          <p:cNvSpPr/>
          <p:nvPr/>
        </p:nvSpPr>
        <p:spPr>
          <a:xfrm>
            <a:off x="5497508" y="4080654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0" name="Can 33">
            <a:extLst>
              <a:ext uri="{FF2B5EF4-FFF2-40B4-BE49-F238E27FC236}">
                <a16:creationId xmlns:a16="http://schemas.microsoft.com/office/drawing/2014/main" id="{5592DB6C-71AC-BE53-5C54-1CA2566AFEB0}"/>
              </a:ext>
            </a:extLst>
          </p:cNvPr>
          <p:cNvSpPr/>
          <p:nvPr/>
        </p:nvSpPr>
        <p:spPr>
          <a:xfrm>
            <a:off x="5971200" y="4080654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1" name="Can 33">
            <a:extLst>
              <a:ext uri="{FF2B5EF4-FFF2-40B4-BE49-F238E27FC236}">
                <a16:creationId xmlns:a16="http://schemas.microsoft.com/office/drawing/2014/main" id="{91B7AA6C-8623-0C4E-3135-95CC5833F127}"/>
              </a:ext>
            </a:extLst>
          </p:cNvPr>
          <p:cNvSpPr/>
          <p:nvPr/>
        </p:nvSpPr>
        <p:spPr>
          <a:xfrm>
            <a:off x="6208352" y="4080654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2" name="Can 33">
            <a:extLst>
              <a:ext uri="{FF2B5EF4-FFF2-40B4-BE49-F238E27FC236}">
                <a16:creationId xmlns:a16="http://schemas.microsoft.com/office/drawing/2014/main" id="{31D0A7A3-7F70-98CB-15E6-FF7EE11EE77F}"/>
              </a:ext>
            </a:extLst>
          </p:cNvPr>
          <p:cNvSpPr/>
          <p:nvPr/>
        </p:nvSpPr>
        <p:spPr>
          <a:xfrm>
            <a:off x="2479202" y="5340571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3" name="Can 33">
            <a:extLst>
              <a:ext uri="{FF2B5EF4-FFF2-40B4-BE49-F238E27FC236}">
                <a16:creationId xmlns:a16="http://schemas.microsoft.com/office/drawing/2014/main" id="{F95C9566-4C38-7BFB-CE68-41C87113F6D0}"/>
              </a:ext>
            </a:extLst>
          </p:cNvPr>
          <p:cNvSpPr/>
          <p:nvPr/>
        </p:nvSpPr>
        <p:spPr>
          <a:xfrm>
            <a:off x="2710543" y="5340571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4" name="Can 33">
            <a:extLst>
              <a:ext uri="{FF2B5EF4-FFF2-40B4-BE49-F238E27FC236}">
                <a16:creationId xmlns:a16="http://schemas.microsoft.com/office/drawing/2014/main" id="{F46AA61F-B02D-511B-FBA1-950C99BBE7D7}"/>
              </a:ext>
            </a:extLst>
          </p:cNvPr>
          <p:cNvSpPr/>
          <p:nvPr/>
        </p:nvSpPr>
        <p:spPr>
          <a:xfrm>
            <a:off x="2941884" y="5340571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Can 33">
            <a:extLst>
              <a:ext uri="{FF2B5EF4-FFF2-40B4-BE49-F238E27FC236}">
                <a16:creationId xmlns:a16="http://schemas.microsoft.com/office/drawing/2014/main" id="{7F087729-B573-2C15-124E-BA8A213DE262}"/>
              </a:ext>
            </a:extLst>
          </p:cNvPr>
          <p:cNvSpPr/>
          <p:nvPr/>
        </p:nvSpPr>
        <p:spPr>
          <a:xfrm>
            <a:off x="3173225" y="5340571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Can 33">
            <a:extLst>
              <a:ext uri="{FF2B5EF4-FFF2-40B4-BE49-F238E27FC236}">
                <a16:creationId xmlns:a16="http://schemas.microsoft.com/office/drawing/2014/main" id="{E5718D20-92F2-5586-3224-48829348B8E8}"/>
              </a:ext>
            </a:extLst>
          </p:cNvPr>
          <p:cNvSpPr/>
          <p:nvPr/>
        </p:nvSpPr>
        <p:spPr>
          <a:xfrm>
            <a:off x="3404566" y="5340571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Can 33">
            <a:extLst>
              <a:ext uri="{FF2B5EF4-FFF2-40B4-BE49-F238E27FC236}">
                <a16:creationId xmlns:a16="http://schemas.microsoft.com/office/drawing/2014/main" id="{50117DA5-42B0-1AED-5129-870264128263}"/>
              </a:ext>
            </a:extLst>
          </p:cNvPr>
          <p:cNvSpPr/>
          <p:nvPr/>
        </p:nvSpPr>
        <p:spPr>
          <a:xfrm>
            <a:off x="3635907" y="5340571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8" name="Can 33">
            <a:extLst>
              <a:ext uri="{FF2B5EF4-FFF2-40B4-BE49-F238E27FC236}">
                <a16:creationId xmlns:a16="http://schemas.microsoft.com/office/drawing/2014/main" id="{E3529F56-C92C-96BC-1B35-2ADD4EFA2DF1}"/>
              </a:ext>
            </a:extLst>
          </p:cNvPr>
          <p:cNvSpPr/>
          <p:nvPr/>
        </p:nvSpPr>
        <p:spPr>
          <a:xfrm>
            <a:off x="5057519" y="5340574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9" name="Can 33">
            <a:extLst>
              <a:ext uri="{FF2B5EF4-FFF2-40B4-BE49-F238E27FC236}">
                <a16:creationId xmlns:a16="http://schemas.microsoft.com/office/drawing/2014/main" id="{97A2555A-1D0A-B27B-D77E-7491A0218A08}"/>
              </a:ext>
            </a:extLst>
          </p:cNvPr>
          <p:cNvSpPr/>
          <p:nvPr/>
        </p:nvSpPr>
        <p:spPr>
          <a:xfrm>
            <a:off x="5506936" y="5340572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Rounded Rectangle 91">
            <a:extLst>
              <a:ext uri="{FF2B5EF4-FFF2-40B4-BE49-F238E27FC236}">
                <a16:creationId xmlns:a16="http://schemas.microsoft.com/office/drawing/2014/main" id="{B5E89470-9ADF-ABFE-C2F2-4FA1EB2ABDE4}"/>
              </a:ext>
            </a:extLst>
          </p:cNvPr>
          <p:cNvSpPr/>
          <p:nvPr/>
        </p:nvSpPr>
        <p:spPr>
          <a:xfrm>
            <a:off x="7988591" y="5408659"/>
            <a:ext cx="2133884" cy="923539"/>
          </a:xfrm>
          <a:prstGeom prst="round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VN" sz="3600" dirty="0">
                <a:solidFill>
                  <a:schemeClr val="tx1"/>
                </a:solidFill>
              </a:rPr>
              <a:t>6  +  6  =</a:t>
            </a:r>
          </a:p>
        </p:txBody>
      </p:sp>
      <p:sp>
        <p:nvSpPr>
          <p:cNvPr id="61" name="Rounded Rectangle 92">
            <a:extLst>
              <a:ext uri="{FF2B5EF4-FFF2-40B4-BE49-F238E27FC236}">
                <a16:creationId xmlns:a16="http://schemas.microsoft.com/office/drawing/2014/main" id="{03D101EF-8861-DEA1-29AC-52A67FB3FD2E}"/>
              </a:ext>
            </a:extLst>
          </p:cNvPr>
          <p:cNvSpPr/>
          <p:nvPr/>
        </p:nvSpPr>
        <p:spPr>
          <a:xfrm>
            <a:off x="9958907" y="5408659"/>
            <a:ext cx="772964" cy="923539"/>
          </a:xfrm>
          <a:prstGeom prst="round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3600" dirty="0">
                <a:solidFill>
                  <a:srgbClr val="FF0000"/>
                </a:solidFill>
              </a:rPr>
              <a:t>12</a:t>
            </a:r>
          </a:p>
        </p:txBody>
      </p:sp>
      <p:sp>
        <p:nvSpPr>
          <p:cNvPr id="62" name="Can 33">
            <a:extLst>
              <a:ext uri="{FF2B5EF4-FFF2-40B4-BE49-F238E27FC236}">
                <a16:creationId xmlns:a16="http://schemas.microsoft.com/office/drawing/2014/main" id="{1ADFB2FE-C3C1-6395-9095-D76C3CA7D44A}"/>
              </a:ext>
            </a:extLst>
          </p:cNvPr>
          <p:cNvSpPr/>
          <p:nvPr/>
        </p:nvSpPr>
        <p:spPr>
          <a:xfrm>
            <a:off x="5270090" y="5340572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Can 33">
            <a:extLst>
              <a:ext uri="{FF2B5EF4-FFF2-40B4-BE49-F238E27FC236}">
                <a16:creationId xmlns:a16="http://schemas.microsoft.com/office/drawing/2014/main" id="{D455D1D4-F809-8363-9D29-0EFB517EE082}"/>
              </a:ext>
            </a:extLst>
          </p:cNvPr>
          <p:cNvSpPr/>
          <p:nvPr/>
        </p:nvSpPr>
        <p:spPr>
          <a:xfrm>
            <a:off x="5743782" y="5340572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Can 33">
            <a:extLst>
              <a:ext uri="{FF2B5EF4-FFF2-40B4-BE49-F238E27FC236}">
                <a16:creationId xmlns:a16="http://schemas.microsoft.com/office/drawing/2014/main" id="{4D1449B3-4B97-D7AC-033F-3E9BD7D385BE}"/>
              </a:ext>
            </a:extLst>
          </p:cNvPr>
          <p:cNvSpPr/>
          <p:nvPr/>
        </p:nvSpPr>
        <p:spPr>
          <a:xfrm>
            <a:off x="5980934" y="5340572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Can 33">
            <a:extLst>
              <a:ext uri="{FF2B5EF4-FFF2-40B4-BE49-F238E27FC236}">
                <a16:creationId xmlns:a16="http://schemas.microsoft.com/office/drawing/2014/main" id="{09B8AFFB-FD81-8DAE-BDE5-E1D1CE7EB129}"/>
              </a:ext>
            </a:extLst>
          </p:cNvPr>
          <p:cNvSpPr/>
          <p:nvPr/>
        </p:nvSpPr>
        <p:spPr>
          <a:xfrm>
            <a:off x="6208352" y="5340571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66" name="Picture 65">
            <a:extLst>
              <a:ext uri="{FF2B5EF4-FFF2-40B4-BE49-F238E27FC236}">
                <a16:creationId xmlns:a16="http://schemas.microsoft.com/office/drawing/2014/main" id="{DA9FCF61-ABC6-34C2-14DE-C62EAFD63145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61021" b="97680" l="6442" r="67485">
                        <a14:foregroundMark x1="19632" y1="97680" x2="39877" y2="95128"/>
                        <a14:foregroundMark x1="61350" y1="84455" x2="67485" y2="81439"/>
                        <a14:foregroundMark x1="45399" y1="61485" x2="43865" y2="6102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56797" r="30512"/>
          <a:stretch/>
        </p:blipFill>
        <p:spPr>
          <a:xfrm>
            <a:off x="-457444" y="4896417"/>
            <a:ext cx="2369873" cy="1948022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1903336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000"/>
                            </p:stCondLst>
                            <p:childTnLst>
                              <p:par>
                                <p:cTn id="4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500"/>
                            </p:stCondLst>
                            <p:childTnLst>
                              <p:par>
                                <p:cTn id="4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000"/>
                            </p:stCondLst>
                            <p:childTnLst>
                              <p:par>
                                <p:cTn id="5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"/>
                            </p:stCondLst>
                            <p:childTnLst>
                              <p:par>
                                <p:cTn id="6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52 -1.48148E-6 L -0.10065 -0.00069 " pathEditMode="relative" rAng="0" ptsTypes="AA">
                                      <p:cBhvr>
                                        <p:cTn id="73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65" y="-4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00"/>
                            </p:stCondLst>
                            <p:childTnLst>
                              <p:par>
                                <p:cTn id="8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2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9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500"/>
                            </p:stCondLst>
                            <p:childTnLst>
                              <p:par>
                                <p:cTn id="9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9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0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500"/>
                            </p:stCondLst>
                            <p:childTnLst>
                              <p:par>
                                <p:cTn id="10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0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000"/>
                            </p:stCondLst>
                            <p:childTnLst>
                              <p:par>
                                <p:cTn id="11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1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2500"/>
                            </p:stCondLst>
                            <p:childTnLst>
                              <p:par>
                                <p:cTn id="11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1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3000"/>
                            </p:stCondLst>
                            <p:childTnLst>
                              <p:par>
                                <p:cTn id="12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2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2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3500"/>
                            </p:stCondLst>
                            <p:childTnLst>
                              <p:par>
                                <p:cTn id="12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2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3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500"/>
                            </p:stCondLst>
                            <p:childTnLst>
                              <p:par>
                                <p:cTn id="13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8" dur="5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3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1000"/>
                            </p:stCondLst>
                            <p:childTnLst>
                              <p:par>
                                <p:cTn id="14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3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4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1500"/>
                            </p:stCondLst>
                            <p:childTnLst>
                              <p:par>
                                <p:cTn id="14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8" dur="5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4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0" fill="hold">
                            <p:stCondLst>
                              <p:cond delay="2000"/>
                            </p:stCondLst>
                            <p:childTnLst>
                              <p:par>
                                <p:cTn id="15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3" dur="5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5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5" fill="hold">
                            <p:stCondLst>
                              <p:cond delay="2500"/>
                            </p:stCondLst>
                            <p:childTnLst>
                              <p:par>
                                <p:cTn id="15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8" dur="5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5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" fill="hold">
                      <p:stCondLst>
                        <p:cond delay="indefinite"/>
                      </p:stCondLst>
                      <p:childTnLst>
                        <p:par>
                          <p:cTn id="161" fill="hold">
                            <p:stCondLst>
                              <p:cond delay="0"/>
                            </p:stCondLst>
                            <p:childTnLst>
                              <p:par>
                                <p:cTn id="16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-2.22222E-6 L -0.09883 -0.00092 " pathEditMode="relative" rAng="0" ptsTypes="AA">
                                      <p:cBhvr>
                                        <p:cTn id="168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48" y="-46"/>
                                    </p:animMotion>
                                  </p:childTnLst>
                                </p:cTn>
                              </p:par>
                              <p:par>
                                <p:cTn id="169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-2.22222E-6 L -0.09727 -0.00092 " pathEditMode="relative" rAng="0" ptsTypes="AA">
                                      <p:cBhvr>
                                        <p:cTn id="170" dur="2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870" y="-4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>
                      <p:stCondLst>
                        <p:cond delay="indefinite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6" fill="hold">
                      <p:stCondLst>
                        <p:cond delay="indefinite"/>
                      </p:stCondLst>
                      <p:childTnLst>
                        <p:par>
                          <p:cTn id="177" fill="hold">
                            <p:stCondLst>
                              <p:cond delay="0"/>
                            </p:stCondLst>
                            <p:childTnLst>
                              <p:par>
                                <p:cTn id="178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0" dur="5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8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2" fill="hold">
                            <p:stCondLst>
                              <p:cond delay="500"/>
                            </p:stCondLst>
                            <p:childTnLst>
                              <p:par>
                                <p:cTn id="18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5" dur="5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8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0" dur="5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9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2" fill="hold">
                            <p:stCondLst>
                              <p:cond delay="1500"/>
                            </p:stCondLst>
                            <p:childTnLst>
                              <p:par>
                                <p:cTn id="19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5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9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7" fill="hold">
                            <p:stCondLst>
                              <p:cond delay="2000"/>
                            </p:stCondLst>
                            <p:childTnLst>
                              <p:par>
                                <p:cTn id="19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0" dur="5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2" fill="hold">
                            <p:stCondLst>
                              <p:cond delay="2500"/>
                            </p:stCondLst>
                            <p:childTnLst>
                              <p:par>
                                <p:cTn id="20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5" dur="5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0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7" fill="hold">
                            <p:stCondLst>
                              <p:cond delay="3000"/>
                            </p:stCondLst>
                            <p:childTnLst>
                              <p:par>
                                <p:cTn id="20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0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2" fill="hold">
                      <p:stCondLst>
                        <p:cond delay="indefinite"/>
                      </p:stCondLst>
                      <p:childTnLst>
                        <p:par>
                          <p:cTn id="213" fill="hold">
                            <p:stCondLst>
                              <p:cond delay="0"/>
                            </p:stCondLst>
                            <p:childTnLst>
                              <p:par>
                                <p:cTn id="214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6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1" dur="5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2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2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6" dur="5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2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1" dur="5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3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3" fill="hold">
                            <p:stCondLst>
                              <p:cond delay="2000"/>
                            </p:stCondLst>
                            <p:childTnLst>
                              <p:par>
                                <p:cTn id="23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6" dur="5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8" fill="hold">
                      <p:stCondLst>
                        <p:cond delay="indefinite"/>
                      </p:stCondLst>
                      <p:childTnLst>
                        <p:par>
                          <p:cTn id="239" fill="hold">
                            <p:stCondLst>
                              <p:cond delay="0"/>
                            </p:stCondLst>
                            <p:childTnLst>
                              <p:par>
                                <p:cTn id="2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3" fill="hold">
                      <p:stCondLst>
                        <p:cond delay="indefinite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7.40741E-7 L -0.09883 -0.00093 " pathEditMode="relative" rAng="0" ptsTypes="AA">
                                      <p:cBhvr>
                                        <p:cTn id="246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48" y="-46"/>
                                    </p:animMotion>
                                  </p:childTnLst>
                                </p:cTn>
                              </p:par>
                              <p:par>
                                <p:cTn id="247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-7.40741E-7 L -0.09727 -0.00093 " pathEditMode="relative" rAng="0" ptsTypes="AA">
                                      <p:cBhvr>
                                        <p:cTn id="248" dur="2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870" y="-46"/>
                                    </p:animMotion>
                                  </p:childTnLst>
                                </p:cTn>
                              </p:par>
                              <p:par>
                                <p:cTn id="249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-7.40741E-7 L -0.09896 0.00046 " pathEditMode="relative" rAng="0" ptsTypes="AA">
                                      <p:cBhvr>
                                        <p:cTn id="250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48" y="2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1" fill="hold">
                      <p:stCondLst>
                        <p:cond delay="indefinite"/>
                      </p:stCondLst>
                      <p:childTnLst>
                        <p:par>
                          <p:cTn id="252" fill="hold">
                            <p:stCondLst>
                              <p:cond delay="0"/>
                            </p:stCondLst>
                            <p:childTnLst>
                              <p:par>
                                <p:cTn id="25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6" fill="hold">
                      <p:stCondLst>
                        <p:cond delay="indefinite"/>
                      </p:stCondLst>
                      <p:childTnLst>
                        <p:par>
                          <p:cTn id="257" fill="hold">
                            <p:stCondLst>
                              <p:cond delay="0"/>
                            </p:stCondLst>
                            <p:childTnLst>
                              <p:par>
                                <p:cTn id="258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0" dur="500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6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2" fill="hold">
                            <p:stCondLst>
                              <p:cond delay="500"/>
                            </p:stCondLst>
                            <p:childTnLst>
                              <p:par>
                                <p:cTn id="26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5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6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7" fill="hold">
                            <p:stCondLst>
                              <p:cond delay="1000"/>
                            </p:stCondLst>
                            <p:childTnLst>
                              <p:par>
                                <p:cTn id="26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0" dur="5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7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2" fill="hold">
                            <p:stCondLst>
                              <p:cond delay="1500"/>
                            </p:stCondLst>
                            <p:childTnLst>
                              <p:par>
                                <p:cTn id="27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5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7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7" fill="hold">
                            <p:stCondLst>
                              <p:cond delay="2000"/>
                            </p:stCondLst>
                            <p:childTnLst>
                              <p:par>
                                <p:cTn id="27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0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8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2" fill="hold">
                            <p:stCondLst>
                              <p:cond delay="2500"/>
                            </p:stCondLst>
                            <p:childTnLst>
                              <p:par>
                                <p:cTn id="28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5" dur="5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8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7" fill="hold">
                      <p:stCondLst>
                        <p:cond delay="indefinite"/>
                      </p:stCondLst>
                      <p:childTnLst>
                        <p:par>
                          <p:cTn id="288" fill="hold">
                            <p:stCondLst>
                              <p:cond delay="0"/>
                            </p:stCondLst>
                            <p:childTnLst>
                              <p:par>
                                <p:cTn id="289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1" dur="5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9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3" fill="hold">
                            <p:stCondLst>
                              <p:cond delay="500"/>
                            </p:stCondLst>
                            <p:childTnLst>
                              <p:par>
                                <p:cTn id="29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6" dur="5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1000"/>
                            </p:stCondLst>
                            <p:childTnLst>
                              <p:par>
                                <p:cTn id="29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1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0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3" fill="hold">
                            <p:stCondLst>
                              <p:cond delay="1500"/>
                            </p:stCondLst>
                            <p:childTnLst>
                              <p:par>
                                <p:cTn id="30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6" dur="500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2000"/>
                            </p:stCondLst>
                            <p:childTnLst>
                              <p:par>
                                <p:cTn id="30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1" dur="500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1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3" fill="hold">
                            <p:stCondLst>
                              <p:cond delay="2500"/>
                            </p:stCondLst>
                            <p:childTnLst>
                              <p:par>
                                <p:cTn id="31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6" dur="5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8" fill="hold">
                      <p:stCondLst>
                        <p:cond delay="indefinite"/>
                      </p:stCondLst>
                      <p:childTnLst>
                        <p:par>
                          <p:cTn id="319" fill="hold">
                            <p:stCondLst>
                              <p:cond delay="0"/>
                            </p:stCondLst>
                            <p:childTnLst>
                              <p:par>
                                <p:cTn id="3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3" fill="hold">
                      <p:stCondLst>
                        <p:cond delay="indefinite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2.96296E-6 L -0.09883 -0.00093 " pathEditMode="relative" rAng="0" ptsTypes="AA">
                                      <p:cBhvr>
                                        <p:cTn id="326" dur="2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48" y="-46"/>
                                    </p:animMotion>
                                  </p:childTnLst>
                                </p:cTn>
                              </p:par>
                              <p:par>
                                <p:cTn id="327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0833E-6 2.96296E-6 L -0.09727 -0.00093 " pathEditMode="relative" rAng="0" ptsTypes="AA">
                                      <p:cBhvr>
                                        <p:cTn id="328" dur="2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870" y="-46"/>
                                    </p:animMotion>
                                  </p:childTnLst>
                                </p:cTn>
                              </p:par>
                              <p:par>
                                <p:cTn id="329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2.96296E-6 L -0.09896 0.00046 " pathEditMode="relative" rAng="0" ptsTypes="AA">
                                      <p:cBhvr>
                                        <p:cTn id="330" dur="2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48" y="23"/>
                                    </p:animMotion>
                                  </p:childTnLst>
                                </p:cTn>
                              </p:par>
                              <p:par>
                                <p:cTn id="331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2.96296E-6 L -0.1 2.96296E-6 " pathEditMode="relative" rAng="0" ptsTypes="AA">
                                      <p:cBhvr>
                                        <p:cTn id="332" dur="2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0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3" fill="hold">
                      <p:stCondLst>
                        <p:cond delay="indefinite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4" grpId="1" animBg="1"/>
      <p:bldP spid="15" grpId="0" animBg="1"/>
      <p:bldP spid="17" grpId="0"/>
      <p:bldP spid="18" grpId="0"/>
      <p:bldP spid="19" grpId="0" animBg="1"/>
      <p:bldP spid="21" grpId="0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0" grpId="1" animBg="1"/>
      <p:bldP spid="31" grpId="0" animBg="1"/>
      <p:bldP spid="32" grpId="0"/>
      <p:bldP spid="33" grpId="0"/>
      <p:bldP spid="34" grpId="0" animBg="1"/>
      <p:bldP spid="34" grpId="1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5" grpId="1" animBg="1"/>
      <p:bldP spid="46" grpId="0" animBg="1"/>
      <p:bldP spid="46" grpId="1" animBg="1"/>
      <p:bldP spid="47" grpId="0"/>
      <p:bldP spid="48" grpId="0"/>
      <p:bldP spid="49" grpId="0" animBg="1"/>
      <p:bldP spid="49" grpId="1" animBg="1"/>
      <p:bldP spid="50" grpId="0" animBg="1"/>
      <p:bldP spid="51" grpId="0" animBg="1"/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  <p:bldP spid="58" grpId="0" animBg="1"/>
      <p:bldP spid="58" grpId="1" animBg="1"/>
      <p:bldP spid="59" grpId="0" animBg="1"/>
      <p:bldP spid="59" grpId="1" animBg="1"/>
      <p:bldP spid="60" grpId="0"/>
      <p:bldP spid="61" grpId="0"/>
      <p:bldP spid="62" grpId="0" animBg="1"/>
      <p:bldP spid="62" grpId="1" animBg="1"/>
      <p:bldP spid="63" grpId="0" animBg="1"/>
      <p:bldP spid="63" grpId="1" animBg="1"/>
      <p:bldP spid="64" grpId="0" animBg="1"/>
      <p:bldP spid="65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A223BCC3-A0BA-3690-3581-07A9C0D5BF9E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t="1189" b="6443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F49A1B6F-CC38-9628-DC6C-8B8ED3CE6F76}"/>
              </a:ext>
            </a:extLst>
          </p:cNvPr>
          <p:cNvSpPr/>
          <p:nvPr/>
        </p:nvSpPr>
        <p:spPr>
          <a:xfrm>
            <a:off x="301783" y="132768"/>
            <a:ext cx="11588434" cy="6592465"/>
          </a:xfrm>
          <a:prstGeom prst="roundRect">
            <a:avLst>
              <a:gd name="adj" fmla="val 8514"/>
            </a:avLst>
          </a:prstGeom>
          <a:solidFill>
            <a:schemeClr val="bg1">
              <a:alpha val="97000"/>
            </a:schemeClr>
          </a:solidFill>
          <a:ln w="57150">
            <a:solidFill>
              <a:srgbClr val="FFD966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322B448F-73AF-1B4A-F791-7C8AA684D6A8}"/>
              </a:ext>
            </a:extLst>
          </p:cNvPr>
          <p:cNvGrpSpPr/>
          <p:nvPr/>
        </p:nvGrpSpPr>
        <p:grpSpPr>
          <a:xfrm>
            <a:off x="483855" y="1878841"/>
            <a:ext cx="1390760" cy="4215406"/>
            <a:chOff x="748145" y="914398"/>
            <a:chExt cx="1787236" cy="5417129"/>
          </a:xfrm>
          <a:solidFill>
            <a:schemeClr val="accent6">
              <a:lumMod val="20000"/>
              <a:lumOff val="80000"/>
            </a:schemeClr>
          </a:solidFill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496813DD-5529-A528-5A56-611E204DA4A5}"/>
                </a:ext>
              </a:extLst>
            </p:cNvPr>
            <p:cNvSpPr/>
            <p:nvPr/>
          </p:nvSpPr>
          <p:spPr>
            <a:xfrm>
              <a:off x="748145" y="5666509"/>
              <a:ext cx="1787236" cy="66501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100" dirty="0">
                  <a:solidFill>
                    <a:schemeClr val="tx1"/>
                  </a:solidFill>
                </a:rPr>
                <a:t>9 + 9 = 18</a:t>
              </a:r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11063E7B-133F-14EF-82FE-7DCC17B36197}"/>
                </a:ext>
              </a:extLst>
            </p:cNvPr>
            <p:cNvGrpSpPr/>
            <p:nvPr/>
          </p:nvGrpSpPr>
          <p:grpSpPr>
            <a:xfrm>
              <a:off x="748145" y="914398"/>
              <a:ext cx="1787236" cy="4738256"/>
              <a:chOff x="748145" y="914398"/>
              <a:chExt cx="1787236" cy="4738256"/>
            </a:xfrm>
            <a:grpFill/>
          </p:grpSpPr>
          <p:sp>
            <p:nvSpPr>
              <p:cNvPr id="7" name="Rectangle 6">
                <a:extLst>
                  <a:ext uri="{FF2B5EF4-FFF2-40B4-BE49-F238E27FC236}">
                    <a16:creationId xmlns:a16="http://schemas.microsoft.com/office/drawing/2014/main" id="{208BA346-2227-53A5-0804-BC0D9E440A9C}"/>
                  </a:ext>
                </a:extLst>
              </p:cNvPr>
              <p:cNvSpPr/>
              <p:nvPr/>
            </p:nvSpPr>
            <p:spPr>
              <a:xfrm>
                <a:off x="748145" y="4987636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9 + 8 = 17</a:t>
                </a:r>
              </a:p>
            </p:txBody>
          </p:sp>
          <p:sp>
            <p:nvSpPr>
              <p:cNvPr id="8" name="Rectangle 7">
                <a:extLst>
                  <a:ext uri="{FF2B5EF4-FFF2-40B4-BE49-F238E27FC236}">
                    <a16:creationId xmlns:a16="http://schemas.microsoft.com/office/drawing/2014/main" id="{72D87471-4B3F-0B51-EE42-462701B7FA0C}"/>
                  </a:ext>
                </a:extLst>
              </p:cNvPr>
              <p:cNvSpPr/>
              <p:nvPr/>
            </p:nvSpPr>
            <p:spPr>
              <a:xfrm>
                <a:off x="748145" y="4308763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9 + 7 = 16</a:t>
                </a:r>
              </a:p>
            </p:txBody>
          </p:sp>
          <p:sp>
            <p:nvSpPr>
              <p:cNvPr id="9" name="Rectangle 8">
                <a:extLst>
                  <a:ext uri="{FF2B5EF4-FFF2-40B4-BE49-F238E27FC236}">
                    <a16:creationId xmlns:a16="http://schemas.microsoft.com/office/drawing/2014/main" id="{FD949A85-48F1-6E2E-F8B0-74E2B87DAE05}"/>
                  </a:ext>
                </a:extLst>
              </p:cNvPr>
              <p:cNvSpPr/>
              <p:nvPr/>
            </p:nvSpPr>
            <p:spPr>
              <a:xfrm>
                <a:off x="748145" y="3629890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9 + 6 = 15</a:t>
                </a:r>
              </a:p>
            </p:txBody>
          </p:sp>
          <p:sp>
            <p:nvSpPr>
              <p:cNvPr id="10" name="Rectangle 9">
                <a:extLst>
                  <a:ext uri="{FF2B5EF4-FFF2-40B4-BE49-F238E27FC236}">
                    <a16:creationId xmlns:a16="http://schemas.microsoft.com/office/drawing/2014/main" id="{6C0C5B68-8E4B-225A-15AA-F95710CBE4AF}"/>
                  </a:ext>
                </a:extLst>
              </p:cNvPr>
              <p:cNvSpPr/>
              <p:nvPr/>
            </p:nvSpPr>
            <p:spPr>
              <a:xfrm>
                <a:off x="748145" y="2951017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9 + 5 = 14</a:t>
                </a:r>
              </a:p>
            </p:txBody>
          </p:sp>
          <p:sp>
            <p:nvSpPr>
              <p:cNvPr id="11" name="Rectangle 10">
                <a:extLst>
                  <a:ext uri="{FF2B5EF4-FFF2-40B4-BE49-F238E27FC236}">
                    <a16:creationId xmlns:a16="http://schemas.microsoft.com/office/drawing/2014/main" id="{11B329A9-C88C-2719-DAAB-0C7E8D795EF8}"/>
                  </a:ext>
                </a:extLst>
              </p:cNvPr>
              <p:cNvSpPr/>
              <p:nvPr/>
            </p:nvSpPr>
            <p:spPr>
              <a:xfrm>
                <a:off x="748145" y="2272144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9 + 4 = 13</a:t>
                </a:r>
              </a:p>
            </p:txBody>
          </p:sp>
          <p:sp>
            <p:nvSpPr>
              <p:cNvPr id="12" name="Rectangle 11">
                <a:extLst>
                  <a:ext uri="{FF2B5EF4-FFF2-40B4-BE49-F238E27FC236}">
                    <a16:creationId xmlns:a16="http://schemas.microsoft.com/office/drawing/2014/main" id="{BBBA10D7-7357-0006-A85F-18B6C22E7FC7}"/>
                  </a:ext>
                </a:extLst>
              </p:cNvPr>
              <p:cNvSpPr/>
              <p:nvPr/>
            </p:nvSpPr>
            <p:spPr>
              <a:xfrm>
                <a:off x="748145" y="1593271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rgbClr val="FF0000"/>
                    </a:solidFill>
                  </a:rPr>
                  <a:t>9 + 3 =  ?</a:t>
                </a:r>
              </a:p>
            </p:txBody>
          </p:sp>
          <p:sp>
            <p:nvSpPr>
              <p:cNvPr id="13" name="Rectangle 12">
                <a:extLst>
                  <a:ext uri="{FF2B5EF4-FFF2-40B4-BE49-F238E27FC236}">
                    <a16:creationId xmlns:a16="http://schemas.microsoft.com/office/drawing/2014/main" id="{9C1C3301-F6C5-A103-81FB-16EC1CAC0646}"/>
                  </a:ext>
                </a:extLst>
              </p:cNvPr>
              <p:cNvSpPr/>
              <p:nvPr/>
            </p:nvSpPr>
            <p:spPr>
              <a:xfrm>
                <a:off x="748145" y="914398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40" dirty="0">
                    <a:solidFill>
                      <a:schemeClr val="tx1"/>
                    </a:solidFill>
                  </a:rPr>
                  <a:t>9 + 2 = 11</a:t>
                </a:r>
              </a:p>
            </p:txBody>
          </p:sp>
        </p:grp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A44B29E7-A7EA-3CEC-4C3B-B527570AC7CA}"/>
              </a:ext>
            </a:extLst>
          </p:cNvPr>
          <p:cNvGrpSpPr/>
          <p:nvPr/>
        </p:nvGrpSpPr>
        <p:grpSpPr>
          <a:xfrm>
            <a:off x="1886891" y="2407115"/>
            <a:ext cx="1390760" cy="3687132"/>
            <a:chOff x="748145" y="1593271"/>
            <a:chExt cx="1787236" cy="4738256"/>
          </a:xfrm>
          <a:solidFill>
            <a:srgbClr val="FFFF99"/>
          </a:solidFill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A3048D19-C007-C7F3-E3B3-D3A40600DBB3}"/>
                </a:ext>
              </a:extLst>
            </p:cNvPr>
            <p:cNvSpPr/>
            <p:nvPr/>
          </p:nvSpPr>
          <p:spPr>
            <a:xfrm>
              <a:off x="748145" y="5666509"/>
              <a:ext cx="1787236" cy="66501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100" dirty="0">
                  <a:solidFill>
                    <a:schemeClr val="tx1"/>
                  </a:solidFill>
                </a:rPr>
                <a:t>8 + 9 = 17</a:t>
              </a:r>
            </a:p>
          </p:txBody>
        </p: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8D8AC8DC-9632-4F6B-F84A-A18A402AB388}"/>
                </a:ext>
              </a:extLst>
            </p:cNvPr>
            <p:cNvGrpSpPr/>
            <p:nvPr/>
          </p:nvGrpSpPr>
          <p:grpSpPr>
            <a:xfrm>
              <a:off x="748145" y="1593271"/>
              <a:ext cx="1787236" cy="4059383"/>
              <a:chOff x="748145" y="1593271"/>
              <a:chExt cx="1787236" cy="4059383"/>
            </a:xfrm>
            <a:grpFill/>
          </p:grpSpPr>
          <p:sp>
            <p:nvSpPr>
              <p:cNvPr id="18" name="Rectangle 17">
                <a:extLst>
                  <a:ext uri="{FF2B5EF4-FFF2-40B4-BE49-F238E27FC236}">
                    <a16:creationId xmlns:a16="http://schemas.microsoft.com/office/drawing/2014/main" id="{8DBE89E9-4F1D-3D1A-CC8A-E2CCCCFA17D2}"/>
                  </a:ext>
                </a:extLst>
              </p:cNvPr>
              <p:cNvSpPr/>
              <p:nvPr/>
            </p:nvSpPr>
            <p:spPr>
              <a:xfrm>
                <a:off x="748145" y="4987636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8 + 8 = 16</a:t>
                </a:r>
              </a:p>
            </p:txBody>
          </p:sp>
          <p:sp>
            <p:nvSpPr>
              <p:cNvPr id="19" name="Rectangle 18">
                <a:extLst>
                  <a:ext uri="{FF2B5EF4-FFF2-40B4-BE49-F238E27FC236}">
                    <a16:creationId xmlns:a16="http://schemas.microsoft.com/office/drawing/2014/main" id="{93AF5F4B-79C4-8E37-19E4-0B100F16CDAB}"/>
                  </a:ext>
                </a:extLst>
              </p:cNvPr>
              <p:cNvSpPr/>
              <p:nvPr/>
            </p:nvSpPr>
            <p:spPr>
              <a:xfrm>
                <a:off x="748145" y="4308763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8 + 7 = 15</a:t>
                </a:r>
              </a:p>
            </p:txBody>
          </p:sp>
          <p:sp>
            <p:nvSpPr>
              <p:cNvPr id="20" name="Rectangle 19">
                <a:extLst>
                  <a:ext uri="{FF2B5EF4-FFF2-40B4-BE49-F238E27FC236}">
                    <a16:creationId xmlns:a16="http://schemas.microsoft.com/office/drawing/2014/main" id="{4B82A2D6-F948-D11B-0AB5-57935B7F0CDA}"/>
                  </a:ext>
                </a:extLst>
              </p:cNvPr>
              <p:cNvSpPr/>
              <p:nvPr/>
            </p:nvSpPr>
            <p:spPr>
              <a:xfrm>
                <a:off x="748145" y="3629890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000" dirty="0">
                    <a:solidFill>
                      <a:schemeClr val="tx1"/>
                    </a:solidFill>
                  </a:rPr>
                  <a:t>8 + 6 = 14</a:t>
                </a:r>
              </a:p>
            </p:txBody>
          </p:sp>
          <p:sp>
            <p:nvSpPr>
              <p:cNvPr id="21" name="Rectangle 20">
                <a:extLst>
                  <a:ext uri="{FF2B5EF4-FFF2-40B4-BE49-F238E27FC236}">
                    <a16:creationId xmlns:a16="http://schemas.microsoft.com/office/drawing/2014/main" id="{C3712304-26C6-2E4A-21BC-AFAB34A76616}"/>
                  </a:ext>
                </a:extLst>
              </p:cNvPr>
              <p:cNvSpPr/>
              <p:nvPr/>
            </p:nvSpPr>
            <p:spPr>
              <a:xfrm>
                <a:off x="748145" y="2951017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000" dirty="0">
                    <a:solidFill>
                      <a:schemeClr val="tx1"/>
                    </a:solidFill>
                  </a:rPr>
                  <a:t>8 + 5 = 13</a:t>
                </a:r>
              </a:p>
            </p:txBody>
          </p:sp>
          <p:sp>
            <p:nvSpPr>
              <p:cNvPr id="22" name="Rectangle 21">
                <a:extLst>
                  <a:ext uri="{FF2B5EF4-FFF2-40B4-BE49-F238E27FC236}">
                    <a16:creationId xmlns:a16="http://schemas.microsoft.com/office/drawing/2014/main" id="{E09D6CF0-8043-2B20-5CD5-81160DD0218D}"/>
                  </a:ext>
                </a:extLst>
              </p:cNvPr>
              <p:cNvSpPr/>
              <p:nvPr/>
            </p:nvSpPr>
            <p:spPr>
              <a:xfrm>
                <a:off x="748145" y="2272144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000" dirty="0">
                    <a:solidFill>
                      <a:schemeClr val="tx1"/>
                    </a:solidFill>
                  </a:rPr>
                  <a:t>8 + 4 = 12</a:t>
                </a:r>
              </a:p>
            </p:txBody>
          </p:sp>
          <p:sp>
            <p:nvSpPr>
              <p:cNvPr id="23" name="Rectangle 22">
                <a:extLst>
                  <a:ext uri="{FF2B5EF4-FFF2-40B4-BE49-F238E27FC236}">
                    <a16:creationId xmlns:a16="http://schemas.microsoft.com/office/drawing/2014/main" id="{DEFDA0A8-5E73-83BA-B3F4-2B6599A2AFEF}"/>
                  </a:ext>
                </a:extLst>
              </p:cNvPr>
              <p:cNvSpPr/>
              <p:nvPr/>
            </p:nvSpPr>
            <p:spPr>
              <a:xfrm>
                <a:off x="748145" y="1593271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000" dirty="0">
                    <a:solidFill>
                      <a:schemeClr val="tx1"/>
                    </a:solidFill>
                  </a:rPr>
                  <a:t>8 + 3 = 11</a:t>
                </a:r>
              </a:p>
            </p:txBody>
          </p:sp>
        </p:grp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DE78768D-1B39-4337-86B3-5EE3A3958296}"/>
              </a:ext>
            </a:extLst>
          </p:cNvPr>
          <p:cNvGrpSpPr/>
          <p:nvPr/>
        </p:nvGrpSpPr>
        <p:grpSpPr>
          <a:xfrm>
            <a:off x="3289928" y="2936136"/>
            <a:ext cx="1390760" cy="3158858"/>
            <a:chOff x="748145" y="2272144"/>
            <a:chExt cx="1787236" cy="4059383"/>
          </a:xfrm>
          <a:solidFill>
            <a:schemeClr val="accent6">
              <a:lumMod val="20000"/>
              <a:lumOff val="80000"/>
            </a:schemeClr>
          </a:solidFill>
        </p:grpSpPr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A59A3976-0DD0-37A9-904D-98C2491E3E2B}"/>
                </a:ext>
              </a:extLst>
            </p:cNvPr>
            <p:cNvSpPr/>
            <p:nvPr/>
          </p:nvSpPr>
          <p:spPr>
            <a:xfrm>
              <a:off x="748145" y="5666509"/>
              <a:ext cx="1787236" cy="66501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100" dirty="0">
                  <a:solidFill>
                    <a:schemeClr val="tx1"/>
                  </a:solidFill>
                </a:rPr>
                <a:t>7 + 9 = 16</a:t>
              </a:r>
            </a:p>
          </p:txBody>
        </p:sp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FCB56719-AFE1-AB68-9556-F44AD9D6D236}"/>
                </a:ext>
              </a:extLst>
            </p:cNvPr>
            <p:cNvGrpSpPr/>
            <p:nvPr/>
          </p:nvGrpSpPr>
          <p:grpSpPr>
            <a:xfrm>
              <a:off x="748145" y="2272144"/>
              <a:ext cx="1787236" cy="3380510"/>
              <a:chOff x="748145" y="2272144"/>
              <a:chExt cx="1787236" cy="3380510"/>
            </a:xfrm>
            <a:grpFill/>
          </p:grpSpPr>
          <p:sp>
            <p:nvSpPr>
              <p:cNvPr id="27" name="Rectangle 26">
                <a:extLst>
                  <a:ext uri="{FF2B5EF4-FFF2-40B4-BE49-F238E27FC236}">
                    <a16:creationId xmlns:a16="http://schemas.microsoft.com/office/drawing/2014/main" id="{3F0DCD8C-17CA-D8AB-E172-D3F3EABA8ABA}"/>
                  </a:ext>
                </a:extLst>
              </p:cNvPr>
              <p:cNvSpPr/>
              <p:nvPr/>
            </p:nvSpPr>
            <p:spPr>
              <a:xfrm>
                <a:off x="748145" y="4987636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7 + 8 = 15</a:t>
                </a:r>
              </a:p>
            </p:txBody>
          </p:sp>
          <p:sp>
            <p:nvSpPr>
              <p:cNvPr id="28" name="Rectangle 27">
                <a:extLst>
                  <a:ext uri="{FF2B5EF4-FFF2-40B4-BE49-F238E27FC236}">
                    <a16:creationId xmlns:a16="http://schemas.microsoft.com/office/drawing/2014/main" id="{B3E3696C-88C5-E8E9-60B1-11C621F4A33E}"/>
                  </a:ext>
                </a:extLst>
              </p:cNvPr>
              <p:cNvSpPr/>
              <p:nvPr/>
            </p:nvSpPr>
            <p:spPr>
              <a:xfrm>
                <a:off x="748145" y="4308763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7 + 7 = 14</a:t>
                </a:r>
              </a:p>
            </p:txBody>
          </p:sp>
          <p:sp>
            <p:nvSpPr>
              <p:cNvPr id="29" name="Rectangle 28">
                <a:extLst>
                  <a:ext uri="{FF2B5EF4-FFF2-40B4-BE49-F238E27FC236}">
                    <a16:creationId xmlns:a16="http://schemas.microsoft.com/office/drawing/2014/main" id="{8248A97B-ADC8-C314-2221-D0E901D6F19F}"/>
                  </a:ext>
                </a:extLst>
              </p:cNvPr>
              <p:cNvSpPr/>
              <p:nvPr/>
            </p:nvSpPr>
            <p:spPr>
              <a:xfrm>
                <a:off x="748145" y="3629890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7 + 6 = 13</a:t>
                </a:r>
              </a:p>
            </p:txBody>
          </p:sp>
          <p:sp>
            <p:nvSpPr>
              <p:cNvPr id="30" name="Rectangle 29">
                <a:extLst>
                  <a:ext uri="{FF2B5EF4-FFF2-40B4-BE49-F238E27FC236}">
                    <a16:creationId xmlns:a16="http://schemas.microsoft.com/office/drawing/2014/main" id="{8A730582-477E-2C5C-30FF-89778B0F51D8}"/>
                  </a:ext>
                </a:extLst>
              </p:cNvPr>
              <p:cNvSpPr/>
              <p:nvPr/>
            </p:nvSpPr>
            <p:spPr>
              <a:xfrm>
                <a:off x="748145" y="2951017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rgbClr val="FF0000"/>
                    </a:solidFill>
                  </a:rPr>
                  <a:t>7 + 5 =  ?</a:t>
                </a:r>
              </a:p>
            </p:txBody>
          </p:sp>
          <p:sp>
            <p:nvSpPr>
              <p:cNvPr id="31" name="Rectangle 30">
                <a:extLst>
                  <a:ext uri="{FF2B5EF4-FFF2-40B4-BE49-F238E27FC236}">
                    <a16:creationId xmlns:a16="http://schemas.microsoft.com/office/drawing/2014/main" id="{C1E98758-ACB9-34F1-9CCB-939B4B6740DA}"/>
                  </a:ext>
                </a:extLst>
              </p:cNvPr>
              <p:cNvSpPr/>
              <p:nvPr/>
            </p:nvSpPr>
            <p:spPr>
              <a:xfrm>
                <a:off x="748145" y="2272144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7 + 4 = 11</a:t>
                </a:r>
              </a:p>
            </p:txBody>
          </p:sp>
        </p:grp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193984B8-236E-8004-0FD9-21760B125BB3}"/>
              </a:ext>
            </a:extLst>
          </p:cNvPr>
          <p:cNvGrpSpPr/>
          <p:nvPr/>
        </p:nvGrpSpPr>
        <p:grpSpPr>
          <a:xfrm>
            <a:off x="4692964" y="3449841"/>
            <a:ext cx="1390760" cy="2630585"/>
            <a:chOff x="748145" y="2951017"/>
            <a:chExt cx="1787236" cy="3380510"/>
          </a:xfrm>
          <a:solidFill>
            <a:srgbClr val="FFFF99"/>
          </a:solidFill>
        </p:grpSpPr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EF07EEDE-B05A-52EE-8B66-4E51E8065279}"/>
                </a:ext>
              </a:extLst>
            </p:cNvPr>
            <p:cNvSpPr/>
            <p:nvPr/>
          </p:nvSpPr>
          <p:spPr>
            <a:xfrm>
              <a:off x="748145" y="5666509"/>
              <a:ext cx="1787236" cy="66501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100" dirty="0">
                  <a:solidFill>
                    <a:schemeClr val="tx1"/>
                  </a:solidFill>
                </a:rPr>
                <a:t>6 + 9 = 15</a:t>
              </a:r>
            </a:p>
          </p:txBody>
        </p: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4A3057D7-3141-12AD-5270-BC198451E3EB}"/>
                </a:ext>
              </a:extLst>
            </p:cNvPr>
            <p:cNvGrpSpPr/>
            <p:nvPr/>
          </p:nvGrpSpPr>
          <p:grpSpPr>
            <a:xfrm>
              <a:off x="748145" y="2951017"/>
              <a:ext cx="1787236" cy="2701637"/>
              <a:chOff x="748145" y="2951017"/>
              <a:chExt cx="1787236" cy="2701637"/>
            </a:xfrm>
            <a:grpFill/>
          </p:grpSpPr>
          <p:sp>
            <p:nvSpPr>
              <p:cNvPr id="35" name="Rectangle 34">
                <a:extLst>
                  <a:ext uri="{FF2B5EF4-FFF2-40B4-BE49-F238E27FC236}">
                    <a16:creationId xmlns:a16="http://schemas.microsoft.com/office/drawing/2014/main" id="{FCCF02BD-63E2-16FC-C310-1F559881B738}"/>
                  </a:ext>
                </a:extLst>
              </p:cNvPr>
              <p:cNvSpPr/>
              <p:nvPr/>
            </p:nvSpPr>
            <p:spPr>
              <a:xfrm>
                <a:off x="748145" y="4987636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6 + 8 = 14</a:t>
                </a:r>
              </a:p>
            </p:txBody>
          </p:sp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D3EFD794-EEE9-8953-AFF3-C767ACC5D8A8}"/>
                  </a:ext>
                </a:extLst>
              </p:cNvPr>
              <p:cNvSpPr/>
              <p:nvPr/>
            </p:nvSpPr>
            <p:spPr>
              <a:xfrm>
                <a:off x="748145" y="4308763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6 + 7 = 13</a:t>
                </a:r>
              </a:p>
            </p:txBody>
          </p:sp>
          <p:sp>
            <p:nvSpPr>
              <p:cNvPr id="37" name="Rectangle 36">
                <a:extLst>
                  <a:ext uri="{FF2B5EF4-FFF2-40B4-BE49-F238E27FC236}">
                    <a16:creationId xmlns:a16="http://schemas.microsoft.com/office/drawing/2014/main" id="{B1D16D78-61E5-78A5-10DF-042F81C9B4C1}"/>
                  </a:ext>
                </a:extLst>
              </p:cNvPr>
              <p:cNvSpPr/>
              <p:nvPr/>
            </p:nvSpPr>
            <p:spPr>
              <a:xfrm>
                <a:off x="748145" y="3629890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6 + 6 = 12</a:t>
                </a:r>
              </a:p>
            </p:txBody>
          </p:sp>
          <p:sp>
            <p:nvSpPr>
              <p:cNvPr id="38" name="Rectangle 37">
                <a:extLst>
                  <a:ext uri="{FF2B5EF4-FFF2-40B4-BE49-F238E27FC236}">
                    <a16:creationId xmlns:a16="http://schemas.microsoft.com/office/drawing/2014/main" id="{B220B157-3929-D408-5101-BB25B3E7287B}"/>
                  </a:ext>
                </a:extLst>
              </p:cNvPr>
              <p:cNvSpPr/>
              <p:nvPr/>
            </p:nvSpPr>
            <p:spPr>
              <a:xfrm>
                <a:off x="748145" y="2951017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6 + 5 = 11</a:t>
                </a:r>
              </a:p>
            </p:txBody>
          </p:sp>
        </p:grp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225E8616-5D08-1B44-4299-2780552A6FB0}"/>
              </a:ext>
            </a:extLst>
          </p:cNvPr>
          <p:cNvGrpSpPr/>
          <p:nvPr/>
        </p:nvGrpSpPr>
        <p:grpSpPr>
          <a:xfrm>
            <a:off x="6098936" y="3983505"/>
            <a:ext cx="1390760" cy="2102312"/>
            <a:chOff x="748145" y="3629890"/>
            <a:chExt cx="1787236" cy="2701637"/>
          </a:xfrm>
          <a:solidFill>
            <a:schemeClr val="accent6">
              <a:lumMod val="20000"/>
              <a:lumOff val="80000"/>
            </a:schemeClr>
          </a:solidFill>
        </p:grpSpPr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ED72449F-8613-DE45-2D37-7480D768BFEC}"/>
                </a:ext>
              </a:extLst>
            </p:cNvPr>
            <p:cNvSpPr/>
            <p:nvPr/>
          </p:nvSpPr>
          <p:spPr>
            <a:xfrm>
              <a:off x="748145" y="5666509"/>
              <a:ext cx="1787236" cy="66501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100" dirty="0">
                  <a:solidFill>
                    <a:schemeClr val="tx1"/>
                  </a:solidFill>
                </a:rPr>
                <a:t>5 + 9 = 14</a:t>
              </a:r>
            </a:p>
          </p:txBody>
        </p: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FA6B72B2-D9BF-78BE-1F25-9871F763CEF0}"/>
                </a:ext>
              </a:extLst>
            </p:cNvPr>
            <p:cNvGrpSpPr/>
            <p:nvPr/>
          </p:nvGrpSpPr>
          <p:grpSpPr>
            <a:xfrm>
              <a:off x="748145" y="3629890"/>
              <a:ext cx="1787236" cy="2022764"/>
              <a:chOff x="748145" y="3629890"/>
              <a:chExt cx="1787236" cy="2022764"/>
            </a:xfrm>
            <a:grpFill/>
          </p:grpSpPr>
          <p:sp>
            <p:nvSpPr>
              <p:cNvPr id="42" name="Rectangle 41">
                <a:extLst>
                  <a:ext uri="{FF2B5EF4-FFF2-40B4-BE49-F238E27FC236}">
                    <a16:creationId xmlns:a16="http://schemas.microsoft.com/office/drawing/2014/main" id="{377D767E-650C-2490-C9F9-D5E199C2EC25}"/>
                  </a:ext>
                </a:extLst>
              </p:cNvPr>
              <p:cNvSpPr/>
              <p:nvPr/>
            </p:nvSpPr>
            <p:spPr>
              <a:xfrm>
                <a:off x="748145" y="4987636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5 + 8 = 13</a:t>
                </a:r>
              </a:p>
            </p:txBody>
          </p:sp>
          <p:sp>
            <p:nvSpPr>
              <p:cNvPr id="43" name="Rectangle 42">
                <a:extLst>
                  <a:ext uri="{FF2B5EF4-FFF2-40B4-BE49-F238E27FC236}">
                    <a16:creationId xmlns:a16="http://schemas.microsoft.com/office/drawing/2014/main" id="{E2089A2E-4672-90CB-E59C-8D0A26B51E4A}"/>
                  </a:ext>
                </a:extLst>
              </p:cNvPr>
              <p:cNvSpPr/>
              <p:nvPr/>
            </p:nvSpPr>
            <p:spPr>
              <a:xfrm>
                <a:off x="748145" y="4308763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rgbClr val="FF0000"/>
                    </a:solidFill>
                  </a:rPr>
                  <a:t>5 + 7 =  ?</a:t>
                </a:r>
              </a:p>
            </p:txBody>
          </p:sp>
          <p:sp>
            <p:nvSpPr>
              <p:cNvPr id="44" name="Rectangle 43">
                <a:extLst>
                  <a:ext uri="{FF2B5EF4-FFF2-40B4-BE49-F238E27FC236}">
                    <a16:creationId xmlns:a16="http://schemas.microsoft.com/office/drawing/2014/main" id="{B76DD4E2-95AE-EE9C-52A4-148D8406E0C4}"/>
                  </a:ext>
                </a:extLst>
              </p:cNvPr>
              <p:cNvSpPr/>
              <p:nvPr/>
            </p:nvSpPr>
            <p:spPr>
              <a:xfrm>
                <a:off x="748145" y="3629890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5 + 6 = 11</a:t>
                </a:r>
              </a:p>
            </p:txBody>
          </p:sp>
        </p:grp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6FF8A8D2-6C1B-A3C4-2317-E426B3FF4AFB}"/>
              </a:ext>
            </a:extLst>
          </p:cNvPr>
          <p:cNvGrpSpPr/>
          <p:nvPr/>
        </p:nvGrpSpPr>
        <p:grpSpPr>
          <a:xfrm>
            <a:off x="7511313" y="4507506"/>
            <a:ext cx="1390760" cy="1574040"/>
            <a:chOff x="748145" y="4292442"/>
            <a:chExt cx="1787236" cy="2022766"/>
          </a:xfrm>
          <a:solidFill>
            <a:srgbClr val="FFFF99"/>
          </a:solidFill>
        </p:grpSpPr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E346D2AF-4A54-390F-804A-6C1BEA82FCA0}"/>
                </a:ext>
              </a:extLst>
            </p:cNvPr>
            <p:cNvSpPr/>
            <p:nvPr/>
          </p:nvSpPr>
          <p:spPr>
            <a:xfrm>
              <a:off x="748145" y="5650189"/>
              <a:ext cx="1787236" cy="66501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100" dirty="0">
                  <a:solidFill>
                    <a:schemeClr val="tx1"/>
                  </a:solidFill>
                </a:rPr>
                <a:t>4 + 9 = 13</a:t>
              </a:r>
            </a:p>
          </p:txBody>
        </p:sp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CA123213-249B-1EC8-BB83-D3F37C169525}"/>
                </a:ext>
              </a:extLst>
            </p:cNvPr>
            <p:cNvGrpSpPr/>
            <p:nvPr/>
          </p:nvGrpSpPr>
          <p:grpSpPr>
            <a:xfrm>
              <a:off x="748145" y="4292442"/>
              <a:ext cx="1787236" cy="1343893"/>
              <a:chOff x="748145" y="4292442"/>
              <a:chExt cx="1787236" cy="1343893"/>
            </a:xfrm>
            <a:grpFill/>
          </p:grpSpPr>
          <p:sp>
            <p:nvSpPr>
              <p:cNvPr id="48" name="Rectangle 47">
                <a:extLst>
                  <a:ext uri="{FF2B5EF4-FFF2-40B4-BE49-F238E27FC236}">
                    <a16:creationId xmlns:a16="http://schemas.microsoft.com/office/drawing/2014/main" id="{106BDFE9-F034-8FF5-7C03-580FDB211E56}"/>
                  </a:ext>
                </a:extLst>
              </p:cNvPr>
              <p:cNvSpPr/>
              <p:nvPr/>
            </p:nvSpPr>
            <p:spPr>
              <a:xfrm>
                <a:off x="748145" y="4971316"/>
                <a:ext cx="1787236" cy="665019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4 + 8 = 12</a:t>
                </a:r>
              </a:p>
            </p:txBody>
          </p:sp>
          <p:sp>
            <p:nvSpPr>
              <p:cNvPr id="49" name="Rectangle 48">
                <a:extLst>
                  <a:ext uri="{FF2B5EF4-FFF2-40B4-BE49-F238E27FC236}">
                    <a16:creationId xmlns:a16="http://schemas.microsoft.com/office/drawing/2014/main" id="{E5F81EE1-67D6-D8D6-7AE4-EAE8159201F8}"/>
                  </a:ext>
                </a:extLst>
              </p:cNvPr>
              <p:cNvSpPr/>
              <p:nvPr/>
            </p:nvSpPr>
            <p:spPr>
              <a:xfrm>
                <a:off x="748145" y="4292442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4 + 7 = 11</a:t>
                </a:r>
              </a:p>
            </p:txBody>
          </p:sp>
        </p:grp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A63FA7E0-87BE-9240-7784-9CB4E87B4928}"/>
              </a:ext>
            </a:extLst>
          </p:cNvPr>
          <p:cNvGrpSpPr/>
          <p:nvPr/>
        </p:nvGrpSpPr>
        <p:grpSpPr>
          <a:xfrm>
            <a:off x="8914349" y="5037534"/>
            <a:ext cx="1390760" cy="1045766"/>
            <a:chOff x="748145" y="4971314"/>
            <a:chExt cx="1787236" cy="1343892"/>
          </a:xfrm>
          <a:solidFill>
            <a:schemeClr val="accent6">
              <a:lumMod val="20000"/>
              <a:lumOff val="80000"/>
            </a:schemeClr>
          </a:solidFill>
        </p:grpSpPr>
        <p:sp>
          <p:nvSpPr>
            <p:cNvPr id="51" name="Rectangle 50">
              <a:extLst>
                <a:ext uri="{FF2B5EF4-FFF2-40B4-BE49-F238E27FC236}">
                  <a16:creationId xmlns:a16="http://schemas.microsoft.com/office/drawing/2014/main" id="{4080642E-2BEE-1860-9B55-DC0AF7286254}"/>
                </a:ext>
              </a:extLst>
            </p:cNvPr>
            <p:cNvSpPr/>
            <p:nvPr/>
          </p:nvSpPr>
          <p:spPr>
            <a:xfrm>
              <a:off x="748145" y="5650188"/>
              <a:ext cx="1787236" cy="66501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100" dirty="0">
                  <a:solidFill>
                    <a:srgbClr val="FF0000"/>
                  </a:solidFill>
                </a:rPr>
                <a:t>3 + 9 =  ?</a:t>
              </a:r>
            </a:p>
          </p:txBody>
        </p:sp>
        <p:sp>
          <p:nvSpPr>
            <p:cNvPr id="52" name="Rectangle 51">
              <a:extLst>
                <a:ext uri="{FF2B5EF4-FFF2-40B4-BE49-F238E27FC236}">
                  <a16:creationId xmlns:a16="http://schemas.microsoft.com/office/drawing/2014/main" id="{C200EBEA-D7AD-80EB-BD8D-75551CF9405D}"/>
                </a:ext>
              </a:extLst>
            </p:cNvPr>
            <p:cNvSpPr/>
            <p:nvPr/>
          </p:nvSpPr>
          <p:spPr>
            <a:xfrm>
              <a:off x="748145" y="4971314"/>
              <a:ext cx="1787236" cy="66501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100" dirty="0">
                  <a:solidFill>
                    <a:schemeClr val="tx1"/>
                  </a:solidFill>
                </a:rPr>
                <a:t>3 + 8 = 11</a:t>
              </a:r>
            </a:p>
          </p:txBody>
        </p:sp>
      </p:grpSp>
      <p:sp>
        <p:nvSpPr>
          <p:cNvPr id="53" name="Rectangle 52">
            <a:extLst>
              <a:ext uri="{FF2B5EF4-FFF2-40B4-BE49-F238E27FC236}">
                <a16:creationId xmlns:a16="http://schemas.microsoft.com/office/drawing/2014/main" id="{7AB8F92A-92C3-63AD-6908-663E2EE8441C}"/>
              </a:ext>
            </a:extLst>
          </p:cNvPr>
          <p:cNvSpPr/>
          <p:nvPr/>
        </p:nvSpPr>
        <p:spPr>
          <a:xfrm>
            <a:off x="10317385" y="5564055"/>
            <a:ext cx="1390760" cy="517492"/>
          </a:xfrm>
          <a:prstGeom prst="rect">
            <a:avLst/>
          </a:prstGeom>
          <a:solidFill>
            <a:srgbClr val="FFFF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dirty="0">
                <a:solidFill>
                  <a:schemeClr val="tx1"/>
                </a:solidFill>
              </a:rPr>
              <a:t>2 + 9 = 11</a:t>
            </a:r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8B99B110-E8D1-DDB8-3344-8992C2F70275}"/>
              </a:ext>
            </a:extLst>
          </p:cNvPr>
          <p:cNvGrpSpPr/>
          <p:nvPr/>
        </p:nvGrpSpPr>
        <p:grpSpPr>
          <a:xfrm>
            <a:off x="3729519" y="421240"/>
            <a:ext cx="7438490" cy="3038711"/>
            <a:chOff x="5107266" y="455668"/>
            <a:chExt cx="6309790" cy="2507607"/>
          </a:xfrm>
        </p:grpSpPr>
        <p:pic>
          <p:nvPicPr>
            <p:cNvPr id="55" name="Picture 54">
              <a:extLst>
                <a:ext uri="{FF2B5EF4-FFF2-40B4-BE49-F238E27FC236}">
                  <a16:creationId xmlns:a16="http://schemas.microsoft.com/office/drawing/2014/main" id="{5BE3637F-9278-5B85-F72C-E0F7416D633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>
              <a:clrChange>
                <a:clrFrom>
                  <a:srgbClr val="FFFFFD"/>
                </a:clrFrom>
                <a:clrTo>
                  <a:srgbClr val="FFFFFD">
                    <a:alpha val="0"/>
                  </a:srgbClr>
                </a:clrTo>
              </a:clrChange>
            </a:blip>
            <a:srcRect l="77641" t="30811" b="3077"/>
            <a:stretch/>
          </p:blipFill>
          <p:spPr>
            <a:xfrm>
              <a:off x="9986123" y="1212644"/>
              <a:ext cx="1430933" cy="1750631"/>
            </a:xfrm>
            <a:prstGeom prst="rect">
              <a:avLst/>
            </a:prstGeom>
            <a:solidFill>
              <a:schemeClr val="bg1"/>
            </a:solidFill>
          </p:spPr>
        </p:pic>
        <p:sp>
          <p:nvSpPr>
            <p:cNvPr id="56" name="Thought Bubble: Cloud 55">
              <a:extLst>
                <a:ext uri="{FF2B5EF4-FFF2-40B4-BE49-F238E27FC236}">
                  <a16:creationId xmlns:a16="http://schemas.microsoft.com/office/drawing/2014/main" id="{0757B280-7420-D4E5-5362-DAADDD11FD48}"/>
                </a:ext>
              </a:extLst>
            </p:cNvPr>
            <p:cNvSpPr/>
            <p:nvPr/>
          </p:nvSpPr>
          <p:spPr>
            <a:xfrm>
              <a:off x="5107266" y="455668"/>
              <a:ext cx="4878857" cy="1537502"/>
            </a:xfrm>
            <a:prstGeom prst="cloudCallout">
              <a:avLst>
                <a:gd name="adj1" fmla="val 54834"/>
                <a:gd name="adj2" fmla="val 58929"/>
              </a:avLst>
            </a:pr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7627E62A-2E8C-6325-7692-07917D8C6768}"/>
                </a:ext>
              </a:extLst>
            </p:cNvPr>
            <p:cNvSpPr txBox="1"/>
            <p:nvPr/>
          </p:nvSpPr>
          <p:spPr>
            <a:xfrm>
              <a:off x="5204037" y="750979"/>
              <a:ext cx="4514377" cy="99053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400" dirty="0"/>
                <a:t>À, </a:t>
              </a:r>
              <a:r>
                <a:rPr lang="en-US" sz="2400" dirty="0" err="1"/>
                <a:t>đó</a:t>
              </a:r>
              <a:r>
                <a:rPr lang="en-US" sz="2400" dirty="0"/>
                <a:t> </a:t>
              </a:r>
              <a:r>
                <a:rPr lang="en-US" sz="2400" dirty="0" err="1"/>
                <a:t>là</a:t>
              </a:r>
              <a:r>
                <a:rPr lang="en-US" sz="2400" dirty="0"/>
                <a:t> </a:t>
              </a:r>
              <a:r>
                <a:rPr lang="en-US" sz="2400" dirty="0" err="1"/>
                <a:t>các</a:t>
              </a:r>
              <a:r>
                <a:rPr lang="en-US" sz="2400" dirty="0"/>
                <a:t> </a:t>
              </a:r>
              <a:r>
                <a:rPr lang="en-US" sz="2400" dirty="0" err="1"/>
                <a:t>phép</a:t>
              </a:r>
              <a:r>
                <a:rPr lang="en-US" sz="2400" dirty="0"/>
                <a:t> </a:t>
              </a:r>
              <a:r>
                <a:rPr lang="en-US" sz="2400" dirty="0" err="1"/>
                <a:t>cộng</a:t>
              </a:r>
              <a:r>
                <a:rPr lang="en-US" sz="2400" dirty="0"/>
                <a:t> qua 10. </a:t>
              </a:r>
            </a:p>
            <a:p>
              <a:pPr algn="ctr"/>
              <a:r>
                <a:rPr lang="en-US" sz="2400" dirty="0" err="1"/>
                <a:t>Chúng</a:t>
              </a:r>
              <a:r>
                <a:rPr lang="en-US" sz="2400" dirty="0"/>
                <a:t> ta </a:t>
              </a:r>
              <a:r>
                <a:rPr lang="en-US" sz="2400" dirty="0" err="1"/>
                <a:t>hoàn</a:t>
              </a:r>
              <a:r>
                <a:rPr lang="en-US" sz="2400" dirty="0"/>
                <a:t> </a:t>
              </a:r>
              <a:r>
                <a:rPr lang="en-US" sz="2400" dirty="0" err="1"/>
                <a:t>thành</a:t>
              </a:r>
              <a:r>
                <a:rPr lang="en-US" sz="2400" dirty="0"/>
                <a:t> </a:t>
              </a:r>
              <a:r>
                <a:rPr lang="en-US" sz="2400" dirty="0" err="1"/>
                <a:t>luôn</a:t>
              </a:r>
              <a:r>
                <a:rPr lang="en-US" sz="2400" dirty="0"/>
                <a:t> </a:t>
              </a:r>
            </a:p>
            <a:p>
              <a:pPr algn="ctr"/>
              <a:r>
                <a:rPr lang="en-US" sz="2400" dirty="0" err="1"/>
                <a:t>bảng</a:t>
              </a:r>
              <a:r>
                <a:rPr lang="en-US" sz="2400" dirty="0"/>
                <a:t> </a:t>
              </a:r>
              <a:r>
                <a:rPr lang="en-US" sz="2400" dirty="0" err="1"/>
                <a:t>cộng</a:t>
              </a:r>
              <a:r>
                <a:rPr lang="en-US" sz="2400" dirty="0"/>
                <a:t> (qua 10) </a:t>
              </a:r>
              <a:r>
                <a:rPr lang="en-US" sz="2400" dirty="0" err="1"/>
                <a:t>nào</a:t>
              </a:r>
              <a:r>
                <a:rPr lang="en-US" sz="2400" dirty="0"/>
                <a:t>!</a:t>
              </a:r>
            </a:p>
          </p:txBody>
        </p:sp>
      </p:grpSp>
      <p:sp>
        <p:nvSpPr>
          <p:cNvPr id="58" name="Rectangle 57">
            <a:extLst>
              <a:ext uri="{FF2B5EF4-FFF2-40B4-BE49-F238E27FC236}">
                <a16:creationId xmlns:a16="http://schemas.microsoft.com/office/drawing/2014/main" id="{D94C9191-3CA5-12AB-8D9A-06A3B102B37D}"/>
              </a:ext>
            </a:extLst>
          </p:cNvPr>
          <p:cNvSpPr/>
          <p:nvPr/>
        </p:nvSpPr>
        <p:spPr>
          <a:xfrm>
            <a:off x="480763" y="2402527"/>
            <a:ext cx="1390760" cy="517492"/>
          </a:xfrm>
          <a:prstGeom prst="rect">
            <a:avLst/>
          </a:prstGeom>
          <a:solidFill>
            <a:srgbClr val="C3D69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b="1" dirty="0">
                <a:solidFill>
                  <a:srgbClr val="FF0000"/>
                </a:solidFill>
              </a:rPr>
              <a:t>9 + 3 = 12</a:t>
            </a: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7943600D-7BA6-3132-3A16-E40EEEB63F6C}"/>
              </a:ext>
            </a:extLst>
          </p:cNvPr>
          <p:cNvSpPr/>
          <p:nvPr/>
        </p:nvSpPr>
        <p:spPr>
          <a:xfrm>
            <a:off x="3291401" y="3467568"/>
            <a:ext cx="1390760" cy="517492"/>
          </a:xfrm>
          <a:prstGeom prst="rect">
            <a:avLst/>
          </a:prstGeom>
          <a:solidFill>
            <a:srgbClr val="C3D69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b="1" dirty="0">
                <a:solidFill>
                  <a:srgbClr val="FF0000"/>
                </a:solidFill>
              </a:rPr>
              <a:t>7 + 5 = 12</a:t>
            </a: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B1597A4D-2F0A-1E1F-C322-99D7376330A2}"/>
              </a:ext>
            </a:extLst>
          </p:cNvPr>
          <p:cNvSpPr/>
          <p:nvPr/>
        </p:nvSpPr>
        <p:spPr>
          <a:xfrm>
            <a:off x="7511313" y="8322470"/>
            <a:ext cx="1390760" cy="517492"/>
          </a:xfrm>
          <a:prstGeom prst="rect">
            <a:avLst/>
          </a:prstGeom>
          <a:solidFill>
            <a:srgbClr val="FFFF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dirty="0">
                <a:solidFill>
                  <a:srgbClr val="FF0000"/>
                </a:solidFill>
              </a:rPr>
              <a:t>16 – 8 = 8</a:t>
            </a:r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D22C7F55-D427-DF7F-1259-59DDD22E3752}"/>
              </a:ext>
            </a:extLst>
          </p:cNvPr>
          <p:cNvSpPr/>
          <p:nvPr/>
        </p:nvSpPr>
        <p:spPr>
          <a:xfrm>
            <a:off x="8912042" y="5562934"/>
            <a:ext cx="1390760" cy="517492"/>
          </a:xfrm>
          <a:prstGeom prst="rect">
            <a:avLst/>
          </a:prstGeom>
          <a:solidFill>
            <a:srgbClr val="C3D69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b="1" dirty="0">
                <a:solidFill>
                  <a:srgbClr val="FF0000"/>
                </a:solidFill>
              </a:rPr>
              <a:t>3 + 9 = 12</a:t>
            </a:r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2AAFAAE9-4353-9860-F659-211B3958BE2B}"/>
              </a:ext>
            </a:extLst>
          </p:cNvPr>
          <p:cNvSpPr/>
          <p:nvPr/>
        </p:nvSpPr>
        <p:spPr>
          <a:xfrm>
            <a:off x="6102526" y="4518683"/>
            <a:ext cx="1390760" cy="517492"/>
          </a:xfrm>
          <a:prstGeom prst="rect">
            <a:avLst/>
          </a:prstGeom>
          <a:solidFill>
            <a:srgbClr val="C3D69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b="1" dirty="0">
                <a:solidFill>
                  <a:srgbClr val="FF0000"/>
                </a:solidFill>
              </a:rPr>
              <a:t>5 + 7 = 12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832837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59" grpId="0" animBg="1"/>
      <p:bldP spid="60" grpId="0" animBg="1"/>
      <p:bldP spid="61" grpId="0" animBg="1"/>
      <p:bldP spid="62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A223BCC3-A0BA-3690-3581-07A9C0D5BF9E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t="1189" b="6443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F49A1B6F-CC38-9628-DC6C-8B8ED3CE6F76}"/>
              </a:ext>
            </a:extLst>
          </p:cNvPr>
          <p:cNvSpPr/>
          <p:nvPr/>
        </p:nvSpPr>
        <p:spPr>
          <a:xfrm>
            <a:off x="301783" y="132768"/>
            <a:ext cx="11588434" cy="6592465"/>
          </a:xfrm>
          <a:prstGeom prst="roundRect">
            <a:avLst>
              <a:gd name="adj" fmla="val 8514"/>
            </a:avLst>
          </a:prstGeom>
          <a:solidFill>
            <a:schemeClr val="bg1">
              <a:alpha val="97000"/>
            </a:schemeClr>
          </a:solidFill>
          <a:ln w="57150">
            <a:solidFill>
              <a:srgbClr val="FFD966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75C41D41-8E7E-2110-3E68-DF1FFCF9C8F9}"/>
              </a:ext>
            </a:extLst>
          </p:cNvPr>
          <p:cNvSpPr/>
          <p:nvPr/>
        </p:nvSpPr>
        <p:spPr>
          <a:xfrm>
            <a:off x="599771" y="1673419"/>
            <a:ext cx="889233" cy="381884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9 + 2</a:t>
            </a: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4484F161-029B-B5B4-FCDE-8A6CD7FF1064}"/>
              </a:ext>
            </a:extLst>
          </p:cNvPr>
          <p:cNvSpPr/>
          <p:nvPr/>
        </p:nvSpPr>
        <p:spPr>
          <a:xfrm>
            <a:off x="599771" y="2241765"/>
            <a:ext cx="889233" cy="381884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9 + 3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CB39AE96-494F-9B3D-17D3-343A219CB20E}"/>
              </a:ext>
            </a:extLst>
          </p:cNvPr>
          <p:cNvSpPr/>
          <p:nvPr/>
        </p:nvSpPr>
        <p:spPr>
          <a:xfrm>
            <a:off x="599771" y="2810111"/>
            <a:ext cx="889233" cy="381884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9 + 4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B9C84527-083F-60F1-39DB-F2CD64571069}"/>
              </a:ext>
            </a:extLst>
          </p:cNvPr>
          <p:cNvSpPr/>
          <p:nvPr/>
        </p:nvSpPr>
        <p:spPr>
          <a:xfrm>
            <a:off x="599771" y="3350016"/>
            <a:ext cx="889233" cy="381884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9 + 5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19590178-BB83-A037-92A0-883B5B06B519}"/>
              </a:ext>
            </a:extLst>
          </p:cNvPr>
          <p:cNvSpPr/>
          <p:nvPr/>
        </p:nvSpPr>
        <p:spPr>
          <a:xfrm>
            <a:off x="599771" y="3946803"/>
            <a:ext cx="889233" cy="381884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9 + 6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515059A3-FA43-A151-5F5D-9712F499F4AD}"/>
              </a:ext>
            </a:extLst>
          </p:cNvPr>
          <p:cNvSpPr/>
          <p:nvPr/>
        </p:nvSpPr>
        <p:spPr>
          <a:xfrm>
            <a:off x="599771" y="4515149"/>
            <a:ext cx="889233" cy="381884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9 + 7</a:t>
            </a: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096CEAEF-9792-DAAA-7A65-FD231D0178AA}"/>
              </a:ext>
            </a:extLst>
          </p:cNvPr>
          <p:cNvSpPr/>
          <p:nvPr/>
        </p:nvSpPr>
        <p:spPr>
          <a:xfrm>
            <a:off x="599771" y="5083495"/>
            <a:ext cx="889233" cy="381884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9 + 8</a:t>
            </a: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8ADF78E2-91A3-2127-3477-3EE26F0C396E}"/>
              </a:ext>
            </a:extLst>
          </p:cNvPr>
          <p:cNvSpPr/>
          <p:nvPr/>
        </p:nvSpPr>
        <p:spPr>
          <a:xfrm>
            <a:off x="599771" y="5651842"/>
            <a:ext cx="889233" cy="381884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9 + 9</a:t>
            </a:r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C060819D-03B2-1441-6189-56156E14638C}"/>
              </a:ext>
            </a:extLst>
          </p:cNvPr>
          <p:cNvSpPr/>
          <p:nvPr/>
        </p:nvSpPr>
        <p:spPr>
          <a:xfrm>
            <a:off x="1855057" y="2241765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8 + 3</a:t>
            </a:r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EC278613-C30E-7455-82D2-13464AE3E73D}"/>
              </a:ext>
            </a:extLst>
          </p:cNvPr>
          <p:cNvSpPr/>
          <p:nvPr/>
        </p:nvSpPr>
        <p:spPr>
          <a:xfrm>
            <a:off x="1855057" y="2810111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8 + 4</a:t>
            </a:r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5E58681A-3CB3-D26A-A3AF-6A584637EEDF}"/>
              </a:ext>
            </a:extLst>
          </p:cNvPr>
          <p:cNvSpPr/>
          <p:nvPr/>
        </p:nvSpPr>
        <p:spPr>
          <a:xfrm>
            <a:off x="1855057" y="3378457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8 + 5</a:t>
            </a:r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7F5336B0-6DF3-3C90-F65E-E9B6B7B46DBE}"/>
              </a:ext>
            </a:extLst>
          </p:cNvPr>
          <p:cNvSpPr/>
          <p:nvPr/>
        </p:nvSpPr>
        <p:spPr>
          <a:xfrm>
            <a:off x="1855057" y="3918362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8 + 6</a:t>
            </a:r>
          </a:p>
        </p:txBody>
      </p: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C683B461-3F03-F9E5-3CAE-E5CBB7EBD89C}"/>
              </a:ext>
            </a:extLst>
          </p:cNvPr>
          <p:cNvSpPr/>
          <p:nvPr/>
        </p:nvSpPr>
        <p:spPr>
          <a:xfrm>
            <a:off x="1855057" y="4515149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8 + 7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2D043F00-94EC-17AE-344A-30DC664D7A53}"/>
              </a:ext>
            </a:extLst>
          </p:cNvPr>
          <p:cNvSpPr/>
          <p:nvPr/>
        </p:nvSpPr>
        <p:spPr>
          <a:xfrm>
            <a:off x="1855057" y="5083495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8 + 8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82A21761-1E01-B2CC-C2FD-2AA70D46AB4E}"/>
              </a:ext>
            </a:extLst>
          </p:cNvPr>
          <p:cNvSpPr/>
          <p:nvPr/>
        </p:nvSpPr>
        <p:spPr>
          <a:xfrm>
            <a:off x="1855057" y="5651842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8 + 9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765CB626-C209-5609-EF8A-1AE93B968184}"/>
              </a:ext>
            </a:extLst>
          </p:cNvPr>
          <p:cNvSpPr/>
          <p:nvPr/>
        </p:nvSpPr>
        <p:spPr>
          <a:xfrm>
            <a:off x="3233408" y="2810111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7 + 4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A2BCAF3C-7AE4-DF57-6F3D-41DC6BC3541C}"/>
              </a:ext>
            </a:extLst>
          </p:cNvPr>
          <p:cNvSpPr/>
          <p:nvPr/>
        </p:nvSpPr>
        <p:spPr>
          <a:xfrm>
            <a:off x="3233408" y="3378457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7 + 5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201CE661-9D00-7086-0265-20B668DB2522}"/>
              </a:ext>
            </a:extLst>
          </p:cNvPr>
          <p:cNvSpPr/>
          <p:nvPr/>
        </p:nvSpPr>
        <p:spPr>
          <a:xfrm>
            <a:off x="3233408" y="3946803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7 + 6</a:t>
            </a:r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34D8BBD9-E61F-03F5-E8BB-95C7457881C1}"/>
              </a:ext>
            </a:extLst>
          </p:cNvPr>
          <p:cNvSpPr/>
          <p:nvPr/>
        </p:nvSpPr>
        <p:spPr>
          <a:xfrm>
            <a:off x="3233408" y="4486708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7 + 7</a:t>
            </a: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DCA01F4F-FB6B-AB6F-C4FD-FB870BFAC86A}"/>
              </a:ext>
            </a:extLst>
          </p:cNvPr>
          <p:cNvSpPr/>
          <p:nvPr/>
        </p:nvSpPr>
        <p:spPr>
          <a:xfrm>
            <a:off x="3233408" y="5083495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7 + 8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F15B90BA-E848-9B11-C476-05966644B9ED}"/>
              </a:ext>
            </a:extLst>
          </p:cNvPr>
          <p:cNvSpPr/>
          <p:nvPr/>
        </p:nvSpPr>
        <p:spPr>
          <a:xfrm>
            <a:off x="3233408" y="5651842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7 + 9</a:t>
            </a: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9C33FDBF-A6E6-25FF-2438-867EB12D1011}"/>
              </a:ext>
            </a:extLst>
          </p:cNvPr>
          <p:cNvSpPr/>
          <p:nvPr/>
        </p:nvSpPr>
        <p:spPr>
          <a:xfrm>
            <a:off x="4611607" y="3378457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6 + 5</a:t>
            </a:r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3927E8DB-C012-60EF-C9C3-BFA5FDCD29F0}"/>
              </a:ext>
            </a:extLst>
          </p:cNvPr>
          <p:cNvSpPr/>
          <p:nvPr/>
        </p:nvSpPr>
        <p:spPr>
          <a:xfrm>
            <a:off x="4611607" y="3946803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6 + 6</a:t>
            </a: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8582056D-11B1-272F-BB8A-493E897D586F}"/>
              </a:ext>
            </a:extLst>
          </p:cNvPr>
          <p:cNvSpPr/>
          <p:nvPr/>
        </p:nvSpPr>
        <p:spPr>
          <a:xfrm>
            <a:off x="4611607" y="4515149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6 + 7</a:t>
            </a:r>
          </a:p>
        </p:txBody>
      </p:sp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id="{C84D9194-F316-BA32-ECC4-3D6D0FDF3A02}"/>
              </a:ext>
            </a:extLst>
          </p:cNvPr>
          <p:cNvSpPr/>
          <p:nvPr/>
        </p:nvSpPr>
        <p:spPr>
          <a:xfrm>
            <a:off x="4611607" y="5055054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6 + 8</a:t>
            </a:r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D444542F-78C0-42F4-6DD1-C425128B4569}"/>
              </a:ext>
            </a:extLst>
          </p:cNvPr>
          <p:cNvSpPr/>
          <p:nvPr/>
        </p:nvSpPr>
        <p:spPr>
          <a:xfrm>
            <a:off x="4611607" y="5651842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6 + 9</a:t>
            </a: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9B0B7F75-0E35-DC43-2BCE-29B1C20D40B5}"/>
              </a:ext>
            </a:extLst>
          </p:cNvPr>
          <p:cNvSpPr/>
          <p:nvPr/>
        </p:nvSpPr>
        <p:spPr>
          <a:xfrm>
            <a:off x="5943547" y="3946803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5 + 6</a:t>
            </a:r>
          </a:p>
        </p:txBody>
      </p:sp>
      <p:sp>
        <p:nvSpPr>
          <p:cNvPr id="33" name="Rectangle: Rounded Corners 32">
            <a:extLst>
              <a:ext uri="{FF2B5EF4-FFF2-40B4-BE49-F238E27FC236}">
                <a16:creationId xmlns:a16="http://schemas.microsoft.com/office/drawing/2014/main" id="{6A1A02EC-906C-2382-2BA1-B30C4ECA78E7}"/>
              </a:ext>
            </a:extLst>
          </p:cNvPr>
          <p:cNvSpPr/>
          <p:nvPr/>
        </p:nvSpPr>
        <p:spPr>
          <a:xfrm>
            <a:off x="5943547" y="4515149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5 + 7</a:t>
            </a:r>
          </a:p>
        </p:txBody>
      </p: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6A39EF47-D8FF-EB37-54AE-528A0D0BD958}"/>
              </a:ext>
            </a:extLst>
          </p:cNvPr>
          <p:cNvSpPr/>
          <p:nvPr/>
        </p:nvSpPr>
        <p:spPr>
          <a:xfrm>
            <a:off x="5943547" y="5083495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5 + 8</a:t>
            </a:r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AA81ABD1-A15B-2F0D-9F0D-1A80D9898DE3}"/>
              </a:ext>
            </a:extLst>
          </p:cNvPr>
          <p:cNvSpPr/>
          <p:nvPr/>
        </p:nvSpPr>
        <p:spPr>
          <a:xfrm>
            <a:off x="5943547" y="5623401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5 + 9</a:t>
            </a:r>
          </a:p>
        </p:txBody>
      </p:sp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44255AC4-1114-7DD3-2401-79D367A760C9}"/>
              </a:ext>
            </a:extLst>
          </p:cNvPr>
          <p:cNvSpPr/>
          <p:nvPr/>
        </p:nvSpPr>
        <p:spPr>
          <a:xfrm>
            <a:off x="7310832" y="4506274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4 + 7</a:t>
            </a: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364527E7-FADA-C122-F183-4C517D09E5D7}"/>
              </a:ext>
            </a:extLst>
          </p:cNvPr>
          <p:cNvSpPr/>
          <p:nvPr/>
        </p:nvSpPr>
        <p:spPr>
          <a:xfrm>
            <a:off x="7310832" y="5074620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4 + 8</a:t>
            </a:r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B7FB8782-7068-F841-9AFD-0DA1DD9CE086}"/>
              </a:ext>
            </a:extLst>
          </p:cNvPr>
          <p:cNvSpPr/>
          <p:nvPr/>
        </p:nvSpPr>
        <p:spPr>
          <a:xfrm>
            <a:off x="7310832" y="5642967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4 + 9</a:t>
            </a:r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48CED366-00C2-BE78-DD29-9CFDCFB49CDA}"/>
              </a:ext>
            </a:extLst>
          </p:cNvPr>
          <p:cNvSpPr/>
          <p:nvPr/>
        </p:nvSpPr>
        <p:spPr>
          <a:xfrm>
            <a:off x="8676087" y="5071562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3 + 8</a:t>
            </a:r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021D7549-6DEB-F4AC-AA05-E5D1F35D4AAF}"/>
              </a:ext>
            </a:extLst>
          </p:cNvPr>
          <p:cNvSpPr/>
          <p:nvPr/>
        </p:nvSpPr>
        <p:spPr>
          <a:xfrm>
            <a:off x="8676087" y="5639909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3 + 9</a:t>
            </a:r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52B18B1A-8FB4-4D47-6445-CF6389155CE6}"/>
              </a:ext>
            </a:extLst>
          </p:cNvPr>
          <p:cNvSpPr/>
          <p:nvPr/>
        </p:nvSpPr>
        <p:spPr>
          <a:xfrm>
            <a:off x="10055514" y="5639909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2 + 9</a:t>
            </a:r>
          </a:p>
        </p:txBody>
      </p:sp>
      <p:sp>
        <p:nvSpPr>
          <p:cNvPr id="42" name="Google Shape;290;p7">
            <a:extLst>
              <a:ext uri="{FF2B5EF4-FFF2-40B4-BE49-F238E27FC236}">
                <a16:creationId xmlns:a16="http://schemas.microsoft.com/office/drawing/2014/main" id="{103994AA-06DC-76A4-AA68-109F3A691B7E}"/>
              </a:ext>
            </a:extLst>
          </p:cNvPr>
          <p:cNvSpPr txBox="1"/>
          <p:nvPr/>
        </p:nvSpPr>
        <p:spPr>
          <a:xfrm>
            <a:off x="4553497" y="423842"/>
            <a:ext cx="4585437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4400" b="1" kern="0" dirty="0">
                <a:ln w="22225">
                  <a:noFill/>
                  <a:prstDash val="solid"/>
                </a:ln>
                <a:solidFill>
                  <a:srgbClr val="FF0000"/>
                </a:solidFill>
                <a:ea typeface="Times New Roman"/>
                <a:cs typeface="Times New Roman"/>
                <a:sym typeface="Times New Roman"/>
              </a:rPr>
              <a:t>BẢNG CỘNG</a:t>
            </a:r>
            <a:endParaRPr lang="en-US" sz="4000" b="1" kern="0" dirty="0">
              <a:ln w="22225">
                <a:noFill/>
                <a:prstDash val="solid"/>
              </a:ln>
              <a:solidFill>
                <a:srgbClr val="FF0000"/>
              </a:solidFill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54A9F018-3961-6CEF-4899-34CBB6194DAC}"/>
              </a:ext>
            </a:extLst>
          </p:cNvPr>
          <p:cNvSpPr/>
          <p:nvPr/>
        </p:nvSpPr>
        <p:spPr>
          <a:xfrm>
            <a:off x="390619" y="1455938"/>
            <a:ext cx="1296140" cy="4785064"/>
          </a:xfrm>
          <a:prstGeom prst="rect">
            <a:avLst/>
          </a:prstGeom>
          <a:noFill/>
          <a:ln w="57150" cap="flat" cmpd="sng" algn="ctr">
            <a:solidFill>
              <a:srgbClr val="00FF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90202098-FE4A-0074-C457-19F3F4B8E34A}"/>
              </a:ext>
            </a:extLst>
          </p:cNvPr>
          <p:cNvSpPr/>
          <p:nvPr/>
        </p:nvSpPr>
        <p:spPr>
          <a:xfrm>
            <a:off x="1733353" y="2055303"/>
            <a:ext cx="1296140" cy="4185699"/>
          </a:xfrm>
          <a:prstGeom prst="rect">
            <a:avLst/>
          </a:prstGeom>
          <a:noFill/>
          <a:ln w="57150" cap="flat" cmpd="sng" algn="ctr">
            <a:solidFill>
              <a:srgbClr val="00FF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7D50FA17-4722-168E-77A5-6A8C3B249026}"/>
              </a:ext>
            </a:extLst>
          </p:cNvPr>
          <p:cNvSpPr/>
          <p:nvPr/>
        </p:nvSpPr>
        <p:spPr>
          <a:xfrm>
            <a:off x="3115174" y="2623649"/>
            <a:ext cx="1296140" cy="3626508"/>
          </a:xfrm>
          <a:prstGeom prst="rect">
            <a:avLst/>
          </a:prstGeom>
          <a:noFill/>
          <a:ln w="57150" cap="flat" cmpd="sng" algn="ctr">
            <a:solidFill>
              <a:srgbClr val="00FF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8785E6EC-725B-40EE-7C45-432FDAB4DFAC}"/>
              </a:ext>
            </a:extLst>
          </p:cNvPr>
          <p:cNvSpPr/>
          <p:nvPr/>
        </p:nvSpPr>
        <p:spPr>
          <a:xfrm>
            <a:off x="4509892" y="3191995"/>
            <a:ext cx="1296140" cy="3051218"/>
          </a:xfrm>
          <a:prstGeom prst="rect">
            <a:avLst/>
          </a:prstGeom>
          <a:noFill/>
          <a:ln w="57150" cap="flat" cmpd="sng" algn="ctr">
            <a:solidFill>
              <a:srgbClr val="00FF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28914999-74DC-2FB9-C098-5FCDCE5997A0}"/>
              </a:ext>
            </a:extLst>
          </p:cNvPr>
          <p:cNvSpPr/>
          <p:nvPr/>
        </p:nvSpPr>
        <p:spPr>
          <a:xfrm>
            <a:off x="5798670" y="3760341"/>
            <a:ext cx="1296140" cy="2499800"/>
          </a:xfrm>
          <a:prstGeom prst="rect">
            <a:avLst/>
          </a:prstGeom>
          <a:noFill/>
          <a:ln w="57150" cap="flat" cmpd="sng" algn="ctr">
            <a:solidFill>
              <a:srgbClr val="00FF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68BF884C-CD40-D36F-226B-3C990202F603}"/>
              </a:ext>
            </a:extLst>
          </p:cNvPr>
          <p:cNvSpPr/>
          <p:nvPr/>
        </p:nvSpPr>
        <p:spPr>
          <a:xfrm>
            <a:off x="7186026" y="4233265"/>
            <a:ext cx="1296140" cy="2007737"/>
          </a:xfrm>
          <a:prstGeom prst="rect">
            <a:avLst/>
          </a:prstGeom>
          <a:noFill/>
          <a:ln w="57150" cap="flat" cmpd="sng" algn="ctr">
            <a:solidFill>
              <a:srgbClr val="00FF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B6D1844C-0B57-0C15-8B83-9490153EE5D8}"/>
              </a:ext>
            </a:extLst>
          </p:cNvPr>
          <p:cNvSpPr/>
          <p:nvPr/>
        </p:nvSpPr>
        <p:spPr>
          <a:xfrm>
            <a:off x="8538859" y="4897032"/>
            <a:ext cx="1296140" cy="1334667"/>
          </a:xfrm>
          <a:prstGeom prst="rect">
            <a:avLst/>
          </a:prstGeom>
          <a:noFill/>
          <a:ln w="57150" cap="flat" cmpd="sng" algn="ctr">
            <a:solidFill>
              <a:srgbClr val="00FF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056122FF-A4CF-3A69-65EE-AB1FC5CAC887}"/>
              </a:ext>
            </a:extLst>
          </p:cNvPr>
          <p:cNvSpPr/>
          <p:nvPr/>
        </p:nvSpPr>
        <p:spPr>
          <a:xfrm>
            <a:off x="9918326" y="5465379"/>
            <a:ext cx="1296140" cy="766320"/>
          </a:xfrm>
          <a:prstGeom prst="rect">
            <a:avLst/>
          </a:prstGeom>
          <a:noFill/>
          <a:ln w="57150" cap="flat" cmpd="sng" algn="ctr">
            <a:solidFill>
              <a:srgbClr val="00FF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1" name="Speech Bubble: Rectangle with Corners Rounded 50">
            <a:extLst>
              <a:ext uri="{FF2B5EF4-FFF2-40B4-BE49-F238E27FC236}">
                <a16:creationId xmlns:a16="http://schemas.microsoft.com/office/drawing/2014/main" id="{1C93537A-29F5-91BB-0248-2C45B6AD360F}"/>
              </a:ext>
            </a:extLst>
          </p:cNvPr>
          <p:cNvSpPr/>
          <p:nvPr/>
        </p:nvSpPr>
        <p:spPr>
          <a:xfrm>
            <a:off x="2130641" y="767392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solidFill>
            <a:srgbClr val="FFFFFF"/>
          </a:solidFill>
          <a:ln w="25400" cap="flat" cmpd="sng" algn="ctr">
            <a:solidFill>
              <a:srgbClr val="FF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Bảng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cộng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9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với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một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số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2" name="Speech Bubble: Rectangle with Corners Rounded 51">
            <a:extLst>
              <a:ext uri="{FF2B5EF4-FFF2-40B4-BE49-F238E27FC236}">
                <a16:creationId xmlns:a16="http://schemas.microsoft.com/office/drawing/2014/main" id="{967FE513-40C4-1301-E084-B10A06F3EBAD}"/>
              </a:ext>
            </a:extLst>
          </p:cNvPr>
          <p:cNvSpPr/>
          <p:nvPr/>
        </p:nvSpPr>
        <p:spPr>
          <a:xfrm>
            <a:off x="3486816" y="1168957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solidFill>
            <a:srgbClr val="FFFFFF"/>
          </a:solidFill>
          <a:ln w="25400" cap="flat" cmpd="sng" algn="ctr">
            <a:solidFill>
              <a:srgbClr val="4F81BD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Bảng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cộng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8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với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một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số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3" name="Speech Bubble: Rectangle with Corners Rounded 52">
            <a:extLst>
              <a:ext uri="{FF2B5EF4-FFF2-40B4-BE49-F238E27FC236}">
                <a16:creationId xmlns:a16="http://schemas.microsoft.com/office/drawing/2014/main" id="{35ECBAD7-0EF6-E5AA-62BE-FBB57E3415E9}"/>
              </a:ext>
            </a:extLst>
          </p:cNvPr>
          <p:cNvSpPr/>
          <p:nvPr/>
        </p:nvSpPr>
        <p:spPr>
          <a:xfrm>
            <a:off x="4829550" y="1698273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solidFill>
            <a:srgbClr val="FFFFFF"/>
          </a:solidFill>
          <a:ln w="38100" cap="flat" cmpd="sng" algn="ctr">
            <a:solidFill>
              <a:srgbClr val="7030A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Bảng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cộng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7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với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một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số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4" name="Speech Bubble: Rectangle with Corners Rounded 53">
            <a:extLst>
              <a:ext uri="{FF2B5EF4-FFF2-40B4-BE49-F238E27FC236}">
                <a16:creationId xmlns:a16="http://schemas.microsoft.com/office/drawing/2014/main" id="{C9CD607D-0225-4DC7-7C77-28347B74260E}"/>
              </a:ext>
            </a:extLst>
          </p:cNvPr>
          <p:cNvSpPr/>
          <p:nvPr/>
        </p:nvSpPr>
        <p:spPr>
          <a:xfrm>
            <a:off x="6237375" y="2451258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solidFill>
            <a:srgbClr val="FFFFFF"/>
          </a:solidFill>
          <a:ln w="38100" cap="flat" cmpd="sng" algn="ctr">
            <a:solidFill>
              <a:srgbClr val="51B416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Bảng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cộng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6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với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một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số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0066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5" name="Speech Bubble: Rectangle with Corners Rounded 54">
            <a:extLst>
              <a:ext uri="{FF2B5EF4-FFF2-40B4-BE49-F238E27FC236}">
                <a16:creationId xmlns:a16="http://schemas.microsoft.com/office/drawing/2014/main" id="{339C9BED-612B-9606-CA97-70F7FA37208F}"/>
              </a:ext>
            </a:extLst>
          </p:cNvPr>
          <p:cNvSpPr/>
          <p:nvPr/>
        </p:nvSpPr>
        <p:spPr>
          <a:xfrm>
            <a:off x="7526153" y="2945653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solidFill>
            <a:srgbClr val="FFFFFF"/>
          </a:solidFill>
          <a:ln w="38100" cap="flat" cmpd="sng" algn="ctr">
            <a:solidFill>
              <a:srgbClr val="FF00FF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Bảng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cộng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5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với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một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số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6" name="Speech Bubble: Rectangle with Corners Rounded 55">
            <a:extLst>
              <a:ext uri="{FF2B5EF4-FFF2-40B4-BE49-F238E27FC236}">
                <a16:creationId xmlns:a16="http://schemas.microsoft.com/office/drawing/2014/main" id="{7CA8EA81-BC13-5988-AC5F-68358132C921}"/>
              </a:ext>
            </a:extLst>
          </p:cNvPr>
          <p:cNvSpPr/>
          <p:nvPr/>
        </p:nvSpPr>
        <p:spPr>
          <a:xfrm>
            <a:off x="9006935" y="3463457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solidFill>
            <a:srgbClr val="FFFFFF"/>
          </a:solidFill>
          <a:ln w="38100" cap="flat" cmpd="sng" algn="ctr">
            <a:solidFill>
              <a:srgbClr val="FF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Bảng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cộng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4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với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một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số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7" name="Speech Bubble: Rectangle with Corners Rounded 56">
            <a:extLst>
              <a:ext uri="{FF2B5EF4-FFF2-40B4-BE49-F238E27FC236}">
                <a16:creationId xmlns:a16="http://schemas.microsoft.com/office/drawing/2014/main" id="{B3894236-3BF9-2115-4A90-BBA8EA75C2E8}"/>
              </a:ext>
            </a:extLst>
          </p:cNvPr>
          <p:cNvSpPr/>
          <p:nvPr/>
        </p:nvSpPr>
        <p:spPr>
          <a:xfrm>
            <a:off x="9924343" y="4134163"/>
            <a:ext cx="1822781" cy="906027"/>
          </a:xfrm>
          <a:prstGeom prst="wedgeRoundRectCallout">
            <a:avLst>
              <a:gd name="adj1" fmla="val -56385"/>
              <a:gd name="adj2" fmla="val 40091"/>
              <a:gd name="adj3" fmla="val 16667"/>
            </a:avLst>
          </a:prstGeom>
          <a:solidFill>
            <a:srgbClr val="FFFFFF"/>
          </a:solidFill>
          <a:ln w="38100" cap="flat" cmpd="sng" algn="ctr">
            <a:solidFill>
              <a:srgbClr val="00206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Bảng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cộng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3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với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một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số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8" name="Speech Bubble: Rectangle with Corners Rounded 57">
            <a:extLst>
              <a:ext uri="{FF2B5EF4-FFF2-40B4-BE49-F238E27FC236}">
                <a16:creationId xmlns:a16="http://schemas.microsoft.com/office/drawing/2014/main" id="{E982F90D-B1B6-03CF-C963-7D41892F609A}"/>
              </a:ext>
            </a:extLst>
          </p:cNvPr>
          <p:cNvSpPr/>
          <p:nvPr/>
        </p:nvSpPr>
        <p:spPr>
          <a:xfrm>
            <a:off x="8743575" y="3422660"/>
            <a:ext cx="1822781" cy="906027"/>
          </a:xfrm>
          <a:prstGeom prst="wedgeRoundRectCallout">
            <a:avLst>
              <a:gd name="adj1" fmla="val 52712"/>
              <a:gd name="adj2" fmla="val 169431"/>
              <a:gd name="adj3" fmla="val 16667"/>
            </a:avLst>
          </a:prstGeom>
          <a:solidFill>
            <a:srgbClr val="FFFFFF"/>
          </a:solidFill>
          <a:ln w="38100" cap="flat" cmpd="sng" algn="ctr">
            <a:solidFill>
              <a:srgbClr val="FF00FF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Bảng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cộng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2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với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một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số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9691101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51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51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51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1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28" dur="5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31" dur="500"/>
                                        <p:tgtEl>
                                          <p:spTgt spid="51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3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5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6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52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52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52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3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4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61" dur="5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64" dur="500"/>
                                        <p:tgtEl>
                                          <p:spTgt spid="52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6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53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53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5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000"/>
                            </p:stCondLst>
                            <p:childTnLst>
                              <p:par>
                                <p:cTn id="82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10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90" dur="5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93" dur="500"/>
                                        <p:tgtEl>
                                          <p:spTgt spid="5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9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54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54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1000"/>
                                        <p:tgtEl>
                                          <p:spTgt spid="5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1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5" dur="10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119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122" dur="500"/>
                                        <p:tgtEl>
                                          <p:spTgt spid="5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2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3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6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55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55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55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500"/>
                            </p:stCondLst>
                            <p:childTnLst>
                              <p:par>
                                <p:cTn id="142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4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>
                      <p:stCondLst>
                        <p:cond delay="indefinite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152" dur="5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155" dur="500"/>
                                        <p:tgtEl>
                                          <p:spTgt spid="5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5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" fill="hold">
                      <p:stCondLst>
                        <p:cond delay="indefinite"/>
                      </p:stCondLst>
                      <p:childTnLst>
                        <p:par>
                          <p:cTn id="161" fill="hold">
                            <p:stCondLst>
                              <p:cond delay="0"/>
                            </p:stCondLst>
                            <p:childTnLst>
                              <p:par>
                                <p:cTn id="162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6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9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0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56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5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5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500"/>
                            </p:stCondLst>
                            <p:childTnLst>
                              <p:par>
                                <p:cTn id="175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7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2" fill="hold">
                      <p:stCondLst>
                        <p:cond delay="indefinite"/>
                      </p:stCondLst>
                      <p:childTnLst>
                        <p:par>
                          <p:cTn id="183" fill="hold">
                            <p:stCondLst>
                              <p:cond delay="0"/>
                            </p:stCondLst>
                            <p:childTnLst>
                              <p:par>
                                <p:cTn id="184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185" dur="5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188" dur="500"/>
                                        <p:tgtEl>
                                          <p:spTgt spid="5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9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3" fill="hold">
                      <p:stCondLst>
                        <p:cond delay="indefinite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9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8" fill="hold">
                      <p:stCondLst>
                        <p:cond delay="indefinite"/>
                      </p:stCondLst>
                      <p:childTnLst>
                        <p:par>
                          <p:cTn id="199" fill="hold">
                            <p:stCondLst>
                              <p:cond delay="0"/>
                            </p:stCondLst>
                            <p:childTnLst>
                              <p:par>
                                <p:cTn id="20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0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0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1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1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1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6" fill="hold">
                            <p:stCondLst>
                              <p:cond delay="2000"/>
                            </p:stCondLst>
                            <p:childTnLst>
                              <p:par>
                                <p:cTn id="217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9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0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1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25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26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7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28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9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30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1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32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3" fill="hold">
                      <p:stCondLst>
                        <p:cond delay="indefinite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236" dur="5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8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239" dur="500"/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24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4" fill="hold">
                      <p:stCondLst>
                        <p:cond delay="indefinite"/>
                      </p:stCondLst>
                      <p:childTnLst>
                        <p:par>
                          <p:cTn id="245" fill="hold">
                            <p:stCondLst>
                              <p:cond delay="0"/>
                            </p:stCondLst>
                            <p:childTnLst>
                              <p:par>
                                <p:cTn id="246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48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9" fill="hold">
                      <p:stCondLst>
                        <p:cond delay="indefinite"/>
                      </p:stCondLst>
                      <p:childTnLst>
                        <p:par>
                          <p:cTn id="250" fill="hold">
                            <p:stCondLst>
                              <p:cond delay="0"/>
                            </p:stCondLst>
                            <p:childTnLst>
                              <p:par>
                                <p:cTn id="251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3" dur="1000" fill="hold"/>
                                        <p:tgtEl>
                                          <p:spTgt spid="58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1000" fill="hold"/>
                                        <p:tgtEl>
                                          <p:spTgt spid="58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5" dur="1000"/>
                                        <p:tgtEl>
                                          <p:spTgt spid="5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6" fill="hold">
                            <p:stCondLst>
                              <p:cond delay="1000"/>
                            </p:stCondLst>
                            <p:childTnLst>
                              <p:par>
                                <p:cTn id="257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9" dur="10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10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1" dur="10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2" fill="hold">
                      <p:stCondLst>
                        <p:cond delay="indefinite"/>
                      </p:stCondLst>
                      <p:childTnLst>
                        <p:par>
                          <p:cTn id="263" fill="hold">
                            <p:stCondLst>
                              <p:cond delay="0"/>
                            </p:stCondLst>
                            <p:childTnLst>
                              <p:par>
                                <p:cTn id="264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265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7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268" dur="500"/>
                                        <p:tgtEl>
                                          <p:spTgt spid="5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27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 animBg="1"/>
      <p:bldP spid="43" grpId="1" animBg="1"/>
      <p:bldP spid="44" grpId="0" animBg="1"/>
      <p:bldP spid="44" grpId="1" animBg="1"/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49" grpId="0" animBg="1"/>
      <p:bldP spid="49" grpId="1" animBg="1"/>
      <p:bldP spid="50" grpId="0" animBg="1"/>
      <p:bldP spid="50" grpId="1" animBg="1"/>
      <p:bldP spid="51" grpId="0" uiExpand="1" build="p" animBg="1"/>
      <p:bldP spid="51" grpId="1" build="allAtOnce" animBg="1"/>
      <p:bldP spid="52" grpId="0" uiExpand="1" build="p" animBg="1"/>
      <p:bldP spid="52" grpId="1" build="allAtOnce" animBg="1"/>
      <p:bldP spid="53" grpId="0" uiExpand="1" build="p" animBg="1"/>
      <p:bldP spid="53" grpId="1" build="allAtOnce" animBg="1"/>
      <p:bldP spid="54" grpId="0" build="p" animBg="1"/>
      <p:bldP spid="54" grpId="1" build="allAtOnce" animBg="1"/>
      <p:bldP spid="55" grpId="0" uiExpand="1" build="p" animBg="1"/>
      <p:bldP spid="55" grpId="1" build="allAtOnce" animBg="1"/>
      <p:bldP spid="56" grpId="0" uiExpand="1" build="p" animBg="1"/>
      <p:bldP spid="56" grpId="1" build="allAtOnce" animBg="1"/>
      <p:bldP spid="57" grpId="0" uiExpand="1" build="p" animBg="1"/>
      <p:bldP spid="57" grpId="1" build="allAtOnce" animBg="1"/>
      <p:bldP spid="58" grpId="0" uiExpand="1" build="p" animBg="1"/>
      <p:bldP spid="58" grpId="1" build="allAtOnce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A223BCC3-A0BA-3690-3581-07A9C0D5BF9E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t="1189" b="6443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F49A1B6F-CC38-9628-DC6C-8B8ED3CE6F76}"/>
              </a:ext>
            </a:extLst>
          </p:cNvPr>
          <p:cNvSpPr/>
          <p:nvPr/>
        </p:nvSpPr>
        <p:spPr>
          <a:xfrm>
            <a:off x="301783" y="132768"/>
            <a:ext cx="11588434" cy="6592465"/>
          </a:xfrm>
          <a:prstGeom prst="roundRect">
            <a:avLst>
              <a:gd name="adj" fmla="val 8514"/>
            </a:avLst>
          </a:prstGeom>
          <a:solidFill>
            <a:schemeClr val="bg1">
              <a:alpha val="97000"/>
            </a:schemeClr>
          </a:solidFill>
          <a:ln w="57150">
            <a:solidFill>
              <a:srgbClr val="FFD966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grpSp>
        <p:nvGrpSpPr>
          <p:cNvPr id="64" name="Group 63">
            <a:extLst>
              <a:ext uri="{FF2B5EF4-FFF2-40B4-BE49-F238E27FC236}">
                <a16:creationId xmlns:a16="http://schemas.microsoft.com/office/drawing/2014/main" id="{D66C9C0E-B7D3-1FEB-94CE-1D8C40EDCE21}"/>
              </a:ext>
            </a:extLst>
          </p:cNvPr>
          <p:cNvGrpSpPr/>
          <p:nvPr/>
        </p:nvGrpSpPr>
        <p:grpSpPr>
          <a:xfrm>
            <a:off x="735332" y="2069544"/>
            <a:ext cx="10982081" cy="4208275"/>
            <a:chOff x="2052971" y="2285531"/>
            <a:chExt cx="8425245" cy="4208275"/>
          </a:xfrm>
        </p:grpSpPr>
        <p:sp>
          <p:nvSpPr>
            <p:cNvPr id="65" name="Rounded Rectangle 90">
              <a:extLst>
                <a:ext uri="{FF2B5EF4-FFF2-40B4-BE49-F238E27FC236}">
                  <a16:creationId xmlns:a16="http://schemas.microsoft.com/office/drawing/2014/main" id="{61A44553-F7B2-D230-4E85-4B3B257E759D}"/>
                </a:ext>
              </a:extLst>
            </p:cNvPr>
            <p:cNvSpPr/>
            <p:nvPr/>
          </p:nvSpPr>
          <p:spPr>
            <a:xfrm>
              <a:off x="2057220" y="2285531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FF69A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9 + 2</a:t>
              </a:r>
            </a:p>
          </p:txBody>
        </p:sp>
        <p:sp>
          <p:nvSpPr>
            <p:cNvPr id="66" name="Rounded Rectangle 91">
              <a:extLst>
                <a:ext uri="{FF2B5EF4-FFF2-40B4-BE49-F238E27FC236}">
                  <a16:creationId xmlns:a16="http://schemas.microsoft.com/office/drawing/2014/main" id="{D5391328-8738-B79D-F02B-CE54B2B5918A}"/>
                </a:ext>
              </a:extLst>
            </p:cNvPr>
            <p:cNvSpPr/>
            <p:nvPr/>
          </p:nvSpPr>
          <p:spPr>
            <a:xfrm>
              <a:off x="3101788" y="2814763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FF69A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8 + 3 </a:t>
              </a:r>
            </a:p>
          </p:txBody>
        </p:sp>
        <p:sp>
          <p:nvSpPr>
            <p:cNvPr id="67" name="Rounded Rectangle 92">
              <a:extLst>
                <a:ext uri="{FF2B5EF4-FFF2-40B4-BE49-F238E27FC236}">
                  <a16:creationId xmlns:a16="http://schemas.microsoft.com/office/drawing/2014/main" id="{66370247-E468-B1A9-6590-7181BECBECD7}"/>
                </a:ext>
              </a:extLst>
            </p:cNvPr>
            <p:cNvSpPr/>
            <p:nvPr/>
          </p:nvSpPr>
          <p:spPr>
            <a:xfrm>
              <a:off x="4155321" y="3335030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FF69A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7 + 4</a:t>
              </a:r>
              <a:endParaRPr lang="en-US" sz="22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8" name="Rounded Rectangle 93">
              <a:extLst>
                <a:ext uri="{FF2B5EF4-FFF2-40B4-BE49-F238E27FC236}">
                  <a16:creationId xmlns:a16="http://schemas.microsoft.com/office/drawing/2014/main" id="{A2EC06E0-281C-4967-666B-03AFF63EFAEF}"/>
                </a:ext>
              </a:extLst>
            </p:cNvPr>
            <p:cNvSpPr/>
            <p:nvPr/>
          </p:nvSpPr>
          <p:spPr>
            <a:xfrm>
              <a:off x="5186494" y="3839291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FF69A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6 + 5 </a:t>
              </a:r>
              <a:endParaRPr lang="en-US" sz="22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9" name="Rounded Rectangle 94">
              <a:extLst>
                <a:ext uri="{FF2B5EF4-FFF2-40B4-BE49-F238E27FC236}">
                  <a16:creationId xmlns:a16="http://schemas.microsoft.com/office/drawing/2014/main" id="{4F04E928-0CEA-74DA-B2A0-40501A11C2FC}"/>
                </a:ext>
              </a:extLst>
            </p:cNvPr>
            <p:cNvSpPr/>
            <p:nvPr/>
          </p:nvSpPr>
          <p:spPr>
            <a:xfrm>
              <a:off x="6256475" y="4360435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FF69A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5 + 6</a:t>
              </a:r>
            </a:p>
          </p:txBody>
        </p:sp>
        <p:sp>
          <p:nvSpPr>
            <p:cNvPr id="70" name="Rounded Rectangle 95">
              <a:extLst>
                <a:ext uri="{FF2B5EF4-FFF2-40B4-BE49-F238E27FC236}">
                  <a16:creationId xmlns:a16="http://schemas.microsoft.com/office/drawing/2014/main" id="{D3A0FF54-D0F0-5BF9-1873-EACB35A1BFFA}"/>
                </a:ext>
              </a:extLst>
            </p:cNvPr>
            <p:cNvSpPr/>
            <p:nvPr/>
          </p:nvSpPr>
          <p:spPr>
            <a:xfrm>
              <a:off x="7308357" y="4873982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FF69A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4 + 7</a:t>
              </a:r>
            </a:p>
          </p:txBody>
        </p:sp>
        <p:sp>
          <p:nvSpPr>
            <p:cNvPr id="71" name="Rounded Rectangle 96">
              <a:extLst>
                <a:ext uri="{FF2B5EF4-FFF2-40B4-BE49-F238E27FC236}">
                  <a16:creationId xmlns:a16="http://schemas.microsoft.com/office/drawing/2014/main" id="{1A8CDFE7-8A1B-9850-6152-A16A6AA747C7}"/>
                </a:ext>
              </a:extLst>
            </p:cNvPr>
            <p:cNvSpPr/>
            <p:nvPr/>
          </p:nvSpPr>
          <p:spPr>
            <a:xfrm>
              <a:off x="8370258" y="5398634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FF69A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3 + 8</a:t>
              </a:r>
            </a:p>
          </p:txBody>
        </p:sp>
        <p:sp>
          <p:nvSpPr>
            <p:cNvPr id="72" name="Rounded Rectangle 97">
              <a:extLst>
                <a:ext uri="{FF2B5EF4-FFF2-40B4-BE49-F238E27FC236}">
                  <a16:creationId xmlns:a16="http://schemas.microsoft.com/office/drawing/2014/main" id="{17F4461F-3A58-EA78-CD0A-11F5AC088ACB}"/>
                </a:ext>
              </a:extLst>
            </p:cNvPr>
            <p:cNvSpPr/>
            <p:nvPr/>
          </p:nvSpPr>
          <p:spPr>
            <a:xfrm>
              <a:off x="9424683" y="5944458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FF69A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2 + 9</a:t>
              </a:r>
            </a:p>
          </p:txBody>
        </p:sp>
        <p:sp>
          <p:nvSpPr>
            <p:cNvPr id="73" name="Rounded Rectangle 98">
              <a:extLst>
                <a:ext uri="{FF2B5EF4-FFF2-40B4-BE49-F238E27FC236}">
                  <a16:creationId xmlns:a16="http://schemas.microsoft.com/office/drawing/2014/main" id="{4F567B07-CB00-C7C1-7CF1-12DE62E37D08}"/>
                </a:ext>
              </a:extLst>
            </p:cNvPr>
            <p:cNvSpPr/>
            <p:nvPr/>
          </p:nvSpPr>
          <p:spPr>
            <a:xfrm>
              <a:off x="2057220" y="2817820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AEE0F8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9 + 3</a:t>
              </a:r>
            </a:p>
          </p:txBody>
        </p:sp>
        <p:sp>
          <p:nvSpPr>
            <p:cNvPr id="74" name="Rounded Rectangle 99">
              <a:extLst>
                <a:ext uri="{FF2B5EF4-FFF2-40B4-BE49-F238E27FC236}">
                  <a16:creationId xmlns:a16="http://schemas.microsoft.com/office/drawing/2014/main" id="{B2C4DB7C-F5D7-4924-0EC2-62E37AB37BD5}"/>
                </a:ext>
              </a:extLst>
            </p:cNvPr>
            <p:cNvSpPr/>
            <p:nvPr/>
          </p:nvSpPr>
          <p:spPr>
            <a:xfrm>
              <a:off x="4150722" y="3848256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AEE0F8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7 + 5</a:t>
              </a:r>
            </a:p>
          </p:txBody>
        </p:sp>
        <p:sp>
          <p:nvSpPr>
            <p:cNvPr id="75" name="Rounded Rectangle 100">
              <a:extLst>
                <a:ext uri="{FF2B5EF4-FFF2-40B4-BE49-F238E27FC236}">
                  <a16:creationId xmlns:a16="http://schemas.microsoft.com/office/drawing/2014/main" id="{970AC307-6A8F-2B91-3D6B-B57FE5EF1F2A}"/>
                </a:ext>
              </a:extLst>
            </p:cNvPr>
            <p:cNvSpPr/>
            <p:nvPr/>
          </p:nvSpPr>
          <p:spPr>
            <a:xfrm>
              <a:off x="3111475" y="3335030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AEE0F8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8 + 4</a:t>
              </a:r>
              <a:endParaRPr lang="en-US" sz="22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6" name="Rounded Rectangle 101">
              <a:extLst>
                <a:ext uri="{FF2B5EF4-FFF2-40B4-BE49-F238E27FC236}">
                  <a16:creationId xmlns:a16="http://schemas.microsoft.com/office/drawing/2014/main" id="{AD13A53B-E347-7F1F-791E-9053C5544536}"/>
                </a:ext>
              </a:extLst>
            </p:cNvPr>
            <p:cNvSpPr/>
            <p:nvPr/>
          </p:nvSpPr>
          <p:spPr>
            <a:xfrm>
              <a:off x="6236824" y="4885237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AEE0F8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5 + 7</a:t>
              </a:r>
            </a:p>
          </p:txBody>
        </p:sp>
        <p:sp>
          <p:nvSpPr>
            <p:cNvPr id="77" name="Rounded Rectangle 102">
              <a:extLst>
                <a:ext uri="{FF2B5EF4-FFF2-40B4-BE49-F238E27FC236}">
                  <a16:creationId xmlns:a16="http://schemas.microsoft.com/office/drawing/2014/main" id="{07608A0D-B6E3-A681-C0E3-01C3067250E3}"/>
                </a:ext>
              </a:extLst>
            </p:cNvPr>
            <p:cNvSpPr/>
            <p:nvPr/>
          </p:nvSpPr>
          <p:spPr>
            <a:xfrm>
              <a:off x="7316725" y="5414387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AEE0F8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4 + 8</a:t>
              </a:r>
            </a:p>
          </p:txBody>
        </p:sp>
        <p:sp>
          <p:nvSpPr>
            <p:cNvPr id="78" name="Rounded Rectangle 103">
              <a:extLst>
                <a:ext uri="{FF2B5EF4-FFF2-40B4-BE49-F238E27FC236}">
                  <a16:creationId xmlns:a16="http://schemas.microsoft.com/office/drawing/2014/main" id="{58FA8991-F9AB-D82A-48AF-D2A8F4C94E3F}"/>
                </a:ext>
              </a:extLst>
            </p:cNvPr>
            <p:cNvSpPr/>
            <p:nvPr/>
          </p:nvSpPr>
          <p:spPr>
            <a:xfrm>
              <a:off x="8385622" y="5937568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AEE0F8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3 + 9</a:t>
              </a:r>
            </a:p>
          </p:txBody>
        </p:sp>
        <p:sp>
          <p:nvSpPr>
            <p:cNvPr id="79" name="Rounded Rectangle 104">
              <a:extLst>
                <a:ext uri="{FF2B5EF4-FFF2-40B4-BE49-F238E27FC236}">
                  <a16:creationId xmlns:a16="http://schemas.microsoft.com/office/drawing/2014/main" id="{49B03E72-5938-4161-631A-C51F00A0280F}"/>
                </a:ext>
              </a:extLst>
            </p:cNvPr>
            <p:cNvSpPr/>
            <p:nvPr/>
          </p:nvSpPr>
          <p:spPr>
            <a:xfrm>
              <a:off x="2057220" y="3340697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8C0D9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9 + 4</a:t>
              </a:r>
              <a:endParaRPr lang="en-US" sz="22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0" name="Rounded Rectangle 105">
              <a:extLst>
                <a:ext uri="{FF2B5EF4-FFF2-40B4-BE49-F238E27FC236}">
                  <a16:creationId xmlns:a16="http://schemas.microsoft.com/office/drawing/2014/main" id="{299864EC-9EE4-6C9B-9210-B5E1C6D9CA17}"/>
                </a:ext>
              </a:extLst>
            </p:cNvPr>
            <p:cNvSpPr/>
            <p:nvPr/>
          </p:nvSpPr>
          <p:spPr>
            <a:xfrm>
              <a:off x="3107779" y="3846215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8C0D9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8 + 5</a:t>
              </a:r>
            </a:p>
          </p:txBody>
        </p:sp>
        <p:sp>
          <p:nvSpPr>
            <p:cNvPr id="81" name="Rounded Rectangle 106">
              <a:extLst>
                <a:ext uri="{FF2B5EF4-FFF2-40B4-BE49-F238E27FC236}">
                  <a16:creationId xmlns:a16="http://schemas.microsoft.com/office/drawing/2014/main" id="{3A08D79A-AA40-61D3-EC23-115B22BB32A2}"/>
                </a:ext>
              </a:extLst>
            </p:cNvPr>
            <p:cNvSpPr/>
            <p:nvPr/>
          </p:nvSpPr>
          <p:spPr>
            <a:xfrm>
              <a:off x="4157468" y="4362962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8C0D9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7 + 6</a:t>
              </a:r>
              <a:endParaRPr lang="en-US" sz="22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2" name="Rounded Rectangle 107">
              <a:extLst>
                <a:ext uri="{FF2B5EF4-FFF2-40B4-BE49-F238E27FC236}">
                  <a16:creationId xmlns:a16="http://schemas.microsoft.com/office/drawing/2014/main" id="{9F358DC3-CDFF-AE61-3566-2DA8DD6F2694}"/>
                </a:ext>
              </a:extLst>
            </p:cNvPr>
            <p:cNvSpPr/>
            <p:nvPr/>
          </p:nvSpPr>
          <p:spPr>
            <a:xfrm>
              <a:off x="5190287" y="4889667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8C0D9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6 + 7</a:t>
              </a:r>
            </a:p>
          </p:txBody>
        </p:sp>
        <p:sp>
          <p:nvSpPr>
            <p:cNvPr id="83" name="Rounded Rectangle 108">
              <a:extLst>
                <a:ext uri="{FF2B5EF4-FFF2-40B4-BE49-F238E27FC236}">
                  <a16:creationId xmlns:a16="http://schemas.microsoft.com/office/drawing/2014/main" id="{7F6645F1-BA1A-EDA8-6435-BF2A9BD8C417}"/>
                </a:ext>
              </a:extLst>
            </p:cNvPr>
            <p:cNvSpPr/>
            <p:nvPr/>
          </p:nvSpPr>
          <p:spPr>
            <a:xfrm>
              <a:off x="6257237" y="5416075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8C0D9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5 + 8</a:t>
              </a:r>
            </a:p>
          </p:txBody>
        </p:sp>
        <p:sp>
          <p:nvSpPr>
            <p:cNvPr id="84" name="Rounded Rectangle 109">
              <a:extLst>
                <a:ext uri="{FF2B5EF4-FFF2-40B4-BE49-F238E27FC236}">
                  <a16:creationId xmlns:a16="http://schemas.microsoft.com/office/drawing/2014/main" id="{1646B851-8CF8-EC7C-8A38-80795CE8C82B}"/>
                </a:ext>
              </a:extLst>
            </p:cNvPr>
            <p:cNvSpPr/>
            <p:nvPr/>
          </p:nvSpPr>
          <p:spPr>
            <a:xfrm>
              <a:off x="7325079" y="5941754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8C0D9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4 + 9</a:t>
              </a:r>
            </a:p>
          </p:txBody>
        </p:sp>
        <p:sp>
          <p:nvSpPr>
            <p:cNvPr id="85" name="Rounded Rectangle 110">
              <a:extLst>
                <a:ext uri="{FF2B5EF4-FFF2-40B4-BE49-F238E27FC236}">
                  <a16:creationId xmlns:a16="http://schemas.microsoft.com/office/drawing/2014/main" id="{0556FF3F-9E0D-451D-AAA6-3526ABE6D79E}"/>
                </a:ext>
              </a:extLst>
            </p:cNvPr>
            <p:cNvSpPr/>
            <p:nvPr/>
          </p:nvSpPr>
          <p:spPr>
            <a:xfrm>
              <a:off x="2053191" y="3864262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C0D72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9 + 5</a:t>
              </a:r>
              <a:endParaRPr lang="en-US" sz="22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6" name="Rounded Rectangle 111">
              <a:extLst>
                <a:ext uri="{FF2B5EF4-FFF2-40B4-BE49-F238E27FC236}">
                  <a16:creationId xmlns:a16="http://schemas.microsoft.com/office/drawing/2014/main" id="{BECC48CF-4184-0680-7A61-475AF75422C8}"/>
                </a:ext>
              </a:extLst>
            </p:cNvPr>
            <p:cNvSpPr/>
            <p:nvPr/>
          </p:nvSpPr>
          <p:spPr>
            <a:xfrm>
              <a:off x="3111716" y="4375447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C0D72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8 + 6</a:t>
              </a:r>
            </a:p>
          </p:txBody>
        </p:sp>
        <p:sp>
          <p:nvSpPr>
            <p:cNvPr id="87" name="Rounded Rectangle 112">
              <a:extLst>
                <a:ext uri="{FF2B5EF4-FFF2-40B4-BE49-F238E27FC236}">
                  <a16:creationId xmlns:a16="http://schemas.microsoft.com/office/drawing/2014/main" id="{ECEA40A0-1C7F-8446-F775-AEA25C8BA6CC}"/>
                </a:ext>
              </a:extLst>
            </p:cNvPr>
            <p:cNvSpPr/>
            <p:nvPr/>
          </p:nvSpPr>
          <p:spPr>
            <a:xfrm>
              <a:off x="4142354" y="4879708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C0D72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7 + 7</a:t>
              </a:r>
              <a:endParaRPr lang="en-US" sz="22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8" name="Rounded Rectangle 113">
              <a:extLst>
                <a:ext uri="{FF2B5EF4-FFF2-40B4-BE49-F238E27FC236}">
                  <a16:creationId xmlns:a16="http://schemas.microsoft.com/office/drawing/2014/main" id="{3C3085CB-6810-98E0-4D78-387F9B5823AC}"/>
                </a:ext>
              </a:extLst>
            </p:cNvPr>
            <p:cNvSpPr/>
            <p:nvPr/>
          </p:nvSpPr>
          <p:spPr>
            <a:xfrm>
              <a:off x="5200584" y="5419776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C0D72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6 + 8 </a:t>
              </a:r>
              <a:endParaRPr lang="en-US" sz="22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9" name="Rounded Rectangle 114">
              <a:extLst>
                <a:ext uri="{FF2B5EF4-FFF2-40B4-BE49-F238E27FC236}">
                  <a16:creationId xmlns:a16="http://schemas.microsoft.com/office/drawing/2014/main" id="{A550D251-74CD-7905-149A-B881FB306CD8}"/>
                </a:ext>
              </a:extLst>
            </p:cNvPr>
            <p:cNvSpPr/>
            <p:nvPr/>
          </p:nvSpPr>
          <p:spPr>
            <a:xfrm>
              <a:off x="6279008" y="5951456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C0D72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5 + 9</a:t>
              </a:r>
            </a:p>
          </p:txBody>
        </p:sp>
        <p:sp>
          <p:nvSpPr>
            <p:cNvPr id="90" name="Rounded Rectangle 115">
              <a:extLst>
                <a:ext uri="{FF2B5EF4-FFF2-40B4-BE49-F238E27FC236}">
                  <a16:creationId xmlns:a16="http://schemas.microsoft.com/office/drawing/2014/main" id="{CE5AA6BC-8D4B-D780-917F-BAED36759F51}"/>
                </a:ext>
              </a:extLst>
            </p:cNvPr>
            <p:cNvSpPr/>
            <p:nvPr/>
          </p:nvSpPr>
          <p:spPr>
            <a:xfrm>
              <a:off x="2057220" y="4383841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FCB05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9 + 6</a:t>
              </a:r>
              <a:endParaRPr lang="en-US" sz="22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1" name="Rounded Rectangle 116">
              <a:extLst>
                <a:ext uri="{FF2B5EF4-FFF2-40B4-BE49-F238E27FC236}">
                  <a16:creationId xmlns:a16="http://schemas.microsoft.com/office/drawing/2014/main" id="{577553FC-4EEE-4270-3E74-D98DE6C196C5}"/>
                </a:ext>
              </a:extLst>
            </p:cNvPr>
            <p:cNvSpPr/>
            <p:nvPr/>
          </p:nvSpPr>
          <p:spPr>
            <a:xfrm>
              <a:off x="3102186" y="4907275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FCB05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8 + 7</a:t>
              </a:r>
              <a:endParaRPr lang="en-US" sz="22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2" name="Rounded Rectangle 117">
              <a:extLst>
                <a:ext uri="{FF2B5EF4-FFF2-40B4-BE49-F238E27FC236}">
                  <a16:creationId xmlns:a16="http://schemas.microsoft.com/office/drawing/2014/main" id="{E7D3B9D3-A6B9-0B3F-A3D2-C747373CBC59}"/>
                </a:ext>
              </a:extLst>
            </p:cNvPr>
            <p:cNvSpPr/>
            <p:nvPr/>
          </p:nvSpPr>
          <p:spPr>
            <a:xfrm>
              <a:off x="4150722" y="5408802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FCB05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7 + 8</a:t>
              </a:r>
            </a:p>
          </p:txBody>
        </p:sp>
        <p:sp>
          <p:nvSpPr>
            <p:cNvPr id="93" name="Rounded Rectangle 118">
              <a:extLst>
                <a:ext uri="{FF2B5EF4-FFF2-40B4-BE49-F238E27FC236}">
                  <a16:creationId xmlns:a16="http://schemas.microsoft.com/office/drawing/2014/main" id="{A0C3E10F-23DD-4D58-0244-381F55F8975D}"/>
                </a:ext>
              </a:extLst>
            </p:cNvPr>
            <p:cNvSpPr/>
            <p:nvPr/>
          </p:nvSpPr>
          <p:spPr>
            <a:xfrm>
              <a:off x="5216510" y="5958770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FCB05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6 + 9</a:t>
              </a:r>
            </a:p>
          </p:txBody>
        </p:sp>
        <p:sp>
          <p:nvSpPr>
            <p:cNvPr id="94" name="Rounded Rectangle 119">
              <a:extLst>
                <a:ext uri="{FF2B5EF4-FFF2-40B4-BE49-F238E27FC236}">
                  <a16:creationId xmlns:a16="http://schemas.microsoft.com/office/drawing/2014/main" id="{21ACEEC1-29C5-8E70-8722-348561ECF9B5}"/>
                </a:ext>
              </a:extLst>
            </p:cNvPr>
            <p:cNvSpPr/>
            <p:nvPr/>
          </p:nvSpPr>
          <p:spPr>
            <a:xfrm>
              <a:off x="2052971" y="4898881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BA8EBE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9 + 7</a:t>
              </a:r>
            </a:p>
          </p:txBody>
        </p:sp>
        <p:sp>
          <p:nvSpPr>
            <p:cNvPr id="95" name="Rounded Rectangle 120">
              <a:extLst>
                <a:ext uri="{FF2B5EF4-FFF2-40B4-BE49-F238E27FC236}">
                  <a16:creationId xmlns:a16="http://schemas.microsoft.com/office/drawing/2014/main" id="{DBBBE430-4F39-6D10-3E3D-D2CB5C2DD237}"/>
                </a:ext>
              </a:extLst>
            </p:cNvPr>
            <p:cNvSpPr/>
            <p:nvPr/>
          </p:nvSpPr>
          <p:spPr>
            <a:xfrm>
              <a:off x="3105589" y="5425342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BA8EBE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8 + 8</a:t>
              </a:r>
              <a:endParaRPr lang="en-US" sz="22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6" name="Rounded Rectangle 121">
              <a:extLst>
                <a:ext uri="{FF2B5EF4-FFF2-40B4-BE49-F238E27FC236}">
                  <a16:creationId xmlns:a16="http://schemas.microsoft.com/office/drawing/2014/main" id="{328BB2C3-A90C-6A05-5A38-0BE01DC08449}"/>
                </a:ext>
              </a:extLst>
            </p:cNvPr>
            <p:cNvSpPr/>
            <p:nvPr/>
          </p:nvSpPr>
          <p:spPr>
            <a:xfrm>
              <a:off x="4158525" y="5944924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BA8EBE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7 + 9</a:t>
              </a:r>
            </a:p>
          </p:txBody>
        </p:sp>
        <p:sp>
          <p:nvSpPr>
            <p:cNvPr id="97" name="Rounded Rectangle 122">
              <a:extLst>
                <a:ext uri="{FF2B5EF4-FFF2-40B4-BE49-F238E27FC236}">
                  <a16:creationId xmlns:a16="http://schemas.microsoft.com/office/drawing/2014/main" id="{22BCC6FA-DC01-9B6E-27A5-D9DF6FFB5014}"/>
                </a:ext>
              </a:extLst>
            </p:cNvPr>
            <p:cNvSpPr/>
            <p:nvPr/>
          </p:nvSpPr>
          <p:spPr>
            <a:xfrm>
              <a:off x="2064127" y="5425229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DF200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9 + 4</a:t>
              </a:r>
              <a:endParaRPr lang="en-US" sz="22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8" name="Rounded Rectangle 123">
              <a:extLst>
                <a:ext uri="{FF2B5EF4-FFF2-40B4-BE49-F238E27FC236}">
                  <a16:creationId xmlns:a16="http://schemas.microsoft.com/office/drawing/2014/main" id="{BC5DD934-FD61-2C37-C30A-A8738078EFB0}"/>
                </a:ext>
              </a:extLst>
            </p:cNvPr>
            <p:cNvSpPr/>
            <p:nvPr/>
          </p:nvSpPr>
          <p:spPr>
            <a:xfrm>
              <a:off x="3110041" y="5954817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DF200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8 + 9</a:t>
              </a:r>
            </a:p>
          </p:txBody>
        </p:sp>
        <p:sp>
          <p:nvSpPr>
            <p:cNvPr id="99" name="Rounded Rectangle 124">
              <a:extLst>
                <a:ext uri="{FF2B5EF4-FFF2-40B4-BE49-F238E27FC236}">
                  <a16:creationId xmlns:a16="http://schemas.microsoft.com/office/drawing/2014/main" id="{9BD53465-59DC-E7BE-C286-561B6FEF1495}"/>
                </a:ext>
              </a:extLst>
            </p:cNvPr>
            <p:cNvSpPr/>
            <p:nvPr/>
          </p:nvSpPr>
          <p:spPr>
            <a:xfrm>
              <a:off x="2064126" y="5964574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36AA4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9 + 9</a:t>
              </a:r>
            </a:p>
          </p:txBody>
        </p:sp>
        <p:sp>
          <p:nvSpPr>
            <p:cNvPr id="100" name="Rounded Rectangle 125">
              <a:extLst>
                <a:ext uri="{FF2B5EF4-FFF2-40B4-BE49-F238E27FC236}">
                  <a16:creationId xmlns:a16="http://schemas.microsoft.com/office/drawing/2014/main" id="{87A5FD94-626C-C200-1795-330266D99D8B}"/>
                </a:ext>
              </a:extLst>
            </p:cNvPr>
            <p:cNvSpPr/>
            <p:nvPr/>
          </p:nvSpPr>
          <p:spPr>
            <a:xfrm>
              <a:off x="5208854" y="4357400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AEE0F8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6 + 6 </a:t>
              </a:r>
              <a:endParaRPr lang="en-US" sz="22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01" name="Rectangle 100">
            <a:extLst>
              <a:ext uri="{FF2B5EF4-FFF2-40B4-BE49-F238E27FC236}">
                <a16:creationId xmlns:a16="http://schemas.microsoft.com/office/drawing/2014/main" id="{F2A587AC-3586-33A3-6553-0D7D3B5E96A2}"/>
              </a:ext>
            </a:extLst>
          </p:cNvPr>
          <p:cNvSpPr/>
          <p:nvPr/>
        </p:nvSpPr>
        <p:spPr>
          <a:xfrm>
            <a:off x="1431607" y="2125877"/>
            <a:ext cx="726930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102" name="Rectangle 101">
            <a:extLst>
              <a:ext uri="{FF2B5EF4-FFF2-40B4-BE49-F238E27FC236}">
                <a16:creationId xmlns:a16="http://schemas.microsoft.com/office/drawing/2014/main" id="{C168515F-E93F-17FD-3C48-88576762DA7D}"/>
              </a:ext>
            </a:extLst>
          </p:cNvPr>
          <p:cNvSpPr/>
          <p:nvPr/>
        </p:nvSpPr>
        <p:spPr>
          <a:xfrm>
            <a:off x="2800812" y="2653882"/>
            <a:ext cx="726930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103" name="Rectangle 102">
            <a:extLst>
              <a:ext uri="{FF2B5EF4-FFF2-40B4-BE49-F238E27FC236}">
                <a16:creationId xmlns:a16="http://schemas.microsoft.com/office/drawing/2014/main" id="{50E57C18-1A3E-4192-75F9-54957364A7C1}"/>
              </a:ext>
            </a:extLst>
          </p:cNvPr>
          <p:cNvSpPr/>
          <p:nvPr/>
        </p:nvSpPr>
        <p:spPr>
          <a:xfrm>
            <a:off x="4189067" y="3177442"/>
            <a:ext cx="726930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104" name="Rectangle 103">
            <a:extLst>
              <a:ext uri="{FF2B5EF4-FFF2-40B4-BE49-F238E27FC236}">
                <a16:creationId xmlns:a16="http://schemas.microsoft.com/office/drawing/2014/main" id="{C140E378-4AE6-0F06-DBA5-B12C6B0D8E83}"/>
              </a:ext>
            </a:extLst>
          </p:cNvPr>
          <p:cNvSpPr/>
          <p:nvPr/>
        </p:nvSpPr>
        <p:spPr>
          <a:xfrm>
            <a:off x="5558272" y="3691298"/>
            <a:ext cx="726930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105" name="Rectangle 104">
            <a:extLst>
              <a:ext uri="{FF2B5EF4-FFF2-40B4-BE49-F238E27FC236}">
                <a16:creationId xmlns:a16="http://schemas.microsoft.com/office/drawing/2014/main" id="{478F5053-DA8F-39FC-47D0-2B87EBD5F0A3}"/>
              </a:ext>
            </a:extLst>
          </p:cNvPr>
          <p:cNvSpPr/>
          <p:nvPr/>
        </p:nvSpPr>
        <p:spPr>
          <a:xfrm>
            <a:off x="6908427" y="4205154"/>
            <a:ext cx="726930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106" name="Rectangle 105">
            <a:extLst>
              <a:ext uri="{FF2B5EF4-FFF2-40B4-BE49-F238E27FC236}">
                <a16:creationId xmlns:a16="http://schemas.microsoft.com/office/drawing/2014/main" id="{78E386D1-6144-0184-C6E3-365023A93FB1}"/>
              </a:ext>
            </a:extLst>
          </p:cNvPr>
          <p:cNvSpPr/>
          <p:nvPr/>
        </p:nvSpPr>
        <p:spPr>
          <a:xfrm>
            <a:off x="8315732" y="4728535"/>
            <a:ext cx="726930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107" name="Rectangle 106">
            <a:extLst>
              <a:ext uri="{FF2B5EF4-FFF2-40B4-BE49-F238E27FC236}">
                <a16:creationId xmlns:a16="http://schemas.microsoft.com/office/drawing/2014/main" id="{4859AE21-9D42-4BBF-7EC1-83D201FCD422}"/>
              </a:ext>
            </a:extLst>
          </p:cNvPr>
          <p:cNvSpPr/>
          <p:nvPr/>
        </p:nvSpPr>
        <p:spPr>
          <a:xfrm>
            <a:off x="9707878" y="5232866"/>
            <a:ext cx="726930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108" name="Rectangle 107">
            <a:extLst>
              <a:ext uri="{FF2B5EF4-FFF2-40B4-BE49-F238E27FC236}">
                <a16:creationId xmlns:a16="http://schemas.microsoft.com/office/drawing/2014/main" id="{C1929800-DE4E-A737-67FD-C9FAC7D9E427}"/>
              </a:ext>
            </a:extLst>
          </p:cNvPr>
          <p:cNvSpPr/>
          <p:nvPr/>
        </p:nvSpPr>
        <p:spPr>
          <a:xfrm>
            <a:off x="11060348" y="5794622"/>
            <a:ext cx="726930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109" name="Rectangle 108">
            <a:extLst>
              <a:ext uri="{FF2B5EF4-FFF2-40B4-BE49-F238E27FC236}">
                <a16:creationId xmlns:a16="http://schemas.microsoft.com/office/drawing/2014/main" id="{014CE593-F89F-2DD2-C0DE-7B0BCFE8D4A5}"/>
              </a:ext>
            </a:extLst>
          </p:cNvPr>
          <p:cNvSpPr/>
          <p:nvPr/>
        </p:nvSpPr>
        <p:spPr>
          <a:xfrm>
            <a:off x="1421274" y="2664747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110" name="Rectangle 109">
            <a:extLst>
              <a:ext uri="{FF2B5EF4-FFF2-40B4-BE49-F238E27FC236}">
                <a16:creationId xmlns:a16="http://schemas.microsoft.com/office/drawing/2014/main" id="{CE6115AD-2C32-0F98-90E7-55C23146F923}"/>
              </a:ext>
            </a:extLst>
          </p:cNvPr>
          <p:cNvSpPr/>
          <p:nvPr/>
        </p:nvSpPr>
        <p:spPr>
          <a:xfrm>
            <a:off x="1439516" y="3203617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111" name="Rectangle 110">
            <a:extLst>
              <a:ext uri="{FF2B5EF4-FFF2-40B4-BE49-F238E27FC236}">
                <a16:creationId xmlns:a16="http://schemas.microsoft.com/office/drawing/2014/main" id="{13006C5F-E256-3B56-1AB2-681A987290FD}"/>
              </a:ext>
            </a:extLst>
          </p:cNvPr>
          <p:cNvSpPr/>
          <p:nvPr/>
        </p:nvSpPr>
        <p:spPr>
          <a:xfrm>
            <a:off x="1432000" y="3703850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14</a:t>
            </a:r>
          </a:p>
        </p:txBody>
      </p:sp>
      <p:sp>
        <p:nvSpPr>
          <p:cNvPr id="112" name="Rectangle 111">
            <a:extLst>
              <a:ext uri="{FF2B5EF4-FFF2-40B4-BE49-F238E27FC236}">
                <a16:creationId xmlns:a16="http://schemas.microsoft.com/office/drawing/2014/main" id="{77A4A505-52F2-DD2D-EC39-02F46B6954F3}"/>
              </a:ext>
            </a:extLst>
          </p:cNvPr>
          <p:cNvSpPr/>
          <p:nvPr/>
        </p:nvSpPr>
        <p:spPr>
          <a:xfrm>
            <a:off x="1440550" y="4216673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15</a:t>
            </a:r>
          </a:p>
        </p:txBody>
      </p:sp>
      <p:sp>
        <p:nvSpPr>
          <p:cNvPr id="113" name="Rectangle 112">
            <a:extLst>
              <a:ext uri="{FF2B5EF4-FFF2-40B4-BE49-F238E27FC236}">
                <a16:creationId xmlns:a16="http://schemas.microsoft.com/office/drawing/2014/main" id="{67133C80-3767-01D0-F3C1-7330504B9FB8}"/>
              </a:ext>
            </a:extLst>
          </p:cNvPr>
          <p:cNvSpPr/>
          <p:nvPr/>
        </p:nvSpPr>
        <p:spPr>
          <a:xfrm>
            <a:off x="1449100" y="4729496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16</a:t>
            </a:r>
          </a:p>
        </p:txBody>
      </p:sp>
      <p:sp>
        <p:nvSpPr>
          <p:cNvPr id="114" name="Rectangle 113">
            <a:extLst>
              <a:ext uri="{FF2B5EF4-FFF2-40B4-BE49-F238E27FC236}">
                <a16:creationId xmlns:a16="http://schemas.microsoft.com/office/drawing/2014/main" id="{686F9CE9-409A-6565-235F-7579F9526AE3}"/>
              </a:ext>
            </a:extLst>
          </p:cNvPr>
          <p:cNvSpPr/>
          <p:nvPr/>
        </p:nvSpPr>
        <p:spPr>
          <a:xfrm>
            <a:off x="1447853" y="5266455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17</a:t>
            </a:r>
          </a:p>
        </p:txBody>
      </p:sp>
      <p:sp>
        <p:nvSpPr>
          <p:cNvPr id="115" name="Rectangle 114">
            <a:extLst>
              <a:ext uri="{FF2B5EF4-FFF2-40B4-BE49-F238E27FC236}">
                <a16:creationId xmlns:a16="http://schemas.microsoft.com/office/drawing/2014/main" id="{C59AE0B9-4650-24C8-061A-4B0DBB6F537A}"/>
              </a:ext>
            </a:extLst>
          </p:cNvPr>
          <p:cNvSpPr/>
          <p:nvPr/>
        </p:nvSpPr>
        <p:spPr>
          <a:xfrm>
            <a:off x="1446606" y="5811034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18</a:t>
            </a:r>
          </a:p>
        </p:txBody>
      </p:sp>
      <p:sp>
        <p:nvSpPr>
          <p:cNvPr id="116" name="Rectangle 115">
            <a:extLst>
              <a:ext uri="{FF2B5EF4-FFF2-40B4-BE49-F238E27FC236}">
                <a16:creationId xmlns:a16="http://schemas.microsoft.com/office/drawing/2014/main" id="{C5DB954F-1E51-30DE-1F9B-EB62E8CE03AB}"/>
              </a:ext>
            </a:extLst>
          </p:cNvPr>
          <p:cNvSpPr/>
          <p:nvPr/>
        </p:nvSpPr>
        <p:spPr>
          <a:xfrm>
            <a:off x="2796820" y="3179030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117" name="Rectangle 116">
            <a:extLst>
              <a:ext uri="{FF2B5EF4-FFF2-40B4-BE49-F238E27FC236}">
                <a16:creationId xmlns:a16="http://schemas.microsoft.com/office/drawing/2014/main" id="{D4AEF7F5-08B1-7DC3-3C61-F93F3F8AFB33}"/>
              </a:ext>
            </a:extLst>
          </p:cNvPr>
          <p:cNvSpPr/>
          <p:nvPr/>
        </p:nvSpPr>
        <p:spPr>
          <a:xfrm>
            <a:off x="4162841" y="3688868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118" name="Rectangle 117">
            <a:extLst>
              <a:ext uri="{FF2B5EF4-FFF2-40B4-BE49-F238E27FC236}">
                <a16:creationId xmlns:a16="http://schemas.microsoft.com/office/drawing/2014/main" id="{67918B11-5655-D617-ADA5-A823B394E7D3}"/>
              </a:ext>
            </a:extLst>
          </p:cNvPr>
          <p:cNvSpPr/>
          <p:nvPr/>
        </p:nvSpPr>
        <p:spPr>
          <a:xfrm>
            <a:off x="5561328" y="4189002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119" name="Rectangle 118">
            <a:extLst>
              <a:ext uri="{FF2B5EF4-FFF2-40B4-BE49-F238E27FC236}">
                <a16:creationId xmlns:a16="http://schemas.microsoft.com/office/drawing/2014/main" id="{ACCEF03F-7578-0934-6AE9-A0744733B519}"/>
              </a:ext>
            </a:extLst>
          </p:cNvPr>
          <p:cNvSpPr/>
          <p:nvPr/>
        </p:nvSpPr>
        <p:spPr>
          <a:xfrm>
            <a:off x="6915007" y="4714894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120" name="Rectangle 119">
            <a:extLst>
              <a:ext uri="{FF2B5EF4-FFF2-40B4-BE49-F238E27FC236}">
                <a16:creationId xmlns:a16="http://schemas.microsoft.com/office/drawing/2014/main" id="{EE1601DD-3296-32D3-88C7-299E38C292AF}"/>
              </a:ext>
            </a:extLst>
          </p:cNvPr>
          <p:cNvSpPr/>
          <p:nvPr/>
        </p:nvSpPr>
        <p:spPr>
          <a:xfrm>
            <a:off x="8329727" y="5263190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121" name="Rectangle 120">
            <a:extLst>
              <a:ext uri="{FF2B5EF4-FFF2-40B4-BE49-F238E27FC236}">
                <a16:creationId xmlns:a16="http://schemas.microsoft.com/office/drawing/2014/main" id="{CB49B82A-F4E2-1C7A-983C-380882528EC4}"/>
              </a:ext>
            </a:extLst>
          </p:cNvPr>
          <p:cNvSpPr/>
          <p:nvPr/>
        </p:nvSpPr>
        <p:spPr>
          <a:xfrm>
            <a:off x="9687297" y="5782911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122" name="Rectangle 121">
            <a:extLst>
              <a:ext uri="{FF2B5EF4-FFF2-40B4-BE49-F238E27FC236}">
                <a16:creationId xmlns:a16="http://schemas.microsoft.com/office/drawing/2014/main" id="{6DC55EF3-F6F6-F543-C40D-0F20DC66565F}"/>
              </a:ext>
            </a:extLst>
          </p:cNvPr>
          <p:cNvSpPr/>
          <p:nvPr/>
        </p:nvSpPr>
        <p:spPr>
          <a:xfrm>
            <a:off x="2814870" y="3692141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123" name="Rectangle 122">
            <a:extLst>
              <a:ext uri="{FF2B5EF4-FFF2-40B4-BE49-F238E27FC236}">
                <a16:creationId xmlns:a16="http://schemas.microsoft.com/office/drawing/2014/main" id="{11DEE0E2-F517-4C96-BAF0-E88FC68FA009}"/>
              </a:ext>
            </a:extLst>
          </p:cNvPr>
          <p:cNvSpPr/>
          <p:nvPr/>
        </p:nvSpPr>
        <p:spPr>
          <a:xfrm>
            <a:off x="4180699" y="4214857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124" name="Rectangle 123">
            <a:extLst>
              <a:ext uri="{FF2B5EF4-FFF2-40B4-BE49-F238E27FC236}">
                <a16:creationId xmlns:a16="http://schemas.microsoft.com/office/drawing/2014/main" id="{3695C9CC-648A-D546-F4C6-6982CCCB33A2}"/>
              </a:ext>
            </a:extLst>
          </p:cNvPr>
          <p:cNvSpPr/>
          <p:nvPr/>
        </p:nvSpPr>
        <p:spPr>
          <a:xfrm>
            <a:off x="5527478" y="4740748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125" name="Rectangle 124">
            <a:extLst>
              <a:ext uri="{FF2B5EF4-FFF2-40B4-BE49-F238E27FC236}">
                <a16:creationId xmlns:a16="http://schemas.microsoft.com/office/drawing/2014/main" id="{154FE1D0-8780-86C1-C41D-7B14EDF769FD}"/>
              </a:ext>
            </a:extLst>
          </p:cNvPr>
          <p:cNvSpPr/>
          <p:nvPr/>
        </p:nvSpPr>
        <p:spPr>
          <a:xfrm>
            <a:off x="6919602" y="5279518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126" name="Rectangle 125">
            <a:extLst>
              <a:ext uri="{FF2B5EF4-FFF2-40B4-BE49-F238E27FC236}">
                <a16:creationId xmlns:a16="http://schemas.microsoft.com/office/drawing/2014/main" id="{91E06DA6-2A5F-B383-ED2A-3A31E48DD49A}"/>
              </a:ext>
            </a:extLst>
          </p:cNvPr>
          <p:cNvSpPr/>
          <p:nvPr/>
        </p:nvSpPr>
        <p:spPr>
          <a:xfrm>
            <a:off x="8321251" y="5789176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127" name="Rectangle 126">
            <a:extLst>
              <a:ext uri="{FF2B5EF4-FFF2-40B4-BE49-F238E27FC236}">
                <a16:creationId xmlns:a16="http://schemas.microsoft.com/office/drawing/2014/main" id="{0B08A504-FADE-3F67-A2B6-060A1C123A5C}"/>
              </a:ext>
            </a:extLst>
          </p:cNvPr>
          <p:cNvSpPr/>
          <p:nvPr/>
        </p:nvSpPr>
        <p:spPr>
          <a:xfrm>
            <a:off x="2807042" y="4217943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14</a:t>
            </a:r>
          </a:p>
        </p:txBody>
      </p:sp>
      <p:sp>
        <p:nvSpPr>
          <p:cNvPr id="128" name="Rectangle 127">
            <a:extLst>
              <a:ext uri="{FF2B5EF4-FFF2-40B4-BE49-F238E27FC236}">
                <a16:creationId xmlns:a16="http://schemas.microsoft.com/office/drawing/2014/main" id="{C9700049-993E-0320-B989-D2C0330880E6}"/>
              </a:ext>
            </a:extLst>
          </p:cNvPr>
          <p:cNvSpPr/>
          <p:nvPr/>
        </p:nvSpPr>
        <p:spPr>
          <a:xfrm>
            <a:off x="4172559" y="4727591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14</a:t>
            </a:r>
          </a:p>
        </p:txBody>
      </p:sp>
      <p:sp>
        <p:nvSpPr>
          <p:cNvPr id="129" name="Rectangle 128">
            <a:extLst>
              <a:ext uri="{FF2B5EF4-FFF2-40B4-BE49-F238E27FC236}">
                <a16:creationId xmlns:a16="http://schemas.microsoft.com/office/drawing/2014/main" id="{D7B0DFC3-01BF-4395-58EE-EBCE2F884D8E}"/>
              </a:ext>
            </a:extLst>
          </p:cNvPr>
          <p:cNvSpPr/>
          <p:nvPr/>
        </p:nvSpPr>
        <p:spPr>
          <a:xfrm>
            <a:off x="5544784" y="5279051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14</a:t>
            </a:r>
          </a:p>
        </p:txBody>
      </p:sp>
      <p:sp>
        <p:nvSpPr>
          <p:cNvPr id="130" name="Rectangle 129">
            <a:extLst>
              <a:ext uri="{FF2B5EF4-FFF2-40B4-BE49-F238E27FC236}">
                <a16:creationId xmlns:a16="http://schemas.microsoft.com/office/drawing/2014/main" id="{6D572183-C240-C617-9238-44099D1CA99A}"/>
              </a:ext>
            </a:extLst>
          </p:cNvPr>
          <p:cNvSpPr/>
          <p:nvPr/>
        </p:nvSpPr>
        <p:spPr>
          <a:xfrm>
            <a:off x="6936596" y="5804753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14</a:t>
            </a:r>
          </a:p>
        </p:txBody>
      </p:sp>
      <p:sp>
        <p:nvSpPr>
          <p:cNvPr id="131" name="Rectangle 130">
            <a:extLst>
              <a:ext uri="{FF2B5EF4-FFF2-40B4-BE49-F238E27FC236}">
                <a16:creationId xmlns:a16="http://schemas.microsoft.com/office/drawing/2014/main" id="{5633C137-FF51-61F5-016A-AB30DEDF749F}"/>
              </a:ext>
            </a:extLst>
          </p:cNvPr>
          <p:cNvSpPr/>
          <p:nvPr/>
        </p:nvSpPr>
        <p:spPr>
          <a:xfrm>
            <a:off x="2814870" y="4743091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15</a:t>
            </a:r>
          </a:p>
        </p:txBody>
      </p:sp>
      <p:sp>
        <p:nvSpPr>
          <p:cNvPr id="132" name="Rectangle 131">
            <a:extLst>
              <a:ext uri="{FF2B5EF4-FFF2-40B4-BE49-F238E27FC236}">
                <a16:creationId xmlns:a16="http://schemas.microsoft.com/office/drawing/2014/main" id="{B0B108DE-102F-324E-4378-803EB93B634F}"/>
              </a:ext>
            </a:extLst>
          </p:cNvPr>
          <p:cNvSpPr/>
          <p:nvPr/>
        </p:nvSpPr>
        <p:spPr>
          <a:xfrm>
            <a:off x="4179665" y="5265064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15</a:t>
            </a:r>
          </a:p>
        </p:txBody>
      </p:sp>
      <p:sp>
        <p:nvSpPr>
          <p:cNvPr id="133" name="Rectangle 132">
            <a:extLst>
              <a:ext uri="{FF2B5EF4-FFF2-40B4-BE49-F238E27FC236}">
                <a16:creationId xmlns:a16="http://schemas.microsoft.com/office/drawing/2014/main" id="{5CB69BA0-2BB5-A54C-BF9D-3C6E3E0DF2FD}"/>
              </a:ext>
            </a:extLst>
          </p:cNvPr>
          <p:cNvSpPr/>
          <p:nvPr/>
        </p:nvSpPr>
        <p:spPr>
          <a:xfrm>
            <a:off x="5564047" y="5815970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15</a:t>
            </a:r>
          </a:p>
        </p:txBody>
      </p:sp>
      <p:sp>
        <p:nvSpPr>
          <p:cNvPr id="134" name="Rectangle 133">
            <a:extLst>
              <a:ext uri="{FF2B5EF4-FFF2-40B4-BE49-F238E27FC236}">
                <a16:creationId xmlns:a16="http://schemas.microsoft.com/office/drawing/2014/main" id="{65838341-126E-4266-AC15-527FF44D126A}"/>
              </a:ext>
            </a:extLst>
          </p:cNvPr>
          <p:cNvSpPr/>
          <p:nvPr/>
        </p:nvSpPr>
        <p:spPr>
          <a:xfrm>
            <a:off x="2806345" y="5282559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16</a:t>
            </a:r>
          </a:p>
        </p:txBody>
      </p:sp>
      <p:sp>
        <p:nvSpPr>
          <p:cNvPr id="135" name="Rectangle 134">
            <a:extLst>
              <a:ext uri="{FF2B5EF4-FFF2-40B4-BE49-F238E27FC236}">
                <a16:creationId xmlns:a16="http://schemas.microsoft.com/office/drawing/2014/main" id="{F0FD1263-8A1F-C840-94D1-163362746D29}"/>
              </a:ext>
            </a:extLst>
          </p:cNvPr>
          <p:cNvSpPr/>
          <p:nvPr/>
        </p:nvSpPr>
        <p:spPr>
          <a:xfrm>
            <a:off x="4186531" y="5805419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16</a:t>
            </a:r>
          </a:p>
        </p:txBody>
      </p:sp>
      <p:sp>
        <p:nvSpPr>
          <p:cNvPr id="136" name="Rectangle 135">
            <a:extLst>
              <a:ext uri="{FF2B5EF4-FFF2-40B4-BE49-F238E27FC236}">
                <a16:creationId xmlns:a16="http://schemas.microsoft.com/office/drawing/2014/main" id="{1819D94F-05E0-2BAC-71D2-9A8485CC6441}"/>
              </a:ext>
            </a:extLst>
          </p:cNvPr>
          <p:cNvSpPr/>
          <p:nvPr/>
        </p:nvSpPr>
        <p:spPr>
          <a:xfrm>
            <a:off x="2808335" y="5806831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17</a:t>
            </a:r>
          </a:p>
        </p:txBody>
      </p:sp>
      <p:sp>
        <p:nvSpPr>
          <p:cNvPr id="137" name="Rounded Rectangle 88">
            <a:extLst>
              <a:ext uri="{FF2B5EF4-FFF2-40B4-BE49-F238E27FC236}">
                <a16:creationId xmlns:a16="http://schemas.microsoft.com/office/drawing/2014/main" id="{E51BA1F9-FD27-8166-6020-E62B8EA06D0E}"/>
              </a:ext>
            </a:extLst>
          </p:cNvPr>
          <p:cNvSpPr/>
          <p:nvPr/>
        </p:nvSpPr>
        <p:spPr>
          <a:xfrm>
            <a:off x="4907578" y="-67662"/>
            <a:ext cx="2532871" cy="1001006"/>
          </a:xfrm>
          <a:prstGeom prst="roundRect">
            <a:avLst>
              <a:gd name="adj" fmla="val 38071"/>
            </a:avLst>
          </a:prstGeom>
          <a:solidFill>
            <a:srgbClr val="FFDDE1"/>
          </a:solidFill>
        </p:spPr>
        <p:txBody>
          <a:bodyPr wrap="none">
            <a:spAutoFit/>
          </a:bodyPr>
          <a:lstStyle/>
          <a:p>
            <a:pPr lvl="0" algn="ctr">
              <a:lnSpc>
                <a:spcPct val="120000"/>
              </a:lnSpc>
            </a:pPr>
            <a:r>
              <a:rPr lang="en-US" altLang="zh-CN" sz="4000" dirty="0" err="1">
                <a:solidFill>
                  <a:srgbClr val="FF0000"/>
                </a:solidFill>
                <a:latin typeface="Calibri" panose="020F0502020204030204" pitchFamily="34" charset="0"/>
                <a:ea typeface="微软雅黑" panose="020B0503020204020204" pitchFamily="34" charset="-122"/>
                <a:cs typeface="Calibri" panose="020F0502020204030204" pitchFamily="34" charset="0"/>
                <a:sym typeface="迷你简细行楷" panose="02010609000101010101" charset="-122"/>
              </a:rPr>
              <a:t>Bảng</a:t>
            </a:r>
            <a:r>
              <a:rPr lang="en-US" altLang="zh-CN" sz="4000" dirty="0">
                <a:solidFill>
                  <a:srgbClr val="FF0000"/>
                </a:solidFill>
                <a:latin typeface="Calibri" panose="020F0502020204030204" pitchFamily="34" charset="0"/>
                <a:ea typeface="微软雅黑" panose="020B0503020204020204" pitchFamily="34" charset="-122"/>
                <a:cs typeface="Calibri" panose="020F0502020204030204" pitchFamily="34" charset="0"/>
                <a:sym typeface="迷你简细行楷" panose="02010609000101010101" charset="-122"/>
              </a:rPr>
              <a:t> </a:t>
            </a:r>
            <a:r>
              <a:rPr lang="en-US" altLang="zh-CN" sz="4000" dirty="0" err="1">
                <a:solidFill>
                  <a:srgbClr val="FF0000"/>
                </a:solidFill>
                <a:latin typeface="Calibri" panose="020F0502020204030204" pitchFamily="34" charset="0"/>
                <a:ea typeface="微软雅黑" panose="020B0503020204020204" pitchFamily="34" charset="-122"/>
                <a:cs typeface="Calibri" panose="020F0502020204030204" pitchFamily="34" charset="0"/>
                <a:sym typeface="迷你简细行楷" panose="02010609000101010101" charset="-122"/>
              </a:rPr>
              <a:t>cộng</a:t>
            </a:r>
            <a:endParaRPr lang="zh-CN" altLang="en-US" sz="4000" dirty="0">
              <a:solidFill>
                <a:srgbClr val="FF0000"/>
              </a:solidFill>
              <a:latin typeface="Calibri" panose="020F0502020204030204" pitchFamily="34" charset="0"/>
              <a:ea typeface="微软雅黑" panose="020B0503020204020204" pitchFamily="34" charset="-122"/>
              <a:cs typeface="Calibri" panose="020F0502020204030204" pitchFamily="34" charset="0"/>
              <a:sym typeface="迷你简细行楷" panose="02010609000101010101" charset="-122"/>
            </a:endParaRPr>
          </a:p>
        </p:txBody>
      </p: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82C44E3E-8E76-263A-2C97-9486446782D9}"/>
              </a:ext>
            </a:extLst>
          </p:cNvPr>
          <p:cNvGrpSpPr/>
          <p:nvPr/>
        </p:nvGrpSpPr>
        <p:grpSpPr>
          <a:xfrm>
            <a:off x="7542529" y="933343"/>
            <a:ext cx="3939693" cy="2966414"/>
            <a:chOff x="7493918" y="2295871"/>
            <a:chExt cx="3939693" cy="2036949"/>
          </a:xfrm>
        </p:grpSpPr>
        <p:sp>
          <p:nvSpPr>
            <p:cNvPr id="139" name="Rectangle 138">
              <a:extLst>
                <a:ext uri="{FF2B5EF4-FFF2-40B4-BE49-F238E27FC236}">
                  <a16:creationId xmlns:a16="http://schemas.microsoft.com/office/drawing/2014/main" id="{75EC15DE-1E9C-3DCB-0770-AC9A74B90FCE}"/>
                </a:ext>
              </a:extLst>
            </p:cNvPr>
            <p:cNvSpPr/>
            <p:nvPr/>
          </p:nvSpPr>
          <p:spPr>
            <a:xfrm>
              <a:off x="7660012" y="2578494"/>
              <a:ext cx="3607506" cy="1754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3600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Các</a:t>
              </a:r>
              <a:r>
                <a:rPr lang="en-US" sz="3600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ô </a:t>
              </a:r>
              <a:r>
                <a:rPr lang="en-US" sz="3600" b="1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cùng</a:t>
              </a:r>
              <a:r>
                <a:rPr lang="en-US" sz="3600" b="1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</a:t>
              </a:r>
              <a:r>
                <a:rPr lang="en-US" sz="3600" b="1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màu</a:t>
              </a:r>
              <a:r>
                <a:rPr lang="en-US" sz="3600" b="1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</a:t>
              </a:r>
              <a:r>
                <a:rPr lang="en-US" sz="3600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có</a:t>
              </a:r>
              <a:r>
                <a:rPr lang="en-US" sz="3600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</a:t>
              </a:r>
              <a:r>
                <a:rPr lang="en-US" sz="3600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điều</a:t>
              </a:r>
              <a:r>
                <a:rPr lang="en-US" sz="3600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</a:t>
              </a:r>
              <a:r>
                <a:rPr lang="en-US" sz="3600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gì</a:t>
              </a:r>
              <a:r>
                <a:rPr lang="en-US" sz="3600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</a:t>
              </a:r>
              <a:r>
                <a:rPr lang="en-US" sz="3600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đặc</a:t>
              </a:r>
              <a:r>
                <a:rPr lang="en-US" sz="3600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</a:t>
              </a:r>
              <a:r>
                <a:rPr lang="en-US" sz="3600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biệt</a:t>
              </a:r>
              <a:r>
                <a:rPr lang="en-US" sz="3600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?</a:t>
              </a:r>
              <a:endParaRPr lang="en-US" sz="2000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40" name="PA_库_任意多边形 42">
              <a:extLst>
                <a:ext uri="{FF2B5EF4-FFF2-40B4-BE49-F238E27FC236}">
                  <a16:creationId xmlns:a16="http://schemas.microsoft.com/office/drawing/2014/main" id="{27C15454-3512-3C2E-4591-F644CE23BB81}"/>
                </a:ext>
              </a:extLst>
            </p:cNvPr>
            <p:cNvSpPr/>
            <p:nvPr>
              <p:custDataLst>
                <p:tags r:id="rId3"/>
              </p:custDataLst>
            </p:nvPr>
          </p:nvSpPr>
          <p:spPr>
            <a:xfrm rot="16200000" flipV="1">
              <a:off x="8469166" y="1320623"/>
              <a:ext cx="1989197" cy="3939693"/>
            </a:xfrm>
            <a:custGeom>
              <a:avLst/>
              <a:gdLst>
                <a:gd name="connsiteX0" fmla="*/ 268941 w 1785392"/>
                <a:gd name="connsiteY0" fmla="*/ 475427 h 1041295"/>
                <a:gd name="connsiteX1" fmla="*/ 0 w 1785392"/>
                <a:gd name="connsiteY1" fmla="*/ 658307 h 1041295"/>
                <a:gd name="connsiteX2" fmla="*/ 301214 w 1785392"/>
                <a:gd name="connsiteY2" fmla="*/ 690580 h 1041295"/>
                <a:gd name="connsiteX3" fmla="*/ 473336 w 1785392"/>
                <a:gd name="connsiteY3" fmla="*/ 1013309 h 1041295"/>
                <a:gd name="connsiteX4" fmla="*/ 1215614 w 1785392"/>
                <a:gd name="connsiteY4" fmla="*/ 1002551 h 1041295"/>
                <a:gd name="connsiteX5" fmla="*/ 1721223 w 1785392"/>
                <a:gd name="connsiteY5" fmla="*/ 819671 h 1041295"/>
                <a:gd name="connsiteX6" fmla="*/ 1624405 w 1785392"/>
                <a:gd name="connsiteY6" fmla="*/ 77394 h 1041295"/>
                <a:gd name="connsiteX7" fmla="*/ 333487 w 1785392"/>
                <a:gd name="connsiteY7" fmla="*/ 66636 h 1041295"/>
                <a:gd name="connsiteX8" fmla="*/ 268941 w 1785392"/>
                <a:gd name="connsiteY8" fmla="*/ 475427 h 1041295"/>
                <a:gd name="connsiteX0" fmla="*/ 189606 w 1785392"/>
                <a:gd name="connsiteY0" fmla="*/ 476029 h 1041897"/>
                <a:gd name="connsiteX1" fmla="*/ 0 w 1785392"/>
                <a:gd name="connsiteY1" fmla="*/ 658909 h 1041897"/>
                <a:gd name="connsiteX2" fmla="*/ 301214 w 1785392"/>
                <a:gd name="connsiteY2" fmla="*/ 691182 h 1041897"/>
                <a:gd name="connsiteX3" fmla="*/ 473336 w 1785392"/>
                <a:gd name="connsiteY3" fmla="*/ 1013911 h 1041897"/>
                <a:gd name="connsiteX4" fmla="*/ 1215614 w 1785392"/>
                <a:gd name="connsiteY4" fmla="*/ 1003153 h 1041897"/>
                <a:gd name="connsiteX5" fmla="*/ 1721223 w 1785392"/>
                <a:gd name="connsiteY5" fmla="*/ 820273 h 1041897"/>
                <a:gd name="connsiteX6" fmla="*/ 1624405 w 1785392"/>
                <a:gd name="connsiteY6" fmla="*/ 77996 h 1041897"/>
                <a:gd name="connsiteX7" fmla="*/ 333487 w 1785392"/>
                <a:gd name="connsiteY7" fmla="*/ 67238 h 1041897"/>
                <a:gd name="connsiteX8" fmla="*/ 189606 w 1785392"/>
                <a:gd name="connsiteY8" fmla="*/ 476029 h 1041897"/>
                <a:gd name="connsiteX0" fmla="*/ 189606 w 1785392"/>
                <a:gd name="connsiteY0" fmla="*/ 476029 h 1041897"/>
                <a:gd name="connsiteX1" fmla="*/ 0 w 1785392"/>
                <a:gd name="connsiteY1" fmla="*/ 658909 h 1041897"/>
                <a:gd name="connsiteX2" fmla="*/ 301214 w 1785392"/>
                <a:gd name="connsiteY2" fmla="*/ 691182 h 1041897"/>
                <a:gd name="connsiteX3" fmla="*/ 473336 w 1785392"/>
                <a:gd name="connsiteY3" fmla="*/ 1013911 h 1041897"/>
                <a:gd name="connsiteX4" fmla="*/ 1215614 w 1785392"/>
                <a:gd name="connsiteY4" fmla="*/ 1003153 h 1041897"/>
                <a:gd name="connsiteX5" fmla="*/ 1721223 w 1785392"/>
                <a:gd name="connsiteY5" fmla="*/ 820273 h 1041897"/>
                <a:gd name="connsiteX6" fmla="*/ 1624405 w 1785392"/>
                <a:gd name="connsiteY6" fmla="*/ 77996 h 1041897"/>
                <a:gd name="connsiteX7" fmla="*/ 333487 w 1785392"/>
                <a:gd name="connsiteY7" fmla="*/ 67238 h 1041897"/>
                <a:gd name="connsiteX8" fmla="*/ 189606 w 1785392"/>
                <a:gd name="connsiteY8" fmla="*/ 476029 h 1041897"/>
                <a:gd name="connsiteX0" fmla="*/ 154346 w 1785392"/>
                <a:gd name="connsiteY0" fmla="*/ 486089 h 1042432"/>
                <a:gd name="connsiteX1" fmla="*/ 0 w 1785392"/>
                <a:gd name="connsiteY1" fmla="*/ 659444 h 1042432"/>
                <a:gd name="connsiteX2" fmla="*/ 301214 w 1785392"/>
                <a:gd name="connsiteY2" fmla="*/ 691717 h 1042432"/>
                <a:gd name="connsiteX3" fmla="*/ 473336 w 1785392"/>
                <a:gd name="connsiteY3" fmla="*/ 1014446 h 1042432"/>
                <a:gd name="connsiteX4" fmla="*/ 1215614 w 1785392"/>
                <a:gd name="connsiteY4" fmla="*/ 1003688 h 1042432"/>
                <a:gd name="connsiteX5" fmla="*/ 1721223 w 1785392"/>
                <a:gd name="connsiteY5" fmla="*/ 820808 h 1042432"/>
                <a:gd name="connsiteX6" fmla="*/ 1624405 w 1785392"/>
                <a:gd name="connsiteY6" fmla="*/ 78531 h 1042432"/>
                <a:gd name="connsiteX7" fmla="*/ 333487 w 1785392"/>
                <a:gd name="connsiteY7" fmla="*/ 67773 h 1042432"/>
                <a:gd name="connsiteX8" fmla="*/ 154346 w 1785392"/>
                <a:gd name="connsiteY8" fmla="*/ 486089 h 1042432"/>
                <a:gd name="connsiteX0" fmla="*/ 154346 w 1785392"/>
                <a:gd name="connsiteY0" fmla="*/ 486089 h 1042432"/>
                <a:gd name="connsiteX1" fmla="*/ 0 w 1785392"/>
                <a:gd name="connsiteY1" fmla="*/ 659444 h 1042432"/>
                <a:gd name="connsiteX2" fmla="*/ 301214 w 1785392"/>
                <a:gd name="connsiteY2" fmla="*/ 691717 h 1042432"/>
                <a:gd name="connsiteX3" fmla="*/ 473336 w 1785392"/>
                <a:gd name="connsiteY3" fmla="*/ 1014446 h 1042432"/>
                <a:gd name="connsiteX4" fmla="*/ 1215614 w 1785392"/>
                <a:gd name="connsiteY4" fmla="*/ 1003688 h 1042432"/>
                <a:gd name="connsiteX5" fmla="*/ 1721223 w 1785392"/>
                <a:gd name="connsiteY5" fmla="*/ 820808 h 1042432"/>
                <a:gd name="connsiteX6" fmla="*/ 1624405 w 1785392"/>
                <a:gd name="connsiteY6" fmla="*/ 78531 h 1042432"/>
                <a:gd name="connsiteX7" fmla="*/ 333487 w 1785392"/>
                <a:gd name="connsiteY7" fmla="*/ 67773 h 1042432"/>
                <a:gd name="connsiteX8" fmla="*/ 154346 w 1785392"/>
                <a:gd name="connsiteY8" fmla="*/ 486089 h 1042432"/>
                <a:gd name="connsiteX0" fmla="*/ 154346 w 1785392"/>
                <a:gd name="connsiteY0" fmla="*/ 486089 h 1041051"/>
                <a:gd name="connsiteX1" fmla="*/ 0 w 1785392"/>
                <a:gd name="connsiteY1" fmla="*/ 659444 h 1041051"/>
                <a:gd name="connsiteX2" fmla="*/ 213064 w 1785392"/>
                <a:gd name="connsiteY2" fmla="*/ 710767 h 1041051"/>
                <a:gd name="connsiteX3" fmla="*/ 473336 w 1785392"/>
                <a:gd name="connsiteY3" fmla="*/ 1014446 h 1041051"/>
                <a:gd name="connsiteX4" fmla="*/ 1215614 w 1785392"/>
                <a:gd name="connsiteY4" fmla="*/ 1003688 h 1041051"/>
                <a:gd name="connsiteX5" fmla="*/ 1721223 w 1785392"/>
                <a:gd name="connsiteY5" fmla="*/ 820808 h 1041051"/>
                <a:gd name="connsiteX6" fmla="*/ 1624405 w 1785392"/>
                <a:gd name="connsiteY6" fmla="*/ 78531 h 1041051"/>
                <a:gd name="connsiteX7" fmla="*/ 333487 w 1785392"/>
                <a:gd name="connsiteY7" fmla="*/ 67773 h 1041051"/>
                <a:gd name="connsiteX8" fmla="*/ 154346 w 1785392"/>
                <a:gd name="connsiteY8" fmla="*/ 486089 h 1041051"/>
                <a:gd name="connsiteX0" fmla="*/ 154346 w 1785392"/>
                <a:gd name="connsiteY0" fmla="*/ 486089 h 1034605"/>
                <a:gd name="connsiteX1" fmla="*/ 0 w 1785392"/>
                <a:gd name="connsiteY1" fmla="*/ 659444 h 1034605"/>
                <a:gd name="connsiteX2" fmla="*/ 213064 w 1785392"/>
                <a:gd name="connsiteY2" fmla="*/ 710767 h 1034605"/>
                <a:gd name="connsiteX3" fmla="*/ 363148 w 1785392"/>
                <a:gd name="connsiteY3" fmla="*/ 1004921 h 1034605"/>
                <a:gd name="connsiteX4" fmla="*/ 1215614 w 1785392"/>
                <a:gd name="connsiteY4" fmla="*/ 1003688 h 1034605"/>
                <a:gd name="connsiteX5" fmla="*/ 1721223 w 1785392"/>
                <a:gd name="connsiteY5" fmla="*/ 820808 h 1034605"/>
                <a:gd name="connsiteX6" fmla="*/ 1624405 w 1785392"/>
                <a:gd name="connsiteY6" fmla="*/ 78531 h 1034605"/>
                <a:gd name="connsiteX7" fmla="*/ 333487 w 1785392"/>
                <a:gd name="connsiteY7" fmla="*/ 67773 h 1034605"/>
                <a:gd name="connsiteX8" fmla="*/ 154346 w 1785392"/>
                <a:gd name="connsiteY8" fmla="*/ 486089 h 1034605"/>
                <a:gd name="connsiteX0" fmla="*/ 154346 w 1785392"/>
                <a:gd name="connsiteY0" fmla="*/ 486089 h 1027938"/>
                <a:gd name="connsiteX1" fmla="*/ 0 w 1785392"/>
                <a:gd name="connsiteY1" fmla="*/ 659444 h 1027938"/>
                <a:gd name="connsiteX2" fmla="*/ 224967 w 1785392"/>
                <a:gd name="connsiteY2" fmla="*/ 810042 h 1027938"/>
                <a:gd name="connsiteX3" fmla="*/ 363148 w 1785392"/>
                <a:gd name="connsiteY3" fmla="*/ 1004921 h 1027938"/>
                <a:gd name="connsiteX4" fmla="*/ 1215614 w 1785392"/>
                <a:gd name="connsiteY4" fmla="*/ 1003688 h 1027938"/>
                <a:gd name="connsiteX5" fmla="*/ 1721223 w 1785392"/>
                <a:gd name="connsiteY5" fmla="*/ 820808 h 1027938"/>
                <a:gd name="connsiteX6" fmla="*/ 1624405 w 1785392"/>
                <a:gd name="connsiteY6" fmla="*/ 78531 h 1027938"/>
                <a:gd name="connsiteX7" fmla="*/ 333487 w 1785392"/>
                <a:gd name="connsiteY7" fmla="*/ 67773 h 1027938"/>
                <a:gd name="connsiteX8" fmla="*/ 154346 w 1785392"/>
                <a:gd name="connsiteY8" fmla="*/ 486089 h 1027938"/>
                <a:gd name="connsiteX0" fmla="*/ 309088 w 1940134"/>
                <a:gd name="connsiteY0" fmla="*/ 486089 h 1027938"/>
                <a:gd name="connsiteX1" fmla="*/ 0 w 1940134"/>
                <a:gd name="connsiteY1" fmla="*/ 805744 h 1027938"/>
                <a:gd name="connsiteX2" fmla="*/ 379709 w 1940134"/>
                <a:gd name="connsiteY2" fmla="*/ 810042 h 1027938"/>
                <a:gd name="connsiteX3" fmla="*/ 517890 w 1940134"/>
                <a:gd name="connsiteY3" fmla="*/ 1004921 h 1027938"/>
                <a:gd name="connsiteX4" fmla="*/ 1370356 w 1940134"/>
                <a:gd name="connsiteY4" fmla="*/ 1003688 h 1027938"/>
                <a:gd name="connsiteX5" fmla="*/ 1875965 w 1940134"/>
                <a:gd name="connsiteY5" fmla="*/ 820808 h 1027938"/>
                <a:gd name="connsiteX6" fmla="*/ 1779147 w 1940134"/>
                <a:gd name="connsiteY6" fmla="*/ 78531 h 1027938"/>
                <a:gd name="connsiteX7" fmla="*/ 488229 w 1940134"/>
                <a:gd name="connsiteY7" fmla="*/ 67773 h 1027938"/>
                <a:gd name="connsiteX8" fmla="*/ 309088 w 1940134"/>
                <a:gd name="connsiteY8" fmla="*/ 486089 h 1027938"/>
                <a:gd name="connsiteX0" fmla="*/ 285282 w 1916328"/>
                <a:gd name="connsiteY0" fmla="*/ 486089 h 1027938"/>
                <a:gd name="connsiteX1" fmla="*/ 0 w 1916328"/>
                <a:gd name="connsiteY1" fmla="*/ 863219 h 1027938"/>
                <a:gd name="connsiteX2" fmla="*/ 355903 w 1916328"/>
                <a:gd name="connsiteY2" fmla="*/ 810042 h 1027938"/>
                <a:gd name="connsiteX3" fmla="*/ 494084 w 1916328"/>
                <a:gd name="connsiteY3" fmla="*/ 1004921 h 1027938"/>
                <a:gd name="connsiteX4" fmla="*/ 1346550 w 1916328"/>
                <a:gd name="connsiteY4" fmla="*/ 1003688 h 1027938"/>
                <a:gd name="connsiteX5" fmla="*/ 1852159 w 1916328"/>
                <a:gd name="connsiteY5" fmla="*/ 820808 h 1027938"/>
                <a:gd name="connsiteX6" fmla="*/ 1755341 w 1916328"/>
                <a:gd name="connsiteY6" fmla="*/ 78531 h 1027938"/>
                <a:gd name="connsiteX7" fmla="*/ 464423 w 1916328"/>
                <a:gd name="connsiteY7" fmla="*/ 67773 h 1027938"/>
                <a:gd name="connsiteX8" fmla="*/ 285282 w 1916328"/>
                <a:gd name="connsiteY8" fmla="*/ 486089 h 1027938"/>
                <a:gd name="connsiteX0" fmla="*/ 285282 w 1916328"/>
                <a:gd name="connsiteY0" fmla="*/ 490809 h 1032658"/>
                <a:gd name="connsiteX1" fmla="*/ 0 w 1916328"/>
                <a:gd name="connsiteY1" fmla="*/ 867939 h 1032658"/>
                <a:gd name="connsiteX2" fmla="*/ 355903 w 1916328"/>
                <a:gd name="connsiteY2" fmla="*/ 814762 h 1032658"/>
                <a:gd name="connsiteX3" fmla="*/ 494084 w 1916328"/>
                <a:gd name="connsiteY3" fmla="*/ 1009641 h 1032658"/>
                <a:gd name="connsiteX4" fmla="*/ 1346550 w 1916328"/>
                <a:gd name="connsiteY4" fmla="*/ 1008408 h 1032658"/>
                <a:gd name="connsiteX5" fmla="*/ 1852159 w 1916328"/>
                <a:gd name="connsiteY5" fmla="*/ 825528 h 1032658"/>
                <a:gd name="connsiteX6" fmla="*/ 1755341 w 1916328"/>
                <a:gd name="connsiteY6" fmla="*/ 83251 h 1032658"/>
                <a:gd name="connsiteX7" fmla="*/ 547745 w 1916328"/>
                <a:gd name="connsiteY7" fmla="*/ 62043 h 1032658"/>
                <a:gd name="connsiteX8" fmla="*/ 285282 w 1916328"/>
                <a:gd name="connsiteY8" fmla="*/ 490809 h 1032658"/>
                <a:gd name="connsiteX0" fmla="*/ 285282 w 1916328"/>
                <a:gd name="connsiteY0" fmla="*/ 490809 h 1037553"/>
                <a:gd name="connsiteX1" fmla="*/ 0 w 1916328"/>
                <a:gd name="connsiteY1" fmla="*/ 867939 h 1037553"/>
                <a:gd name="connsiteX2" fmla="*/ 371758 w 1916328"/>
                <a:gd name="connsiteY2" fmla="*/ 741255 h 1037553"/>
                <a:gd name="connsiteX3" fmla="*/ 494084 w 1916328"/>
                <a:gd name="connsiteY3" fmla="*/ 1009641 h 1037553"/>
                <a:gd name="connsiteX4" fmla="*/ 1346550 w 1916328"/>
                <a:gd name="connsiteY4" fmla="*/ 1008408 h 1037553"/>
                <a:gd name="connsiteX5" fmla="*/ 1852159 w 1916328"/>
                <a:gd name="connsiteY5" fmla="*/ 825528 h 1037553"/>
                <a:gd name="connsiteX6" fmla="*/ 1755341 w 1916328"/>
                <a:gd name="connsiteY6" fmla="*/ 83251 h 1037553"/>
                <a:gd name="connsiteX7" fmla="*/ 547745 w 1916328"/>
                <a:gd name="connsiteY7" fmla="*/ 62043 h 1037553"/>
                <a:gd name="connsiteX8" fmla="*/ 285282 w 1916328"/>
                <a:gd name="connsiteY8" fmla="*/ 490809 h 1037553"/>
                <a:gd name="connsiteX0" fmla="*/ 285282 w 1916328"/>
                <a:gd name="connsiteY0" fmla="*/ 490809 h 1036354"/>
                <a:gd name="connsiteX1" fmla="*/ 0 w 1916328"/>
                <a:gd name="connsiteY1" fmla="*/ 867939 h 1036354"/>
                <a:gd name="connsiteX2" fmla="*/ 355903 w 1916328"/>
                <a:gd name="connsiteY2" fmla="*/ 758897 h 1036354"/>
                <a:gd name="connsiteX3" fmla="*/ 494084 w 1916328"/>
                <a:gd name="connsiteY3" fmla="*/ 1009641 h 1036354"/>
                <a:gd name="connsiteX4" fmla="*/ 1346550 w 1916328"/>
                <a:gd name="connsiteY4" fmla="*/ 1008408 h 1036354"/>
                <a:gd name="connsiteX5" fmla="*/ 1852159 w 1916328"/>
                <a:gd name="connsiteY5" fmla="*/ 825528 h 1036354"/>
                <a:gd name="connsiteX6" fmla="*/ 1755341 w 1916328"/>
                <a:gd name="connsiteY6" fmla="*/ 83251 h 1036354"/>
                <a:gd name="connsiteX7" fmla="*/ 547745 w 1916328"/>
                <a:gd name="connsiteY7" fmla="*/ 62043 h 1036354"/>
                <a:gd name="connsiteX8" fmla="*/ 285282 w 1916328"/>
                <a:gd name="connsiteY8" fmla="*/ 490809 h 1036354"/>
                <a:gd name="connsiteX0" fmla="*/ 301138 w 1932184"/>
                <a:gd name="connsiteY0" fmla="*/ 490809 h 1036354"/>
                <a:gd name="connsiteX1" fmla="*/ 1 w 1932184"/>
                <a:gd name="connsiteY1" fmla="*/ 779729 h 1036354"/>
                <a:gd name="connsiteX2" fmla="*/ 371759 w 1932184"/>
                <a:gd name="connsiteY2" fmla="*/ 758897 h 1036354"/>
                <a:gd name="connsiteX3" fmla="*/ 509940 w 1932184"/>
                <a:gd name="connsiteY3" fmla="*/ 1009641 h 1036354"/>
                <a:gd name="connsiteX4" fmla="*/ 1362406 w 1932184"/>
                <a:gd name="connsiteY4" fmla="*/ 1008408 h 1036354"/>
                <a:gd name="connsiteX5" fmla="*/ 1868015 w 1932184"/>
                <a:gd name="connsiteY5" fmla="*/ 825528 h 1036354"/>
                <a:gd name="connsiteX6" fmla="*/ 1771197 w 1932184"/>
                <a:gd name="connsiteY6" fmla="*/ 83251 h 1036354"/>
                <a:gd name="connsiteX7" fmla="*/ 563601 w 1932184"/>
                <a:gd name="connsiteY7" fmla="*/ 62043 h 1036354"/>
                <a:gd name="connsiteX8" fmla="*/ 301138 w 1932184"/>
                <a:gd name="connsiteY8" fmla="*/ 490809 h 1036354"/>
                <a:gd name="connsiteX0" fmla="*/ 309066 w 1940112"/>
                <a:gd name="connsiteY0" fmla="*/ 490809 h 1036354"/>
                <a:gd name="connsiteX1" fmla="*/ -1 w 1940112"/>
                <a:gd name="connsiteY1" fmla="*/ 800310 h 1036354"/>
                <a:gd name="connsiteX2" fmla="*/ 379687 w 1940112"/>
                <a:gd name="connsiteY2" fmla="*/ 758897 h 1036354"/>
                <a:gd name="connsiteX3" fmla="*/ 517868 w 1940112"/>
                <a:gd name="connsiteY3" fmla="*/ 1009641 h 1036354"/>
                <a:gd name="connsiteX4" fmla="*/ 1370334 w 1940112"/>
                <a:gd name="connsiteY4" fmla="*/ 1008408 h 1036354"/>
                <a:gd name="connsiteX5" fmla="*/ 1875943 w 1940112"/>
                <a:gd name="connsiteY5" fmla="*/ 825528 h 1036354"/>
                <a:gd name="connsiteX6" fmla="*/ 1779125 w 1940112"/>
                <a:gd name="connsiteY6" fmla="*/ 83251 h 1036354"/>
                <a:gd name="connsiteX7" fmla="*/ 571529 w 1940112"/>
                <a:gd name="connsiteY7" fmla="*/ 62043 h 1036354"/>
                <a:gd name="connsiteX8" fmla="*/ 309066 w 1940112"/>
                <a:gd name="connsiteY8" fmla="*/ 490809 h 1036354"/>
                <a:gd name="connsiteX0" fmla="*/ 332847 w 1940112"/>
                <a:gd name="connsiteY0" fmla="*/ 478345 h 1035652"/>
                <a:gd name="connsiteX1" fmla="*/ -1 w 1940112"/>
                <a:gd name="connsiteY1" fmla="*/ 799608 h 1035652"/>
                <a:gd name="connsiteX2" fmla="*/ 379687 w 1940112"/>
                <a:gd name="connsiteY2" fmla="*/ 758195 h 1035652"/>
                <a:gd name="connsiteX3" fmla="*/ 517868 w 1940112"/>
                <a:gd name="connsiteY3" fmla="*/ 1008939 h 1035652"/>
                <a:gd name="connsiteX4" fmla="*/ 1370334 w 1940112"/>
                <a:gd name="connsiteY4" fmla="*/ 1007706 h 1035652"/>
                <a:gd name="connsiteX5" fmla="*/ 1875943 w 1940112"/>
                <a:gd name="connsiteY5" fmla="*/ 824826 h 1035652"/>
                <a:gd name="connsiteX6" fmla="*/ 1779125 w 1940112"/>
                <a:gd name="connsiteY6" fmla="*/ 82549 h 1035652"/>
                <a:gd name="connsiteX7" fmla="*/ 571529 w 1940112"/>
                <a:gd name="connsiteY7" fmla="*/ 61341 h 1035652"/>
                <a:gd name="connsiteX8" fmla="*/ 332847 w 1940112"/>
                <a:gd name="connsiteY8" fmla="*/ 478345 h 1035652"/>
                <a:gd name="connsiteX0" fmla="*/ 332847 w 1940112"/>
                <a:gd name="connsiteY0" fmla="*/ 478345 h 1035652"/>
                <a:gd name="connsiteX1" fmla="*/ -1 w 1940112"/>
                <a:gd name="connsiteY1" fmla="*/ 799608 h 1035652"/>
                <a:gd name="connsiteX2" fmla="*/ 379687 w 1940112"/>
                <a:gd name="connsiteY2" fmla="*/ 758195 h 1035652"/>
                <a:gd name="connsiteX3" fmla="*/ 517868 w 1940112"/>
                <a:gd name="connsiteY3" fmla="*/ 1008939 h 1035652"/>
                <a:gd name="connsiteX4" fmla="*/ 1370334 w 1940112"/>
                <a:gd name="connsiteY4" fmla="*/ 1007706 h 1035652"/>
                <a:gd name="connsiteX5" fmla="*/ 1875943 w 1940112"/>
                <a:gd name="connsiteY5" fmla="*/ 824826 h 1035652"/>
                <a:gd name="connsiteX6" fmla="*/ 1779125 w 1940112"/>
                <a:gd name="connsiteY6" fmla="*/ 82549 h 1035652"/>
                <a:gd name="connsiteX7" fmla="*/ 571529 w 1940112"/>
                <a:gd name="connsiteY7" fmla="*/ 61341 h 1035652"/>
                <a:gd name="connsiteX8" fmla="*/ 332847 w 1940112"/>
                <a:gd name="connsiteY8" fmla="*/ 478345 h 1035652"/>
                <a:gd name="connsiteX0" fmla="*/ 332847 w 1940112"/>
                <a:gd name="connsiteY0" fmla="*/ 478345 h 1035652"/>
                <a:gd name="connsiteX1" fmla="*/ -1 w 1940112"/>
                <a:gd name="connsiteY1" fmla="*/ 799608 h 1035652"/>
                <a:gd name="connsiteX2" fmla="*/ 379687 w 1940112"/>
                <a:gd name="connsiteY2" fmla="*/ 758195 h 1035652"/>
                <a:gd name="connsiteX3" fmla="*/ 517868 w 1940112"/>
                <a:gd name="connsiteY3" fmla="*/ 1008939 h 1035652"/>
                <a:gd name="connsiteX4" fmla="*/ 1370334 w 1940112"/>
                <a:gd name="connsiteY4" fmla="*/ 1007706 h 1035652"/>
                <a:gd name="connsiteX5" fmla="*/ 1875943 w 1940112"/>
                <a:gd name="connsiteY5" fmla="*/ 824826 h 1035652"/>
                <a:gd name="connsiteX6" fmla="*/ 1779125 w 1940112"/>
                <a:gd name="connsiteY6" fmla="*/ 82549 h 1035652"/>
                <a:gd name="connsiteX7" fmla="*/ 571529 w 1940112"/>
                <a:gd name="connsiteY7" fmla="*/ 61341 h 1035652"/>
                <a:gd name="connsiteX8" fmla="*/ 332847 w 1940112"/>
                <a:gd name="connsiteY8" fmla="*/ 478345 h 10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0112" h="1035652">
                  <a:moveTo>
                    <a:pt x="332847" y="478345"/>
                  </a:moveTo>
                  <a:lnTo>
                    <a:pt x="-1" y="799608"/>
                  </a:lnTo>
                  <a:cubicBezTo>
                    <a:pt x="213712" y="781433"/>
                    <a:pt x="308666" y="741087"/>
                    <a:pt x="379687" y="758195"/>
                  </a:cubicBezTo>
                  <a:cubicBezTo>
                    <a:pt x="437061" y="865771"/>
                    <a:pt x="352760" y="967354"/>
                    <a:pt x="517868" y="1008939"/>
                  </a:cubicBezTo>
                  <a:cubicBezTo>
                    <a:pt x="682976" y="1050524"/>
                    <a:pt x="1143988" y="1038392"/>
                    <a:pt x="1370334" y="1007706"/>
                  </a:cubicBezTo>
                  <a:cubicBezTo>
                    <a:pt x="1596680" y="977021"/>
                    <a:pt x="1807811" y="979019"/>
                    <a:pt x="1875943" y="824826"/>
                  </a:cubicBezTo>
                  <a:cubicBezTo>
                    <a:pt x="1944075" y="670633"/>
                    <a:pt x="2010414" y="208055"/>
                    <a:pt x="1779125" y="82549"/>
                  </a:cubicBezTo>
                  <a:cubicBezTo>
                    <a:pt x="1547836" y="-42957"/>
                    <a:pt x="812575" y="-4625"/>
                    <a:pt x="571529" y="61341"/>
                  </a:cubicBezTo>
                  <a:cubicBezTo>
                    <a:pt x="330483" y="127307"/>
                    <a:pt x="354177" y="261210"/>
                    <a:pt x="332847" y="478345"/>
                  </a:cubicBezTo>
                  <a:close/>
                </a:path>
              </a:pathLst>
            </a:custGeom>
            <a:noFill/>
            <a:ln w="38100" cap="rnd" cmpd="sng" algn="ctr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141" name="Group 140">
            <a:extLst>
              <a:ext uri="{FF2B5EF4-FFF2-40B4-BE49-F238E27FC236}">
                <a16:creationId xmlns:a16="http://schemas.microsoft.com/office/drawing/2014/main" id="{2E1BBE52-2E47-1FBC-2B41-BB237B225EE6}"/>
              </a:ext>
            </a:extLst>
          </p:cNvPr>
          <p:cNvGrpSpPr/>
          <p:nvPr/>
        </p:nvGrpSpPr>
        <p:grpSpPr>
          <a:xfrm>
            <a:off x="7528472" y="933343"/>
            <a:ext cx="3939693" cy="2910272"/>
            <a:chOff x="7493919" y="2046707"/>
            <a:chExt cx="3939693" cy="2238361"/>
          </a:xfrm>
        </p:grpSpPr>
        <p:sp>
          <p:nvSpPr>
            <p:cNvPr id="142" name="Rectangle 141">
              <a:extLst>
                <a:ext uri="{FF2B5EF4-FFF2-40B4-BE49-F238E27FC236}">
                  <a16:creationId xmlns:a16="http://schemas.microsoft.com/office/drawing/2014/main" id="{5996CBA9-6529-AD8C-B982-76C208141595}"/>
                </a:ext>
              </a:extLst>
            </p:cNvPr>
            <p:cNvSpPr/>
            <p:nvPr/>
          </p:nvSpPr>
          <p:spPr>
            <a:xfrm>
              <a:off x="7660013" y="2333964"/>
              <a:ext cx="3607506" cy="134929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3600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Các</a:t>
              </a:r>
              <a:r>
                <a:rPr lang="en-US" sz="3600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ô </a:t>
              </a:r>
              <a:r>
                <a:rPr lang="en-US" sz="3600" b="1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cùng</a:t>
              </a:r>
              <a:r>
                <a:rPr lang="en-US" sz="3600" b="1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</a:t>
              </a:r>
              <a:r>
                <a:rPr lang="en-US" sz="3600" b="1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màu</a:t>
              </a:r>
              <a:r>
                <a:rPr lang="en-US" sz="3600" b="1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</a:t>
              </a:r>
              <a:r>
                <a:rPr lang="en-US" sz="3600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là</a:t>
              </a:r>
              <a:r>
                <a:rPr lang="en-US" sz="3600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</a:t>
              </a:r>
              <a:r>
                <a:rPr lang="en-US" sz="3600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các</a:t>
              </a:r>
              <a:r>
                <a:rPr lang="en-US" sz="3600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</a:t>
              </a:r>
              <a:r>
                <a:rPr lang="en-US" sz="3600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phép</a:t>
              </a:r>
              <a:r>
                <a:rPr lang="en-US" sz="3600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</a:t>
              </a:r>
              <a:r>
                <a:rPr lang="en-US" sz="3600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cộng</a:t>
              </a:r>
              <a:r>
                <a:rPr lang="en-US" sz="3600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 </a:t>
              </a:r>
              <a:r>
                <a:rPr lang="en-US" sz="3600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có</a:t>
              </a:r>
              <a:r>
                <a:rPr lang="en-US" sz="3600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</a:t>
              </a:r>
            </a:p>
            <a:p>
              <a:pPr algn="ctr"/>
              <a:r>
                <a:rPr lang="en-US" sz="3600" b="1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tổng</a:t>
              </a:r>
              <a:r>
                <a:rPr lang="en-US" sz="3600" b="1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</a:t>
              </a:r>
              <a:r>
                <a:rPr lang="en-US" sz="3600" b="1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bằng</a:t>
              </a:r>
              <a:r>
                <a:rPr lang="en-US" sz="3600" b="1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</a:t>
              </a:r>
              <a:r>
                <a:rPr lang="en-US" sz="3600" b="1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nhau</a:t>
              </a:r>
              <a:endParaRPr lang="en-US" sz="2000" b="1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43" name="PA_库_任意多边形 42">
              <a:extLst>
                <a:ext uri="{FF2B5EF4-FFF2-40B4-BE49-F238E27FC236}">
                  <a16:creationId xmlns:a16="http://schemas.microsoft.com/office/drawing/2014/main" id="{B0EAD722-7387-CDC2-B2C3-A16C1C2E81E6}"/>
                </a:ext>
              </a:extLst>
            </p:cNvPr>
            <p:cNvSpPr/>
            <p:nvPr>
              <p:custDataLst>
                <p:tags r:id="rId2"/>
              </p:custDataLst>
            </p:nvPr>
          </p:nvSpPr>
          <p:spPr>
            <a:xfrm rot="16200000" flipV="1">
              <a:off x="8344585" y="1196041"/>
              <a:ext cx="2238361" cy="3939693"/>
            </a:xfrm>
            <a:custGeom>
              <a:avLst/>
              <a:gdLst>
                <a:gd name="connsiteX0" fmla="*/ 268941 w 1785392"/>
                <a:gd name="connsiteY0" fmla="*/ 475427 h 1041295"/>
                <a:gd name="connsiteX1" fmla="*/ 0 w 1785392"/>
                <a:gd name="connsiteY1" fmla="*/ 658307 h 1041295"/>
                <a:gd name="connsiteX2" fmla="*/ 301214 w 1785392"/>
                <a:gd name="connsiteY2" fmla="*/ 690580 h 1041295"/>
                <a:gd name="connsiteX3" fmla="*/ 473336 w 1785392"/>
                <a:gd name="connsiteY3" fmla="*/ 1013309 h 1041295"/>
                <a:gd name="connsiteX4" fmla="*/ 1215614 w 1785392"/>
                <a:gd name="connsiteY4" fmla="*/ 1002551 h 1041295"/>
                <a:gd name="connsiteX5" fmla="*/ 1721223 w 1785392"/>
                <a:gd name="connsiteY5" fmla="*/ 819671 h 1041295"/>
                <a:gd name="connsiteX6" fmla="*/ 1624405 w 1785392"/>
                <a:gd name="connsiteY6" fmla="*/ 77394 h 1041295"/>
                <a:gd name="connsiteX7" fmla="*/ 333487 w 1785392"/>
                <a:gd name="connsiteY7" fmla="*/ 66636 h 1041295"/>
                <a:gd name="connsiteX8" fmla="*/ 268941 w 1785392"/>
                <a:gd name="connsiteY8" fmla="*/ 475427 h 1041295"/>
                <a:gd name="connsiteX0" fmla="*/ 189606 w 1785392"/>
                <a:gd name="connsiteY0" fmla="*/ 476029 h 1041897"/>
                <a:gd name="connsiteX1" fmla="*/ 0 w 1785392"/>
                <a:gd name="connsiteY1" fmla="*/ 658909 h 1041897"/>
                <a:gd name="connsiteX2" fmla="*/ 301214 w 1785392"/>
                <a:gd name="connsiteY2" fmla="*/ 691182 h 1041897"/>
                <a:gd name="connsiteX3" fmla="*/ 473336 w 1785392"/>
                <a:gd name="connsiteY3" fmla="*/ 1013911 h 1041897"/>
                <a:gd name="connsiteX4" fmla="*/ 1215614 w 1785392"/>
                <a:gd name="connsiteY4" fmla="*/ 1003153 h 1041897"/>
                <a:gd name="connsiteX5" fmla="*/ 1721223 w 1785392"/>
                <a:gd name="connsiteY5" fmla="*/ 820273 h 1041897"/>
                <a:gd name="connsiteX6" fmla="*/ 1624405 w 1785392"/>
                <a:gd name="connsiteY6" fmla="*/ 77996 h 1041897"/>
                <a:gd name="connsiteX7" fmla="*/ 333487 w 1785392"/>
                <a:gd name="connsiteY7" fmla="*/ 67238 h 1041897"/>
                <a:gd name="connsiteX8" fmla="*/ 189606 w 1785392"/>
                <a:gd name="connsiteY8" fmla="*/ 476029 h 1041897"/>
                <a:gd name="connsiteX0" fmla="*/ 189606 w 1785392"/>
                <a:gd name="connsiteY0" fmla="*/ 476029 h 1041897"/>
                <a:gd name="connsiteX1" fmla="*/ 0 w 1785392"/>
                <a:gd name="connsiteY1" fmla="*/ 658909 h 1041897"/>
                <a:gd name="connsiteX2" fmla="*/ 301214 w 1785392"/>
                <a:gd name="connsiteY2" fmla="*/ 691182 h 1041897"/>
                <a:gd name="connsiteX3" fmla="*/ 473336 w 1785392"/>
                <a:gd name="connsiteY3" fmla="*/ 1013911 h 1041897"/>
                <a:gd name="connsiteX4" fmla="*/ 1215614 w 1785392"/>
                <a:gd name="connsiteY4" fmla="*/ 1003153 h 1041897"/>
                <a:gd name="connsiteX5" fmla="*/ 1721223 w 1785392"/>
                <a:gd name="connsiteY5" fmla="*/ 820273 h 1041897"/>
                <a:gd name="connsiteX6" fmla="*/ 1624405 w 1785392"/>
                <a:gd name="connsiteY6" fmla="*/ 77996 h 1041897"/>
                <a:gd name="connsiteX7" fmla="*/ 333487 w 1785392"/>
                <a:gd name="connsiteY7" fmla="*/ 67238 h 1041897"/>
                <a:gd name="connsiteX8" fmla="*/ 189606 w 1785392"/>
                <a:gd name="connsiteY8" fmla="*/ 476029 h 1041897"/>
                <a:gd name="connsiteX0" fmla="*/ 154346 w 1785392"/>
                <a:gd name="connsiteY0" fmla="*/ 486089 h 1042432"/>
                <a:gd name="connsiteX1" fmla="*/ 0 w 1785392"/>
                <a:gd name="connsiteY1" fmla="*/ 659444 h 1042432"/>
                <a:gd name="connsiteX2" fmla="*/ 301214 w 1785392"/>
                <a:gd name="connsiteY2" fmla="*/ 691717 h 1042432"/>
                <a:gd name="connsiteX3" fmla="*/ 473336 w 1785392"/>
                <a:gd name="connsiteY3" fmla="*/ 1014446 h 1042432"/>
                <a:gd name="connsiteX4" fmla="*/ 1215614 w 1785392"/>
                <a:gd name="connsiteY4" fmla="*/ 1003688 h 1042432"/>
                <a:gd name="connsiteX5" fmla="*/ 1721223 w 1785392"/>
                <a:gd name="connsiteY5" fmla="*/ 820808 h 1042432"/>
                <a:gd name="connsiteX6" fmla="*/ 1624405 w 1785392"/>
                <a:gd name="connsiteY6" fmla="*/ 78531 h 1042432"/>
                <a:gd name="connsiteX7" fmla="*/ 333487 w 1785392"/>
                <a:gd name="connsiteY7" fmla="*/ 67773 h 1042432"/>
                <a:gd name="connsiteX8" fmla="*/ 154346 w 1785392"/>
                <a:gd name="connsiteY8" fmla="*/ 486089 h 1042432"/>
                <a:gd name="connsiteX0" fmla="*/ 154346 w 1785392"/>
                <a:gd name="connsiteY0" fmla="*/ 486089 h 1042432"/>
                <a:gd name="connsiteX1" fmla="*/ 0 w 1785392"/>
                <a:gd name="connsiteY1" fmla="*/ 659444 h 1042432"/>
                <a:gd name="connsiteX2" fmla="*/ 301214 w 1785392"/>
                <a:gd name="connsiteY2" fmla="*/ 691717 h 1042432"/>
                <a:gd name="connsiteX3" fmla="*/ 473336 w 1785392"/>
                <a:gd name="connsiteY3" fmla="*/ 1014446 h 1042432"/>
                <a:gd name="connsiteX4" fmla="*/ 1215614 w 1785392"/>
                <a:gd name="connsiteY4" fmla="*/ 1003688 h 1042432"/>
                <a:gd name="connsiteX5" fmla="*/ 1721223 w 1785392"/>
                <a:gd name="connsiteY5" fmla="*/ 820808 h 1042432"/>
                <a:gd name="connsiteX6" fmla="*/ 1624405 w 1785392"/>
                <a:gd name="connsiteY6" fmla="*/ 78531 h 1042432"/>
                <a:gd name="connsiteX7" fmla="*/ 333487 w 1785392"/>
                <a:gd name="connsiteY7" fmla="*/ 67773 h 1042432"/>
                <a:gd name="connsiteX8" fmla="*/ 154346 w 1785392"/>
                <a:gd name="connsiteY8" fmla="*/ 486089 h 1042432"/>
                <a:gd name="connsiteX0" fmla="*/ 154346 w 1785392"/>
                <a:gd name="connsiteY0" fmla="*/ 486089 h 1041051"/>
                <a:gd name="connsiteX1" fmla="*/ 0 w 1785392"/>
                <a:gd name="connsiteY1" fmla="*/ 659444 h 1041051"/>
                <a:gd name="connsiteX2" fmla="*/ 213064 w 1785392"/>
                <a:gd name="connsiteY2" fmla="*/ 710767 h 1041051"/>
                <a:gd name="connsiteX3" fmla="*/ 473336 w 1785392"/>
                <a:gd name="connsiteY3" fmla="*/ 1014446 h 1041051"/>
                <a:gd name="connsiteX4" fmla="*/ 1215614 w 1785392"/>
                <a:gd name="connsiteY4" fmla="*/ 1003688 h 1041051"/>
                <a:gd name="connsiteX5" fmla="*/ 1721223 w 1785392"/>
                <a:gd name="connsiteY5" fmla="*/ 820808 h 1041051"/>
                <a:gd name="connsiteX6" fmla="*/ 1624405 w 1785392"/>
                <a:gd name="connsiteY6" fmla="*/ 78531 h 1041051"/>
                <a:gd name="connsiteX7" fmla="*/ 333487 w 1785392"/>
                <a:gd name="connsiteY7" fmla="*/ 67773 h 1041051"/>
                <a:gd name="connsiteX8" fmla="*/ 154346 w 1785392"/>
                <a:gd name="connsiteY8" fmla="*/ 486089 h 1041051"/>
                <a:gd name="connsiteX0" fmla="*/ 154346 w 1785392"/>
                <a:gd name="connsiteY0" fmla="*/ 486089 h 1034605"/>
                <a:gd name="connsiteX1" fmla="*/ 0 w 1785392"/>
                <a:gd name="connsiteY1" fmla="*/ 659444 h 1034605"/>
                <a:gd name="connsiteX2" fmla="*/ 213064 w 1785392"/>
                <a:gd name="connsiteY2" fmla="*/ 710767 h 1034605"/>
                <a:gd name="connsiteX3" fmla="*/ 363148 w 1785392"/>
                <a:gd name="connsiteY3" fmla="*/ 1004921 h 1034605"/>
                <a:gd name="connsiteX4" fmla="*/ 1215614 w 1785392"/>
                <a:gd name="connsiteY4" fmla="*/ 1003688 h 1034605"/>
                <a:gd name="connsiteX5" fmla="*/ 1721223 w 1785392"/>
                <a:gd name="connsiteY5" fmla="*/ 820808 h 1034605"/>
                <a:gd name="connsiteX6" fmla="*/ 1624405 w 1785392"/>
                <a:gd name="connsiteY6" fmla="*/ 78531 h 1034605"/>
                <a:gd name="connsiteX7" fmla="*/ 333487 w 1785392"/>
                <a:gd name="connsiteY7" fmla="*/ 67773 h 1034605"/>
                <a:gd name="connsiteX8" fmla="*/ 154346 w 1785392"/>
                <a:gd name="connsiteY8" fmla="*/ 486089 h 1034605"/>
                <a:gd name="connsiteX0" fmla="*/ 154346 w 1785392"/>
                <a:gd name="connsiteY0" fmla="*/ 486089 h 1027938"/>
                <a:gd name="connsiteX1" fmla="*/ 0 w 1785392"/>
                <a:gd name="connsiteY1" fmla="*/ 659444 h 1027938"/>
                <a:gd name="connsiteX2" fmla="*/ 224967 w 1785392"/>
                <a:gd name="connsiteY2" fmla="*/ 810042 h 1027938"/>
                <a:gd name="connsiteX3" fmla="*/ 363148 w 1785392"/>
                <a:gd name="connsiteY3" fmla="*/ 1004921 h 1027938"/>
                <a:gd name="connsiteX4" fmla="*/ 1215614 w 1785392"/>
                <a:gd name="connsiteY4" fmla="*/ 1003688 h 1027938"/>
                <a:gd name="connsiteX5" fmla="*/ 1721223 w 1785392"/>
                <a:gd name="connsiteY5" fmla="*/ 820808 h 1027938"/>
                <a:gd name="connsiteX6" fmla="*/ 1624405 w 1785392"/>
                <a:gd name="connsiteY6" fmla="*/ 78531 h 1027938"/>
                <a:gd name="connsiteX7" fmla="*/ 333487 w 1785392"/>
                <a:gd name="connsiteY7" fmla="*/ 67773 h 1027938"/>
                <a:gd name="connsiteX8" fmla="*/ 154346 w 1785392"/>
                <a:gd name="connsiteY8" fmla="*/ 486089 h 1027938"/>
                <a:gd name="connsiteX0" fmla="*/ 309088 w 1940134"/>
                <a:gd name="connsiteY0" fmla="*/ 486089 h 1027938"/>
                <a:gd name="connsiteX1" fmla="*/ 0 w 1940134"/>
                <a:gd name="connsiteY1" fmla="*/ 805744 h 1027938"/>
                <a:gd name="connsiteX2" fmla="*/ 379709 w 1940134"/>
                <a:gd name="connsiteY2" fmla="*/ 810042 h 1027938"/>
                <a:gd name="connsiteX3" fmla="*/ 517890 w 1940134"/>
                <a:gd name="connsiteY3" fmla="*/ 1004921 h 1027938"/>
                <a:gd name="connsiteX4" fmla="*/ 1370356 w 1940134"/>
                <a:gd name="connsiteY4" fmla="*/ 1003688 h 1027938"/>
                <a:gd name="connsiteX5" fmla="*/ 1875965 w 1940134"/>
                <a:gd name="connsiteY5" fmla="*/ 820808 h 1027938"/>
                <a:gd name="connsiteX6" fmla="*/ 1779147 w 1940134"/>
                <a:gd name="connsiteY6" fmla="*/ 78531 h 1027938"/>
                <a:gd name="connsiteX7" fmla="*/ 488229 w 1940134"/>
                <a:gd name="connsiteY7" fmla="*/ 67773 h 1027938"/>
                <a:gd name="connsiteX8" fmla="*/ 309088 w 1940134"/>
                <a:gd name="connsiteY8" fmla="*/ 486089 h 1027938"/>
                <a:gd name="connsiteX0" fmla="*/ 285282 w 1916328"/>
                <a:gd name="connsiteY0" fmla="*/ 486089 h 1027938"/>
                <a:gd name="connsiteX1" fmla="*/ 0 w 1916328"/>
                <a:gd name="connsiteY1" fmla="*/ 863219 h 1027938"/>
                <a:gd name="connsiteX2" fmla="*/ 355903 w 1916328"/>
                <a:gd name="connsiteY2" fmla="*/ 810042 h 1027938"/>
                <a:gd name="connsiteX3" fmla="*/ 494084 w 1916328"/>
                <a:gd name="connsiteY3" fmla="*/ 1004921 h 1027938"/>
                <a:gd name="connsiteX4" fmla="*/ 1346550 w 1916328"/>
                <a:gd name="connsiteY4" fmla="*/ 1003688 h 1027938"/>
                <a:gd name="connsiteX5" fmla="*/ 1852159 w 1916328"/>
                <a:gd name="connsiteY5" fmla="*/ 820808 h 1027938"/>
                <a:gd name="connsiteX6" fmla="*/ 1755341 w 1916328"/>
                <a:gd name="connsiteY6" fmla="*/ 78531 h 1027938"/>
                <a:gd name="connsiteX7" fmla="*/ 464423 w 1916328"/>
                <a:gd name="connsiteY7" fmla="*/ 67773 h 1027938"/>
                <a:gd name="connsiteX8" fmla="*/ 285282 w 1916328"/>
                <a:gd name="connsiteY8" fmla="*/ 486089 h 1027938"/>
                <a:gd name="connsiteX0" fmla="*/ 285282 w 1916328"/>
                <a:gd name="connsiteY0" fmla="*/ 490809 h 1032658"/>
                <a:gd name="connsiteX1" fmla="*/ 0 w 1916328"/>
                <a:gd name="connsiteY1" fmla="*/ 867939 h 1032658"/>
                <a:gd name="connsiteX2" fmla="*/ 355903 w 1916328"/>
                <a:gd name="connsiteY2" fmla="*/ 814762 h 1032658"/>
                <a:gd name="connsiteX3" fmla="*/ 494084 w 1916328"/>
                <a:gd name="connsiteY3" fmla="*/ 1009641 h 1032658"/>
                <a:gd name="connsiteX4" fmla="*/ 1346550 w 1916328"/>
                <a:gd name="connsiteY4" fmla="*/ 1008408 h 1032658"/>
                <a:gd name="connsiteX5" fmla="*/ 1852159 w 1916328"/>
                <a:gd name="connsiteY5" fmla="*/ 825528 h 1032658"/>
                <a:gd name="connsiteX6" fmla="*/ 1755341 w 1916328"/>
                <a:gd name="connsiteY6" fmla="*/ 83251 h 1032658"/>
                <a:gd name="connsiteX7" fmla="*/ 547745 w 1916328"/>
                <a:gd name="connsiteY7" fmla="*/ 62043 h 1032658"/>
                <a:gd name="connsiteX8" fmla="*/ 285282 w 1916328"/>
                <a:gd name="connsiteY8" fmla="*/ 490809 h 1032658"/>
                <a:gd name="connsiteX0" fmla="*/ 285282 w 1916328"/>
                <a:gd name="connsiteY0" fmla="*/ 490809 h 1037553"/>
                <a:gd name="connsiteX1" fmla="*/ 0 w 1916328"/>
                <a:gd name="connsiteY1" fmla="*/ 867939 h 1037553"/>
                <a:gd name="connsiteX2" fmla="*/ 371758 w 1916328"/>
                <a:gd name="connsiteY2" fmla="*/ 741255 h 1037553"/>
                <a:gd name="connsiteX3" fmla="*/ 494084 w 1916328"/>
                <a:gd name="connsiteY3" fmla="*/ 1009641 h 1037553"/>
                <a:gd name="connsiteX4" fmla="*/ 1346550 w 1916328"/>
                <a:gd name="connsiteY4" fmla="*/ 1008408 h 1037553"/>
                <a:gd name="connsiteX5" fmla="*/ 1852159 w 1916328"/>
                <a:gd name="connsiteY5" fmla="*/ 825528 h 1037553"/>
                <a:gd name="connsiteX6" fmla="*/ 1755341 w 1916328"/>
                <a:gd name="connsiteY6" fmla="*/ 83251 h 1037553"/>
                <a:gd name="connsiteX7" fmla="*/ 547745 w 1916328"/>
                <a:gd name="connsiteY7" fmla="*/ 62043 h 1037553"/>
                <a:gd name="connsiteX8" fmla="*/ 285282 w 1916328"/>
                <a:gd name="connsiteY8" fmla="*/ 490809 h 1037553"/>
                <a:gd name="connsiteX0" fmla="*/ 285282 w 1916328"/>
                <a:gd name="connsiteY0" fmla="*/ 490809 h 1036354"/>
                <a:gd name="connsiteX1" fmla="*/ 0 w 1916328"/>
                <a:gd name="connsiteY1" fmla="*/ 867939 h 1036354"/>
                <a:gd name="connsiteX2" fmla="*/ 355903 w 1916328"/>
                <a:gd name="connsiteY2" fmla="*/ 758897 h 1036354"/>
                <a:gd name="connsiteX3" fmla="*/ 494084 w 1916328"/>
                <a:gd name="connsiteY3" fmla="*/ 1009641 h 1036354"/>
                <a:gd name="connsiteX4" fmla="*/ 1346550 w 1916328"/>
                <a:gd name="connsiteY4" fmla="*/ 1008408 h 1036354"/>
                <a:gd name="connsiteX5" fmla="*/ 1852159 w 1916328"/>
                <a:gd name="connsiteY5" fmla="*/ 825528 h 1036354"/>
                <a:gd name="connsiteX6" fmla="*/ 1755341 w 1916328"/>
                <a:gd name="connsiteY6" fmla="*/ 83251 h 1036354"/>
                <a:gd name="connsiteX7" fmla="*/ 547745 w 1916328"/>
                <a:gd name="connsiteY7" fmla="*/ 62043 h 1036354"/>
                <a:gd name="connsiteX8" fmla="*/ 285282 w 1916328"/>
                <a:gd name="connsiteY8" fmla="*/ 490809 h 1036354"/>
                <a:gd name="connsiteX0" fmla="*/ 301138 w 1932184"/>
                <a:gd name="connsiteY0" fmla="*/ 490809 h 1036354"/>
                <a:gd name="connsiteX1" fmla="*/ 1 w 1932184"/>
                <a:gd name="connsiteY1" fmla="*/ 779729 h 1036354"/>
                <a:gd name="connsiteX2" fmla="*/ 371759 w 1932184"/>
                <a:gd name="connsiteY2" fmla="*/ 758897 h 1036354"/>
                <a:gd name="connsiteX3" fmla="*/ 509940 w 1932184"/>
                <a:gd name="connsiteY3" fmla="*/ 1009641 h 1036354"/>
                <a:gd name="connsiteX4" fmla="*/ 1362406 w 1932184"/>
                <a:gd name="connsiteY4" fmla="*/ 1008408 h 1036354"/>
                <a:gd name="connsiteX5" fmla="*/ 1868015 w 1932184"/>
                <a:gd name="connsiteY5" fmla="*/ 825528 h 1036354"/>
                <a:gd name="connsiteX6" fmla="*/ 1771197 w 1932184"/>
                <a:gd name="connsiteY6" fmla="*/ 83251 h 1036354"/>
                <a:gd name="connsiteX7" fmla="*/ 563601 w 1932184"/>
                <a:gd name="connsiteY7" fmla="*/ 62043 h 1036354"/>
                <a:gd name="connsiteX8" fmla="*/ 301138 w 1932184"/>
                <a:gd name="connsiteY8" fmla="*/ 490809 h 1036354"/>
                <a:gd name="connsiteX0" fmla="*/ 309066 w 1940112"/>
                <a:gd name="connsiteY0" fmla="*/ 490809 h 1036354"/>
                <a:gd name="connsiteX1" fmla="*/ -1 w 1940112"/>
                <a:gd name="connsiteY1" fmla="*/ 800310 h 1036354"/>
                <a:gd name="connsiteX2" fmla="*/ 379687 w 1940112"/>
                <a:gd name="connsiteY2" fmla="*/ 758897 h 1036354"/>
                <a:gd name="connsiteX3" fmla="*/ 517868 w 1940112"/>
                <a:gd name="connsiteY3" fmla="*/ 1009641 h 1036354"/>
                <a:gd name="connsiteX4" fmla="*/ 1370334 w 1940112"/>
                <a:gd name="connsiteY4" fmla="*/ 1008408 h 1036354"/>
                <a:gd name="connsiteX5" fmla="*/ 1875943 w 1940112"/>
                <a:gd name="connsiteY5" fmla="*/ 825528 h 1036354"/>
                <a:gd name="connsiteX6" fmla="*/ 1779125 w 1940112"/>
                <a:gd name="connsiteY6" fmla="*/ 83251 h 1036354"/>
                <a:gd name="connsiteX7" fmla="*/ 571529 w 1940112"/>
                <a:gd name="connsiteY7" fmla="*/ 62043 h 1036354"/>
                <a:gd name="connsiteX8" fmla="*/ 309066 w 1940112"/>
                <a:gd name="connsiteY8" fmla="*/ 490809 h 1036354"/>
                <a:gd name="connsiteX0" fmla="*/ 332847 w 1940112"/>
                <a:gd name="connsiteY0" fmla="*/ 478345 h 1035652"/>
                <a:gd name="connsiteX1" fmla="*/ -1 w 1940112"/>
                <a:gd name="connsiteY1" fmla="*/ 799608 h 1035652"/>
                <a:gd name="connsiteX2" fmla="*/ 379687 w 1940112"/>
                <a:gd name="connsiteY2" fmla="*/ 758195 h 1035652"/>
                <a:gd name="connsiteX3" fmla="*/ 517868 w 1940112"/>
                <a:gd name="connsiteY3" fmla="*/ 1008939 h 1035652"/>
                <a:gd name="connsiteX4" fmla="*/ 1370334 w 1940112"/>
                <a:gd name="connsiteY4" fmla="*/ 1007706 h 1035652"/>
                <a:gd name="connsiteX5" fmla="*/ 1875943 w 1940112"/>
                <a:gd name="connsiteY5" fmla="*/ 824826 h 1035652"/>
                <a:gd name="connsiteX6" fmla="*/ 1779125 w 1940112"/>
                <a:gd name="connsiteY6" fmla="*/ 82549 h 1035652"/>
                <a:gd name="connsiteX7" fmla="*/ 571529 w 1940112"/>
                <a:gd name="connsiteY7" fmla="*/ 61341 h 1035652"/>
                <a:gd name="connsiteX8" fmla="*/ 332847 w 1940112"/>
                <a:gd name="connsiteY8" fmla="*/ 478345 h 1035652"/>
                <a:gd name="connsiteX0" fmla="*/ 332847 w 1940112"/>
                <a:gd name="connsiteY0" fmla="*/ 478345 h 1035652"/>
                <a:gd name="connsiteX1" fmla="*/ -1 w 1940112"/>
                <a:gd name="connsiteY1" fmla="*/ 799608 h 1035652"/>
                <a:gd name="connsiteX2" fmla="*/ 379687 w 1940112"/>
                <a:gd name="connsiteY2" fmla="*/ 758195 h 1035652"/>
                <a:gd name="connsiteX3" fmla="*/ 517868 w 1940112"/>
                <a:gd name="connsiteY3" fmla="*/ 1008939 h 1035652"/>
                <a:gd name="connsiteX4" fmla="*/ 1370334 w 1940112"/>
                <a:gd name="connsiteY4" fmla="*/ 1007706 h 1035652"/>
                <a:gd name="connsiteX5" fmla="*/ 1875943 w 1940112"/>
                <a:gd name="connsiteY5" fmla="*/ 824826 h 1035652"/>
                <a:gd name="connsiteX6" fmla="*/ 1779125 w 1940112"/>
                <a:gd name="connsiteY6" fmla="*/ 82549 h 1035652"/>
                <a:gd name="connsiteX7" fmla="*/ 571529 w 1940112"/>
                <a:gd name="connsiteY7" fmla="*/ 61341 h 1035652"/>
                <a:gd name="connsiteX8" fmla="*/ 332847 w 1940112"/>
                <a:gd name="connsiteY8" fmla="*/ 478345 h 1035652"/>
                <a:gd name="connsiteX0" fmla="*/ 332847 w 1940112"/>
                <a:gd name="connsiteY0" fmla="*/ 478345 h 1035652"/>
                <a:gd name="connsiteX1" fmla="*/ -1 w 1940112"/>
                <a:gd name="connsiteY1" fmla="*/ 799608 h 1035652"/>
                <a:gd name="connsiteX2" fmla="*/ 379687 w 1940112"/>
                <a:gd name="connsiteY2" fmla="*/ 758195 h 1035652"/>
                <a:gd name="connsiteX3" fmla="*/ 517868 w 1940112"/>
                <a:gd name="connsiteY3" fmla="*/ 1008939 h 1035652"/>
                <a:gd name="connsiteX4" fmla="*/ 1370334 w 1940112"/>
                <a:gd name="connsiteY4" fmla="*/ 1007706 h 1035652"/>
                <a:gd name="connsiteX5" fmla="*/ 1875943 w 1940112"/>
                <a:gd name="connsiteY5" fmla="*/ 824826 h 1035652"/>
                <a:gd name="connsiteX6" fmla="*/ 1779125 w 1940112"/>
                <a:gd name="connsiteY6" fmla="*/ 82549 h 1035652"/>
                <a:gd name="connsiteX7" fmla="*/ 571529 w 1940112"/>
                <a:gd name="connsiteY7" fmla="*/ 61341 h 1035652"/>
                <a:gd name="connsiteX8" fmla="*/ 332847 w 1940112"/>
                <a:gd name="connsiteY8" fmla="*/ 478345 h 10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0112" h="1035652">
                  <a:moveTo>
                    <a:pt x="332847" y="478345"/>
                  </a:moveTo>
                  <a:lnTo>
                    <a:pt x="-1" y="799608"/>
                  </a:lnTo>
                  <a:cubicBezTo>
                    <a:pt x="213712" y="781433"/>
                    <a:pt x="308666" y="741087"/>
                    <a:pt x="379687" y="758195"/>
                  </a:cubicBezTo>
                  <a:cubicBezTo>
                    <a:pt x="437061" y="865771"/>
                    <a:pt x="352760" y="967354"/>
                    <a:pt x="517868" y="1008939"/>
                  </a:cubicBezTo>
                  <a:cubicBezTo>
                    <a:pt x="682976" y="1050524"/>
                    <a:pt x="1143988" y="1038392"/>
                    <a:pt x="1370334" y="1007706"/>
                  </a:cubicBezTo>
                  <a:cubicBezTo>
                    <a:pt x="1596680" y="977021"/>
                    <a:pt x="1807811" y="979019"/>
                    <a:pt x="1875943" y="824826"/>
                  </a:cubicBezTo>
                  <a:cubicBezTo>
                    <a:pt x="1944075" y="670633"/>
                    <a:pt x="2010414" y="208055"/>
                    <a:pt x="1779125" y="82549"/>
                  </a:cubicBezTo>
                  <a:cubicBezTo>
                    <a:pt x="1547836" y="-42957"/>
                    <a:pt x="812575" y="-4625"/>
                    <a:pt x="571529" y="61341"/>
                  </a:cubicBezTo>
                  <a:cubicBezTo>
                    <a:pt x="330483" y="127307"/>
                    <a:pt x="354177" y="261210"/>
                    <a:pt x="332847" y="478345"/>
                  </a:cubicBezTo>
                  <a:close/>
                </a:path>
              </a:pathLst>
            </a:custGeom>
            <a:noFill/>
            <a:ln w="38100" cap="rnd" cmpd="sng" algn="ctr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9064059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0" y="0"/>
                </a:moveTo>
                <a:lnTo>
                  <a:pt x="18288000" y="0"/>
                </a:lnTo>
                <a:lnTo>
                  <a:pt x="18288000" y="10287000"/>
                </a:lnTo>
                <a:lnTo>
                  <a:pt x="0" y="10287000"/>
                </a:lnTo>
                <a:lnTo>
                  <a:pt x="0" y="0"/>
                </a:lnTo>
                <a:close/>
              </a:path>
            </a:pathLst>
          </a:custGeom>
          <a:blipFill>
            <a:blip r:embed="rId6"/>
            <a:stretch>
              <a:fillRect l="-6250" r="-6250"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pic>
        <p:nvPicPr>
          <p:cNvPr id="1030" name="Picture 6" descr="Girl Sing Sticker by 3 Palavrinhas - Find &amp; Share on GIPHY">
            <a:extLst>
              <a:ext uri="{FF2B5EF4-FFF2-40B4-BE49-F238E27FC236}">
                <a16:creationId xmlns:a16="http://schemas.microsoft.com/office/drawing/2014/main" id="{AF257D96-E159-996E-0F36-84173D81ED9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55600" y="1041400"/>
            <a:ext cx="5943600" cy="5943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6" descr="A cartoon of a child playing a drum set&#10;&#10;Description automatically generated">
            <a:extLst>
              <a:ext uri="{FF2B5EF4-FFF2-40B4-BE49-F238E27FC236}">
                <a16:creationId xmlns:a16="http://schemas.microsoft.com/office/drawing/2014/main" id="{F47139BA-6725-C1FA-0490-6C888CB8CDD4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04000" y="1752600"/>
            <a:ext cx="6045200" cy="6045200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3D6B1969-FEA6-B4E0-359C-BBFD3B5A77F5}"/>
              </a:ext>
            </a:extLst>
          </p:cNvPr>
          <p:cNvSpPr txBox="1"/>
          <p:nvPr/>
        </p:nvSpPr>
        <p:spPr>
          <a:xfrm>
            <a:off x="3962400" y="2209800"/>
            <a:ext cx="49784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09630"/>
            <a:r>
              <a:rPr lang="en-US" sz="4800" b="1" dirty="0" err="1">
                <a:solidFill>
                  <a:srgbClr val="FFFF00"/>
                </a:solidFill>
                <a:latin typeface="UTM Duepuntozero" panose="02040603050506020204" pitchFamily="18" charset="0"/>
              </a:rPr>
              <a:t>Bài</a:t>
            </a:r>
            <a:r>
              <a:rPr lang="en-US" sz="4800" b="1" dirty="0">
                <a:solidFill>
                  <a:srgbClr val="FFFF00"/>
                </a:solidFill>
                <a:latin typeface="UTM Duepuntozero" panose="02040603050506020204" pitchFamily="18" charset="0"/>
              </a:rPr>
              <a:t> </a:t>
            </a:r>
            <a:r>
              <a:rPr lang="en-US" sz="4800" b="1" dirty="0" err="1">
                <a:solidFill>
                  <a:srgbClr val="FFFF00"/>
                </a:solidFill>
                <a:latin typeface="UTM Duepuntozero" panose="02040603050506020204" pitchFamily="18" charset="0"/>
              </a:rPr>
              <a:t>hát</a:t>
            </a:r>
            <a:r>
              <a:rPr lang="en-US" sz="4800" b="1" dirty="0">
                <a:solidFill>
                  <a:srgbClr val="FFFF00"/>
                </a:solidFill>
                <a:latin typeface="UTM Duepuntozero" panose="02040603050506020204" pitchFamily="18" charset="0"/>
              </a:rPr>
              <a:t>: </a:t>
            </a:r>
            <a:r>
              <a:rPr lang="en-US" sz="4800" b="1" dirty="0" err="1">
                <a:solidFill>
                  <a:srgbClr val="FFFF00"/>
                </a:solidFill>
                <a:latin typeface="UTM Duepuntozero" panose="02040603050506020204" pitchFamily="18" charset="0"/>
              </a:rPr>
              <a:t>Bảng</a:t>
            </a:r>
            <a:r>
              <a:rPr lang="en-US" sz="4800" b="1" dirty="0">
                <a:solidFill>
                  <a:srgbClr val="FFFF00"/>
                </a:solidFill>
                <a:latin typeface="UTM Duepuntozero" panose="02040603050506020204" pitchFamily="18" charset="0"/>
              </a:rPr>
              <a:t> </a:t>
            </a:r>
            <a:r>
              <a:rPr lang="en-US" sz="4800" b="1" dirty="0" err="1">
                <a:solidFill>
                  <a:srgbClr val="FFFF00"/>
                </a:solidFill>
                <a:latin typeface="UTM Duepuntozero" panose="02040603050506020204" pitchFamily="18" charset="0"/>
              </a:rPr>
              <a:t>cộng</a:t>
            </a:r>
            <a:r>
              <a:rPr lang="en-US" sz="4800" b="1" dirty="0">
                <a:solidFill>
                  <a:srgbClr val="FFFF00"/>
                </a:solidFill>
                <a:latin typeface="UTM Duepuntozero" panose="02040603050506020204" pitchFamily="18" charset="0"/>
              </a:rPr>
              <a:t> qua 10</a:t>
            </a:r>
          </a:p>
        </p:txBody>
      </p:sp>
      <p:pic>
        <p:nvPicPr>
          <p:cNvPr id="3" name="🎶 Verse 1_">
            <a:hlinkClick r:id="" action="ppaction://media"/>
            <a:extLst>
              <a:ext uri="{FF2B5EF4-FFF2-40B4-BE49-F238E27FC236}">
                <a16:creationId xmlns:a16="http://schemas.microsoft.com/office/drawing/2014/main" id="{A8FABD9B-5188-4ABD-E743-BA2936888588}"/>
              </a:ext>
            </a:extLst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-656590" y="379730"/>
            <a:ext cx="406400" cy="406400"/>
          </a:xfrm>
          <a:prstGeom prst="rect">
            <a:avLst/>
          </a:prstGeom>
        </p:spPr>
      </p:pic>
    </p:spTree>
    <p:custDataLst>
      <p:tags r:id="rId1"/>
    </p:custData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62504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A223BCC3-A0BA-3690-3581-07A9C0D5BF9E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t="1189" b="6443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F49A1B6F-CC38-9628-DC6C-8B8ED3CE6F76}"/>
              </a:ext>
            </a:extLst>
          </p:cNvPr>
          <p:cNvSpPr/>
          <p:nvPr/>
        </p:nvSpPr>
        <p:spPr>
          <a:xfrm>
            <a:off x="301783" y="132768"/>
            <a:ext cx="11588434" cy="6592465"/>
          </a:xfrm>
          <a:prstGeom prst="roundRect">
            <a:avLst>
              <a:gd name="adj" fmla="val 8514"/>
            </a:avLst>
          </a:prstGeom>
          <a:solidFill>
            <a:schemeClr val="bg1">
              <a:alpha val="97000"/>
            </a:schemeClr>
          </a:solidFill>
          <a:ln w="57150">
            <a:solidFill>
              <a:srgbClr val="FFD966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783E38FF-9233-97F2-273B-529E4A818673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2275" t="9708" b="47278"/>
          <a:stretch/>
        </p:blipFill>
        <p:spPr>
          <a:xfrm>
            <a:off x="7410496" y="1083476"/>
            <a:ext cx="3880756" cy="2728686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5462F66B-4662-4CA1-47C8-9CDEADE51F49}"/>
              </a:ext>
            </a:extLst>
          </p:cNvPr>
          <p:cNvSpPr txBox="1"/>
          <p:nvPr/>
        </p:nvSpPr>
        <p:spPr>
          <a:xfrm>
            <a:off x="2079343" y="346650"/>
            <a:ext cx="870857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b="1" dirty="0" err="1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Trò</a:t>
            </a:r>
            <a:r>
              <a:rPr lang="en-US" sz="4000" b="1" dirty="0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chơi</a:t>
            </a:r>
            <a:r>
              <a:rPr lang="en-US" sz="4000" b="1" dirty="0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với</a:t>
            </a:r>
            <a:r>
              <a:rPr lang="en-US" sz="4000" b="1" dirty="0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bảng</a:t>
            </a:r>
            <a:r>
              <a:rPr lang="en-US" sz="4000" b="1" dirty="0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cộng</a:t>
            </a:r>
            <a:r>
              <a:rPr lang="en-US" sz="4000" b="1" dirty="0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E639941-EB24-A88E-9939-2262AD55C4E4}"/>
              </a:ext>
            </a:extLst>
          </p:cNvPr>
          <p:cNvSpPr txBox="1"/>
          <p:nvPr/>
        </p:nvSpPr>
        <p:spPr>
          <a:xfrm>
            <a:off x="603854" y="1185456"/>
            <a:ext cx="6716314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3200" dirty="0" err="1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Bạn</a:t>
            </a: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A: </a:t>
            </a:r>
            <a:r>
              <a:rPr lang="en-US" sz="3200" dirty="0" err="1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Che</a:t>
            </a: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vài</a:t>
            </a: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ô </a:t>
            </a:r>
            <a:r>
              <a:rPr lang="en-US" sz="3200" dirty="0" err="1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trong</a:t>
            </a: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bảng</a:t>
            </a: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cộng</a:t>
            </a: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 </a:t>
            </a:r>
          </a:p>
          <a:p>
            <a:pPr>
              <a:lnSpc>
                <a:spcPct val="150000"/>
              </a:lnSpc>
            </a:pPr>
            <a:r>
              <a:rPr lang="en-US" sz="3200" dirty="0" err="1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Bạn</a:t>
            </a: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B: </a:t>
            </a:r>
            <a:r>
              <a:rPr lang="en-US" sz="3200" dirty="0" err="1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Nói</a:t>
            </a: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phép</a:t>
            </a: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cộng</a:t>
            </a: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bị</a:t>
            </a: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che</a:t>
            </a: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  <a:p>
            <a:pPr algn="ctr">
              <a:lnSpc>
                <a:spcPct val="150000"/>
              </a:lnSpc>
            </a:pP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3 + 8 = 11</a:t>
            </a:r>
          </a:p>
          <a:p>
            <a:pPr algn="ctr">
              <a:lnSpc>
                <a:spcPct val="150000"/>
              </a:lnSpc>
            </a:pP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Đổi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vai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trò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bạn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B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che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bạn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A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nói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 </a:t>
            </a:r>
          </a:p>
        </p:txBody>
      </p:sp>
      <p:pic>
        <p:nvPicPr>
          <p:cNvPr id="10" name="Picture 2" descr="Premium Vector | Cute couple teacher cartoon character illustration">
            <a:extLst>
              <a:ext uri="{FF2B5EF4-FFF2-40B4-BE49-F238E27FC236}">
                <a16:creationId xmlns:a16="http://schemas.microsoft.com/office/drawing/2014/main" id="{B2C452E7-0793-909A-3C63-EC0CFABAA85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10000" b="90000" l="2716" r="96006">
                        <a14:foregroundMark x1="23003" y1="82000" x2="38019" y2="84000"/>
                        <a14:foregroundMark x1="21246" y1="84400" x2="21246" y2="84400"/>
                        <a14:foregroundMark x1="38818" y1="83000" x2="38818" y2="83000"/>
                        <a14:foregroundMark x1="40415" y1="83000" x2="40415" y2="83000"/>
                        <a14:foregroundMark x1="19968" y1="83000" x2="19968" y2="83000"/>
                        <a14:foregroundMark x1="65176" y1="37800" x2="75719" y2="64000"/>
                        <a14:foregroundMark x1="50799" y1="39000" x2="40256" y2="65800"/>
                        <a14:foregroundMark x1="53035" y1="38400" x2="64377" y2="66400"/>
                        <a14:foregroundMark x1="65655" y1="66800" x2="70607" y2="65800"/>
                        <a14:foregroundMark x1="79073" y1="63000" x2="78754" y2="71400"/>
                        <a14:foregroundMark x1="69808" y1="72000" x2="77316" y2="70000"/>
                        <a14:foregroundMark x1="64058" y1="82400" x2="84185" y2="83000"/>
                        <a14:foregroundMark x1="80511" y1="79800" x2="70927" y2="86800"/>
                        <a14:foregroundMark x1="66613" y1="79600" x2="66613" y2="79600"/>
                        <a14:foregroundMark x1="64537" y1="83600" x2="71725" y2="86200"/>
                        <a14:foregroundMark x1="75719" y1="86000" x2="80990" y2="84400"/>
                        <a14:foregroundMark x1="84185" y1="82200" x2="84185" y2="82200"/>
                        <a14:foregroundMark x1="83866" y1="84200" x2="75719" y2="87200"/>
                        <a14:foregroundMark x1="80671" y1="78800" x2="84026" y2="81400"/>
                        <a14:foregroundMark x1="66613" y1="80200" x2="63738" y2="83200"/>
                        <a14:foregroundMark x1="65335" y1="84800" x2="67732" y2="858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4064"/>
          <a:stretch/>
        </p:blipFill>
        <p:spPr bwMode="auto">
          <a:xfrm>
            <a:off x="1653272" y="3649372"/>
            <a:ext cx="3945261" cy="32846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74FC5002-920C-2921-5564-57A0DBCB602C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24474" b="51502" l="80556" r="100000">
                        <a14:backgroundMark x1="89815" y1="32883" x2="89815" y2="32883"/>
                        <a14:backgroundMark x1="85185" y1="33634" x2="85185" y2="33634"/>
                        <a14:backgroundMark x1="83148" y1="37538" x2="83148" y2="37538"/>
                        <a14:backgroundMark x1="84352" y1="39339" x2="86574" y2="43694"/>
                        <a14:backgroundMark x1="89815" y1="41592" x2="89259" y2="47147"/>
                        <a14:backgroundMark x1="84444" y1="38589" x2="86667" y2="41592"/>
                        <a14:backgroundMark x1="84630" y1="31381" x2="82778" y2="36186"/>
                        <a14:backgroundMark x1="87870" y1="29730" x2="89352" y2="31832"/>
                        <a14:backgroundMark x1="85556" y1="46697" x2="85000" y2="50751"/>
                        <a14:backgroundMark x1="91389" y1="28679" x2="90648" y2="32733"/>
                        <a14:backgroundMark x1="87593" y1="39790" x2="87963" y2="41892"/>
                        <a14:backgroundMark x1="85556" y1="36937" x2="86204" y2="38438"/>
                        <a14:backgroundMark x1="88519" y1="40691" x2="89074" y2="41592"/>
                        <a14:backgroundMark x1="89259" y1="41141" x2="89167" y2="41291"/>
                      </a14:backgroundRemoval>
                    </a14:imgEffect>
                  </a14:imgLayer>
                </a14:imgProps>
              </a:ext>
            </a:extLst>
          </a:blip>
          <a:srcRect l="84341" t="27397" b="47278"/>
          <a:stretch/>
        </p:blipFill>
        <p:spPr>
          <a:xfrm>
            <a:off x="9662761" y="2205608"/>
            <a:ext cx="1610824" cy="1606554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3639725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26" presetClass="emph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 tmFilter="0, 0; .2, .5; .8, .5; 1, 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" dur="250" autoRev="1" fill="hold"/>
                                        <p:tgtEl>
                                          <p:spTgt spid="1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 descr="图片包含 室内&#10;&#10;已生成高可信度的说明">
            <a:extLst>
              <a:ext uri="{FF2B5EF4-FFF2-40B4-BE49-F238E27FC236}">
                <a16:creationId xmlns:a16="http://schemas.microsoft.com/office/drawing/2014/main" id="{981ECA1A-9085-48B0-8A3A-DF854583A73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0"/>
            <a:ext cx="12191999" cy="6858000"/>
          </a:xfrm>
          <a:prstGeom prst="rect">
            <a:avLst/>
          </a:prstGeom>
        </p:spPr>
      </p:pic>
      <p:sp>
        <p:nvSpPr>
          <p:cNvPr id="2" name="Rounded Rectangle 1"/>
          <p:cNvSpPr/>
          <p:nvPr/>
        </p:nvSpPr>
        <p:spPr>
          <a:xfrm>
            <a:off x="297456" y="165100"/>
            <a:ext cx="11597087" cy="6527800"/>
          </a:xfrm>
          <a:prstGeom prst="roundRect">
            <a:avLst/>
          </a:prstGeom>
          <a:solidFill>
            <a:schemeClr val="lt1">
              <a:alpha val="98000"/>
            </a:schemeClr>
          </a:solidFill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079343" y="346650"/>
            <a:ext cx="870857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Trò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chơi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với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bảng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cộng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  <p:sp>
        <p:nvSpPr>
          <p:cNvPr id="93" name="TextBox 92"/>
          <p:cNvSpPr txBox="1"/>
          <p:nvPr/>
        </p:nvSpPr>
        <p:spPr>
          <a:xfrm>
            <a:off x="603854" y="1185456"/>
            <a:ext cx="7538660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A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nói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yêu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cầu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ví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dụ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marL="0" marR="0" lvl="0" indent="0" algn="l" defTabSz="4572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		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Viết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phép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cộng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tổng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14</a:t>
            </a:r>
          </a:p>
          <a:p>
            <a:pPr marL="0" marR="0" lvl="0" indent="0" algn="l" defTabSz="4572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B: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Viết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ra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bảng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con</a:t>
            </a:r>
          </a:p>
          <a:p>
            <a:pPr marL="0" marR="0" lvl="0" indent="0" algn="l" defTabSz="4572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Đổi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vai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trò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: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B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nói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A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viết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. </a:t>
            </a:r>
          </a:p>
        </p:txBody>
      </p:sp>
      <p:pic>
        <p:nvPicPr>
          <p:cNvPr id="1026" name="Picture 2" descr="Bảng gỗ học sinh Hồng Hà – NHÀ SÁCH VẠN PHÚC"/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651" b="18445"/>
          <a:stretch/>
        </p:blipFill>
        <p:spPr bwMode="auto">
          <a:xfrm>
            <a:off x="6209890" y="2909349"/>
            <a:ext cx="5238750" cy="34525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TextBox 11"/>
          <p:cNvSpPr txBox="1"/>
          <p:nvPr/>
        </p:nvSpPr>
        <p:spPr>
          <a:xfrm>
            <a:off x="6837071" y="3422649"/>
            <a:ext cx="172710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9+5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9707023" y="3417665"/>
            <a:ext cx="172710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5+9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6784226" y="4513309"/>
            <a:ext cx="172710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8+6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9641799" y="4529228"/>
            <a:ext cx="172710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6+8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8142514" y="5617658"/>
            <a:ext cx="172710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7+7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586671604"/>
      </p:ext>
    </p:extLst>
  </p:cSld>
  <p:clrMapOvr>
    <a:masterClrMapping/>
  </p:clrMapOvr>
  <p:transition spd="med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9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9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9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  <p:bldP spid="14" grpId="0"/>
      <p:bldP spid="15" grpId="0"/>
      <p:bldP spid="16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16D0589B-64CE-EF22-0766-A84C1EF305CC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t="5405" b="1124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913411F3-629C-5033-05FE-D8A53046324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6025" y="388478"/>
            <a:ext cx="11589500" cy="3261643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51233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A223BCC3-A0BA-3690-3581-07A9C0D5BF9E}"/>
              </a:ext>
            </a:extLst>
          </p:cNvPr>
          <p:cNvPicPr>
            <a:picLocks noChangeAspect="1"/>
          </p:cNvPicPr>
          <p:nvPr/>
        </p:nvPicPr>
        <p:blipFill rotWithShape="1">
          <a:blip r:embed="rId11"/>
          <a:srcRect t="1189" b="6443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F49A1B6F-CC38-9628-DC6C-8B8ED3CE6F76}"/>
              </a:ext>
            </a:extLst>
          </p:cNvPr>
          <p:cNvSpPr/>
          <p:nvPr/>
        </p:nvSpPr>
        <p:spPr>
          <a:xfrm>
            <a:off x="301783" y="132768"/>
            <a:ext cx="11588434" cy="6592465"/>
          </a:xfrm>
          <a:prstGeom prst="roundRect">
            <a:avLst>
              <a:gd name="adj" fmla="val 8514"/>
            </a:avLst>
          </a:prstGeom>
          <a:solidFill>
            <a:schemeClr val="bg1">
              <a:alpha val="97000"/>
            </a:schemeClr>
          </a:solidFill>
          <a:ln w="57150">
            <a:solidFill>
              <a:srgbClr val="FFD966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EFFF7E6E-2E83-3F99-0F77-47E96CAE9EC6}"/>
              </a:ext>
            </a:extLst>
          </p:cNvPr>
          <p:cNvGrpSpPr/>
          <p:nvPr/>
        </p:nvGrpSpPr>
        <p:grpSpPr>
          <a:xfrm>
            <a:off x="4141922" y="88529"/>
            <a:ext cx="3173242" cy="799110"/>
            <a:chOff x="1208564" y="356727"/>
            <a:chExt cx="1544490" cy="722212"/>
          </a:xfrm>
        </p:grpSpPr>
        <p:sp>
          <p:nvSpPr>
            <p:cNvPr id="67" name="Flowchart: Alternate Process 66">
              <a:extLst>
                <a:ext uri="{FF2B5EF4-FFF2-40B4-BE49-F238E27FC236}">
                  <a16:creationId xmlns:a16="http://schemas.microsoft.com/office/drawing/2014/main" id="{B68AA62E-8915-653C-14FB-12DDB4438C72}"/>
                </a:ext>
              </a:extLst>
            </p:cNvPr>
            <p:cNvSpPr/>
            <p:nvPr/>
          </p:nvSpPr>
          <p:spPr>
            <a:xfrm>
              <a:off x="1469616" y="439173"/>
              <a:ext cx="1283438" cy="612126"/>
            </a:xfrm>
            <a:prstGeom prst="flowChartAlternateProcess">
              <a:avLst/>
            </a:prstGeom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0"/>
              </a:camera>
              <a:lightRig rig="glow" dir="t">
                <a:rot lat="0" lon="0" rev="4800000"/>
              </a:lightRig>
            </a:scene3d>
            <a:sp3d prstMaterial="matte">
              <a:bevelT w="1270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2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  </a:t>
              </a:r>
              <a:r>
                <a:rPr kumimoji="0" lang="en-US" sz="26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Tính</a:t>
              </a:r>
              <a:r>
                <a:rPr kumimoji="0" lang="en-US" sz="2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  </a:t>
              </a:r>
              <a:r>
                <a:rPr kumimoji="0" lang="en-US" sz="26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nhẩm</a:t>
              </a:r>
              <a:r>
                <a:rPr kumimoji="0" lang="en-US" sz="2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: </a:t>
              </a:r>
            </a:p>
          </p:txBody>
        </p:sp>
        <p:sp>
          <p:nvSpPr>
            <p:cNvPr id="68" name="Oval 67">
              <a:extLst>
                <a:ext uri="{FF2B5EF4-FFF2-40B4-BE49-F238E27FC236}">
                  <a16:creationId xmlns:a16="http://schemas.microsoft.com/office/drawing/2014/main" id="{86520651-7913-903B-AE3B-E027EEBE2F88}"/>
                </a:ext>
              </a:extLst>
            </p:cNvPr>
            <p:cNvSpPr/>
            <p:nvPr/>
          </p:nvSpPr>
          <p:spPr>
            <a:xfrm>
              <a:off x="1208564" y="356727"/>
              <a:ext cx="409186" cy="722212"/>
            </a:xfrm>
            <a:prstGeom prst="ellipse">
              <a:avLst/>
            </a:prstGeom>
            <a:ln/>
            <a:scene3d>
              <a:camera prst="perspectiveFront"/>
              <a:lightRig rig="threePt" dir="t"/>
            </a:scene3d>
            <a:sp3d>
              <a:bevelT w="139700" h="139700" prst="divot"/>
            </a:sp3d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4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1</a:t>
              </a:r>
            </a:p>
          </p:txBody>
        </p:sp>
      </p:grpSp>
      <p:grpSp>
        <p:nvGrpSpPr>
          <p:cNvPr id="69" name="Group 68">
            <a:extLst>
              <a:ext uri="{FF2B5EF4-FFF2-40B4-BE49-F238E27FC236}">
                <a16:creationId xmlns:a16="http://schemas.microsoft.com/office/drawing/2014/main" id="{9D1B2338-BFC5-3BAD-59B2-82E8BDDDF793}"/>
              </a:ext>
            </a:extLst>
          </p:cNvPr>
          <p:cNvGrpSpPr/>
          <p:nvPr/>
        </p:nvGrpSpPr>
        <p:grpSpPr>
          <a:xfrm>
            <a:off x="936117" y="1690259"/>
            <a:ext cx="3205805" cy="2324768"/>
            <a:chOff x="3658265" y="3795250"/>
            <a:chExt cx="3205805" cy="2324768"/>
          </a:xfrm>
          <a:pattFill prst="pct5">
            <a:fgClr>
              <a:schemeClr val="accent2">
                <a:lumMod val="40000"/>
                <a:lumOff val="60000"/>
              </a:schemeClr>
            </a:fgClr>
            <a:bgClr>
              <a:schemeClr val="accent4">
                <a:lumMod val="60000"/>
                <a:lumOff val="40000"/>
              </a:schemeClr>
            </a:bgClr>
          </a:pattFill>
        </p:grpSpPr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60E44573-EC81-2B01-2290-389A0864305B}"/>
                </a:ext>
              </a:extLst>
            </p:cNvPr>
            <p:cNvGrpSpPr/>
            <p:nvPr/>
          </p:nvGrpSpPr>
          <p:grpSpPr>
            <a:xfrm>
              <a:off x="3658265" y="3795250"/>
              <a:ext cx="3205805" cy="2324768"/>
              <a:chOff x="8388403" y="931473"/>
              <a:chExt cx="3205805" cy="2324768"/>
            </a:xfrm>
            <a:grpFill/>
          </p:grpSpPr>
          <p:sp>
            <p:nvSpPr>
              <p:cNvPr id="72" name="Rounded Rectangle 30">
                <a:extLst>
                  <a:ext uri="{FF2B5EF4-FFF2-40B4-BE49-F238E27FC236}">
                    <a16:creationId xmlns:a16="http://schemas.microsoft.com/office/drawing/2014/main" id="{08F39F2C-D7E8-60DC-91C0-6EB416985571}"/>
                  </a:ext>
                </a:extLst>
              </p:cNvPr>
              <p:cNvSpPr/>
              <p:nvPr/>
            </p:nvSpPr>
            <p:spPr>
              <a:xfrm>
                <a:off x="8592420" y="1395357"/>
                <a:ext cx="3001788" cy="1860884"/>
              </a:xfrm>
              <a:prstGeom prst="roundRect">
                <a:avLst/>
              </a:prstGeom>
              <a:grpFill/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pic>
            <p:nvPicPr>
              <p:cNvPr id="73" name="Picture 72">
                <a:extLst>
                  <a:ext uri="{FF2B5EF4-FFF2-40B4-BE49-F238E27FC236}">
                    <a16:creationId xmlns:a16="http://schemas.microsoft.com/office/drawing/2014/main" id="{2D8E2B67-365A-3FE3-6E77-490C9FA6ADC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8388403" y="931473"/>
                <a:ext cx="835806" cy="1174298"/>
              </a:xfrm>
              <a:prstGeom prst="rect">
                <a:avLst/>
              </a:prstGeom>
              <a:noFill/>
            </p:spPr>
          </p:pic>
        </p:grpSp>
        <p:sp>
          <p:nvSpPr>
            <p:cNvPr id="71" name="Text Box 7">
              <a:extLst>
                <a:ext uri="{FF2B5EF4-FFF2-40B4-BE49-F238E27FC236}">
                  <a16:creationId xmlns:a16="http://schemas.microsoft.com/office/drawing/2014/main" id="{9D96C777-6F6F-C6B8-7D2D-596883856667}"/>
                </a:ext>
              </a:extLst>
            </p:cNvPr>
            <p:cNvSpPr txBox="1"/>
            <p:nvPr/>
          </p:nvSpPr>
          <p:spPr>
            <a:xfrm>
              <a:off x="4312552" y="4554960"/>
              <a:ext cx="1782444" cy="1231106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20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9 + 5 =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20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8 + 3 =</a:t>
              </a:r>
              <a:endPara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E621B641-D583-6FF5-B1B4-94496054D0A6}"/>
              </a:ext>
            </a:extLst>
          </p:cNvPr>
          <p:cNvGrpSpPr/>
          <p:nvPr/>
        </p:nvGrpSpPr>
        <p:grpSpPr>
          <a:xfrm>
            <a:off x="4521054" y="1802404"/>
            <a:ext cx="3613760" cy="2187420"/>
            <a:chOff x="1046305" y="1346583"/>
            <a:chExt cx="3613760" cy="2187420"/>
          </a:xfrm>
        </p:grpSpPr>
        <p:grpSp>
          <p:nvGrpSpPr>
            <p:cNvPr id="75" name="Group 74">
              <a:extLst>
                <a:ext uri="{FF2B5EF4-FFF2-40B4-BE49-F238E27FC236}">
                  <a16:creationId xmlns:a16="http://schemas.microsoft.com/office/drawing/2014/main" id="{612044DA-023F-3238-E0A5-9FDC6A50070A}"/>
                </a:ext>
              </a:extLst>
            </p:cNvPr>
            <p:cNvGrpSpPr/>
            <p:nvPr/>
          </p:nvGrpSpPr>
          <p:grpSpPr>
            <a:xfrm>
              <a:off x="1046305" y="1346583"/>
              <a:ext cx="3277052" cy="2187420"/>
              <a:chOff x="851825" y="1218247"/>
              <a:chExt cx="2918234" cy="2187420"/>
            </a:xfrm>
          </p:grpSpPr>
          <p:sp>
            <p:nvSpPr>
              <p:cNvPr id="77" name="Rounded Rectangle 36">
                <a:extLst>
                  <a:ext uri="{FF2B5EF4-FFF2-40B4-BE49-F238E27FC236}">
                    <a16:creationId xmlns:a16="http://schemas.microsoft.com/office/drawing/2014/main" id="{504D1B45-0C12-1C48-5729-CF41A597A315}"/>
                  </a:ext>
                </a:extLst>
              </p:cNvPr>
              <p:cNvSpPr/>
              <p:nvPr/>
            </p:nvSpPr>
            <p:spPr>
              <a:xfrm>
                <a:off x="1264537" y="1544783"/>
                <a:ext cx="2505522" cy="1860884"/>
              </a:xfrm>
              <a:prstGeom prst="roundRect">
                <a:avLst/>
              </a:prstGeom>
              <a:pattFill prst="pct20">
                <a:fgClr>
                  <a:srgbClr val="0070C0"/>
                </a:fgClr>
                <a:bgClr>
                  <a:srgbClr val="00B0F0"/>
                </a:bgClr>
              </a:pattFill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pic>
            <p:nvPicPr>
              <p:cNvPr id="78" name="Picture 77">
                <a:extLst>
                  <a:ext uri="{FF2B5EF4-FFF2-40B4-BE49-F238E27FC236}">
                    <a16:creationId xmlns:a16="http://schemas.microsoft.com/office/drawing/2014/main" id="{F2B5920D-862C-9681-691A-3DD94947317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851825" y="1218247"/>
                <a:ext cx="908427" cy="961542"/>
              </a:xfrm>
              <a:prstGeom prst="rect">
                <a:avLst/>
              </a:prstGeom>
            </p:spPr>
          </p:pic>
        </p:grpSp>
        <p:sp>
          <p:nvSpPr>
            <p:cNvPr id="76" name="Text Box 7">
              <a:extLst>
                <a:ext uri="{FF2B5EF4-FFF2-40B4-BE49-F238E27FC236}">
                  <a16:creationId xmlns:a16="http://schemas.microsoft.com/office/drawing/2014/main" id="{8AACF4A5-F2F1-1D7C-D0B9-592619904FA3}"/>
                </a:ext>
              </a:extLst>
            </p:cNvPr>
            <p:cNvSpPr txBox="1"/>
            <p:nvPr/>
          </p:nvSpPr>
          <p:spPr>
            <a:xfrm>
              <a:off x="1512341" y="1971580"/>
              <a:ext cx="3147724" cy="12311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20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   7 + 7 =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20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   6 + 6 =</a:t>
              </a:r>
              <a:endPara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FCFD2EA1-B2C4-0CC4-082C-26906EBD0C60}"/>
              </a:ext>
            </a:extLst>
          </p:cNvPr>
          <p:cNvGrpSpPr/>
          <p:nvPr/>
        </p:nvGrpSpPr>
        <p:grpSpPr>
          <a:xfrm>
            <a:off x="8059657" y="1487759"/>
            <a:ext cx="3267891" cy="2443467"/>
            <a:chOff x="6007005" y="1086391"/>
            <a:chExt cx="3267891" cy="2443467"/>
          </a:xfrm>
          <a:pattFill prst="pct40">
            <a:fgClr>
              <a:srgbClr val="FF00FF"/>
            </a:fgClr>
            <a:bgClr>
              <a:schemeClr val="accent6">
                <a:lumMod val="40000"/>
                <a:lumOff val="60000"/>
              </a:schemeClr>
            </a:bgClr>
          </a:pattFill>
        </p:grpSpPr>
        <p:grpSp>
          <p:nvGrpSpPr>
            <p:cNvPr id="80" name="Group 79">
              <a:extLst>
                <a:ext uri="{FF2B5EF4-FFF2-40B4-BE49-F238E27FC236}">
                  <a16:creationId xmlns:a16="http://schemas.microsoft.com/office/drawing/2014/main" id="{24A4BF31-14A2-99DF-5781-FEED07071B0A}"/>
                </a:ext>
              </a:extLst>
            </p:cNvPr>
            <p:cNvGrpSpPr/>
            <p:nvPr/>
          </p:nvGrpSpPr>
          <p:grpSpPr>
            <a:xfrm>
              <a:off x="6007005" y="1086391"/>
              <a:ext cx="3267891" cy="2443467"/>
              <a:chOff x="4559499" y="736014"/>
              <a:chExt cx="3267891" cy="2443467"/>
            </a:xfrm>
            <a:grpFill/>
          </p:grpSpPr>
          <p:sp>
            <p:nvSpPr>
              <p:cNvPr id="82" name="Rounded Rectangle 33">
                <a:extLst>
                  <a:ext uri="{FF2B5EF4-FFF2-40B4-BE49-F238E27FC236}">
                    <a16:creationId xmlns:a16="http://schemas.microsoft.com/office/drawing/2014/main" id="{439FEAC5-BB56-342A-BF2B-958B9CD07080}"/>
                  </a:ext>
                </a:extLst>
              </p:cNvPr>
              <p:cNvSpPr/>
              <p:nvPr/>
            </p:nvSpPr>
            <p:spPr>
              <a:xfrm>
                <a:off x="5114326" y="1318597"/>
                <a:ext cx="2713064" cy="1860884"/>
              </a:xfrm>
              <a:prstGeom prst="roundRect">
                <a:avLst/>
              </a:prstGeom>
              <a:grpFill/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pic>
            <p:nvPicPr>
              <p:cNvPr id="83" name="Picture 82">
                <a:extLst>
                  <a:ext uri="{FF2B5EF4-FFF2-40B4-BE49-F238E27FC236}">
                    <a16:creationId xmlns:a16="http://schemas.microsoft.com/office/drawing/2014/main" id="{A5D7A6A3-0B00-0C45-B3AF-BE788BA452E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559499" y="736014"/>
                <a:ext cx="1085039" cy="1127112"/>
              </a:xfrm>
              <a:prstGeom prst="rect">
                <a:avLst/>
              </a:prstGeom>
              <a:noFill/>
            </p:spPr>
          </p:pic>
        </p:grpSp>
        <p:sp>
          <p:nvSpPr>
            <p:cNvPr id="81" name="Text Box 7">
              <a:extLst>
                <a:ext uri="{FF2B5EF4-FFF2-40B4-BE49-F238E27FC236}">
                  <a16:creationId xmlns:a16="http://schemas.microsoft.com/office/drawing/2014/main" id="{9379AE47-06ED-2695-452C-F41BFD69D668}"/>
                </a:ext>
              </a:extLst>
            </p:cNvPr>
            <p:cNvSpPr txBox="1"/>
            <p:nvPr/>
          </p:nvSpPr>
          <p:spPr>
            <a:xfrm>
              <a:off x="6612791" y="1904823"/>
              <a:ext cx="2454425" cy="1231106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20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 7 + </a:t>
              </a:r>
              <a:r>
                <a:rPr lang="en-US" sz="3200" b="1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6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=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20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 9 + 4 = </a:t>
              </a:r>
              <a:endPara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</p:grpSp>
      <p:sp>
        <p:nvSpPr>
          <p:cNvPr id="84" name="TextBox 83">
            <a:extLst>
              <a:ext uri="{FF2B5EF4-FFF2-40B4-BE49-F238E27FC236}">
                <a16:creationId xmlns:a16="http://schemas.microsoft.com/office/drawing/2014/main" id="{3D8BC6A7-DF4A-CF7A-3ED9-87A522914AE1}"/>
              </a:ext>
            </a:extLst>
          </p:cNvPr>
          <p:cNvSpPr txBox="1"/>
          <p:nvPr/>
        </p:nvSpPr>
        <p:spPr>
          <a:xfrm>
            <a:off x="4048017" y="5650787"/>
            <a:ext cx="787000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Giáo</a:t>
            </a:r>
            <a:r>
              <a:rPr lang="en-US" dirty="0"/>
              <a:t> </a:t>
            </a:r>
            <a:r>
              <a:rPr lang="en-US" dirty="0" err="1"/>
              <a:t>viên</a:t>
            </a:r>
            <a:r>
              <a:rPr lang="en-US" dirty="0"/>
              <a:t> </a:t>
            </a:r>
            <a:r>
              <a:rPr lang="en-US" dirty="0" err="1"/>
              <a:t>nhập</a:t>
            </a:r>
            <a:r>
              <a:rPr lang="en-US" dirty="0"/>
              <a:t> </a:t>
            </a:r>
            <a:r>
              <a:rPr lang="en-US" dirty="0" err="1"/>
              <a:t>trực</a:t>
            </a:r>
            <a:r>
              <a:rPr lang="en-US" dirty="0"/>
              <a:t> </a:t>
            </a:r>
            <a:r>
              <a:rPr lang="en-US" dirty="0" err="1"/>
              <a:t>tiếp</a:t>
            </a:r>
            <a:r>
              <a:rPr lang="en-US" dirty="0"/>
              <a:t> </a:t>
            </a:r>
            <a:r>
              <a:rPr lang="en-US" dirty="0" err="1"/>
              <a:t>kết</a:t>
            </a:r>
            <a:r>
              <a:rPr lang="en-US" dirty="0"/>
              <a:t> </a:t>
            </a:r>
            <a:r>
              <a:rPr lang="en-US" dirty="0" err="1"/>
              <a:t>quả</a:t>
            </a:r>
            <a:r>
              <a:rPr lang="en-US" dirty="0"/>
              <a:t> </a:t>
            </a:r>
            <a:r>
              <a:rPr lang="en-US" dirty="0" err="1"/>
              <a:t>khi</a:t>
            </a:r>
            <a:r>
              <a:rPr lang="en-US" dirty="0"/>
              <a:t> </a:t>
            </a:r>
            <a:r>
              <a:rPr lang="en-US" dirty="0" err="1"/>
              <a:t>trình</a:t>
            </a:r>
            <a:r>
              <a:rPr lang="en-US" dirty="0"/>
              <a:t> </a:t>
            </a:r>
            <a:r>
              <a:rPr lang="en-US" dirty="0" err="1"/>
              <a:t>chiếu</a:t>
            </a:r>
            <a:endParaRPr lang="en-US" dirty="0"/>
          </a:p>
        </p:txBody>
      </p:sp>
    </p:spTree>
    <p:custDataLst>
      <p:tags r:id="rId2"/>
    </p:custDataLst>
    <p:controls>
      <mc:AlternateContent xmlns:mc="http://schemas.openxmlformats.org/markup-compatibility/2006">
        <mc:Choice xmlns:v="urn:schemas-microsoft-com:vml" Requires="v">
          <p:control spid="1062" name="TextBox7" r:id="rId3" imgW="614880" imgH="549720"/>
        </mc:Choice>
        <mc:Fallback>
          <p:control name="TextBox7" r:id="rId3" imgW="614880" imgH="549720">
            <p:pic>
              <p:nvPicPr>
                <p:cNvPr id="85" name="TextBox7">
                  <a:extLst>
                    <a:ext uri="{FF2B5EF4-FFF2-40B4-BE49-F238E27FC236}">
                      <a16:creationId xmlns:a16="http://schemas.microsoft.com/office/drawing/2014/main" id="{16D9D41C-C9AC-8D4E-CA39-BA7EF74AEE79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2964251" y="2389315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063" name="TextBox8" r:id="rId4" imgW="614880" imgH="549720"/>
        </mc:Choice>
        <mc:Fallback>
          <p:control name="TextBox8" r:id="rId4" imgW="614880" imgH="549720">
            <p:pic>
              <p:nvPicPr>
                <p:cNvPr id="86" name="TextBox8">
                  <a:extLst>
                    <a:ext uri="{FF2B5EF4-FFF2-40B4-BE49-F238E27FC236}">
                      <a16:creationId xmlns:a16="http://schemas.microsoft.com/office/drawing/2014/main" id="{C5AD677E-F9AC-13C1-A7A4-8FC9F08766A3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2964251" y="3078793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064" name="TextBox9" r:id="rId5" imgW="614880" imgH="549720"/>
        </mc:Choice>
        <mc:Fallback>
          <p:control name="TextBox9" r:id="rId5" imgW="614880" imgH="549720">
            <p:pic>
              <p:nvPicPr>
                <p:cNvPr id="87" name="TextBox9">
                  <a:extLst>
                    <a:ext uri="{FF2B5EF4-FFF2-40B4-BE49-F238E27FC236}">
                      <a16:creationId xmlns:a16="http://schemas.microsoft.com/office/drawing/2014/main" id="{16502218-A32A-E500-3F0A-A4EB4DBA52F4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6730831" y="2373202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065" name="TextBox10" r:id="rId6" imgW="614880" imgH="549720"/>
        </mc:Choice>
        <mc:Fallback>
          <p:control name="TextBox10" r:id="rId6" imgW="614880" imgH="549720">
            <p:pic>
              <p:nvPicPr>
                <p:cNvPr id="88" name="TextBox10">
                  <a:extLst>
                    <a:ext uri="{FF2B5EF4-FFF2-40B4-BE49-F238E27FC236}">
                      <a16:creationId xmlns:a16="http://schemas.microsoft.com/office/drawing/2014/main" id="{C96C2C81-8B4C-3D5A-9D76-85CD60FF59D0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6730831" y="3062680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066" name="TextBox11" r:id="rId7" imgW="614880" imgH="549720"/>
        </mc:Choice>
        <mc:Fallback>
          <p:control name="TextBox11" r:id="rId7" imgW="614880" imgH="549720">
            <p:pic>
              <p:nvPicPr>
                <p:cNvPr id="89" name="TextBox11">
                  <a:extLst>
                    <a:ext uri="{FF2B5EF4-FFF2-40B4-BE49-F238E27FC236}">
                      <a16:creationId xmlns:a16="http://schemas.microsoft.com/office/drawing/2014/main" id="{40D97427-7E60-6376-A9F3-C789631B153C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0301528" y="2300332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067" name="TextBox12" r:id="rId8" imgW="614880" imgH="549720"/>
        </mc:Choice>
        <mc:Fallback>
          <p:control name="TextBox12" r:id="rId8" imgW="614880" imgH="549720">
            <p:pic>
              <p:nvPicPr>
                <p:cNvPr id="90" name="TextBox12">
                  <a:extLst>
                    <a:ext uri="{FF2B5EF4-FFF2-40B4-BE49-F238E27FC236}">
                      <a16:creationId xmlns:a16="http://schemas.microsoft.com/office/drawing/2014/main" id="{9118E982-1AC4-79E6-695F-E382919A05CD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0301528" y="2989810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</p:controls>
    <p:extLst>
      <p:ext uri="{BB962C8B-B14F-4D97-AF65-F5344CB8AC3E}">
        <p14:creationId xmlns:p14="http://schemas.microsoft.com/office/powerpoint/2010/main" val="28718324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6082B6A5-CD1F-1CA7-08BD-F80BD91D6EB2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t="3380" b="21792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8CF6FBE4-D520-9608-7A83-B6EEE6BAA38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09123" y="731378"/>
            <a:ext cx="11583404" cy="326164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77167" y="3617537"/>
            <a:ext cx="810416" cy="2610876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5404096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A223BCC3-A0BA-3690-3581-07A9C0D5BF9E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t="1189" b="6443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F49A1B6F-CC38-9628-DC6C-8B8ED3CE6F76}"/>
              </a:ext>
            </a:extLst>
          </p:cNvPr>
          <p:cNvSpPr/>
          <p:nvPr/>
        </p:nvSpPr>
        <p:spPr>
          <a:xfrm>
            <a:off x="301783" y="132768"/>
            <a:ext cx="11588434" cy="6592465"/>
          </a:xfrm>
          <a:prstGeom prst="roundRect">
            <a:avLst>
              <a:gd name="adj" fmla="val 8514"/>
            </a:avLst>
          </a:prstGeom>
          <a:solidFill>
            <a:schemeClr val="bg1">
              <a:alpha val="97000"/>
            </a:schemeClr>
          </a:solidFill>
          <a:ln w="57150">
            <a:solidFill>
              <a:srgbClr val="FFD966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1B6B1FA-1947-BA37-9D87-7F7AF5DAF74C}"/>
              </a:ext>
            </a:extLst>
          </p:cNvPr>
          <p:cNvGrpSpPr/>
          <p:nvPr/>
        </p:nvGrpSpPr>
        <p:grpSpPr>
          <a:xfrm>
            <a:off x="816102" y="237056"/>
            <a:ext cx="605826" cy="830997"/>
            <a:chOff x="3174278" y="237323"/>
            <a:chExt cx="605826" cy="830997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58A0989D-9ACC-6B15-B04C-92B19CBD2AC3}"/>
                </a:ext>
              </a:extLst>
            </p:cNvPr>
            <p:cNvSpPr/>
            <p:nvPr/>
          </p:nvSpPr>
          <p:spPr>
            <a:xfrm>
              <a:off x="3174278" y="379826"/>
              <a:ext cx="605826" cy="605826"/>
            </a:xfrm>
            <a:prstGeom prst="ellipse">
              <a:avLst/>
            </a:prstGeom>
            <a:solidFill>
              <a:srgbClr val="92D050"/>
            </a:solidFill>
            <a:ln>
              <a:solidFill>
                <a:schemeClr val="accent3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C4448AF0-ED50-E959-849B-7D3D2D85750E}"/>
                </a:ext>
              </a:extLst>
            </p:cNvPr>
            <p:cNvSpPr txBox="1"/>
            <p:nvPr/>
          </p:nvSpPr>
          <p:spPr>
            <a:xfrm>
              <a:off x="3228647" y="237323"/>
              <a:ext cx="30168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VN" sz="4800" b="1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Times New Roman" panose="02020603050405020304" pitchFamily="18" charset="0"/>
                </a:rPr>
                <a:t>2</a:t>
              </a: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D133D283-B424-3FAB-988F-3A2A857050E5}"/>
              </a:ext>
            </a:extLst>
          </p:cNvPr>
          <p:cNvSpPr txBox="1"/>
          <p:nvPr/>
        </p:nvSpPr>
        <p:spPr>
          <a:xfrm>
            <a:off x="1447722" y="443115"/>
            <a:ext cx="837245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a) Tìm cá cho mèo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512A755F-57AA-90A9-1F2A-96656C9212C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3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72157" y="4232444"/>
            <a:ext cx="2923596" cy="1873654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A52B8491-44C7-47B5-8A26-FC18FA74C60A}"/>
              </a:ext>
            </a:extLst>
          </p:cNvPr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harpenSoften amount="5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21928" y="2706243"/>
            <a:ext cx="3641558" cy="1931129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47B7E5C6-0F9B-D103-A4DA-4BDCDFC8DCC2}"/>
              </a:ext>
            </a:extLst>
          </p:cNvPr>
          <p:cNvPicPr>
            <a:picLocks noChangeAspect="1"/>
          </p:cNvPicPr>
          <p:nvPr/>
        </p:nvPicPr>
        <p:blipFill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sharpenSoften amount="6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0904" y="902971"/>
            <a:ext cx="2577730" cy="1873655"/>
          </a:xfrm>
          <a:prstGeom prst="rect">
            <a:avLst/>
          </a:prstGeom>
        </p:spPr>
      </p:pic>
      <p:grpSp>
        <p:nvGrpSpPr>
          <p:cNvPr id="10" name="Group 9">
            <a:extLst>
              <a:ext uri="{FF2B5EF4-FFF2-40B4-BE49-F238E27FC236}">
                <a16:creationId xmlns:a16="http://schemas.microsoft.com/office/drawing/2014/main" id="{51D67012-D93F-46D7-F57D-8ED776821A9B}"/>
              </a:ext>
            </a:extLst>
          </p:cNvPr>
          <p:cNvGrpSpPr/>
          <p:nvPr/>
        </p:nvGrpSpPr>
        <p:grpSpPr>
          <a:xfrm>
            <a:off x="5226301" y="579779"/>
            <a:ext cx="6269182" cy="5662115"/>
            <a:chOff x="5226301" y="579779"/>
            <a:chExt cx="6269182" cy="5662115"/>
          </a:xfrm>
        </p:grpSpPr>
        <p:sp>
          <p:nvSpPr>
            <p:cNvPr id="11" name="Freeform 19">
              <a:extLst>
                <a:ext uri="{FF2B5EF4-FFF2-40B4-BE49-F238E27FC236}">
                  <a16:creationId xmlns:a16="http://schemas.microsoft.com/office/drawing/2014/main" id="{F35E7B5C-7C81-80B7-AFEF-FB26E1355F93}"/>
                </a:ext>
              </a:extLst>
            </p:cNvPr>
            <p:cNvSpPr/>
            <p:nvPr/>
          </p:nvSpPr>
          <p:spPr>
            <a:xfrm rot="11831101">
              <a:off x="5226301" y="579779"/>
              <a:ext cx="6269182" cy="5662115"/>
            </a:xfrm>
            <a:custGeom>
              <a:avLst/>
              <a:gdLst>
                <a:gd name="connsiteX0" fmla="*/ 2054356 w 5416435"/>
                <a:gd name="connsiteY0" fmla="*/ 244469 h 5259872"/>
                <a:gd name="connsiteX1" fmla="*/ 1444756 w 5416435"/>
                <a:gd name="connsiteY1" fmla="*/ 180300 h 5259872"/>
                <a:gd name="connsiteX2" fmla="*/ 1027661 w 5416435"/>
                <a:gd name="connsiteY2" fmla="*/ 533227 h 5259872"/>
                <a:gd name="connsiteX3" fmla="*/ 369935 w 5416435"/>
                <a:gd name="connsiteY3" fmla="*/ 709690 h 5259872"/>
                <a:gd name="connsiteX4" fmla="*/ 97219 w 5416435"/>
                <a:gd name="connsiteY4" fmla="*/ 1046574 h 5259872"/>
                <a:gd name="connsiteX5" fmla="*/ 966 w 5416435"/>
                <a:gd name="connsiteY5" fmla="*/ 1447627 h 5259872"/>
                <a:gd name="connsiteX6" fmla="*/ 145345 w 5416435"/>
                <a:gd name="connsiteY6" fmla="*/ 1993058 h 5259872"/>
                <a:gd name="connsiteX7" fmla="*/ 706819 w 5416435"/>
                <a:gd name="connsiteY7" fmla="*/ 2281816 h 5259872"/>
                <a:gd name="connsiteX8" fmla="*/ 562440 w 5416435"/>
                <a:gd name="connsiteY8" fmla="*/ 2923500 h 5259872"/>
                <a:gd name="connsiteX9" fmla="*/ 321808 w 5416435"/>
                <a:gd name="connsiteY9" fmla="*/ 3677479 h 5259872"/>
                <a:gd name="connsiteX10" fmla="*/ 658693 w 5416435"/>
                <a:gd name="connsiteY10" fmla="*/ 4367290 h 5259872"/>
                <a:gd name="connsiteX11" fmla="*/ 1605177 w 5416435"/>
                <a:gd name="connsiteY11" fmla="*/ 4607921 h 5259872"/>
                <a:gd name="connsiteX12" fmla="*/ 2246861 w 5416435"/>
                <a:gd name="connsiteY12" fmla="*/ 5121269 h 5259872"/>
                <a:gd name="connsiteX13" fmla="*/ 3048966 w 5416435"/>
                <a:gd name="connsiteY13" fmla="*/ 5249605 h 5259872"/>
                <a:gd name="connsiteX14" fmla="*/ 4316293 w 5416435"/>
                <a:gd name="connsiteY14" fmla="*/ 4912721 h 5259872"/>
                <a:gd name="connsiteX15" fmla="*/ 5294861 w 5416435"/>
                <a:gd name="connsiteY15" fmla="*/ 4575837 h 5259872"/>
                <a:gd name="connsiteX16" fmla="*/ 5375072 w 5416435"/>
                <a:gd name="connsiteY16" fmla="*/ 3677479 h 5259872"/>
                <a:gd name="connsiteX17" fmla="*/ 5054229 w 5416435"/>
                <a:gd name="connsiteY17" fmla="*/ 2474321 h 5259872"/>
                <a:gd name="connsiteX18" fmla="*/ 4348377 w 5416435"/>
                <a:gd name="connsiteY18" fmla="*/ 1800553 h 5259872"/>
                <a:gd name="connsiteX19" fmla="*/ 4524840 w 5416435"/>
                <a:gd name="connsiteY19" fmla="*/ 1287205 h 5259872"/>
                <a:gd name="connsiteX20" fmla="*/ 4492756 w 5416435"/>
                <a:gd name="connsiteY20" fmla="*/ 709690 h 5259872"/>
                <a:gd name="connsiteX21" fmla="*/ 3979408 w 5416435"/>
                <a:gd name="connsiteY21" fmla="*/ 100090 h 5259872"/>
                <a:gd name="connsiteX22" fmla="*/ 3129177 w 5416435"/>
                <a:gd name="connsiteY22" fmla="*/ 3837 h 5259872"/>
                <a:gd name="connsiteX23" fmla="*/ 2311029 w 5416435"/>
                <a:gd name="connsiteY23" fmla="*/ 132174 h 5259872"/>
                <a:gd name="connsiteX24" fmla="*/ 2054356 w 5416435"/>
                <a:gd name="connsiteY24" fmla="*/ 244469 h 5259872"/>
                <a:gd name="connsiteX0" fmla="*/ 2054356 w 5375138"/>
                <a:gd name="connsiteY0" fmla="*/ 244469 h 5259872"/>
                <a:gd name="connsiteX1" fmla="*/ 1444756 w 5375138"/>
                <a:gd name="connsiteY1" fmla="*/ 180300 h 5259872"/>
                <a:gd name="connsiteX2" fmla="*/ 1027661 w 5375138"/>
                <a:gd name="connsiteY2" fmla="*/ 533227 h 5259872"/>
                <a:gd name="connsiteX3" fmla="*/ 369935 w 5375138"/>
                <a:gd name="connsiteY3" fmla="*/ 709690 h 5259872"/>
                <a:gd name="connsiteX4" fmla="*/ 97219 w 5375138"/>
                <a:gd name="connsiteY4" fmla="*/ 1046574 h 5259872"/>
                <a:gd name="connsiteX5" fmla="*/ 966 w 5375138"/>
                <a:gd name="connsiteY5" fmla="*/ 1447627 h 5259872"/>
                <a:gd name="connsiteX6" fmla="*/ 145345 w 5375138"/>
                <a:gd name="connsiteY6" fmla="*/ 1993058 h 5259872"/>
                <a:gd name="connsiteX7" fmla="*/ 706819 w 5375138"/>
                <a:gd name="connsiteY7" fmla="*/ 2281816 h 5259872"/>
                <a:gd name="connsiteX8" fmla="*/ 562440 w 5375138"/>
                <a:gd name="connsiteY8" fmla="*/ 2923500 h 5259872"/>
                <a:gd name="connsiteX9" fmla="*/ 321808 w 5375138"/>
                <a:gd name="connsiteY9" fmla="*/ 3677479 h 5259872"/>
                <a:gd name="connsiteX10" fmla="*/ 658693 w 5375138"/>
                <a:gd name="connsiteY10" fmla="*/ 4367290 h 5259872"/>
                <a:gd name="connsiteX11" fmla="*/ 1605177 w 5375138"/>
                <a:gd name="connsiteY11" fmla="*/ 4607921 h 5259872"/>
                <a:gd name="connsiteX12" fmla="*/ 2246861 w 5375138"/>
                <a:gd name="connsiteY12" fmla="*/ 5121269 h 5259872"/>
                <a:gd name="connsiteX13" fmla="*/ 3048966 w 5375138"/>
                <a:gd name="connsiteY13" fmla="*/ 5249605 h 5259872"/>
                <a:gd name="connsiteX14" fmla="*/ 4316293 w 5375138"/>
                <a:gd name="connsiteY14" fmla="*/ 4912721 h 5259872"/>
                <a:gd name="connsiteX15" fmla="*/ 5031891 w 5375138"/>
                <a:gd name="connsiteY15" fmla="*/ 4230033 h 5259872"/>
                <a:gd name="connsiteX16" fmla="*/ 5375072 w 5375138"/>
                <a:gd name="connsiteY16" fmla="*/ 3677479 h 5259872"/>
                <a:gd name="connsiteX17" fmla="*/ 5054229 w 5375138"/>
                <a:gd name="connsiteY17" fmla="*/ 2474321 h 5259872"/>
                <a:gd name="connsiteX18" fmla="*/ 4348377 w 5375138"/>
                <a:gd name="connsiteY18" fmla="*/ 1800553 h 5259872"/>
                <a:gd name="connsiteX19" fmla="*/ 4524840 w 5375138"/>
                <a:gd name="connsiteY19" fmla="*/ 1287205 h 5259872"/>
                <a:gd name="connsiteX20" fmla="*/ 4492756 w 5375138"/>
                <a:gd name="connsiteY20" fmla="*/ 709690 h 5259872"/>
                <a:gd name="connsiteX21" fmla="*/ 3979408 w 5375138"/>
                <a:gd name="connsiteY21" fmla="*/ 100090 h 5259872"/>
                <a:gd name="connsiteX22" fmla="*/ 3129177 w 5375138"/>
                <a:gd name="connsiteY22" fmla="*/ 3837 h 5259872"/>
                <a:gd name="connsiteX23" fmla="*/ 2311029 w 5375138"/>
                <a:gd name="connsiteY23" fmla="*/ 132174 h 5259872"/>
                <a:gd name="connsiteX24" fmla="*/ 2054356 w 5375138"/>
                <a:gd name="connsiteY24" fmla="*/ 244469 h 5259872"/>
                <a:gd name="connsiteX0" fmla="*/ 2054356 w 5206842"/>
                <a:gd name="connsiteY0" fmla="*/ 244469 h 5259872"/>
                <a:gd name="connsiteX1" fmla="*/ 1444756 w 5206842"/>
                <a:gd name="connsiteY1" fmla="*/ 180300 h 5259872"/>
                <a:gd name="connsiteX2" fmla="*/ 1027661 w 5206842"/>
                <a:gd name="connsiteY2" fmla="*/ 533227 h 5259872"/>
                <a:gd name="connsiteX3" fmla="*/ 369935 w 5206842"/>
                <a:gd name="connsiteY3" fmla="*/ 709690 h 5259872"/>
                <a:gd name="connsiteX4" fmla="*/ 97219 w 5206842"/>
                <a:gd name="connsiteY4" fmla="*/ 1046574 h 5259872"/>
                <a:gd name="connsiteX5" fmla="*/ 966 w 5206842"/>
                <a:gd name="connsiteY5" fmla="*/ 1447627 h 5259872"/>
                <a:gd name="connsiteX6" fmla="*/ 145345 w 5206842"/>
                <a:gd name="connsiteY6" fmla="*/ 1993058 h 5259872"/>
                <a:gd name="connsiteX7" fmla="*/ 706819 w 5206842"/>
                <a:gd name="connsiteY7" fmla="*/ 2281816 h 5259872"/>
                <a:gd name="connsiteX8" fmla="*/ 562440 w 5206842"/>
                <a:gd name="connsiteY8" fmla="*/ 2923500 h 5259872"/>
                <a:gd name="connsiteX9" fmla="*/ 321808 w 5206842"/>
                <a:gd name="connsiteY9" fmla="*/ 3677479 h 5259872"/>
                <a:gd name="connsiteX10" fmla="*/ 658693 w 5206842"/>
                <a:gd name="connsiteY10" fmla="*/ 4367290 h 5259872"/>
                <a:gd name="connsiteX11" fmla="*/ 1605177 w 5206842"/>
                <a:gd name="connsiteY11" fmla="*/ 4607921 h 5259872"/>
                <a:gd name="connsiteX12" fmla="*/ 2246861 w 5206842"/>
                <a:gd name="connsiteY12" fmla="*/ 5121269 h 5259872"/>
                <a:gd name="connsiteX13" fmla="*/ 3048966 w 5206842"/>
                <a:gd name="connsiteY13" fmla="*/ 5249605 h 5259872"/>
                <a:gd name="connsiteX14" fmla="*/ 4316293 w 5206842"/>
                <a:gd name="connsiteY14" fmla="*/ 4912721 h 5259872"/>
                <a:gd name="connsiteX15" fmla="*/ 5031891 w 5206842"/>
                <a:gd name="connsiteY15" fmla="*/ 4230033 h 5259872"/>
                <a:gd name="connsiteX16" fmla="*/ 5206321 w 5206842"/>
                <a:gd name="connsiteY16" fmla="*/ 3470672 h 5259872"/>
                <a:gd name="connsiteX17" fmla="*/ 5054229 w 5206842"/>
                <a:gd name="connsiteY17" fmla="*/ 2474321 h 5259872"/>
                <a:gd name="connsiteX18" fmla="*/ 4348377 w 5206842"/>
                <a:gd name="connsiteY18" fmla="*/ 1800553 h 5259872"/>
                <a:gd name="connsiteX19" fmla="*/ 4524840 w 5206842"/>
                <a:gd name="connsiteY19" fmla="*/ 1287205 h 5259872"/>
                <a:gd name="connsiteX20" fmla="*/ 4492756 w 5206842"/>
                <a:gd name="connsiteY20" fmla="*/ 709690 h 5259872"/>
                <a:gd name="connsiteX21" fmla="*/ 3979408 w 5206842"/>
                <a:gd name="connsiteY21" fmla="*/ 100090 h 5259872"/>
                <a:gd name="connsiteX22" fmla="*/ 3129177 w 5206842"/>
                <a:gd name="connsiteY22" fmla="*/ 3837 h 5259872"/>
                <a:gd name="connsiteX23" fmla="*/ 2311029 w 5206842"/>
                <a:gd name="connsiteY23" fmla="*/ 132174 h 5259872"/>
                <a:gd name="connsiteX24" fmla="*/ 2054356 w 5206842"/>
                <a:gd name="connsiteY24" fmla="*/ 244469 h 5259872"/>
                <a:gd name="connsiteX0" fmla="*/ 2054356 w 5206842"/>
                <a:gd name="connsiteY0" fmla="*/ 244469 h 5259872"/>
                <a:gd name="connsiteX1" fmla="*/ 1444756 w 5206842"/>
                <a:gd name="connsiteY1" fmla="*/ 180300 h 5259872"/>
                <a:gd name="connsiteX2" fmla="*/ 1027661 w 5206842"/>
                <a:gd name="connsiteY2" fmla="*/ 533227 h 5259872"/>
                <a:gd name="connsiteX3" fmla="*/ 369935 w 5206842"/>
                <a:gd name="connsiteY3" fmla="*/ 709690 h 5259872"/>
                <a:gd name="connsiteX4" fmla="*/ 97219 w 5206842"/>
                <a:gd name="connsiteY4" fmla="*/ 1046574 h 5259872"/>
                <a:gd name="connsiteX5" fmla="*/ 966 w 5206842"/>
                <a:gd name="connsiteY5" fmla="*/ 1447627 h 5259872"/>
                <a:gd name="connsiteX6" fmla="*/ 145345 w 5206842"/>
                <a:gd name="connsiteY6" fmla="*/ 1993058 h 5259872"/>
                <a:gd name="connsiteX7" fmla="*/ 706819 w 5206842"/>
                <a:gd name="connsiteY7" fmla="*/ 2281816 h 5259872"/>
                <a:gd name="connsiteX8" fmla="*/ 539999 w 5206842"/>
                <a:gd name="connsiteY8" fmla="*/ 2993660 h 5259872"/>
                <a:gd name="connsiteX9" fmla="*/ 321808 w 5206842"/>
                <a:gd name="connsiteY9" fmla="*/ 3677479 h 5259872"/>
                <a:gd name="connsiteX10" fmla="*/ 658693 w 5206842"/>
                <a:gd name="connsiteY10" fmla="*/ 4367290 h 5259872"/>
                <a:gd name="connsiteX11" fmla="*/ 1605177 w 5206842"/>
                <a:gd name="connsiteY11" fmla="*/ 4607921 h 5259872"/>
                <a:gd name="connsiteX12" fmla="*/ 2246861 w 5206842"/>
                <a:gd name="connsiteY12" fmla="*/ 5121269 h 5259872"/>
                <a:gd name="connsiteX13" fmla="*/ 3048966 w 5206842"/>
                <a:gd name="connsiteY13" fmla="*/ 5249605 h 5259872"/>
                <a:gd name="connsiteX14" fmla="*/ 4316293 w 5206842"/>
                <a:gd name="connsiteY14" fmla="*/ 4912721 h 5259872"/>
                <a:gd name="connsiteX15" fmla="*/ 5031891 w 5206842"/>
                <a:gd name="connsiteY15" fmla="*/ 4230033 h 5259872"/>
                <a:gd name="connsiteX16" fmla="*/ 5206321 w 5206842"/>
                <a:gd name="connsiteY16" fmla="*/ 3470672 h 5259872"/>
                <a:gd name="connsiteX17" fmla="*/ 5054229 w 5206842"/>
                <a:gd name="connsiteY17" fmla="*/ 2474321 h 5259872"/>
                <a:gd name="connsiteX18" fmla="*/ 4348377 w 5206842"/>
                <a:gd name="connsiteY18" fmla="*/ 1800553 h 5259872"/>
                <a:gd name="connsiteX19" fmla="*/ 4524840 w 5206842"/>
                <a:gd name="connsiteY19" fmla="*/ 1287205 h 5259872"/>
                <a:gd name="connsiteX20" fmla="*/ 4492756 w 5206842"/>
                <a:gd name="connsiteY20" fmla="*/ 709690 h 5259872"/>
                <a:gd name="connsiteX21" fmla="*/ 3979408 w 5206842"/>
                <a:gd name="connsiteY21" fmla="*/ 100090 h 5259872"/>
                <a:gd name="connsiteX22" fmla="*/ 3129177 w 5206842"/>
                <a:gd name="connsiteY22" fmla="*/ 3837 h 5259872"/>
                <a:gd name="connsiteX23" fmla="*/ 2311029 w 5206842"/>
                <a:gd name="connsiteY23" fmla="*/ 132174 h 5259872"/>
                <a:gd name="connsiteX24" fmla="*/ 2054356 w 5206842"/>
                <a:gd name="connsiteY24" fmla="*/ 244469 h 5259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206842" h="5259872">
                  <a:moveTo>
                    <a:pt x="2054356" y="244469"/>
                  </a:moveTo>
                  <a:cubicBezTo>
                    <a:pt x="1909977" y="252490"/>
                    <a:pt x="1615872" y="132174"/>
                    <a:pt x="1444756" y="180300"/>
                  </a:cubicBezTo>
                  <a:cubicBezTo>
                    <a:pt x="1273640" y="228426"/>
                    <a:pt x="1206798" y="444995"/>
                    <a:pt x="1027661" y="533227"/>
                  </a:cubicBezTo>
                  <a:cubicBezTo>
                    <a:pt x="848524" y="621459"/>
                    <a:pt x="525008" y="624132"/>
                    <a:pt x="369935" y="709690"/>
                  </a:cubicBezTo>
                  <a:cubicBezTo>
                    <a:pt x="214862" y="795248"/>
                    <a:pt x="158714" y="923585"/>
                    <a:pt x="97219" y="1046574"/>
                  </a:cubicBezTo>
                  <a:cubicBezTo>
                    <a:pt x="35724" y="1169564"/>
                    <a:pt x="-7055" y="1289880"/>
                    <a:pt x="966" y="1447627"/>
                  </a:cubicBezTo>
                  <a:cubicBezTo>
                    <a:pt x="8987" y="1605374"/>
                    <a:pt x="27703" y="1854027"/>
                    <a:pt x="145345" y="1993058"/>
                  </a:cubicBezTo>
                  <a:cubicBezTo>
                    <a:pt x="262987" y="2132089"/>
                    <a:pt x="641043" y="2115049"/>
                    <a:pt x="706819" y="2281816"/>
                  </a:cubicBezTo>
                  <a:cubicBezTo>
                    <a:pt x="772595" y="2448583"/>
                    <a:pt x="604167" y="2761050"/>
                    <a:pt x="539999" y="2993660"/>
                  </a:cubicBezTo>
                  <a:cubicBezTo>
                    <a:pt x="475831" y="3226270"/>
                    <a:pt x="302026" y="3448541"/>
                    <a:pt x="321808" y="3677479"/>
                  </a:cubicBezTo>
                  <a:cubicBezTo>
                    <a:pt x="341590" y="3906417"/>
                    <a:pt x="444798" y="4212216"/>
                    <a:pt x="658693" y="4367290"/>
                  </a:cubicBezTo>
                  <a:cubicBezTo>
                    <a:pt x="872588" y="4522364"/>
                    <a:pt x="1340483" y="4482258"/>
                    <a:pt x="1605177" y="4607921"/>
                  </a:cubicBezTo>
                  <a:cubicBezTo>
                    <a:pt x="1869871" y="4733584"/>
                    <a:pt x="2006229" y="5014322"/>
                    <a:pt x="2246861" y="5121269"/>
                  </a:cubicBezTo>
                  <a:cubicBezTo>
                    <a:pt x="2487493" y="5228216"/>
                    <a:pt x="2704061" y="5284363"/>
                    <a:pt x="3048966" y="5249605"/>
                  </a:cubicBezTo>
                  <a:cubicBezTo>
                    <a:pt x="3393871" y="5214847"/>
                    <a:pt x="3985806" y="5082650"/>
                    <a:pt x="4316293" y="4912721"/>
                  </a:cubicBezTo>
                  <a:cubicBezTo>
                    <a:pt x="4646780" y="4742792"/>
                    <a:pt x="4883553" y="4470374"/>
                    <a:pt x="5031891" y="4230033"/>
                  </a:cubicBezTo>
                  <a:cubicBezTo>
                    <a:pt x="5180229" y="3989692"/>
                    <a:pt x="5202598" y="3763291"/>
                    <a:pt x="5206321" y="3470672"/>
                  </a:cubicBezTo>
                  <a:cubicBezTo>
                    <a:pt x="5210044" y="3178053"/>
                    <a:pt x="5197220" y="2752674"/>
                    <a:pt x="5054229" y="2474321"/>
                  </a:cubicBezTo>
                  <a:cubicBezTo>
                    <a:pt x="4911238" y="2195968"/>
                    <a:pt x="4436609" y="1998406"/>
                    <a:pt x="4348377" y="1800553"/>
                  </a:cubicBezTo>
                  <a:cubicBezTo>
                    <a:pt x="4260146" y="1602700"/>
                    <a:pt x="4500777" y="1469015"/>
                    <a:pt x="4524840" y="1287205"/>
                  </a:cubicBezTo>
                  <a:cubicBezTo>
                    <a:pt x="4548903" y="1105395"/>
                    <a:pt x="4583661" y="907542"/>
                    <a:pt x="4492756" y="709690"/>
                  </a:cubicBezTo>
                  <a:cubicBezTo>
                    <a:pt x="4401851" y="511838"/>
                    <a:pt x="4206671" y="217732"/>
                    <a:pt x="3979408" y="100090"/>
                  </a:cubicBezTo>
                  <a:cubicBezTo>
                    <a:pt x="3752145" y="-17552"/>
                    <a:pt x="3407240" y="-1510"/>
                    <a:pt x="3129177" y="3837"/>
                  </a:cubicBezTo>
                  <a:cubicBezTo>
                    <a:pt x="2851114" y="9184"/>
                    <a:pt x="2492839" y="89395"/>
                    <a:pt x="2311029" y="132174"/>
                  </a:cubicBezTo>
                  <a:cubicBezTo>
                    <a:pt x="2129219" y="174953"/>
                    <a:pt x="2198735" y="236448"/>
                    <a:pt x="2054356" y="244469"/>
                  </a:cubicBezTo>
                  <a:close/>
                </a:path>
              </a:pathLst>
            </a:custGeom>
            <a:gradFill flip="none" rotWithShape="1">
              <a:gsLst>
                <a:gs pos="8000">
                  <a:schemeClr val="accent1">
                    <a:lumMod val="5000"/>
                    <a:lumOff val="95000"/>
                  </a:schemeClr>
                </a:gs>
                <a:gs pos="57000">
                  <a:srgbClr val="C7E9F1"/>
                </a:gs>
                <a:gs pos="100000">
                  <a:srgbClr val="C7E9F1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0B3A2D79-4E73-71B4-6CE1-F6C551E21963}"/>
                </a:ext>
              </a:extLst>
            </p:cNvPr>
            <p:cNvGrpSpPr/>
            <p:nvPr/>
          </p:nvGrpSpPr>
          <p:grpSpPr>
            <a:xfrm>
              <a:off x="5602012" y="600556"/>
              <a:ext cx="5549253" cy="5395219"/>
              <a:chOff x="5602012" y="600556"/>
              <a:chExt cx="5549253" cy="5395219"/>
            </a:xfrm>
          </p:grpSpPr>
          <p:pic>
            <p:nvPicPr>
              <p:cNvPr id="13" name="Picture 12">
                <a:extLst>
                  <a:ext uri="{FF2B5EF4-FFF2-40B4-BE49-F238E27FC236}">
                    <a16:creationId xmlns:a16="http://schemas.microsoft.com/office/drawing/2014/main" id="{5B5CD491-5440-F042-AD73-19E783D39A3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clrChange>
                  <a:clrFrom>
                    <a:srgbClr val="C7E9F0"/>
                  </a:clrFrom>
                  <a:clrTo>
                    <a:srgbClr val="C7E9F0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12">
                        <a14:imgEffect>
                          <a14:backgroundRemoval t="10000" b="90000" l="10000" r="90000"/>
                        </a14:imgEffect>
                        <a14:imgEffect>
                          <a14:sharpenSoften amount="61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238451" y="3963064"/>
                <a:ext cx="2923597" cy="1348132"/>
              </a:xfrm>
              <a:prstGeom prst="rect">
                <a:avLst/>
              </a:prstGeom>
            </p:spPr>
          </p:pic>
          <p:pic>
            <p:nvPicPr>
              <p:cNvPr id="14" name="Picture 13">
                <a:extLst>
                  <a:ext uri="{FF2B5EF4-FFF2-40B4-BE49-F238E27FC236}">
                    <a16:creationId xmlns:a16="http://schemas.microsoft.com/office/drawing/2014/main" id="{1CDB5271-040D-0C44-2B29-0F8F20FD7F8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>
                <a:clrChange>
                  <a:clrFrom>
                    <a:srgbClr val="CDEBF0"/>
                  </a:clrFrom>
                  <a:clrTo>
                    <a:srgbClr val="CDEBF0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14">
                        <a14:imgEffect>
                          <a14:sharpenSoften amount="65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763927" y="1428493"/>
                <a:ext cx="2398121" cy="1348133"/>
              </a:xfrm>
              <a:prstGeom prst="rect">
                <a:avLst/>
              </a:prstGeom>
            </p:spPr>
          </p:pic>
          <p:pic>
            <p:nvPicPr>
              <p:cNvPr id="15" name="Picture 14">
                <a:extLst>
                  <a:ext uri="{FF2B5EF4-FFF2-40B4-BE49-F238E27FC236}">
                    <a16:creationId xmlns:a16="http://schemas.microsoft.com/office/drawing/2014/main" id="{FFCE56F2-076C-2D8C-7EA3-E9B7B71E58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>
                <a:clrChange>
                  <a:clrFrom>
                    <a:srgbClr val="CDEBF0"/>
                  </a:clrFrom>
                  <a:clrTo>
                    <a:srgbClr val="CDEBF0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16">
                        <a14:imgEffect>
                          <a14:sharpenSoften amount="67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127163" y="2397024"/>
                <a:ext cx="2573087" cy="1529944"/>
              </a:xfrm>
              <a:prstGeom prst="rect">
                <a:avLst/>
              </a:prstGeom>
            </p:spPr>
          </p:pic>
          <p:sp>
            <p:nvSpPr>
              <p:cNvPr id="17" name="Freeform 20">
                <a:extLst>
                  <a:ext uri="{FF2B5EF4-FFF2-40B4-BE49-F238E27FC236}">
                    <a16:creationId xmlns:a16="http://schemas.microsoft.com/office/drawing/2014/main" id="{C16D67F9-F8C3-7A0A-1EB3-8D53E57161A3}"/>
                  </a:ext>
                </a:extLst>
              </p:cNvPr>
              <p:cNvSpPr/>
              <p:nvPr/>
            </p:nvSpPr>
            <p:spPr>
              <a:xfrm>
                <a:off x="5994467" y="745411"/>
                <a:ext cx="1278885" cy="1208505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8885" h="1208505">
                    <a:moveTo>
                      <a:pt x="1278885" y="5347"/>
                    </a:moveTo>
                    <a:cubicBezTo>
                      <a:pt x="1043601" y="-2674"/>
                      <a:pt x="808317" y="-10695"/>
                      <a:pt x="637201" y="53473"/>
                    </a:cubicBezTo>
                    <a:cubicBezTo>
                      <a:pt x="466085" y="117641"/>
                      <a:pt x="353790" y="267368"/>
                      <a:pt x="252190" y="390357"/>
                    </a:cubicBezTo>
                    <a:cubicBezTo>
                      <a:pt x="150590" y="513346"/>
                      <a:pt x="67706" y="655052"/>
                      <a:pt x="27601" y="791410"/>
                    </a:cubicBezTo>
                    <a:cubicBezTo>
                      <a:pt x="-12504" y="927768"/>
                      <a:pt x="-473" y="1068136"/>
                      <a:pt x="11559" y="1208505"/>
                    </a:cubicBezTo>
                  </a:path>
                </a:pathLst>
              </a:custGeom>
              <a:noFill/>
              <a:ln w="381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" name="Freeform 64">
                <a:extLst>
                  <a:ext uri="{FF2B5EF4-FFF2-40B4-BE49-F238E27FC236}">
                    <a16:creationId xmlns:a16="http://schemas.microsoft.com/office/drawing/2014/main" id="{80CC628D-C08E-C514-F9FC-7B6B28145EB0}"/>
                  </a:ext>
                </a:extLst>
              </p:cNvPr>
              <p:cNvSpPr/>
              <p:nvPr/>
            </p:nvSpPr>
            <p:spPr>
              <a:xfrm>
                <a:off x="5733975" y="897811"/>
                <a:ext cx="1691778" cy="1208505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8885" h="1208505">
                    <a:moveTo>
                      <a:pt x="1278885" y="5347"/>
                    </a:moveTo>
                    <a:cubicBezTo>
                      <a:pt x="1043601" y="-2674"/>
                      <a:pt x="808317" y="-10695"/>
                      <a:pt x="637201" y="53473"/>
                    </a:cubicBezTo>
                    <a:cubicBezTo>
                      <a:pt x="466085" y="117641"/>
                      <a:pt x="353790" y="267368"/>
                      <a:pt x="252190" y="390357"/>
                    </a:cubicBezTo>
                    <a:cubicBezTo>
                      <a:pt x="150590" y="513346"/>
                      <a:pt x="67706" y="655052"/>
                      <a:pt x="27601" y="791410"/>
                    </a:cubicBezTo>
                    <a:cubicBezTo>
                      <a:pt x="-12504" y="927768"/>
                      <a:pt x="-473" y="1068136"/>
                      <a:pt x="11559" y="1208505"/>
                    </a:cubicBezTo>
                  </a:path>
                </a:pathLst>
              </a:custGeom>
              <a:noFill/>
              <a:ln w="38100"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Freeform 65">
                <a:extLst>
                  <a:ext uri="{FF2B5EF4-FFF2-40B4-BE49-F238E27FC236}">
                    <a16:creationId xmlns:a16="http://schemas.microsoft.com/office/drawing/2014/main" id="{69EDE500-C738-E9D6-6F50-49E96B44CE7D}"/>
                  </a:ext>
                </a:extLst>
              </p:cNvPr>
              <p:cNvSpPr/>
              <p:nvPr/>
            </p:nvSpPr>
            <p:spPr>
              <a:xfrm rot="4897456">
                <a:off x="8350022" y="498558"/>
                <a:ext cx="1189495" cy="1393492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  <a:gd name="connsiteX0" fmla="*/ 1307159 w 1307159"/>
                  <a:gd name="connsiteY0" fmla="*/ 369 h 1362237"/>
                  <a:gd name="connsiteX1" fmla="*/ 637201 w 1307159"/>
                  <a:gd name="connsiteY1" fmla="*/ 207205 h 1362237"/>
                  <a:gd name="connsiteX2" fmla="*/ 252190 w 1307159"/>
                  <a:gd name="connsiteY2" fmla="*/ 544089 h 1362237"/>
                  <a:gd name="connsiteX3" fmla="*/ 27601 w 1307159"/>
                  <a:gd name="connsiteY3" fmla="*/ 945142 h 1362237"/>
                  <a:gd name="connsiteX4" fmla="*/ 11559 w 1307159"/>
                  <a:gd name="connsiteY4" fmla="*/ 1362237 h 1362237"/>
                  <a:gd name="connsiteX0" fmla="*/ 1439289 w 1439289"/>
                  <a:gd name="connsiteY0" fmla="*/ 369 h 1393492"/>
                  <a:gd name="connsiteX1" fmla="*/ 769331 w 1439289"/>
                  <a:gd name="connsiteY1" fmla="*/ 207205 h 1393492"/>
                  <a:gd name="connsiteX2" fmla="*/ 384320 w 1439289"/>
                  <a:gd name="connsiteY2" fmla="*/ 544089 h 1393492"/>
                  <a:gd name="connsiteX3" fmla="*/ 159731 w 1439289"/>
                  <a:gd name="connsiteY3" fmla="*/ 945142 h 1393492"/>
                  <a:gd name="connsiteX4" fmla="*/ 779 w 1439289"/>
                  <a:gd name="connsiteY4" fmla="*/ 1393492 h 139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9289" h="1393492">
                    <a:moveTo>
                      <a:pt x="1439289" y="369"/>
                    </a:moveTo>
                    <a:cubicBezTo>
                      <a:pt x="1204005" y="-7652"/>
                      <a:pt x="945159" y="116585"/>
                      <a:pt x="769331" y="207205"/>
                    </a:cubicBezTo>
                    <a:cubicBezTo>
                      <a:pt x="593503" y="297825"/>
                      <a:pt x="485920" y="421100"/>
                      <a:pt x="384320" y="544089"/>
                    </a:cubicBezTo>
                    <a:cubicBezTo>
                      <a:pt x="282720" y="667078"/>
                      <a:pt x="199836" y="808784"/>
                      <a:pt x="159731" y="945142"/>
                    </a:cubicBezTo>
                    <a:cubicBezTo>
                      <a:pt x="119626" y="1081500"/>
                      <a:pt x="-11253" y="1253123"/>
                      <a:pt x="779" y="1393492"/>
                    </a:cubicBezTo>
                  </a:path>
                </a:pathLst>
              </a:custGeom>
              <a:noFill/>
              <a:ln w="38100">
                <a:solidFill>
                  <a:schemeClr val="bg1">
                    <a:alpha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Freeform 66">
                <a:extLst>
                  <a:ext uri="{FF2B5EF4-FFF2-40B4-BE49-F238E27FC236}">
                    <a16:creationId xmlns:a16="http://schemas.microsoft.com/office/drawing/2014/main" id="{4C55FD55-4290-51B0-07D0-6B8B60F46767}"/>
                  </a:ext>
                </a:extLst>
              </p:cNvPr>
              <p:cNvSpPr/>
              <p:nvPr/>
            </p:nvSpPr>
            <p:spPr>
              <a:xfrm rot="4897456">
                <a:off x="10250672" y="2121345"/>
                <a:ext cx="1016275" cy="784910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  <a:gd name="connsiteX0" fmla="*/ 1307159 w 1307159"/>
                  <a:gd name="connsiteY0" fmla="*/ 369 h 1362237"/>
                  <a:gd name="connsiteX1" fmla="*/ 637201 w 1307159"/>
                  <a:gd name="connsiteY1" fmla="*/ 207205 h 1362237"/>
                  <a:gd name="connsiteX2" fmla="*/ 252190 w 1307159"/>
                  <a:gd name="connsiteY2" fmla="*/ 544089 h 1362237"/>
                  <a:gd name="connsiteX3" fmla="*/ 27601 w 1307159"/>
                  <a:gd name="connsiteY3" fmla="*/ 945142 h 1362237"/>
                  <a:gd name="connsiteX4" fmla="*/ 11559 w 1307159"/>
                  <a:gd name="connsiteY4" fmla="*/ 1362237 h 1362237"/>
                  <a:gd name="connsiteX0" fmla="*/ 1439289 w 1439289"/>
                  <a:gd name="connsiteY0" fmla="*/ 369 h 1393492"/>
                  <a:gd name="connsiteX1" fmla="*/ 769331 w 1439289"/>
                  <a:gd name="connsiteY1" fmla="*/ 207205 h 1393492"/>
                  <a:gd name="connsiteX2" fmla="*/ 384320 w 1439289"/>
                  <a:gd name="connsiteY2" fmla="*/ 544089 h 1393492"/>
                  <a:gd name="connsiteX3" fmla="*/ 159731 w 1439289"/>
                  <a:gd name="connsiteY3" fmla="*/ 945142 h 1393492"/>
                  <a:gd name="connsiteX4" fmla="*/ 779 w 1439289"/>
                  <a:gd name="connsiteY4" fmla="*/ 1393492 h 139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9289" h="1393492">
                    <a:moveTo>
                      <a:pt x="1439289" y="369"/>
                    </a:moveTo>
                    <a:cubicBezTo>
                      <a:pt x="1204005" y="-7652"/>
                      <a:pt x="945159" y="116585"/>
                      <a:pt x="769331" y="207205"/>
                    </a:cubicBezTo>
                    <a:cubicBezTo>
                      <a:pt x="593503" y="297825"/>
                      <a:pt x="485920" y="421100"/>
                      <a:pt x="384320" y="544089"/>
                    </a:cubicBezTo>
                    <a:cubicBezTo>
                      <a:pt x="282720" y="667078"/>
                      <a:pt x="199836" y="808784"/>
                      <a:pt x="159731" y="945142"/>
                    </a:cubicBezTo>
                    <a:cubicBezTo>
                      <a:pt x="119626" y="1081500"/>
                      <a:pt x="-11253" y="1253123"/>
                      <a:pt x="779" y="1393492"/>
                    </a:cubicBezTo>
                  </a:path>
                </a:pathLst>
              </a:custGeom>
              <a:noFill/>
              <a:ln w="38100">
                <a:solidFill>
                  <a:schemeClr val="bg1">
                    <a:alpha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" name="Freeform 67">
                <a:extLst>
                  <a:ext uri="{FF2B5EF4-FFF2-40B4-BE49-F238E27FC236}">
                    <a16:creationId xmlns:a16="http://schemas.microsoft.com/office/drawing/2014/main" id="{95758156-844E-50C8-D5BA-6923D16E06F6}"/>
                  </a:ext>
                </a:extLst>
              </p:cNvPr>
              <p:cNvSpPr/>
              <p:nvPr/>
            </p:nvSpPr>
            <p:spPr>
              <a:xfrm rot="17126528">
                <a:off x="5551192" y="4487002"/>
                <a:ext cx="1016275" cy="784910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  <a:gd name="connsiteX0" fmla="*/ 1307159 w 1307159"/>
                  <a:gd name="connsiteY0" fmla="*/ 369 h 1362237"/>
                  <a:gd name="connsiteX1" fmla="*/ 637201 w 1307159"/>
                  <a:gd name="connsiteY1" fmla="*/ 207205 h 1362237"/>
                  <a:gd name="connsiteX2" fmla="*/ 252190 w 1307159"/>
                  <a:gd name="connsiteY2" fmla="*/ 544089 h 1362237"/>
                  <a:gd name="connsiteX3" fmla="*/ 27601 w 1307159"/>
                  <a:gd name="connsiteY3" fmla="*/ 945142 h 1362237"/>
                  <a:gd name="connsiteX4" fmla="*/ 11559 w 1307159"/>
                  <a:gd name="connsiteY4" fmla="*/ 1362237 h 1362237"/>
                  <a:gd name="connsiteX0" fmla="*/ 1439289 w 1439289"/>
                  <a:gd name="connsiteY0" fmla="*/ 369 h 1393492"/>
                  <a:gd name="connsiteX1" fmla="*/ 769331 w 1439289"/>
                  <a:gd name="connsiteY1" fmla="*/ 207205 h 1393492"/>
                  <a:gd name="connsiteX2" fmla="*/ 384320 w 1439289"/>
                  <a:gd name="connsiteY2" fmla="*/ 544089 h 1393492"/>
                  <a:gd name="connsiteX3" fmla="*/ 159731 w 1439289"/>
                  <a:gd name="connsiteY3" fmla="*/ 945142 h 1393492"/>
                  <a:gd name="connsiteX4" fmla="*/ 779 w 1439289"/>
                  <a:gd name="connsiteY4" fmla="*/ 1393492 h 139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9289" h="1393492">
                    <a:moveTo>
                      <a:pt x="1439289" y="369"/>
                    </a:moveTo>
                    <a:cubicBezTo>
                      <a:pt x="1204005" y="-7652"/>
                      <a:pt x="945159" y="116585"/>
                      <a:pt x="769331" y="207205"/>
                    </a:cubicBezTo>
                    <a:cubicBezTo>
                      <a:pt x="593503" y="297825"/>
                      <a:pt x="485920" y="421100"/>
                      <a:pt x="384320" y="544089"/>
                    </a:cubicBezTo>
                    <a:cubicBezTo>
                      <a:pt x="282720" y="667078"/>
                      <a:pt x="199836" y="808784"/>
                      <a:pt x="159731" y="945142"/>
                    </a:cubicBezTo>
                    <a:cubicBezTo>
                      <a:pt x="119626" y="1081500"/>
                      <a:pt x="-11253" y="1253123"/>
                      <a:pt x="779" y="1393492"/>
                    </a:cubicBezTo>
                  </a:path>
                </a:pathLst>
              </a:custGeom>
              <a:noFill/>
              <a:ln w="38100">
                <a:solidFill>
                  <a:schemeClr val="accent5">
                    <a:lumMod val="20000"/>
                    <a:lumOff val="80000"/>
                    <a:alpha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Freeform 68">
                <a:extLst>
                  <a:ext uri="{FF2B5EF4-FFF2-40B4-BE49-F238E27FC236}">
                    <a16:creationId xmlns:a16="http://schemas.microsoft.com/office/drawing/2014/main" id="{0495E46A-C438-3843-4E08-571F0FF71B48}"/>
                  </a:ext>
                </a:extLst>
              </p:cNvPr>
              <p:cNvSpPr/>
              <p:nvPr/>
            </p:nvSpPr>
            <p:spPr>
              <a:xfrm rot="17126528">
                <a:off x="5486329" y="2473545"/>
                <a:ext cx="1016275" cy="784910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  <a:gd name="connsiteX0" fmla="*/ 1307159 w 1307159"/>
                  <a:gd name="connsiteY0" fmla="*/ 369 h 1362237"/>
                  <a:gd name="connsiteX1" fmla="*/ 637201 w 1307159"/>
                  <a:gd name="connsiteY1" fmla="*/ 207205 h 1362237"/>
                  <a:gd name="connsiteX2" fmla="*/ 252190 w 1307159"/>
                  <a:gd name="connsiteY2" fmla="*/ 544089 h 1362237"/>
                  <a:gd name="connsiteX3" fmla="*/ 27601 w 1307159"/>
                  <a:gd name="connsiteY3" fmla="*/ 945142 h 1362237"/>
                  <a:gd name="connsiteX4" fmla="*/ 11559 w 1307159"/>
                  <a:gd name="connsiteY4" fmla="*/ 1362237 h 1362237"/>
                  <a:gd name="connsiteX0" fmla="*/ 1439289 w 1439289"/>
                  <a:gd name="connsiteY0" fmla="*/ 369 h 1393492"/>
                  <a:gd name="connsiteX1" fmla="*/ 769331 w 1439289"/>
                  <a:gd name="connsiteY1" fmla="*/ 207205 h 1393492"/>
                  <a:gd name="connsiteX2" fmla="*/ 384320 w 1439289"/>
                  <a:gd name="connsiteY2" fmla="*/ 544089 h 1393492"/>
                  <a:gd name="connsiteX3" fmla="*/ 159731 w 1439289"/>
                  <a:gd name="connsiteY3" fmla="*/ 945142 h 1393492"/>
                  <a:gd name="connsiteX4" fmla="*/ 779 w 1439289"/>
                  <a:gd name="connsiteY4" fmla="*/ 1393492 h 139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9289" h="1393492">
                    <a:moveTo>
                      <a:pt x="1439289" y="369"/>
                    </a:moveTo>
                    <a:cubicBezTo>
                      <a:pt x="1204005" y="-7652"/>
                      <a:pt x="945159" y="116585"/>
                      <a:pt x="769331" y="207205"/>
                    </a:cubicBezTo>
                    <a:cubicBezTo>
                      <a:pt x="593503" y="297825"/>
                      <a:pt x="485920" y="421100"/>
                      <a:pt x="384320" y="544089"/>
                    </a:cubicBezTo>
                    <a:cubicBezTo>
                      <a:pt x="282720" y="667078"/>
                      <a:pt x="199836" y="808784"/>
                      <a:pt x="159731" y="945142"/>
                    </a:cubicBezTo>
                    <a:cubicBezTo>
                      <a:pt x="119626" y="1081500"/>
                      <a:pt x="-11253" y="1253123"/>
                      <a:pt x="779" y="1393492"/>
                    </a:cubicBezTo>
                  </a:path>
                </a:pathLst>
              </a:custGeom>
              <a:noFill/>
              <a:ln w="38100">
                <a:solidFill>
                  <a:schemeClr val="bg1">
                    <a:alpha val="74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4" name="Freeform 69">
                <a:extLst>
                  <a:ext uri="{FF2B5EF4-FFF2-40B4-BE49-F238E27FC236}">
                    <a16:creationId xmlns:a16="http://schemas.microsoft.com/office/drawing/2014/main" id="{00431C51-E755-F427-08E2-76E7DDCFFF1B}"/>
                  </a:ext>
                </a:extLst>
              </p:cNvPr>
              <p:cNvSpPr/>
              <p:nvPr/>
            </p:nvSpPr>
            <p:spPr>
              <a:xfrm rot="11091268">
                <a:off x="9880136" y="5210865"/>
                <a:ext cx="1016275" cy="784910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  <a:gd name="connsiteX0" fmla="*/ 1307159 w 1307159"/>
                  <a:gd name="connsiteY0" fmla="*/ 369 h 1362237"/>
                  <a:gd name="connsiteX1" fmla="*/ 637201 w 1307159"/>
                  <a:gd name="connsiteY1" fmla="*/ 207205 h 1362237"/>
                  <a:gd name="connsiteX2" fmla="*/ 252190 w 1307159"/>
                  <a:gd name="connsiteY2" fmla="*/ 544089 h 1362237"/>
                  <a:gd name="connsiteX3" fmla="*/ 27601 w 1307159"/>
                  <a:gd name="connsiteY3" fmla="*/ 945142 h 1362237"/>
                  <a:gd name="connsiteX4" fmla="*/ 11559 w 1307159"/>
                  <a:gd name="connsiteY4" fmla="*/ 1362237 h 1362237"/>
                  <a:gd name="connsiteX0" fmla="*/ 1439289 w 1439289"/>
                  <a:gd name="connsiteY0" fmla="*/ 369 h 1393492"/>
                  <a:gd name="connsiteX1" fmla="*/ 769331 w 1439289"/>
                  <a:gd name="connsiteY1" fmla="*/ 207205 h 1393492"/>
                  <a:gd name="connsiteX2" fmla="*/ 384320 w 1439289"/>
                  <a:gd name="connsiteY2" fmla="*/ 544089 h 1393492"/>
                  <a:gd name="connsiteX3" fmla="*/ 159731 w 1439289"/>
                  <a:gd name="connsiteY3" fmla="*/ 945142 h 1393492"/>
                  <a:gd name="connsiteX4" fmla="*/ 779 w 1439289"/>
                  <a:gd name="connsiteY4" fmla="*/ 1393492 h 139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9289" h="1393492">
                    <a:moveTo>
                      <a:pt x="1439289" y="369"/>
                    </a:moveTo>
                    <a:cubicBezTo>
                      <a:pt x="1204005" y="-7652"/>
                      <a:pt x="945159" y="116585"/>
                      <a:pt x="769331" y="207205"/>
                    </a:cubicBezTo>
                    <a:cubicBezTo>
                      <a:pt x="593503" y="297825"/>
                      <a:pt x="485920" y="421100"/>
                      <a:pt x="384320" y="544089"/>
                    </a:cubicBezTo>
                    <a:cubicBezTo>
                      <a:pt x="282720" y="667078"/>
                      <a:pt x="199836" y="808784"/>
                      <a:pt x="159731" y="945142"/>
                    </a:cubicBezTo>
                    <a:cubicBezTo>
                      <a:pt x="119626" y="1081500"/>
                      <a:pt x="-11253" y="1253123"/>
                      <a:pt x="779" y="1393492"/>
                    </a:cubicBezTo>
                  </a:path>
                </a:pathLst>
              </a:custGeom>
              <a:noFill/>
              <a:ln w="38100">
                <a:solidFill>
                  <a:schemeClr val="bg1">
                    <a:alpha val="74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Freeform 70">
                <a:extLst>
                  <a:ext uri="{FF2B5EF4-FFF2-40B4-BE49-F238E27FC236}">
                    <a16:creationId xmlns:a16="http://schemas.microsoft.com/office/drawing/2014/main" id="{C1DEFAE9-FC68-BBB2-9051-6418DA9D55C8}"/>
                  </a:ext>
                </a:extLst>
              </p:cNvPr>
              <p:cNvSpPr/>
              <p:nvPr/>
            </p:nvSpPr>
            <p:spPr>
              <a:xfrm rot="14572558">
                <a:off x="5950891" y="4929216"/>
                <a:ext cx="1016275" cy="784910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  <a:gd name="connsiteX0" fmla="*/ 1307159 w 1307159"/>
                  <a:gd name="connsiteY0" fmla="*/ 369 h 1362237"/>
                  <a:gd name="connsiteX1" fmla="*/ 637201 w 1307159"/>
                  <a:gd name="connsiteY1" fmla="*/ 207205 h 1362237"/>
                  <a:gd name="connsiteX2" fmla="*/ 252190 w 1307159"/>
                  <a:gd name="connsiteY2" fmla="*/ 544089 h 1362237"/>
                  <a:gd name="connsiteX3" fmla="*/ 27601 w 1307159"/>
                  <a:gd name="connsiteY3" fmla="*/ 945142 h 1362237"/>
                  <a:gd name="connsiteX4" fmla="*/ 11559 w 1307159"/>
                  <a:gd name="connsiteY4" fmla="*/ 1362237 h 1362237"/>
                  <a:gd name="connsiteX0" fmla="*/ 1439289 w 1439289"/>
                  <a:gd name="connsiteY0" fmla="*/ 369 h 1393492"/>
                  <a:gd name="connsiteX1" fmla="*/ 769331 w 1439289"/>
                  <a:gd name="connsiteY1" fmla="*/ 207205 h 1393492"/>
                  <a:gd name="connsiteX2" fmla="*/ 384320 w 1439289"/>
                  <a:gd name="connsiteY2" fmla="*/ 544089 h 1393492"/>
                  <a:gd name="connsiteX3" fmla="*/ 159731 w 1439289"/>
                  <a:gd name="connsiteY3" fmla="*/ 945142 h 1393492"/>
                  <a:gd name="connsiteX4" fmla="*/ 779 w 1439289"/>
                  <a:gd name="connsiteY4" fmla="*/ 1393492 h 139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9289" h="1393492">
                    <a:moveTo>
                      <a:pt x="1439289" y="369"/>
                    </a:moveTo>
                    <a:cubicBezTo>
                      <a:pt x="1204005" y="-7652"/>
                      <a:pt x="945159" y="116585"/>
                      <a:pt x="769331" y="207205"/>
                    </a:cubicBezTo>
                    <a:cubicBezTo>
                      <a:pt x="593503" y="297825"/>
                      <a:pt x="485920" y="421100"/>
                      <a:pt x="384320" y="544089"/>
                    </a:cubicBezTo>
                    <a:cubicBezTo>
                      <a:pt x="282720" y="667078"/>
                      <a:pt x="199836" y="808784"/>
                      <a:pt x="159731" y="945142"/>
                    </a:cubicBezTo>
                    <a:cubicBezTo>
                      <a:pt x="119626" y="1081500"/>
                      <a:pt x="-11253" y="1253123"/>
                      <a:pt x="779" y="1393492"/>
                    </a:cubicBezTo>
                  </a:path>
                </a:pathLst>
              </a:custGeom>
              <a:noFill/>
              <a:ln w="38100">
                <a:solidFill>
                  <a:schemeClr val="bg1">
                    <a:alpha val="74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6" name="Freeform 71">
                <a:extLst>
                  <a:ext uri="{FF2B5EF4-FFF2-40B4-BE49-F238E27FC236}">
                    <a16:creationId xmlns:a16="http://schemas.microsoft.com/office/drawing/2014/main" id="{7D594175-61D9-3FA5-40C7-8EA3BE6A4111}"/>
                  </a:ext>
                </a:extLst>
              </p:cNvPr>
              <p:cNvSpPr/>
              <p:nvPr/>
            </p:nvSpPr>
            <p:spPr>
              <a:xfrm rot="11091268">
                <a:off x="8367669" y="4910728"/>
                <a:ext cx="1016275" cy="203254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  <a:gd name="connsiteX0" fmla="*/ 1307159 w 1307159"/>
                  <a:gd name="connsiteY0" fmla="*/ 369 h 1362237"/>
                  <a:gd name="connsiteX1" fmla="*/ 637201 w 1307159"/>
                  <a:gd name="connsiteY1" fmla="*/ 207205 h 1362237"/>
                  <a:gd name="connsiteX2" fmla="*/ 252190 w 1307159"/>
                  <a:gd name="connsiteY2" fmla="*/ 544089 h 1362237"/>
                  <a:gd name="connsiteX3" fmla="*/ 27601 w 1307159"/>
                  <a:gd name="connsiteY3" fmla="*/ 945142 h 1362237"/>
                  <a:gd name="connsiteX4" fmla="*/ 11559 w 1307159"/>
                  <a:gd name="connsiteY4" fmla="*/ 1362237 h 1362237"/>
                  <a:gd name="connsiteX0" fmla="*/ 1439289 w 1439289"/>
                  <a:gd name="connsiteY0" fmla="*/ 369 h 1393492"/>
                  <a:gd name="connsiteX1" fmla="*/ 769331 w 1439289"/>
                  <a:gd name="connsiteY1" fmla="*/ 207205 h 1393492"/>
                  <a:gd name="connsiteX2" fmla="*/ 384320 w 1439289"/>
                  <a:gd name="connsiteY2" fmla="*/ 544089 h 1393492"/>
                  <a:gd name="connsiteX3" fmla="*/ 159731 w 1439289"/>
                  <a:gd name="connsiteY3" fmla="*/ 945142 h 1393492"/>
                  <a:gd name="connsiteX4" fmla="*/ 779 w 1439289"/>
                  <a:gd name="connsiteY4" fmla="*/ 1393492 h 139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9289" h="1393492">
                    <a:moveTo>
                      <a:pt x="1439289" y="369"/>
                    </a:moveTo>
                    <a:cubicBezTo>
                      <a:pt x="1204005" y="-7652"/>
                      <a:pt x="945159" y="116585"/>
                      <a:pt x="769331" y="207205"/>
                    </a:cubicBezTo>
                    <a:cubicBezTo>
                      <a:pt x="593503" y="297825"/>
                      <a:pt x="485920" y="421100"/>
                      <a:pt x="384320" y="544089"/>
                    </a:cubicBezTo>
                    <a:cubicBezTo>
                      <a:pt x="282720" y="667078"/>
                      <a:pt x="199836" y="808784"/>
                      <a:pt x="159731" y="945142"/>
                    </a:cubicBezTo>
                    <a:cubicBezTo>
                      <a:pt x="119626" y="1081500"/>
                      <a:pt x="-11253" y="1253123"/>
                      <a:pt x="779" y="1393492"/>
                    </a:cubicBezTo>
                  </a:path>
                </a:pathLst>
              </a:custGeom>
              <a:noFill/>
              <a:ln w="38100">
                <a:solidFill>
                  <a:schemeClr val="bg1">
                    <a:alpha val="74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Freeform 72">
                <a:extLst>
                  <a:ext uri="{FF2B5EF4-FFF2-40B4-BE49-F238E27FC236}">
                    <a16:creationId xmlns:a16="http://schemas.microsoft.com/office/drawing/2014/main" id="{B40868C1-3CA6-AFBA-0455-FBDD772FD964}"/>
                  </a:ext>
                </a:extLst>
              </p:cNvPr>
              <p:cNvSpPr/>
              <p:nvPr/>
            </p:nvSpPr>
            <p:spPr>
              <a:xfrm rot="11091268">
                <a:off x="8120483" y="3435715"/>
                <a:ext cx="576256" cy="107411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  <a:gd name="connsiteX0" fmla="*/ 1307159 w 1307159"/>
                  <a:gd name="connsiteY0" fmla="*/ 369 h 1362237"/>
                  <a:gd name="connsiteX1" fmla="*/ 637201 w 1307159"/>
                  <a:gd name="connsiteY1" fmla="*/ 207205 h 1362237"/>
                  <a:gd name="connsiteX2" fmla="*/ 252190 w 1307159"/>
                  <a:gd name="connsiteY2" fmla="*/ 544089 h 1362237"/>
                  <a:gd name="connsiteX3" fmla="*/ 27601 w 1307159"/>
                  <a:gd name="connsiteY3" fmla="*/ 945142 h 1362237"/>
                  <a:gd name="connsiteX4" fmla="*/ 11559 w 1307159"/>
                  <a:gd name="connsiteY4" fmla="*/ 1362237 h 1362237"/>
                  <a:gd name="connsiteX0" fmla="*/ 1439289 w 1439289"/>
                  <a:gd name="connsiteY0" fmla="*/ 369 h 1393492"/>
                  <a:gd name="connsiteX1" fmla="*/ 769331 w 1439289"/>
                  <a:gd name="connsiteY1" fmla="*/ 207205 h 1393492"/>
                  <a:gd name="connsiteX2" fmla="*/ 384320 w 1439289"/>
                  <a:gd name="connsiteY2" fmla="*/ 544089 h 1393492"/>
                  <a:gd name="connsiteX3" fmla="*/ 159731 w 1439289"/>
                  <a:gd name="connsiteY3" fmla="*/ 945142 h 1393492"/>
                  <a:gd name="connsiteX4" fmla="*/ 779 w 1439289"/>
                  <a:gd name="connsiteY4" fmla="*/ 1393492 h 139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9289" h="1393492">
                    <a:moveTo>
                      <a:pt x="1439289" y="369"/>
                    </a:moveTo>
                    <a:cubicBezTo>
                      <a:pt x="1204005" y="-7652"/>
                      <a:pt x="945159" y="116585"/>
                      <a:pt x="769331" y="207205"/>
                    </a:cubicBezTo>
                    <a:cubicBezTo>
                      <a:pt x="593503" y="297825"/>
                      <a:pt x="485920" y="421100"/>
                      <a:pt x="384320" y="544089"/>
                    </a:cubicBezTo>
                    <a:cubicBezTo>
                      <a:pt x="282720" y="667078"/>
                      <a:pt x="199836" y="808784"/>
                      <a:pt x="159731" y="945142"/>
                    </a:cubicBezTo>
                    <a:cubicBezTo>
                      <a:pt x="119626" y="1081500"/>
                      <a:pt x="-11253" y="1253123"/>
                      <a:pt x="779" y="1393492"/>
                    </a:cubicBezTo>
                  </a:path>
                </a:pathLst>
              </a:custGeom>
              <a:noFill/>
              <a:ln w="38100">
                <a:solidFill>
                  <a:schemeClr val="bg1">
                    <a:alpha val="74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" name="Freeform 73">
                <a:extLst>
                  <a:ext uri="{FF2B5EF4-FFF2-40B4-BE49-F238E27FC236}">
                    <a16:creationId xmlns:a16="http://schemas.microsoft.com/office/drawing/2014/main" id="{4DB3A28A-57D7-8341-2E58-71CD2410EA30}"/>
                  </a:ext>
                </a:extLst>
              </p:cNvPr>
              <p:cNvSpPr/>
              <p:nvPr/>
            </p:nvSpPr>
            <p:spPr>
              <a:xfrm rot="15725445">
                <a:off x="6328762" y="4157075"/>
                <a:ext cx="1020874" cy="671776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  <a:gd name="connsiteX0" fmla="*/ 1307159 w 1307159"/>
                  <a:gd name="connsiteY0" fmla="*/ 369 h 1362237"/>
                  <a:gd name="connsiteX1" fmla="*/ 637201 w 1307159"/>
                  <a:gd name="connsiteY1" fmla="*/ 207205 h 1362237"/>
                  <a:gd name="connsiteX2" fmla="*/ 252190 w 1307159"/>
                  <a:gd name="connsiteY2" fmla="*/ 544089 h 1362237"/>
                  <a:gd name="connsiteX3" fmla="*/ 27601 w 1307159"/>
                  <a:gd name="connsiteY3" fmla="*/ 945142 h 1362237"/>
                  <a:gd name="connsiteX4" fmla="*/ 11559 w 1307159"/>
                  <a:gd name="connsiteY4" fmla="*/ 1362237 h 1362237"/>
                  <a:gd name="connsiteX0" fmla="*/ 1439289 w 1439289"/>
                  <a:gd name="connsiteY0" fmla="*/ 369 h 1393492"/>
                  <a:gd name="connsiteX1" fmla="*/ 769331 w 1439289"/>
                  <a:gd name="connsiteY1" fmla="*/ 207205 h 1393492"/>
                  <a:gd name="connsiteX2" fmla="*/ 384320 w 1439289"/>
                  <a:gd name="connsiteY2" fmla="*/ 544089 h 1393492"/>
                  <a:gd name="connsiteX3" fmla="*/ 159731 w 1439289"/>
                  <a:gd name="connsiteY3" fmla="*/ 945142 h 1393492"/>
                  <a:gd name="connsiteX4" fmla="*/ 779 w 1439289"/>
                  <a:gd name="connsiteY4" fmla="*/ 1393492 h 139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9289" h="1393492">
                    <a:moveTo>
                      <a:pt x="1439289" y="369"/>
                    </a:moveTo>
                    <a:cubicBezTo>
                      <a:pt x="1204005" y="-7652"/>
                      <a:pt x="945159" y="116585"/>
                      <a:pt x="769331" y="207205"/>
                    </a:cubicBezTo>
                    <a:cubicBezTo>
                      <a:pt x="593503" y="297825"/>
                      <a:pt x="485920" y="421100"/>
                      <a:pt x="384320" y="544089"/>
                    </a:cubicBezTo>
                    <a:cubicBezTo>
                      <a:pt x="282720" y="667078"/>
                      <a:pt x="199836" y="808784"/>
                      <a:pt x="159731" y="945142"/>
                    </a:cubicBezTo>
                    <a:cubicBezTo>
                      <a:pt x="119626" y="1081500"/>
                      <a:pt x="-11253" y="1253123"/>
                      <a:pt x="779" y="1393492"/>
                    </a:cubicBezTo>
                  </a:path>
                </a:pathLst>
              </a:custGeom>
              <a:noFill/>
              <a:ln w="38100">
                <a:solidFill>
                  <a:schemeClr val="bg1">
                    <a:alpha val="74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Freeform 21">
                <a:extLst>
                  <a:ext uri="{FF2B5EF4-FFF2-40B4-BE49-F238E27FC236}">
                    <a16:creationId xmlns:a16="http://schemas.microsoft.com/office/drawing/2014/main" id="{3B729DBF-C8CE-F10E-065F-D64E977FA7F9}"/>
                  </a:ext>
                </a:extLst>
              </p:cNvPr>
              <p:cNvSpPr/>
              <p:nvPr/>
            </p:nvSpPr>
            <p:spPr>
              <a:xfrm>
                <a:off x="9047747" y="2532342"/>
                <a:ext cx="753979" cy="162732"/>
              </a:xfrm>
              <a:custGeom>
                <a:avLst/>
                <a:gdLst>
                  <a:gd name="connsiteX0" fmla="*/ 0 w 753979"/>
                  <a:gd name="connsiteY0" fmla="*/ 82521 h 162732"/>
                  <a:gd name="connsiteX1" fmla="*/ 304800 w 753979"/>
                  <a:gd name="connsiteY1" fmla="*/ 2311 h 162732"/>
                  <a:gd name="connsiteX2" fmla="*/ 529390 w 753979"/>
                  <a:gd name="connsiteY2" fmla="*/ 34395 h 162732"/>
                  <a:gd name="connsiteX3" fmla="*/ 753979 w 753979"/>
                  <a:gd name="connsiteY3" fmla="*/ 162732 h 162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3979" h="162732">
                    <a:moveTo>
                      <a:pt x="0" y="82521"/>
                    </a:moveTo>
                    <a:cubicBezTo>
                      <a:pt x="108284" y="46426"/>
                      <a:pt x="216568" y="10332"/>
                      <a:pt x="304800" y="2311"/>
                    </a:cubicBezTo>
                    <a:cubicBezTo>
                      <a:pt x="393032" y="-5710"/>
                      <a:pt x="454527" y="7658"/>
                      <a:pt x="529390" y="34395"/>
                    </a:cubicBezTo>
                    <a:cubicBezTo>
                      <a:pt x="604253" y="61132"/>
                      <a:pt x="679116" y="111932"/>
                      <a:pt x="753979" y="162732"/>
                    </a:cubicBezTo>
                  </a:path>
                </a:pathLst>
              </a:cu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0" name="Freeform 22">
                <a:extLst>
                  <a:ext uri="{FF2B5EF4-FFF2-40B4-BE49-F238E27FC236}">
                    <a16:creationId xmlns:a16="http://schemas.microsoft.com/office/drawing/2014/main" id="{1DEC90CD-FEC8-C502-0717-6AEDA430A61B}"/>
                  </a:ext>
                </a:extLst>
              </p:cNvPr>
              <p:cNvSpPr/>
              <p:nvPr/>
            </p:nvSpPr>
            <p:spPr>
              <a:xfrm>
                <a:off x="7786263" y="1796716"/>
                <a:ext cx="716053" cy="433137"/>
              </a:xfrm>
              <a:custGeom>
                <a:avLst/>
                <a:gdLst>
                  <a:gd name="connsiteX0" fmla="*/ 26242 w 716053"/>
                  <a:gd name="connsiteY0" fmla="*/ 433137 h 433137"/>
                  <a:gd name="connsiteX1" fmla="*/ 26242 w 716053"/>
                  <a:gd name="connsiteY1" fmla="*/ 240631 h 433137"/>
                  <a:gd name="connsiteX2" fmla="*/ 298958 w 716053"/>
                  <a:gd name="connsiteY2" fmla="*/ 112295 h 433137"/>
                  <a:gd name="connsiteX3" fmla="*/ 716053 w 716053"/>
                  <a:gd name="connsiteY3" fmla="*/ 0 h 433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6053" h="433137">
                    <a:moveTo>
                      <a:pt x="26242" y="433137"/>
                    </a:moveTo>
                    <a:cubicBezTo>
                      <a:pt x="3515" y="363621"/>
                      <a:pt x="-19211" y="294105"/>
                      <a:pt x="26242" y="240631"/>
                    </a:cubicBezTo>
                    <a:cubicBezTo>
                      <a:pt x="71695" y="187157"/>
                      <a:pt x="183990" y="152400"/>
                      <a:pt x="298958" y="112295"/>
                    </a:cubicBezTo>
                    <a:cubicBezTo>
                      <a:pt x="413927" y="72190"/>
                      <a:pt x="564990" y="36095"/>
                      <a:pt x="716053" y="0"/>
                    </a:cubicBezTo>
                  </a:path>
                </a:pathLst>
              </a:cu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1" name="Freeform 23">
                <a:extLst>
                  <a:ext uri="{FF2B5EF4-FFF2-40B4-BE49-F238E27FC236}">
                    <a16:creationId xmlns:a16="http://schemas.microsoft.com/office/drawing/2014/main" id="{ECB784E1-1655-715F-902F-4E1B2082A82F}"/>
                  </a:ext>
                </a:extLst>
              </p:cNvPr>
              <p:cNvSpPr/>
              <p:nvPr/>
            </p:nvSpPr>
            <p:spPr>
              <a:xfrm>
                <a:off x="7170821" y="930442"/>
                <a:ext cx="1058779" cy="234170"/>
              </a:xfrm>
              <a:custGeom>
                <a:avLst/>
                <a:gdLst>
                  <a:gd name="connsiteX0" fmla="*/ 0 w 1058779"/>
                  <a:gd name="connsiteY0" fmla="*/ 64169 h 234170"/>
                  <a:gd name="connsiteX1" fmla="*/ 497305 w 1058779"/>
                  <a:gd name="connsiteY1" fmla="*/ 224590 h 234170"/>
                  <a:gd name="connsiteX2" fmla="*/ 882316 w 1058779"/>
                  <a:gd name="connsiteY2" fmla="*/ 192505 h 234170"/>
                  <a:gd name="connsiteX3" fmla="*/ 1058779 w 1058779"/>
                  <a:gd name="connsiteY3" fmla="*/ 0 h 234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8779" h="234170">
                    <a:moveTo>
                      <a:pt x="0" y="64169"/>
                    </a:moveTo>
                    <a:cubicBezTo>
                      <a:pt x="175126" y="133685"/>
                      <a:pt x="350252" y="203201"/>
                      <a:pt x="497305" y="224590"/>
                    </a:cubicBezTo>
                    <a:cubicBezTo>
                      <a:pt x="644358" y="245979"/>
                      <a:pt x="788737" y="229937"/>
                      <a:pt x="882316" y="192505"/>
                    </a:cubicBezTo>
                    <a:cubicBezTo>
                      <a:pt x="975895" y="155073"/>
                      <a:pt x="1017337" y="77536"/>
                      <a:pt x="1058779" y="0"/>
                    </a:cubicBezTo>
                  </a:path>
                </a:pathLst>
              </a:cu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64" name="Freeform 24">
                <a:extLst>
                  <a:ext uri="{FF2B5EF4-FFF2-40B4-BE49-F238E27FC236}">
                    <a16:creationId xmlns:a16="http://schemas.microsoft.com/office/drawing/2014/main" id="{CCAE2C1C-A2BD-5C9F-0AE9-9B15AE9E8780}"/>
                  </a:ext>
                </a:extLst>
              </p:cNvPr>
              <p:cNvSpPr/>
              <p:nvPr/>
            </p:nvSpPr>
            <p:spPr>
              <a:xfrm rot="974075">
                <a:off x="5903495" y="1764632"/>
                <a:ext cx="242696" cy="705852"/>
              </a:xfrm>
              <a:custGeom>
                <a:avLst/>
                <a:gdLst>
                  <a:gd name="connsiteX0" fmla="*/ 96253 w 242696"/>
                  <a:gd name="connsiteY0" fmla="*/ 0 h 705852"/>
                  <a:gd name="connsiteX1" fmla="*/ 240632 w 242696"/>
                  <a:gd name="connsiteY1" fmla="*/ 433136 h 705852"/>
                  <a:gd name="connsiteX2" fmla="*/ 0 w 242696"/>
                  <a:gd name="connsiteY2" fmla="*/ 705852 h 705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2696" h="705852">
                    <a:moveTo>
                      <a:pt x="96253" y="0"/>
                    </a:moveTo>
                    <a:cubicBezTo>
                      <a:pt x="176463" y="157747"/>
                      <a:pt x="256674" y="315494"/>
                      <a:pt x="240632" y="433136"/>
                    </a:cubicBezTo>
                    <a:cubicBezTo>
                      <a:pt x="224590" y="550778"/>
                      <a:pt x="112295" y="628315"/>
                      <a:pt x="0" y="705852"/>
                    </a:cubicBezTo>
                  </a:path>
                </a:pathLst>
              </a:cu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65" name="Freeform 25">
                <a:extLst>
                  <a:ext uri="{FF2B5EF4-FFF2-40B4-BE49-F238E27FC236}">
                    <a16:creationId xmlns:a16="http://schemas.microsoft.com/office/drawing/2014/main" id="{62AEC6AF-D7D0-8F9C-5BB7-20F3160D21FD}"/>
                  </a:ext>
                </a:extLst>
              </p:cNvPr>
              <p:cNvSpPr/>
              <p:nvPr/>
            </p:nvSpPr>
            <p:spPr>
              <a:xfrm>
                <a:off x="10349986" y="3625516"/>
                <a:ext cx="446351" cy="1395663"/>
              </a:xfrm>
              <a:custGeom>
                <a:avLst/>
                <a:gdLst>
                  <a:gd name="connsiteX0" fmla="*/ 612116 w 692327"/>
                  <a:gd name="connsiteY0" fmla="*/ 0 h 1395663"/>
                  <a:gd name="connsiteX1" fmla="*/ 259190 w 692327"/>
                  <a:gd name="connsiteY1" fmla="*/ 240631 h 1395663"/>
                  <a:gd name="connsiteX2" fmla="*/ 2516 w 692327"/>
                  <a:gd name="connsiteY2" fmla="*/ 593558 h 1395663"/>
                  <a:gd name="connsiteX3" fmla="*/ 162937 w 692327"/>
                  <a:gd name="connsiteY3" fmla="*/ 1138989 h 1395663"/>
                  <a:gd name="connsiteX4" fmla="*/ 692327 w 692327"/>
                  <a:gd name="connsiteY4" fmla="*/ 1395663 h 1395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2327" h="1395663">
                    <a:moveTo>
                      <a:pt x="612116" y="0"/>
                    </a:moveTo>
                    <a:cubicBezTo>
                      <a:pt x="486453" y="70852"/>
                      <a:pt x="360790" y="141705"/>
                      <a:pt x="259190" y="240631"/>
                    </a:cubicBezTo>
                    <a:cubicBezTo>
                      <a:pt x="157590" y="339557"/>
                      <a:pt x="18558" y="443832"/>
                      <a:pt x="2516" y="593558"/>
                    </a:cubicBezTo>
                    <a:cubicBezTo>
                      <a:pt x="-13526" y="743284"/>
                      <a:pt x="47968" y="1005305"/>
                      <a:pt x="162937" y="1138989"/>
                    </a:cubicBezTo>
                    <a:cubicBezTo>
                      <a:pt x="277905" y="1272673"/>
                      <a:pt x="485116" y="1334168"/>
                      <a:pt x="692327" y="1395663"/>
                    </a:cubicBezTo>
                  </a:path>
                </a:pathLst>
              </a:cu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66" name="Freeform 26">
                <a:extLst>
                  <a:ext uri="{FF2B5EF4-FFF2-40B4-BE49-F238E27FC236}">
                    <a16:creationId xmlns:a16="http://schemas.microsoft.com/office/drawing/2014/main" id="{BAB6D590-10F3-A07F-0DA0-E2DE01FAFBDA}"/>
                  </a:ext>
                </a:extLst>
              </p:cNvPr>
              <p:cNvSpPr/>
              <p:nvPr/>
            </p:nvSpPr>
            <p:spPr>
              <a:xfrm>
                <a:off x="10018506" y="2951747"/>
                <a:ext cx="1018462" cy="1090864"/>
              </a:xfrm>
              <a:custGeom>
                <a:avLst/>
                <a:gdLst>
                  <a:gd name="connsiteX0" fmla="*/ 1018462 w 1018462"/>
                  <a:gd name="connsiteY0" fmla="*/ 0 h 1090864"/>
                  <a:gd name="connsiteX1" fmla="*/ 553241 w 1018462"/>
                  <a:gd name="connsiteY1" fmla="*/ 144379 h 1090864"/>
                  <a:gd name="connsiteX2" fmla="*/ 505115 w 1018462"/>
                  <a:gd name="connsiteY2" fmla="*/ 385011 h 1090864"/>
                  <a:gd name="connsiteX3" fmla="*/ 424905 w 1018462"/>
                  <a:gd name="connsiteY3" fmla="*/ 625642 h 1090864"/>
                  <a:gd name="connsiteX4" fmla="*/ 55936 w 1018462"/>
                  <a:gd name="connsiteY4" fmla="*/ 786064 h 1090864"/>
                  <a:gd name="connsiteX5" fmla="*/ 7810 w 1018462"/>
                  <a:gd name="connsiteY5" fmla="*/ 1090864 h 1090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18462" h="1090864">
                    <a:moveTo>
                      <a:pt x="1018462" y="0"/>
                    </a:moveTo>
                    <a:cubicBezTo>
                      <a:pt x="828630" y="40105"/>
                      <a:pt x="638799" y="80211"/>
                      <a:pt x="553241" y="144379"/>
                    </a:cubicBezTo>
                    <a:cubicBezTo>
                      <a:pt x="467683" y="208548"/>
                      <a:pt x="526504" y="304801"/>
                      <a:pt x="505115" y="385011"/>
                    </a:cubicBezTo>
                    <a:cubicBezTo>
                      <a:pt x="483726" y="465222"/>
                      <a:pt x="499768" y="558800"/>
                      <a:pt x="424905" y="625642"/>
                    </a:cubicBezTo>
                    <a:cubicBezTo>
                      <a:pt x="350042" y="692484"/>
                      <a:pt x="125452" y="708527"/>
                      <a:pt x="55936" y="786064"/>
                    </a:cubicBezTo>
                    <a:cubicBezTo>
                      <a:pt x="-13580" y="863601"/>
                      <a:pt x="-2885" y="977232"/>
                      <a:pt x="7810" y="1090864"/>
                    </a:cubicBezTo>
                  </a:path>
                </a:pathLst>
              </a:custGeom>
              <a:noFill/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sp>
        <p:nvSpPr>
          <p:cNvPr id="91" name="Freeform 28">
            <a:extLst>
              <a:ext uri="{FF2B5EF4-FFF2-40B4-BE49-F238E27FC236}">
                <a16:creationId xmlns:a16="http://schemas.microsoft.com/office/drawing/2014/main" id="{C0200CF4-2DCB-F170-86FC-D97C9D8812B6}"/>
              </a:ext>
            </a:extLst>
          </p:cNvPr>
          <p:cNvSpPr/>
          <p:nvPr/>
        </p:nvSpPr>
        <p:spPr>
          <a:xfrm>
            <a:off x="3240505" y="1261250"/>
            <a:ext cx="5165558" cy="776097"/>
          </a:xfrm>
          <a:custGeom>
            <a:avLst/>
            <a:gdLst>
              <a:gd name="connsiteX0" fmla="*/ 0 w 5165558"/>
              <a:gd name="connsiteY0" fmla="*/ 793453 h 809495"/>
              <a:gd name="connsiteX1" fmla="*/ 673769 w 5165558"/>
              <a:gd name="connsiteY1" fmla="*/ 376359 h 809495"/>
              <a:gd name="connsiteX2" fmla="*/ 1860884 w 5165558"/>
              <a:gd name="connsiteY2" fmla="*/ 7390 h 809495"/>
              <a:gd name="connsiteX3" fmla="*/ 3785937 w 5165558"/>
              <a:gd name="connsiteY3" fmla="*/ 183853 h 809495"/>
              <a:gd name="connsiteX4" fmla="*/ 5165558 w 5165558"/>
              <a:gd name="connsiteY4" fmla="*/ 809495 h 809495"/>
              <a:gd name="connsiteX0" fmla="*/ 0 w 5165558"/>
              <a:gd name="connsiteY0" fmla="*/ 793453 h 809495"/>
              <a:gd name="connsiteX1" fmla="*/ 673769 w 5165558"/>
              <a:gd name="connsiteY1" fmla="*/ 376359 h 809495"/>
              <a:gd name="connsiteX2" fmla="*/ 2133599 w 5165558"/>
              <a:gd name="connsiteY2" fmla="*/ 7390 h 809495"/>
              <a:gd name="connsiteX3" fmla="*/ 3785937 w 5165558"/>
              <a:gd name="connsiteY3" fmla="*/ 183853 h 809495"/>
              <a:gd name="connsiteX4" fmla="*/ 5165558 w 5165558"/>
              <a:gd name="connsiteY4" fmla="*/ 809495 h 809495"/>
              <a:gd name="connsiteX0" fmla="*/ 0 w 5165558"/>
              <a:gd name="connsiteY0" fmla="*/ 789352 h 805394"/>
              <a:gd name="connsiteX1" fmla="*/ 898358 w 5165558"/>
              <a:gd name="connsiteY1" fmla="*/ 292047 h 805394"/>
              <a:gd name="connsiteX2" fmla="*/ 2133599 w 5165558"/>
              <a:gd name="connsiteY2" fmla="*/ 3289 h 805394"/>
              <a:gd name="connsiteX3" fmla="*/ 3785937 w 5165558"/>
              <a:gd name="connsiteY3" fmla="*/ 179752 h 805394"/>
              <a:gd name="connsiteX4" fmla="*/ 5165558 w 5165558"/>
              <a:gd name="connsiteY4" fmla="*/ 805394 h 805394"/>
              <a:gd name="connsiteX0" fmla="*/ 0 w 5165558"/>
              <a:gd name="connsiteY0" fmla="*/ 789352 h 805394"/>
              <a:gd name="connsiteX1" fmla="*/ 898358 w 5165558"/>
              <a:gd name="connsiteY1" fmla="*/ 292047 h 805394"/>
              <a:gd name="connsiteX2" fmla="*/ 2133599 w 5165558"/>
              <a:gd name="connsiteY2" fmla="*/ 3289 h 805394"/>
              <a:gd name="connsiteX3" fmla="*/ 3785937 w 5165558"/>
              <a:gd name="connsiteY3" fmla="*/ 179752 h 805394"/>
              <a:gd name="connsiteX4" fmla="*/ 5165558 w 5165558"/>
              <a:gd name="connsiteY4" fmla="*/ 805394 h 805394"/>
              <a:gd name="connsiteX0" fmla="*/ 0 w 5165558"/>
              <a:gd name="connsiteY0" fmla="*/ 789352 h 805394"/>
              <a:gd name="connsiteX1" fmla="*/ 898358 w 5165558"/>
              <a:gd name="connsiteY1" fmla="*/ 292047 h 805394"/>
              <a:gd name="connsiteX2" fmla="*/ 2277978 w 5165558"/>
              <a:gd name="connsiteY2" fmla="*/ 3289 h 805394"/>
              <a:gd name="connsiteX3" fmla="*/ 3785937 w 5165558"/>
              <a:gd name="connsiteY3" fmla="*/ 179752 h 805394"/>
              <a:gd name="connsiteX4" fmla="*/ 5165558 w 5165558"/>
              <a:gd name="connsiteY4" fmla="*/ 805394 h 805394"/>
              <a:gd name="connsiteX0" fmla="*/ 0 w 5165558"/>
              <a:gd name="connsiteY0" fmla="*/ 790105 h 806147"/>
              <a:gd name="connsiteX1" fmla="*/ 946484 w 5165558"/>
              <a:gd name="connsiteY1" fmla="*/ 308842 h 806147"/>
              <a:gd name="connsiteX2" fmla="*/ 2277978 w 5165558"/>
              <a:gd name="connsiteY2" fmla="*/ 4042 h 806147"/>
              <a:gd name="connsiteX3" fmla="*/ 3785937 w 5165558"/>
              <a:gd name="connsiteY3" fmla="*/ 180505 h 806147"/>
              <a:gd name="connsiteX4" fmla="*/ 5165558 w 5165558"/>
              <a:gd name="connsiteY4" fmla="*/ 806147 h 806147"/>
              <a:gd name="connsiteX0" fmla="*/ 0 w 5165558"/>
              <a:gd name="connsiteY0" fmla="*/ 760055 h 776097"/>
              <a:gd name="connsiteX1" fmla="*/ 946484 w 5165558"/>
              <a:gd name="connsiteY1" fmla="*/ 278792 h 776097"/>
              <a:gd name="connsiteX2" fmla="*/ 2326105 w 5165558"/>
              <a:gd name="connsiteY2" fmla="*/ 6076 h 776097"/>
              <a:gd name="connsiteX3" fmla="*/ 3785937 w 5165558"/>
              <a:gd name="connsiteY3" fmla="*/ 150455 h 776097"/>
              <a:gd name="connsiteX4" fmla="*/ 5165558 w 5165558"/>
              <a:gd name="connsiteY4" fmla="*/ 776097 h 776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65558" h="776097">
                <a:moveTo>
                  <a:pt x="0" y="760055"/>
                </a:moveTo>
                <a:cubicBezTo>
                  <a:pt x="181811" y="617013"/>
                  <a:pt x="558800" y="404455"/>
                  <a:pt x="946484" y="278792"/>
                </a:cubicBezTo>
                <a:cubicBezTo>
                  <a:pt x="1334168" y="153129"/>
                  <a:pt x="1852863" y="27465"/>
                  <a:pt x="2326105" y="6076"/>
                </a:cubicBezTo>
                <a:cubicBezTo>
                  <a:pt x="2799347" y="-15313"/>
                  <a:pt x="3235158" y="16771"/>
                  <a:pt x="3785937" y="150455"/>
                </a:cubicBezTo>
                <a:cubicBezTo>
                  <a:pt x="4336716" y="284139"/>
                  <a:pt x="4751137" y="530118"/>
                  <a:pt x="5165558" y="776097"/>
                </a:cubicBez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Freeform 83">
            <a:extLst>
              <a:ext uri="{FF2B5EF4-FFF2-40B4-BE49-F238E27FC236}">
                <a16:creationId xmlns:a16="http://schemas.microsoft.com/office/drawing/2014/main" id="{1A096441-0D74-C020-59BD-F10C612A7CA9}"/>
              </a:ext>
            </a:extLst>
          </p:cNvPr>
          <p:cNvSpPr/>
          <p:nvPr/>
        </p:nvSpPr>
        <p:spPr>
          <a:xfrm rot="653688" flipV="1">
            <a:off x="4024148" y="4499686"/>
            <a:ext cx="4442427" cy="847331"/>
          </a:xfrm>
          <a:custGeom>
            <a:avLst/>
            <a:gdLst>
              <a:gd name="connsiteX0" fmla="*/ 0 w 5165558"/>
              <a:gd name="connsiteY0" fmla="*/ 793453 h 809495"/>
              <a:gd name="connsiteX1" fmla="*/ 673769 w 5165558"/>
              <a:gd name="connsiteY1" fmla="*/ 376359 h 809495"/>
              <a:gd name="connsiteX2" fmla="*/ 1860884 w 5165558"/>
              <a:gd name="connsiteY2" fmla="*/ 7390 h 809495"/>
              <a:gd name="connsiteX3" fmla="*/ 3785937 w 5165558"/>
              <a:gd name="connsiteY3" fmla="*/ 183853 h 809495"/>
              <a:gd name="connsiteX4" fmla="*/ 5165558 w 5165558"/>
              <a:gd name="connsiteY4" fmla="*/ 809495 h 809495"/>
              <a:gd name="connsiteX0" fmla="*/ 0 w 5165558"/>
              <a:gd name="connsiteY0" fmla="*/ 793453 h 809495"/>
              <a:gd name="connsiteX1" fmla="*/ 673769 w 5165558"/>
              <a:gd name="connsiteY1" fmla="*/ 376359 h 809495"/>
              <a:gd name="connsiteX2" fmla="*/ 2133599 w 5165558"/>
              <a:gd name="connsiteY2" fmla="*/ 7390 h 809495"/>
              <a:gd name="connsiteX3" fmla="*/ 3785937 w 5165558"/>
              <a:gd name="connsiteY3" fmla="*/ 183853 h 809495"/>
              <a:gd name="connsiteX4" fmla="*/ 5165558 w 5165558"/>
              <a:gd name="connsiteY4" fmla="*/ 809495 h 809495"/>
              <a:gd name="connsiteX0" fmla="*/ 0 w 5165558"/>
              <a:gd name="connsiteY0" fmla="*/ 789352 h 805394"/>
              <a:gd name="connsiteX1" fmla="*/ 898358 w 5165558"/>
              <a:gd name="connsiteY1" fmla="*/ 292047 h 805394"/>
              <a:gd name="connsiteX2" fmla="*/ 2133599 w 5165558"/>
              <a:gd name="connsiteY2" fmla="*/ 3289 h 805394"/>
              <a:gd name="connsiteX3" fmla="*/ 3785937 w 5165558"/>
              <a:gd name="connsiteY3" fmla="*/ 179752 h 805394"/>
              <a:gd name="connsiteX4" fmla="*/ 5165558 w 5165558"/>
              <a:gd name="connsiteY4" fmla="*/ 805394 h 805394"/>
              <a:gd name="connsiteX0" fmla="*/ 0 w 5165558"/>
              <a:gd name="connsiteY0" fmla="*/ 789352 h 805394"/>
              <a:gd name="connsiteX1" fmla="*/ 898358 w 5165558"/>
              <a:gd name="connsiteY1" fmla="*/ 292047 h 805394"/>
              <a:gd name="connsiteX2" fmla="*/ 2133599 w 5165558"/>
              <a:gd name="connsiteY2" fmla="*/ 3289 h 805394"/>
              <a:gd name="connsiteX3" fmla="*/ 3785937 w 5165558"/>
              <a:gd name="connsiteY3" fmla="*/ 179752 h 805394"/>
              <a:gd name="connsiteX4" fmla="*/ 5165558 w 5165558"/>
              <a:gd name="connsiteY4" fmla="*/ 805394 h 805394"/>
              <a:gd name="connsiteX0" fmla="*/ 0 w 5165558"/>
              <a:gd name="connsiteY0" fmla="*/ 789352 h 805394"/>
              <a:gd name="connsiteX1" fmla="*/ 898358 w 5165558"/>
              <a:gd name="connsiteY1" fmla="*/ 292047 h 805394"/>
              <a:gd name="connsiteX2" fmla="*/ 2277978 w 5165558"/>
              <a:gd name="connsiteY2" fmla="*/ 3289 h 805394"/>
              <a:gd name="connsiteX3" fmla="*/ 3785937 w 5165558"/>
              <a:gd name="connsiteY3" fmla="*/ 179752 h 805394"/>
              <a:gd name="connsiteX4" fmla="*/ 5165558 w 5165558"/>
              <a:gd name="connsiteY4" fmla="*/ 805394 h 805394"/>
              <a:gd name="connsiteX0" fmla="*/ 0 w 5165558"/>
              <a:gd name="connsiteY0" fmla="*/ 790105 h 806147"/>
              <a:gd name="connsiteX1" fmla="*/ 946484 w 5165558"/>
              <a:gd name="connsiteY1" fmla="*/ 308842 h 806147"/>
              <a:gd name="connsiteX2" fmla="*/ 2277978 w 5165558"/>
              <a:gd name="connsiteY2" fmla="*/ 4042 h 806147"/>
              <a:gd name="connsiteX3" fmla="*/ 3785937 w 5165558"/>
              <a:gd name="connsiteY3" fmla="*/ 180505 h 806147"/>
              <a:gd name="connsiteX4" fmla="*/ 5165558 w 5165558"/>
              <a:gd name="connsiteY4" fmla="*/ 806147 h 806147"/>
              <a:gd name="connsiteX0" fmla="*/ 0 w 5165558"/>
              <a:gd name="connsiteY0" fmla="*/ 760055 h 776097"/>
              <a:gd name="connsiteX1" fmla="*/ 946484 w 5165558"/>
              <a:gd name="connsiteY1" fmla="*/ 278792 h 776097"/>
              <a:gd name="connsiteX2" fmla="*/ 2326105 w 5165558"/>
              <a:gd name="connsiteY2" fmla="*/ 6076 h 776097"/>
              <a:gd name="connsiteX3" fmla="*/ 3785937 w 5165558"/>
              <a:gd name="connsiteY3" fmla="*/ 150455 h 776097"/>
              <a:gd name="connsiteX4" fmla="*/ 5165558 w 5165558"/>
              <a:gd name="connsiteY4" fmla="*/ 776097 h 776097"/>
              <a:gd name="connsiteX0" fmla="*/ 0 w 5120187"/>
              <a:gd name="connsiteY0" fmla="*/ 760055 h 856800"/>
              <a:gd name="connsiteX1" fmla="*/ 946484 w 5120187"/>
              <a:gd name="connsiteY1" fmla="*/ 278792 h 856800"/>
              <a:gd name="connsiteX2" fmla="*/ 2326105 w 5120187"/>
              <a:gd name="connsiteY2" fmla="*/ 6076 h 856800"/>
              <a:gd name="connsiteX3" fmla="*/ 3785937 w 5120187"/>
              <a:gd name="connsiteY3" fmla="*/ 150455 h 856800"/>
              <a:gd name="connsiteX4" fmla="*/ 5120187 w 5120187"/>
              <a:gd name="connsiteY4" fmla="*/ 856800 h 856800"/>
              <a:gd name="connsiteX0" fmla="*/ 0 w 4819485"/>
              <a:gd name="connsiteY0" fmla="*/ 760055 h 760055"/>
              <a:gd name="connsiteX1" fmla="*/ 946484 w 4819485"/>
              <a:gd name="connsiteY1" fmla="*/ 278792 h 760055"/>
              <a:gd name="connsiteX2" fmla="*/ 2326105 w 4819485"/>
              <a:gd name="connsiteY2" fmla="*/ 6076 h 760055"/>
              <a:gd name="connsiteX3" fmla="*/ 3785937 w 4819485"/>
              <a:gd name="connsiteY3" fmla="*/ 150455 h 760055"/>
              <a:gd name="connsiteX4" fmla="*/ 4819485 w 4819485"/>
              <a:gd name="connsiteY4" fmla="*/ 721023 h 760055"/>
              <a:gd name="connsiteX0" fmla="*/ 0 w 4819485"/>
              <a:gd name="connsiteY0" fmla="*/ 760055 h 760055"/>
              <a:gd name="connsiteX1" fmla="*/ 946484 w 4819485"/>
              <a:gd name="connsiteY1" fmla="*/ 278792 h 760055"/>
              <a:gd name="connsiteX2" fmla="*/ 2326105 w 4819485"/>
              <a:gd name="connsiteY2" fmla="*/ 6076 h 760055"/>
              <a:gd name="connsiteX3" fmla="*/ 3785937 w 4819485"/>
              <a:gd name="connsiteY3" fmla="*/ 150455 h 760055"/>
              <a:gd name="connsiteX4" fmla="*/ 4819485 w 4819485"/>
              <a:gd name="connsiteY4" fmla="*/ 721023 h 760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19485" h="760055">
                <a:moveTo>
                  <a:pt x="0" y="760055"/>
                </a:moveTo>
                <a:cubicBezTo>
                  <a:pt x="181811" y="617013"/>
                  <a:pt x="558800" y="404455"/>
                  <a:pt x="946484" y="278792"/>
                </a:cubicBezTo>
                <a:cubicBezTo>
                  <a:pt x="1334168" y="153129"/>
                  <a:pt x="1852863" y="27465"/>
                  <a:pt x="2326105" y="6076"/>
                </a:cubicBezTo>
                <a:cubicBezTo>
                  <a:pt x="2799347" y="-15313"/>
                  <a:pt x="3235158" y="16771"/>
                  <a:pt x="3785937" y="150455"/>
                </a:cubicBezTo>
                <a:cubicBezTo>
                  <a:pt x="4336716" y="284139"/>
                  <a:pt x="4501706" y="402501"/>
                  <a:pt x="4819485" y="721023"/>
                </a:cubicBez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Freeform 94">
            <a:extLst>
              <a:ext uri="{FF2B5EF4-FFF2-40B4-BE49-F238E27FC236}">
                <a16:creationId xmlns:a16="http://schemas.microsoft.com/office/drawing/2014/main" id="{80227159-E894-382E-9BE9-9C662A4B3304}"/>
              </a:ext>
            </a:extLst>
          </p:cNvPr>
          <p:cNvSpPr/>
          <p:nvPr/>
        </p:nvSpPr>
        <p:spPr>
          <a:xfrm rot="20946312" flipH="1" flipV="1">
            <a:off x="3282436" y="4052027"/>
            <a:ext cx="4154272" cy="1701735"/>
          </a:xfrm>
          <a:custGeom>
            <a:avLst/>
            <a:gdLst>
              <a:gd name="connsiteX0" fmla="*/ 0 w 5165558"/>
              <a:gd name="connsiteY0" fmla="*/ 793453 h 809495"/>
              <a:gd name="connsiteX1" fmla="*/ 673769 w 5165558"/>
              <a:gd name="connsiteY1" fmla="*/ 376359 h 809495"/>
              <a:gd name="connsiteX2" fmla="*/ 1860884 w 5165558"/>
              <a:gd name="connsiteY2" fmla="*/ 7390 h 809495"/>
              <a:gd name="connsiteX3" fmla="*/ 3785937 w 5165558"/>
              <a:gd name="connsiteY3" fmla="*/ 183853 h 809495"/>
              <a:gd name="connsiteX4" fmla="*/ 5165558 w 5165558"/>
              <a:gd name="connsiteY4" fmla="*/ 809495 h 809495"/>
              <a:gd name="connsiteX0" fmla="*/ 0 w 5165558"/>
              <a:gd name="connsiteY0" fmla="*/ 793453 h 809495"/>
              <a:gd name="connsiteX1" fmla="*/ 673769 w 5165558"/>
              <a:gd name="connsiteY1" fmla="*/ 376359 h 809495"/>
              <a:gd name="connsiteX2" fmla="*/ 2133599 w 5165558"/>
              <a:gd name="connsiteY2" fmla="*/ 7390 h 809495"/>
              <a:gd name="connsiteX3" fmla="*/ 3785937 w 5165558"/>
              <a:gd name="connsiteY3" fmla="*/ 183853 h 809495"/>
              <a:gd name="connsiteX4" fmla="*/ 5165558 w 5165558"/>
              <a:gd name="connsiteY4" fmla="*/ 809495 h 809495"/>
              <a:gd name="connsiteX0" fmla="*/ 0 w 5165558"/>
              <a:gd name="connsiteY0" fmla="*/ 789352 h 805394"/>
              <a:gd name="connsiteX1" fmla="*/ 898358 w 5165558"/>
              <a:gd name="connsiteY1" fmla="*/ 292047 h 805394"/>
              <a:gd name="connsiteX2" fmla="*/ 2133599 w 5165558"/>
              <a:gd name="connsiteY2" fmla="*/ 3289 h 805394"/>
              <a:gd name="connsiteX3" fmla="*/ 3785937 w 5165558"/>
              <a:gd name="connsiteY3" fmla="*/ 179752 h 805394"/>
              <a:gd name="connsiteX4" fmla="*/ 5165558 w 5165558"/>
              <a:gd name="connsiteY4" fmla="*/ 805394 h 805394"/>
              <a:gd name="connsiteX0" fmla="*/ 0 w 5165558"/>
              <a:gd name="connsiteY0" fmla="*/ 789352 h 805394"/>
              <a:gd name="connsiteX1" fmla="*/ 898358 w 5165558"/>
              <a:gd name="connsiteY1" fmla="*/ 292047 h 805394"/>
              <a:gd name="connsiteX2" fmla="*/ 2133599 w 5165558"/>
              <a:gd name="connsiteY2" fmla="*/ 3289 h 805394"/>
              <a:gd name="connsiteX3" fmla="*/ 3785937 w 5165558"/>
              <a:gd name="connsiteY3" fmla="*/ 179752 h 805394"/>
              <a:gd name="connsiteX4" fmla="*/ 5165558 w 5165558"/>
              <a:gd name="connsiteY4" fmla="*/ 805394 h 805394"/>
              <a:gd name="connsiteX0" fmla="*/ 0 w 5165558"/>
              <a:gd name="connsiteY0" fmla="*/ 789352 h 805394"/>
              <a:gd name="connsiteX1" fmla="*/ 898358 w 5165558"/>
              <a:gd name="connsiteY1" fmla="*/ 292047 h 805394"/>
              <a:gd name="connsiteX2" fmla="*/ 2277978 w 5165558"/>
              <a:gd name="connsiteY2" fmla="*/ 3289 h 805394"/>
              <a:gd name="connsiteX3" fmla="*/ 3785937 w 5165558"/>
              <a:gd name="connsiteY3" fmla="*/ 179752 h 805394"/>
              <a:gd name="connsiteX4" fmla="*/ 5165558 w 5165558"/>
              <a:gd name="connsiteY4" fmla="*/ 805394 h 805394"/>
              <a:gd name="connsiteX0" fmla="*/ 0 w 5165558"/>
              <a:gd name="connsiteY0" fmla="*/ 790105 h 806147"/>
              <a:gd name="connsiteX1" fmla="*/ 946484 w 5165558"/>
              <a:gd name="connsiteY1" fmla="*/ 308842 h 806147"/>
              <a:gd name="connsiteX2" fmla="*/ 2277978 w 5165558"/>
              <a:gd name="connsiteY2" fmla="*/ 4042 h 806147"/>
              <a:gd name="connsiteX3" fmla="*/ 3785937 w 5165558"/>
              <a:gd name="connsiteY3" fmla="*/ 180505 h 806147"/>
              <a:gd name="connsiteX4" fmla="*/ 5165558 w 5165558"/>
              <a:gd name="connsiteY4" fmla="*/ 806147 h 806147"/>
              <a:gd name="connsiteX0" fmla="*/ 0 w 5165558"/>
              <a:gd name="connsiteY0" fmla="*/ 760055 h 776097"/>
              <a:gd name="connsiteX1" fmla="*/ 946484 w 5165558"/>
              <a:gd name="connsiteY1" fmla="*/ 278792 h 776097"/>
              <a:gd name="connsiteX2" fmla="*/ 2326105 w 5165558"/>
              <a:gd name="connsiteY2" fmla="*/ 6076 h 776097"/>
              <a:gd name="connsiteX3" fmla="*/ 3785937 w 5165558"/>
              <a:gd name="connsiteY3" fmla="*/ 150455 h 776097"/>
              <a:gd name="connsiteX4" fmla="*/ 5165558 w 5165558"/>
              <a:gd name="connsiteY4" fmla="*/ 776097 h 776097"/>
              <a:gd name="connsiteX0" fmla="*/ 0 w 5120187"/>
              <a:gd name="connsiteY0" fmla="*/ 760055 h 856800"/>
              <a:gd name="connsiteX1" fmla="*/ 946484 w 5120187"/>
              <a:gd name="connsiteY1" fmla="*/ 278792 h 856800"/>
              <a:gd name="connsiteX2" fmla="*/ 2326105 w 5120187"/>
              <a:gd name="connsiteY2" fmla="*/ 6076 h 856800"/>
              <a:gd name="connsiteX3" fmla="*/ 3785937 w 5120187"/>
              <a:gd name="connsiteY3" fmla="*/ 150455 h 856800"/>
              <a:gd name="connsiteX4" fmla="*/ 5120187 w 5120187"/>
              <a:gd name="connsiteY4" fmla="*/ 856800 h 856800"/>
              <a:gd name="connsiteX0" fmla="*/ 0 w 4819485"/>
              <a:gd name="connsiteY0" fmla="*/ 760055 h 760055"/>
              <a:gd name="connsiteX1" fmla="*/ 946484 w 4819485"/>
              <a:gd name="connsiteY1" fmla="*/ 278792 h 760055"/>
              <a:gd name="connsiteX2" fmla="*/ 2326105 w 4819485"/>
              <a:gd name="connsiteY2" fmla="*/ 6076 h 760055"/>
              <a:gd name="connsiteX3" fmla="*/ 3785937 w 4819485"/>
              <a:gd name="connsiteY3" fmla="*/ 150455 h 760055"/>
              <a:gd name="connsiteX4" fmla="*/ 4819485 w 4819485"/>
              <a:gd name="connsiteY4" fmla="*/ 721023 h 760055"/>
              <a:gd name="connsiteX0" fmla="*/ 0 w 4819485"/>
              <a:gd name="connsiteY0" fmla="*/ 760055 h 760055"/>
              <a:gd name="connsiteX1" fmla="*/ 946484 w 4819485"/>
              <a:gd name="connsiteY1" fmla="*/ 278792 h 760055"/>
              <a:gd name="connsiteX2" fmla="*/ 2326105 w 4819485"/>
              <a:gd name="connsiteY2" fmla="*/ 6076 h 760055"/>
              <a:gd name="connsiteX3" fmla="*/ 3785937 w 4819485"/>
              <a:gd name="connsiteY3" fmla="*/ 150455 h 760055"/>
              <a:gd name="connsiteX4" fmla="*/ 4819485 w 4819485"/>
              <a:gd name="connsiteY4" fmla="*/ 721023 h 760055"/>
              <a:gd name="connsiteX0" fmla="*/ 0 w 3785937"/>
              <a:gd name="connsiteY0" fmla="*/ 760055 h 760055"/>
              <a:gd name="connsiteX1" fmla="*/ 946484 w 3785937"/>
              <a:gd name="connsiteY1" fmla="*/ 278792 h 760055"/>
              <a:gd name="connsiteX2" fmla="*/ 2326105 w 3785937"/>
              <a:gd name="connsiteY2" fmla="*/ 6076 h 760055"/>
              <a:gd name="connsiteX3" fmla="*/ 3785937 w 3785937"/>
              <a:gd name="connsiteY3" fmla="*/ 150455 h 760055"/>
              <a:gd name="connsiteX0" fmla="*/ 0 w 4828492"/>
              <a:gd name="connsiteY0" fmla="*/ 754036 h 754036"/>
              <a:gd name="connsiteX1" fmla="*/ 946484 w 4828492"/>
              <a:gd name="connsiteY1" fmla="*/ 272773 h 754036"/>
              <a:gd name="connsiteX2" fmla="*/ 2326105 w 4828492"/>
              <a:gd name="connsiteY2" fmla="*/ 57 h 754036"/>
              <a:gd name="connsiteX3" fmla="*/ 4828492 w 4828492"/>
              <a:gd name="connsiteY3" fmla="*/ 293149 h 754036"/>
              <a:gd name="connsiteX0" fmla="*/ 0 w 4828492"/>
              <a:gd name="connsiteY0" fmla="*/ 753098 h 753098"/>
              <a:gd name="connsiteX1" fmla="*/ 946484 w 4828492"/>
              <a:gd name="connsiteY1" fmla="*/ 271835 h 753098"/>
              <a:gd name="connsiteX2" fmla="*/ 2710091 w 4828492"/>
              <a:gd name="connsiteY2" fmla="*/ 57 h 753098"/>
              <a:gd name="connsiteX3" fmla="*/ 4828492 w 4828492"/>
              <a:gd name="connsiteY3" fmla="*/ 292211 h 753098"/>
              <a:gd name="connsiteX0" fmla="*/ 0 w 4828492"/>
              <a:gd name="connsiteY0" fmla="*/ 686413 h 686413"/>
              <a:gd name="connsiteX1" fmla="*/ 946484 w 4828492"/>
              <a:gd name="connsiteY1" fmla="*/ 205150 h 686413"/>
              <a:gd name="connsiteX2" fmla="*/ 2673087 w 4828492"/>
              <a:gd name="connsiteY2" fmla="*/ 90 h 686413"/>
              <a:gd name="connsiteX3" fmla="*/ 4828492 w 4828492"/>
              <a:gd name="connsiteY3" fmla="*/ 225526 h 686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28492" h="686413">
                <a:moveTo>
                  <a:pt x="0" y="686413"/>
                </a:moveTo>
                <a:cubicBezTo>
                  <a:pt x="181811" y="543371"/>
                  <a:pt x="500970" y="319537"/>
                  <a:pt x="946484" y="205150"/>
                </a:cubicBezTo>
                <a:cubicBezTo>
                  <a:pt x="1391998" y="90763"/>
                  <a:pt x="2026086" y="-3306"/>
                  <a:pt x="2673087" y="90"/>
                </a:cubicBezTo>
                <a:cubicBezTo>
                  <a:pt x="3320088" y="3486"/>
                  <a:pt x="4277713" y="91842"/>
                  <a:pt x="4828492" y="225526"/>
                </a:cubicBez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3351242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2" fill="hold">
                          <p:stCondLst>
                            <p:cond delay="indefinite"/>
                          </p:stCondLst>
                          <p:childTnLst>
                            <p:par>
                              <p:cTn id="1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4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2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8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8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9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0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5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6" fill="hold">
                          <p:stCondLst>
                            <p:cond delay="indefinite"/>
                          </p:stCondLst>
                          <p:childTnLst>
                            <p:par>
                              <p:cTn id="3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8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0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1" fill="hold">
                          <p:stCondLst>
                            <p:cond delay="indefinite"/>
                          </p:stCondLst>
                          <p:childTnLst>
                            <p:par>
                              <p:cTn id="4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3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5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/>
          <p:bldP spid="91" grpId="0" animBg="1"/>
          <p:bldP spid="92" grpId="0" animBg="1"/>
          <p:bldP spid="93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2" fill="hold">
                          <p:stCondLst>
                            <p:cond delay="indefinite"/>
                          </p:stCondLst>
                          <p:childTnLst>
                            <p:par>
                              <p:cTn id="1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4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5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6" fill="hold">
                          <p:stCondLst>
                            <p:cond delay="indefinite"/>
                          </p:stCondLst>
                          <p:childTnLst>
                            <p:par>
                              <p:cTn id="3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8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0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1" fill="hold">
                          <p:stCondLst>
                            <p:cond delay="indefinite"/>
                          </p:stCondLst>
                          <p:childTnLst>
                            <p:par>
                              <p:cTn id="4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3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5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/>
          <p:bldP spid="91" grpId="0" animBg="1"/>
          <p:bldP spid="92" grpId="0" animBg="1"/>
          <p:bldP spid="93" grpId="0" animBg="1"/>
        </p:bldLst>
      </p:timing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A223BCC3-A0BA-3690-3581-07A9C0D5BF9E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t="1189" b="6443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F49A1B6F-CC38-9628-DC6C-8B8ED3CE6F76}"/>
              </a:ext>
            </a:extLst>
          </p:cNvPr>
          <p:cNvSpPr/>
          <p:nvPr/>
        </p:nvSpPr>
        <p:spPr>
          <a:xfrm>
            <a:off x="301783" y="132768"/>
            <a:ext cx="11588434" cy="6592465"/>
          </a:xfrm>
          <a:prstGeom prst="roundRect">
            <a:avLst>
              <a:gd name="adj" fmla="val 8514"/>
            </a:avLst>
          </a:prstGeom>
          <a:solidFill>
            <a:schemeClr val="bg1">
              <a:alpha val="97000"/>
            </a:schemeClr>
          </a:solidFill>
          <a:ln w="57150">
            <a:solidFill>
              <a:srgbClr val="FFD966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8A06C199-F067-EFCF-1BA1-29D214FC6B75}"/>
              </a:ext>
            </a:extLst>
          </p:cNvPr>
          <p:cNvGrpSpPr/>
          <p:nvPr/>
        </p:nvGrpSpPr>
        <p:grpSpPr>
          <a:xfrm>
            <a:off x="605566" y="126508"/>
            <a:ext cx="605826" cy="830997"/>
            <a:chOff x="3174278" y="237323"/>
            <a:chExt cx="605826" cy="830997"/>
          </a:xfrm>
        </p:grpSpPr>
        <p:sp>
          <p:nvSpPr>
            <p:cNvPr id="67" name="Oval 66">
              <a:extLst>
                <a:ext uri="{FF2B5EF4-FFF2-40B4-BE49-F238E27FC236}">
                  <a16:creationId xmlns:a16="http://schemas.microsoft.com/office/drawing/2014/main" id="{61C3C5C0-FEFD-2637-45A3-A0277785BB31}"/>
                </a:ext>
              </a:extLst>
            </p:cNvPr>
            <p:cNvSpPr/>
            <p:nvPr/>
          </p:nvSpPr>
          <p:spPr>
            <a:xfrm>
              <a:off x="3174278" y="379826"/>
              <a:ext cx="605826" cy="605826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accent5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71CCFF18-FAA1-1696-B692-C8013AE1689E}"/>
                </a:ext>
              </a:extLst>
            </p:cNvPr>
            <p:cNvSpPr txBox="1"/>
            <p:nvPr/>
          </p:nvSpPr>
          <p:spPr>
            <a:xfrm>
              <a:off x="3228647" y="237323"/>
              <a:ext cx="30168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VN" sz="4800" b="1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Times New Roman" panose="02020603050405020304" pitchFamily="18" charset="0"/>
                </a:rPr>
                <a:t>3</a:t>
              </a:r>
            </a:p>
          </p:txBody>
        </p:sp>
      </p:grpSp>
      <p:sp>
        <p:nvSpPr>
          <p:cNvPr id="69" name="TextBox 68">
            <a:extLst>
              <a:ext uri="{FF2B5EF4-FFF2-40B4-BE49-F238E27FC236}">
                <a16:creationId xmlns:a16="http://schemas.microsoft.com/office/drawing/2014/main" id="{CD5274A7-4801-62E0-02A4-48640D51068F}"/>
              </a:ext>
            </a:extLst>
          </p:cNvPr>
          <p:cNvSpPr txBox="1"/>
          <p:nvPr/>
        </p:nvSpPr>
        <p:spPr>
          <a:xfrm>
            <a:off x="1265760" y="351617"/>
            <a:ext cx="985943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a) Những đèn lồng nào ghi phép tính có kết quả bằng nhau?</a:t>
            </a:r>
          </a:p>
        </p:txBody>
      </p:sp>
      <p:pic>
        <p:nvPicPr>
          <p:cNvPr id="70" name="Picture 69">
            <a:extLst>
              <a:ext uri="{FF2B5EF4-FFF2-40B4-BE49-F238E27FC236}">
                <a16:creationId xmlns:a16="http://schemas.microsoft.com/office/drawing/2014/main" id="{A1CEF736-C9EC-6449-6C41-0054B63C3AE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3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77496" y="1297786"/>
            <a:ext cx="6600372" cy="4262427"/>
          </a:xfrm>
          <a:prstGeom prst="rect">
            <a:avLst/>
          </a:prstGeom>
        </p:spPr>
      </p:pic>
      <p:pic>
        <p:nvPicPr>
          <p:cNvPr id="71" name="Picture 70">
            <a:extLst>
              <a:ext uri="{FF2B5EF4-FFF2-40B4-BE49-F238E27FC236}">
                <a16:creationId xmlns:a16="http://schemas.microsoft.com/office/drawing/2014/main" id="{6C438224-42D0-66EE-0BA3-A29DB767E858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24868" b="51323" l="14579" r="26651">
                        <a14:foregroundMark x1="17601" y1="36992" x2="17540" y2="35802"/>
                        <a14:foregroundMark x1="24032" y1="38801" x2="25740" y2="38801"/>
                        <a14:foregroundMark x1="25626" y1="36861" x2="25399" y2="35626"/>
                        <a14:foregroundMark x1="25626" y1="35802" x2="25854" y2="39153"/>
                        <a14:foregroundMark x1="25854" y1="38977" x2="26424" y2="38624"/>
                        <a14:foregroundMark x1="26424" y1="38448" x2="26424" y2="37037"/>
                        <a14:foregroundMark x1="25740" y1="36155" x2="25968" y2="35626"/>
                        <a14:foregroundMark x1="25968" y1="35450" x2="26651" y2="35802"/>
                        <a14:foregroundMark x1="21298" y1="32275" x2="22665" y2="32099"/>
                        <a14:foregroundMark x1="22665" y1="31922" x2="23007" y2="25397"/>
                        <a14:foregroundMark x1="20273" y1="49912" x2="20273" y2="50441"/>
                        <a14:foregroundMark x1="17882" y1="37390" x2="18223" y2="39330"/>
                        <a14:foregroundMark x1="17995" y1="39330" x2="17768" y2="38801"/>
                        <a14:foregroundMark x1="17654" y1="39506" x2="17654" y2="39506"/>
                        <a14:foregroundMark x1="17654" y1="39506" x2="17768" y2="39683"/>
                        <a14:foregroundMark x1="17654" y1="39506" x2="17654" y2="39506"/>
                        <a14:foregroundMark x1="17768" y1="39506" x2="17882" y2="39683"/>
                        <a14:foregroundMark x1="17882" y1="39683" x2="17768" y2="39683"/>
                        <a14:foregroundMark x1="21185" y1="44797" x2="21185" y2="44797"/>
                        <a14:foregroundMark x1="21185" y1="45150" x2="21185" y2="45150"/>
                        <a14:foregroundMark x1="20957" y1="45679" x2="20957" y2="45679"/>
                        <a14:foregroundMark x1="20501" y1="31922" x2="18679" y2="34215"/>
                        <a14:foregroundMark x1="17654" y1="34921" x2="17654" y2="34921"/>
                        <a14:foregroundMark x1="17312" y1="35273" x2="17312" y2="35273"/>
                        <a14:foregroundMark x1="24146" y1="32981" x2="26310" y2="35626"/>
                        <a14:foregroundMark x1="26310" y1="35626" x2="23804" y2="33157"/>
                        <a14:foregroundMark x1="23121" y1="32804" x2="23121" y2="32099"/>
                        <a14:foregroundMark x1="23121" y1="32099" x2="23007" y2="30511"/>
                        <a14:foregroundMark x1="18337" y1="40212" x2="18337" y2="40212"/>
                        <a14:foregroundMark x1="19741" y1="42285" x2="20615" y2="43563"/>
                        <a14:foregroundMark x1="20957" y1="44092" x2="24260" y2="42152"/>
                        <a14:foregroundMark x1="18588" y1="40917" x2="18679" y2="41270"/>
                        <a14:foregroundMark x1="18451" y1="40388" x2="18588" y2="40917"/>
                        <a14:backgroundMark x1="17540" y1="49559" x2="18793" y2="48325"/>
                        <a14:backgroundMark x1="19704" y1="48854" x2="19704" y2="48854"/>
                        <a14:backgroundMark x1="19248" y1="49735" x2="19248" y2="49735"/>
                        <a14:backgroundMark x1="19704" y1="49030" x2="19704" y2="49030"/>
                        <a14:backgroundMark x1="19704" y1="48677" x2="19704" y2="48677"/>
                        <a14:backgroundMark x1="19818" y1="48148" x2="19818" y2="49030"/>
                        <a14:backgroundMark x1="17654" y1="45679" x2="17654" y2="45679"/>
                        <a14:backgroundMark x1="17768" y1="30511" x2="17768" y2="30511"/>
                        <a14:backgroundMark x1="19590" y1="49912" x2="19590" y2="49912"/>
                        <a14:backgroundMark x1="19704" y1="49912" x2="19704" y2="49912"/>
                        <a14:backgroundMark x1="19704" y1="48854" x2="19704" y2="49912"/>
                        <a14:backgroundMark x1="17654" y1="37037" x2="17685" y2="37471"/>
                        <a14:backgroundMark x1="20273" y1="45503" x2="20273" y2="45503"/>
                        <a14:backgroundMark x1="19818" y1="49912" x2="19818" y2="49912"/>
                        <a14:backgroundMark x1="19932" y1="50088" x2="19932" y2="50088"/>
                        <a14:backgroundMark x1="20046" y1="49912" x2="20046" y2="49912"/>
                        <a14:backgroundMark x1="17540" y1="41975" x2="18337" y2="44797"/>
                        <a14:backgroundMark x1="17995" y1="41446" x2="17995" y2="41446"/>
                        <a14:backgroundMark x1="17995" y1="40917" x2="17995" y2="40917"/>
                        <a14:backgroundMark x1="18109" y1="40741" x2="18109" y2="40741"/>
                        <a14:backgroundMark x1="18223" y1="40741" x2="18223" y2="40741"/>
                        <a14:backgroundMark x1="18223" y1="40741" x2="18223" y2="40741"/>
                        <a14:backgroundMark x1="18337" y1="40564" x2="18337" y2="40564"/>
                        <a14:backgroundMark x1="18337" y1="40917" x2="18337" y2="40917"/>
                        <a14:backgroundMark x1="18337" y1="40917" x2="18337" y2="40917"/>
                      </a14:backgroundRemoval>
                    </a14:imgEffect>
                    <a14:imgEffect>
                      <a14:sharpenSoften amount="73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285" t="21747" r="72861" b="45280"/>
          <a:stretch/>
        </p:blipFill>
        <p:spPr>
          <a:xfrm>
            <a:off x="3449782" y="2224782"/>
            <a:ext cx="914400" cy="1405467"/>
          </a:xfrm>
          <a:prstGeom prst="rect">
            <a:avLst/>
          </a:prstGeom>
        </p:spPr>
      </p:pic>
      <p:grpSp>
        <p:nvGrpSpPr>
          <p:cNvPr id="72" name="Group 71">
            <a:extLst>
              <a:ext uri="{FF2B5EF4-FFF2-40B4-BE49-F238E27FC236}">
                <a16:creationId xmlns:a16="http://schemas.microsoft.com/office/drawing/2014/main" id="{7CA2249C-DB23-47E1-7683-6858DDFF89BD}"/>
              </a:ext>
            </a:extLst>
          </p:cNvPr>
          <p:cNvGrpSpPr/>
          <p:nvPr/>
        </p:nvGrpSpPr>
        <p:grpSpPr>
          <a:xfrm>
            <a:off x="6609928" y="2224782"/>
            <a:ext cx="753626" cy="1513709"/>
            <a:chOff x="9177868" y="1784800"/>
            <a:chExt cx="753626" cy="1513709"/>
          </a:xfrm>
        </p:grpSpPr>
        <p:pic>
          <p:nvPicPr>
            <p:cNvPr id="73" name="Picture 72">
              <a:extLst>
                <a:ext uri="{FF2B5EF4-FFF2-40B4-BE49-F238E27FC236}">
                  <a16:creationId xmlns:a16="http://schemas.microsoft.com/office/drawing/2014/main" id="{F2FDA862-9FAA-B83B-C224-96C3E8205AE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9"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backgroundRemoval t="25044" b="56085" l="61276" r="71185">
                          <a14:foregroundMark x1="66211" y1="26631" x2="66287" y2="25926"/>
                          <a14:foregroundMark x1="66173" y1="26984" x2="66211" y2="26631"/>
                          <a14:foregroundMark x1="66078" y1="27866" x2="66173" y2="26984"/>
                          <a14:foregroundMark x1="66002" y1="28571" x2="66078" y2="27866"/>
                          <a14:foregroundMark x1="65964" y1="28924" x2="66002" y2="28571"/>
                          <a14:foregroundMark x1="65604" y1="32275" x2="65964" y2="28924"/>
                          <a14:foregroundMark x1="62187" y1="36155" x2="61276" y2="36332"/>
                          <a14:foregroundMark x1="65599" y1="54502" x2="65490" y2="56085"/>
                          <a14:backgroundMark x1="65490" y1="49206" x2="65490" y2="49206"/>
                          <a14:backgroundMark x1="65831" y1="49206" x2="65831" y2="49206"/>
                          <a14:backgroundMark x1="67654" y1="31393" x2="67768" y2="30688"/>
                          <a14:backgroundMark x1="68337" y1="28571" x2="68337" y2="28571"/>
                          <a14:backgroundMark x1="67084" y1="26631" x2="67084" y2="26631"/>
                          <a14:backgroundMark x1="63667" y1="26984" x2="63667" y2="26984"/>
                          <a14:backgroundMark x1="64351" y1="28571" x2="64351" y2="28571"/>
                          <a14:backgroundMark x1="65376" y1="28924" x2="65376" y2="28924"/>
                          <a14:backgroundMark x1="65376" y1="29101" x2="65376" y2="29101"/>
                          <a14:backgroundMark x1="65604" y1="28571" x2="65604" y2="28571"/>
                          <a14:backgroundMark x1="65831" y1="27866" x2="65831" y2="27866"/>
                          <a14:backgroundMark x1="65604" y1="26984" x2="65604" y2="26984"/>
                          <a14:backgroundMark x1="65604" y1="28042" x2="65718" y2="26631"/>
                          <a14:backgroundMark x1="65604" y1="48148" x2="65490" y2="54497"/>
                          <a14:backgroundMark x1="65604" y1="56437" x2="65148" y2="56614"/>
                          <a14:backgroundMark x1="65718" y1="48148" x2="65604" y2="47619"/>
                          <a14:backgroundMark x1="66629" y1="48501" x2="65718" y2="47795"/>
                        </a14:backgroundRemoval>
                      </a14:imgEffect>
                      <a14:imgEffect>
                        <a14:sharpenSoften amount="38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1097" t="21697" r="27485" b="42790"/>
            <a:stretch/>
          </p:blipFill>
          <p:spPr>
            <a:xfrm>
              <a:off x="9177868" y="1784800"/>
              <a:ext cx="753626" cy="1513709"/>
            </a:xfrm>
            <a:prstGeom prst="rect">
              <a:avLst/>
            </a:prstGeom>
          </p:spPr>
        </p:pic>
        <p:cxnSp>
          <p:nvCxnSpPr>
            <p:cNvPr id="74" name="Straight Connector 73">
              <a:extLst>
                <a:ext uri="{FF2B5EF4-FFF2-40B4-BE49-F238E27FC236}">
                  <a16:creationId xmlns:a16="http://schemas.microsoft.com/office/drawing/2014/main" id="{C87E7CA7-4D56-3FBF-D197-3422FDCBC00A}"/>
                </a:ext>
              </a:extLst>
            </p:cNvPr>
            <p:cNvCxnSpPr>
              <a:cxnSpLocks/>
            </p:cNvCxnSpPr>
            <p:nvPr/>
          </p:nvCxnSpPr>
          <p:spPr>
            <a:xfrm>
              <a:off x="9528741" y="2853559"/>
              <a:ext cx="0" cy="187096"/>
            </a:xfrm>
            <a:prstGeom prst="line">
              <a:avLst/>
            </a:prstGeom>
            <a:ln w="19050">
              <a:solidFill>
                <a:srgbClr val="B0497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CD4455BC-6F97-EF83-6C41-5EF855C1AA62}"/>
              </a:ext>
            </a:extLst>
          </p:cNvPr>
          <p:cNvGrpSpPr/>
          <p:nvPr/>
        </p:nvGrpSpPr>
        <p:grpSpPr>
          <a:xfrm>
            <a:off x="5001783" y="1969242"/>
            <a:ext cx="830179" cy="1405467"/>
            <a:chOff x="2162406" y="3630249"/>
            <a:chExt cx="830179" cy="1405467"/>
          </a:xfrm>
        </p:grpSpPr>
        <p:pic>
          <p:nvPicPr>
            <p:cNvPr id="76" name="Picture 75">
              <a:extLst>
                <a:ext uri="{FF2B5EF4-FFF2-40B4-BE49-F238E27FC236}">
                  <a16:creationId xmlns:a16="http://schemas.microsoft.com/office/drawing/2014/main" id="{8290DD25-ADFE-1D09-D75A-6FAD8D700A5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1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ackgroundRemoval t="18695" b="47443" l="37585" r="47950">
                          <a14:foregroundMark x1="42255" y1="45503" x2="42141" y2="47619"/>
                          <a14:foregroundMark x1="47494" y1="34039" x2="47722" y2="33862"/>
                          <a14:foregroundMark x1="38269" y1="31570" x2="37927" y2="33862"/>
                          <a14:foregroundMark x1="37927" y1="33686" x2="37585" y2="34215"/>
                          <a14:backgroundMark x1="39522" y1="27337" x2="39522" y2="27337"/>
                          <a14:backgroundMark x1="39522" y1="27337" x2="41458" y2="25926"/>
                        </a14:backgroundRemoval>
                      </a14:imgEffect>
                      <a14:imgEffect>
                        <a14:sharpenSoften amount="38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6659" t="15657" r="50763" b="51369"/>
            <a:stretch/>
          </p:blipFill>
          <p:spPr>
            <a:xfrm>
              <a:off x="2162406" y="3630249"/>
              <a:ext cx="830179" cy="1405467"/>
            </a:xfrm>
            <a:prstGeom prst="rect">
              <a:avLst/>
            </a:prstGeom>
          </p:spPr>
        </p:pic>
        <p:sp>
          <p:nvSpPr>
            <p:cNvPr id="77" name="Freeform 18">
              <a:extLst>
                <a:ext uri="{FF2B5EF4-FFF2-40B4-BE49-F238E27FC236}">
                  <a16:creationId xmlns:a16="http://schemas.microsoft.com/office/drawing/2014/main" id="{FB98F499-03B4-39C2-0FEC-DBD23FC5FD51}"/>
                </a:ext>
              </a:extLst>
            </p:cNvPr>
            <p:cNvSpPr/>
            <p:nvPr/>
          </p:nvSpPr>
          <p:spPr>
            <a:xfrm>
              <a:off x="2526112" y="4004199"/>
              <a:ext cx="52627" cy="120469"/>
            </a:xfrm>
            <a:custGeom>
              <a:avLst/>
              <a:gdLst>
                <a:gd name="connsiteX0" fmla="*/ 0 w 52627"/>
                <a:gd name="connsiteY0" fmla="*/ 34949 h 120469"/>
                <a:gd name="connsiteX1" fmla="*/ 39470 w 52627"/>
                <a:gd name="connsiteY1" fmla="*/ 2057 h 120469"/>
                <a:gd name="connsiteX2" fmla="*/ 46049 w 52627"/>
                <a:gd name="connsiteY2" fmla="*/ 87577 h 120469"/>
                <a:gd name="connsiteX3" fmla="*/ 52627 w 52627"/>
                <a:gd name="connsiteY3" fmla="*/ 120469 h 12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627" h="120469">
                  <a:moveTo>
                    <a:pt x="0" y="34949"/>
                  </a:moveTo>
                  <a:cubicBezTo>
                    <a:pt x="15897" y="14117"/>
                    <a:pt x="31795" y="-6714"/>
                    <a:pt x="39470" y="2057"/>
                  </a:cubicBezTo>
                  <a:cubicBezTo>
                    <a:pt x="47145" y="10828"/>
                    <a:pt x="43856" y="67842"/>
                    <a:pt x="46049" y="87577"/>
                  </a:cubicBezTo>
                  <a:cubicBezTo>
                    <a:pt x="48242" y="107312"/>
                    <a:pt x="50434" y="113890"/>
                    <a:pt x="52627" y="120469"/>
                  </a:cubicBezTo>
                </a:path>
              </a:pathLst>
            </a:custGeom>
            <a:noFill/>
            <a:ln w="28575">
              <a:solidFill>
                <a:srgbClr val="B0497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8" name="Freeform 19">
              <a:extLst>
                <a:ext uri="{FF2B5EF4-FFF2-40B4-BE49-F238E27FC236}">
                  <a16:creationId xmlns:a16="http://schemas.microsoft.com/office/drawing/2014/main" id="{BFBC9D3A-A7CC-8ABA-50A6-010BB8733FEB}"/>
                </a:ext>
              </a:extLst>
            </p:cNvPr>
            <p:cNvSpPr/>
            <p:nvPr/>
          </p:nvSpPr>
          <p:spPr>
            <a:xfrm>
              <a:off x="2565584" y="4703568"/>
              <a:ext cx="0" cy="92098"/>
            </a:xfrm>
            <a:custGeom>
              <a:avLst/>
              <a:gdLst>
                <a:gd name="connsiteX0" fmla="*/ 0 w 0"/>
                <a:gd name="connsiteY0" fmla="*/ 0 h 92098"/>
                <a:gd name="connsiteX1" fmla="*/ 0 w 0"/>
                <a:gd name="connsiteY1" fmla="*/ 92098 h 92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92098">
                  <a:moveTo>
                    <a:pt x="0" y="0"/>
                  </a:moveTo>
                  <a:lnTo>
                    <a:pt x="0" y="92098"/>
                  </a:lnTo>
                </a:path>
              </a:pathLst>
            </a:custGeom>
            <a:noFill/>
            <a:ln w="28575">
              <a:solidFill>
                <a:srgbClr val="B0497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79" name="TextBox 78">
            <a:extLst>
              <a:ext uri="{FF2B5EF4-FFF2-40B4-BE49-F238E27FC236}">
                <a16:creationId xmlns:a16="http://schemas.microsoft.com/office/drawing/2014/main" id="{968089E5-19A9-435C-F9AA-B08F3F061829}"/>
              </a:ext>
            </a:extLst>
          </p:cNvPr>
          <p:cNvSpPr txBox="1"/>
          <p:nvPr/>
        </p:nvSpPr>
        <p:spPr>
          <a:xfrm>
            <a:off x="1265761" y="344197"/>
            <a:ext cx="966048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b)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Trong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bốn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đèn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lồng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màu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đỏ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đèn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lồng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nào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ghi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phép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tính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có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kết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quả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lớn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nhất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đèn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lồng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nào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ghi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phép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tính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có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kết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quả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bé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nhất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?</a:t>
            </a:r>
            <a:endParaRPr kumimoji="0" lang="vi-VN" sz="4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26CC0479-C8D1-CE59-F646-2BFC9E1DFC81}"/>
              </a:ext>
            </a:extLst>
          </p:cNvPr>
          <p:cNvSpPr txBox="1"/>
          <p:nvPr/>
        </p:nvSpPr>
        <p:spPr>
          <a:xfrm>
            <a:off x="2212653" y="5789418"/>
            <a:ext cx="2474258" cy="646331"/>
          </a:xfrm>
          <a:prstGeom prst="rect">
            <a:avLst/>
          </a:prstGeom>
          <a:solidFill>
            <a:srgbClr val="EF5F5F"/>
          </a:solidFill>
          <a:effectLst>
            <a:softEdge rad="127000"/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8 + 7 = 15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7DB33094-49B7-FF41-E1C7-DA0201512752}"/>
              </a:ext>
            </a:extLst>
          </p:cNvPr>
          <p:cNvSpPr txBox="1"/>
          <p:nvPr/>
        </p:nvSpPr>
        <p:spPr>
          <a:xfrm>
            <a:off x="7505091" y="5789418"/>
            <a:ext cx="2474258" cy="646331"/>
          </a:xfrm>
          <a:prstGeom prst="rect">
            <a:avLst/>
          </a:prstGeom>
          <a:solidFill>
            <a:srgbClr val="EF5F5F"/>
          </a:solidFill>
          <a:effectLst>
            <a:softEdge rad="127000"/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6 + 5 = 11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9635862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" dur="2000" fill="hold"/>
                                        <p:tgtEl>
                                          <p:spTgt spid="7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1.85185E-6 L -0.18463 -0.02245 " pathEditMode="relative" rAng="0" ptsTypes="AA">
                                      <p:cBhvr>
                                        <p:cTn id="23" dur="2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232" y="-113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32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6" dur="2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" dur="5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8" dur="5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9" dur="500" fill="hold">
                                          <p:stCondLst>
                                            <p:cond delay="15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0" dur="5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7" dur="2000" fill="hold"/>
                                        <p:tgtEl>
                                          <p:spTgt spid="7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8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3.33333E-6 L -0.30755 0.2382 " pathEditMode="relative" rAng="0" ptsTypes="AA">
                                      <p:cBhvr>
                                        <p:cTn id="39" dur="2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378" y="1189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32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2" dur="2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" dur="5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4" dur="5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5" dur="500" fill="hold">
                                          <p:stCondLst>
                                            <p:cond delay="150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6" dur="5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53" dur="2000" fill="hold"/>
                                        <p:tgtEl>
                                          <p:spTgt spid="7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54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125E-6 -2.22222E-6 L 0.27187 0.06528 " pathEditMode="relative" rAng="0" ptsTypes="AA">
                                      <p:cBhvr>
                                        <p:cTn id="55" dur="2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594" y="32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000"/>
                            </p:stCondLst>
                            <p:childTnLst>
                              <p:par>
                                <p:cTn id="57" presetID="32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8" dur="2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9" dur="5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0" dur="5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1" dur="500" fill="hold">
                                          <p:stCondLst>
                                            <p:cond delay="150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2" dur="5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00"/>
                            </p:stCondLst>
                            <p:childTnLst>
                              <p:par>
                                <p:cTn id="8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/>
      <p:bldP spid="69" grpId="1"/>
      <p:bldP spid="79" grpId="0"/>
      <p:bldP spid="80" grpId="0" animBg="1"/>
      <p:bldP spid="81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16D0589B-64CE-EF22-0766-A84C1EF305CC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t="5405" b="1124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405B9906-B319-03F0-7ED6-0FC149E1C9C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90647" y="223551"/>
            <a:ext cx="11229805" cy="220084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6023298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35531" y="0"/>
            <a:ext cx="11597087" cy="6527800"/>
          </a:xfrm>
          <a:prstGeom prst="roundRect">
            <a:avLst/>
          </a:prstGeom>
          <a:solidFill>
            <a:schemeClr val="lt1">
              <a:alpha val="98000"/>
            </a:schemeClr>
          </a:solidFill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5451" y="408871"/>
            <a:ext cx="2985745" cy="152214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8" cstate="hq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4487" b="90000" l="0" r="997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5699" y="1741715"/>
            <a:ext cx="1352124" cy="1189324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10" cstate="print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2479" b="21994"/>
          <a:stretch/>
        </p:blipFill>
        <p:spPr>
          <a:xfrm>
            <a:off x="6591052" y="1931016"/>
            <a:ext cx="1220855" cy="623991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91245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42143" y="1712509"/>
            <a:ext cx="1132223" cy="1163926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14" cstate="print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2399" b="89899" l="9942" r="92219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4686" r="9049" b="13142"/>
          <a:stretch/>
        </p:blipFill>
        <p:spPr>
          <a:xfrm rot="1480545">
            <a:off x="2603128" y="1634349"/>
            <a:ext cx="1113445" cy="1147239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16" cstate="print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10000" b="90000" l="3400" r="97100">
                        <a14:foregroundMark x1="17100" y1="48611" x2="17800" y2="66574"/>
                        <a14:foregroundMark x1="30900" y1="51667" x2="23400" y2="55185"/>
                        <a14:foregroundMark x1="63100" y1="42037" x2="80600" y2="3574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4946" b="25822"/>
          <a:stretch/>
        </p:blipFill>
        <p:spPr>
          <a:xfrm>
            <a:off x="10376569" y="1828288"/>
            <a:ext cx="1265407" cy="809503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18" cstate="print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2558" b="27494" l="4300" r="42600">
                        <a14:foregroundMark x1="18800" y1="9974" x2="23600" y2="12916"/>
                        <a14:foregroundMark x1="25400" y1="8696" x2="22200" y2="1163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129" t="4073" r="56344" b="72981"/>
          <a:stretch/>
        </p:blipFill>
        <p:spPr>
          <a:xfrm>
            <a:off x="4356472" y="1954073"/>
            <a:ext cx="1231118" cy="558906"/>
          </a:xfrm>
          <a:prstGeom prst="rect">
            <a:avLst/>
          </a:prstGeom>
        </p:spPr>
      </p:pic>
      <p:sp>
        <p:nvSpPr>
          <p:cNvPr id="3" name="Oval 2"/>
          <p:cNvSpPr/>
          <p:nvPr/>
        </p:nvSpPr>
        <p:spPr>
          <a:xfrm>
            <a:off x="1050474" y="2677605"/>
            <a:ext cx="460638" cy="506865"/>
          </a:xfrm>
          <a:prstGeom prst="ellipse">
            <a:avLst/>
          </a:prstGeom>
          <a:ln w="19050"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1</a:t>
            </a:r>
          </a:p>
        </p:txBody>
      </p:sp>
      <p:sp>
        <p:nvSpPr>
          <p:cNvPr id="22" name="Oval 21"/>
          <p:cNvSpPr/>
          <p:nvPr/>
        </p:nvSpPr>
        <p:spPr>
          <a:xfrm>
            <a:off x="2911341" y="2677605"/>
            <a:ext cx="460638" cy="506865"/>
          </a:xfrm>
          <a:prstGeom prst="ellipse">
            <a:avLst/>
          </a:prstGeom>
          <a:ln w="19050"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</a:p>
        </p:txBody>
      </p:sp>
      <p:sp>
        <p:nvSpPr>
          <p:cNvPr id="23" name="Oval 22"/>
          <p:cNvSpPr/>
          <p:nvPr/>
        </p:nvSpPr>
        <p:spPr>
          <a:xfrm>
            <a:off x="4784139" y="2677604"/>
            <a:ext cx="460638" cy="506865"/>
          </a:xfrm>
          <a:prstGeom prst="ellipse">
            <a:avLst/>
          </a:prstGeom>
          <a:ln w="19050"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3</a:t>
            </a:r>
          </a:p>
        </p:txBody>
      </p:sp>
      <p:sp>
        <p:nvSpPr>
          <p:cNvPr id="24" name="Oval 23"/>
          <p:cNvSpPr/>
          <p:nvPr/>
        </p:nvSpPr>
        <p:spPr>
          <a:xfrm>
            <a:off x="6971161" y="2677603"/>
            <a:ext cx="460638" cy="506865"/>
          </a:xfrm>
          <a:prstGeom prst="ellipse">
            <a:avLst/>
          </a:prstGeom>
          <a:ln w="19050"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4</a:t>
            </a:r>
          </a:p>
        </p:txBody>
      </p:sp>
      <p:sp>
        <p:nvSpPr>
          <p:cNvPr id="25" name="Oval 24"/>
          <p:cNvSpPr/>
          <p:nvPr/>
        </p:nvSpPr>
        <p:spPr>
          <a:xfrm>
            <a:off x="8777936" y="2677604"/>
            <a:ext cx="460638" cy="506865"/>
          </a:xfrm>
          <a:prstGeom prst="ellipse">
            <a:avLst/>
          </a:prstGeom>
          <a:ln w="19050"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5</a:t>
            </a:r>
          </a:p>
        </p:txBody>
      </p:sp>
      <p:sp>
        <p:nvSpPr>
          <p:cNvPr id="26" name="Oval 25"/>
          <p:cNvSpPr/>
          <p:nvPr/>
        </p:nvSpPr>
        <p:spPr>
          <a:xfrm>
            <a:off x="10778953" y="2677603"/>
            <a:ext cx="460638" cy="506865"/>
          </a:xfrm>
          <a:prstGeom prst="ellipse">
            <a:avLst/>
          </a:prstGeom>
          <a:ln w="19050"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6</a:t>
            </a:r>
          </a:p>
        </p:txBody>
      </p:sp>
      <p:pic>
        <p:nvPicPr>
          <p:cNvPr id="27" name="59c3c5f047238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-967468" y="-459468"/>
            <a:ext cx="609600" cy="609600"/>
          </a:xfrm>
          <a:prstGeom prst="rect">
            <a:avLst/>
          </a:prstGeom>
        </p:spPr>
      </p:pic>
      <p:sp>
        <p:nvSpPr>
          <p:cNvPr id="28" name="Rectangle 27"/>
          <p:cNvSpPr/>
          <p:nvPr/>
        </p:nvSpPr>
        <p:spPr>
          <a:xfrm>
            <a:off x="878334" y="3843902"/>
            <a:ext cx="182934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60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8 + 3 =</a:t>
            </a:r>
          </a:p>
        </p:txBody>
      </p:sp>
      <p:sp>
        <p:nvSpPr>
          <p:cNvPr id="29" name="Rectangle 28"/>
          <p:cNvSpPr/>
          <p:nvPr/>
        </p:nvSpPr>
        <p:spPr>
          <a:xfrm>
            <a:off x="2578522" y="3843902"/>
            <a:ext cx="75533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6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11</a:t>
            </a:r>
          </a:p>
        </p:txBody>
      </p:sp>
      <p:sp>
        <p:nvSpPr>
          <p:cNvPr id="30" name="Rectangle 29"/>
          <p:cNvSpPr/>
          <p:nvPr/>
        </p:nvSpPr>
        <p:spPr>
          <a:xfrm>
            <a:off x="878334" y="4667105"/>
            <a:ext cx="1832848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60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6 + 7 =</a:t>
            </a:r>
          </a:p>
        </p:txBody>
      </p:sp>
      <p:sp>
        <p:nvSpPr>
          <p:cNvPr id="31" name="Rectangle 30"/>
          <p:cNvSpPr/>
          <p:nvPr/>
        </p:nvSpPr>
        <p:spPr>
          <a:xfrm>
            <a:off x="2591061" y="4645526"/>
            <a:ext cx="75533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6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13</a:t>
            </a:r>
          </a:p>
        </p:txBody>
      </p:sp>
      <p:pic>
        <p:nvPicPr>
          <p:cNvPr id="32" name="59c3c5f047238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310899" y="-1170314"/>
            <a:ext cx="609600" cy="609600"/>
          </a:xfrm>
          <a:prstGeom prst="rect">
            <a:avLst/>
          </a:prstGeom>
        </p:spPr>
      </p:pic>
      <p:sp>
        <p:nvSpPr>
          <p:cNvPr id="33" name="Rectangle 32"/>
          <p:cNvSpPr/>
          <p:nvPr/>
        </p:nvSpPr>
        <p:spPr>
          <a:xfrm>
            <a:off x="4749165" y="3834082"/>
            <a:ext cx="182934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60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4 + 7 =</a:t>
            </a:r>
          </a:p>
        </p:txBody>
      </p:sp>
      <p:sp>
        <p:nvSpPr>
          <p:cNvPr id="34" name="Rectangle 33"/>
          <p:cNvSpPr/>
          <p:nvPr/>
        </p:nvSpPr>
        <p:spPr>
          <a:xfrm>
            <a:off x="6449353" y="3834082"/>
            <a:ext cx="75533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6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11</a:t>
            </a:r>
          </a:p>
        </p:txBody>
      </p:sp>
      <p:pic>
        <p:nvPicPr>
          <p:cNvPr id="35" name="59c3c5f047238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91761" y="-1170314"/>
            <a:ext cx="609600" cy="609600"/>
          </a:xfrm>
          <a:prstGeom prst="rect">
            <a:avLst/>
          </a:prstGeom>
        </p:spPr>
      </p:pic>
      <p:sp>
        <p:nvSpPr>
          <p:cNvPr id="36" name="Rectangle 35"/>
          <p:cNvSpPr/>
          <p:nvPr/>
        </p:nvSpPr>
        <p:spPr>
          <a:xfrm>
            <a:off x="4749165" y="4716065"/>
            <a:ext cx="199926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60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5 + 8 = </a:t>
            </a:r>
          </a:p>
        </p:txBody>
      </p:sp>
      <p:sp>
        <p:nvSpPr>
          <p:cNvPr id="37" name="Rectangle 36"/>
          <p:cNvSpPr/>
          <p:nvPr/>
        </p:nvSpPr>
        <p:spPr>
          <a:xfrm>
            <a:off x="6449353" y="4716065"/>
            <a:ext cx="75533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6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13</a:t>
            </a:r>
          </a:p>
        </p:txBody>
      </p:sp>
      <p:pic>
        <p:nvPicPr>
          <p:cNvPr id="38" name="59c3c5f047238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2269803" y="-1245694"/>
            <a:ext cx="609600" cy="609600"/>
          </a:xfrm>
          <a:prstGeom prst="rect">
            <a:avLst/>
          </a:prstGeom>
        </p:spPr>
      </p:pic>
      <p:sp>
        <p:nvSpPr>
          <p:cNvPr id="39" name="Rectangle 38"/>
          <p:cNvSpPr/>
          <p:nvPr/>
        </p:nvSpPr>
        <p:spPr>
          <a:xfrm>
            <a:off x="8904488" y="3843902"/>
            <a:ext cx="182934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60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4 + 9 =</a:t>
            </a:r>
          </a:p>
        </p:txBody>
      </p:sp>
      <p:sp>
        <p:nvSpPr>
          <p:cNvPr id="40" name="Rectangle 39"/>
          <p:cNvSpPr/>
          <p:nvPr/>
        </p:nvSpPr>
        <p:spPr>
          <a:xfrm>
            <a:off x="10604676" y="3843902"/>
            <a:ext cx="75533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6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13</a:t>
            </a:r>
          </a:p>
        </p:txBody>
      </p:sp>
      <p:pic>
        <p:nvPicPr>
          <p:cNvPr id="41" name="59c3c5f047238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3097839" y="-1282328"/>
            <a:ext cx="609600" cy="609600"/>
          </a:xfrm>
          <a:prstGeom prst="rect">
            <a:avLst/>
          </a:prstGeom>
        </p:spPr>
      </p:pic>
      <p:sp>
        <p:nvSpPr>
          <p:cNvPr id="42" name="Rectangle 41"/>
          <p:cNvSpPr/>
          <p:nvPr/>
        </p:nvSpPr>
        <p:spPr>
          <a:xfrm>
            <a:off x="8933774" y="4667105"/>
            <a:ext cx="199926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60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9 + 5 = </a:t>
            </a:r>
          </a:p>
        </p:txBody>
      </p:sp>
      <p:sp>
        <p:nvSpPr>
          <p:cNvPr id="43" name="Rectangle 42"/>
          <p:cNvSpPr/>
          <p:nvPr/>
        </p:nvSpPr>
        <p:spPr>
          <a:xfrm>
            <a:off x="10633962" y="4667105"/>
            <a:ext cx="75533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6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14</a:t>
            </a:r>
          </a:p>
        </p:txBody>
      </p:sp>
      <p:pic>
        <p:nvPicPr>
          <p:cNvPr id="44" name="59c3c5f047238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4051672" y="-1292426"/>
            <a:ext cx="609600" cy="609600"/>
          </a:xfrm>
          <a:prstGeom prst="rect">
            <a:avLst/>
          </a:prstGeom>
        </p:spPr>
      </p:pic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30FBCE23-5C6D-730A-032F-911E8FA76E77}"/>
              </a:ext>
            </a:extLst>
          </p:cNvPr>
          <p:cNvSpPr/>
          <p:nvPr/>
        </p:nvSpPr>
        <p:spPr>
          <a:xfrm>
            <a:off x="329609" y="5592726"/>
            <a:ext cx="11706447" cy="1010093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228600" indent="-228600">
              <a:buAutoNum type="arabicPeriod"/>
            </a:pPr>
            <a:r>
              <a:rPr lang="en-US" altLang="zh-CN" dirty="0"/>
              <a:t>GV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để</a:t>
            </a:r>
            <a:r>
              <a:rPr lang="en-US" altLang="zh-CN" baseline="0" dirty="0"/>
              <a:t> HS </a:t>
            </a:r>
            <a:r>
              <a:rPr lang="en-US" altLang="zh-CN" baseline="0" dirty="0" err="1"/>
              <a:t>chọn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số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của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viên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kẹo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yêu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thích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bất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kỳ</a:t>
            </a:r>
            <a:r>
              <a:rPr lang="en-US" altLang="zh-CN" baseline="0" dirty="0"/>
              <a:t>.</a:t>
            </a:r>
          </a:p>
          <a:p>
            <a:pPr marL="0" indent="0">
              <a:buNone/>
            </a:pPr>
            <a:r>
              <a:rPr lang="en-US" altLang="zh-CN" baseline="0" dirty="0" err="1"/>
              <a:t>Mỗi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viên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kẹo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sẽ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xuất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hiện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ra</a:t>
            </a:r>
            <a:r>
              <a:rPr lang="en-US" altLang="zh-CN" baseline="0" dirty="0"/>
              <a:t> 1 </a:t>
            </a:r>
            <a:r>
              <a:rPr lang="en-US" altLang="zh-CN" baseline="0" dirty="0" err="1"/>
              <a:t>phép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tính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và</a:t>
            </a:r>
            <a:r>
              <a:rPr lang="en-US" altLang="zh-CN" baseline="0" dirty="0"/>
              <a:t> HS </a:t>
            </a:r>
            <a:r>
              <a:rPr lang="en-US" altLang="zh-CN" baseline="0" dirty="0" err="1"/>
              <a:t>trả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lời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nhanh</a:t>
            </a:r>
            <a:r>
              <a:rPr lang="en-US" altLang="zh-CN" baseline="0" dirty="0"/>
              <a:t>, </a:t>
            </a:r>
          </a:p>
          <a:p>
            <a:pPr marL="0" indent="0">
              <a:buNone/>
            </a:pPr>
            <a:r>
              <a:rPr lang="en-US" altLang="zh-CN" baseline="0" dirty="0" err="1"/>
              <a:t>Trả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lời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xong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giáo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viên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bấm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vào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phép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tính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đó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sẽ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xuất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hiện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kết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quả</a:t>
            </a:r>
            <a:endParaRPr lang="en-US" altLang="zh-CN" baseline="0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199174197"/>
      </p:ext>
    </p:extLst>
  </p:cSld>
  <p:clrMapOvr>
    <a:masterClrMapping/>
  </p:clrMapOvr>
  <p:transition spd="med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7"/>
                </p:tgtEl>
              </p:cMediaNode>
            </p:audio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3" dur="4576" fill="hold"/>
                                        <p:tgtEl>
                                          <p:spTgt spid="2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34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5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1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5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6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1" dur="4576" fill="hold"/>
                                        <p:tgtEl>
                                          <p:spTgt spid="3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audio>
              <p:cMediaNode vol="80000">
                <p:cTn id="6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2"/>
                </p:tgtEl>
              </p:cMediaNode>
            </p:audio>
            <p:seq concurrent="1" nextAc="seek">
              <p:cTn id="69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" fill="hold">
                      <p:stCondLst>
                        <p:cond delay="0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6" dur="4576" fill="hold"/>
                                        <p:tgtEl>
                                          <p:spTgt spid="3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7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8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5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3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87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8" fill="hold">
                      <p:stCondLst>
                        <p:cond delay="0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audio>
              <p:cMediaNode vol="80000">
                <p:cTn id="9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5"/>
                </p:tgtEl>
              </p:cMediaNode>
            </p:audio>
            <p:seq concurrent="1" nextAc="seek">
              <p:cTn id="94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5" fill="hold">
                      <p:stCondLst>
                        <p:cond delay="0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1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5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6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1" dur="4576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audio>
              <p:cMediaNode vol="80000">
                <p:cTn id="11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8"/>
                </p:tgtEl>
              </p:cMediaNode>
            </p:audio>
            <p:seq concurrent="1" nextAc="seek">
              <p:cTn id="119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0" fill="hold">
                      <p:stCondLst>
                        <p:cond delay="0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6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5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1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6" dur="4576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  <p:seq concurrent="1" nextAc="seek">
              <p:cTn id="137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" fill="hold">
                      <p:stCondLst>
                        <p:cond delay="0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audio>
              <p:cMediaNode vol="80000">
                <p:cTn id="1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1"/>
                </p:tgtEl>
              </p:cMediaNode>
            </p:audio>
            <p:seq concurrent="1" nextAc="seek">
              <p:cTn id="144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5" fill="hold">
                      <p:stCondLst>
                        <p:cond delay="0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57" dur="4576" fill="hold"/>
                                        <p:tgtEl>
                                          <p:spTgt spid="4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158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9" fill="hold">
                      <p:stCondLst>
                        <p:cond delay="0"/>
                      </p:stCondLst>
                      <p:childTnLst>
                        <p:par>
                          <p:cTn id="160" fill="hold">
                            <p:stCondLst>
                              <p:cond delay="0"/>
                            </p:stCondLst>
                            <p:childTnLst>
                              <p:par>
                                <p:cTn id="16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audio>
              <p:cMediaNode vol="80000">
                <p:cTn id="16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4"/>
                </p:tgtEl>
              </p:cMediaNode>
            </p:audio>
          </p:childTnLst>
        </p:cTn>
      </p:par>
    </p:tnLst>
    <p:bldLst>
      <p:bldP spid="3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8" grpId="0"/>
      <p:bldP spid="29" grpId="0"/>
      <p:bldP spid="30" grpId="0"/>
      <p:bldP spid="31" grpId="0"/>
      <p:bldP spid="33" grpId="0"/>
      <p:bldP spid="34" grpId="0"/>
      <p:bldP spid="36" grpId="0"/>
      <p:bldP spid="37" grpId="0"/>
      <p:bldP spid="39" grpId="0"/>
      <p:bldP spid="40" grpId="0"/>
      <p:bldP spid="42" grpId="0"/>
      <p:bldP spid="43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FC3823D9-664D-060A-CEBA-48EEE811CB93}"/>
              </a:ext>
            </a:extLst>
          </p:cNvPr>
          <p:cNvSpPr/>
          <p:nvPr/>
        </p:nvSpPr>
        <p:spPr>
          <a:xfrm>
            <a:off x="395900" y="586259"/>
            <a:ext cx="11185451" cy="6188149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" name="Picture 13" descr="Logo, company name&#10;&#10;Description automatically generated">
            <a:extLst>
              <a:ext uri="{FF2B5EF4-FFF2-40B4-BE49-F238E27FC236}">
                <a16:creationId xmlns:a16="http://schemas.microsoft.com/office/drawing/2014/main" id="{1AD4B519-FBB0-A063-58D7-FEB3365FB6E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65972" y="233314"/>
            <a:ext cx="1213756" cy="1213756"/>
          </a:xfrm>
          <a:prstGeom prst="rect">
            <a:avLst/>
          </a:prstGeom>
        </p:spPr>
      </p:pic>
      <p:sp>
        <p:nvSpPr>
          <p:cNvPr id="7" name="Rectangle 6"/>
          <p:cNvSpPr/>
          <p:nvPr/>
        </p:nvSpPr>
        <p:spPr>
          <a:xfrm>
            <a:off x="1435112" y="4075169"/>
            <a:ext cx="6956751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17" marR="0" lvl="0" indent="-342917" algn="l" defTabSz="9144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è"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Bahnschrift SemiBold Condensed" panose="020B0502040204020203" pitchFamily="34" charset="0"/>
                <a:ea typeface="Cambria" panose="02040503050406030204" pitchFamily="18" charset="0"/>
                <a:cs typeface="+mn-cs"/>
                <a:sym typeface="Wingdings" panose="05000000000000000000" pitchFamily="2" charset="2"/>
              </a:rPr>
              <a:t>Mời bạn  QUYÉT MÃ ZALO </a:t>
            </a:r>
            <a:r>
              <a:rPr kumimoji="0" lang="vi-VN" sz="24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Bahnschrift SemiBold Condensed" panose="020B0502040204020203" pitchFamily="34" charset="0"/>
                <a:ea typeface="Cambria" panose="02040503050406030204" pitchFamily="18" charset="0"/>
                <a:cs typeface="+mn-cs"/>
                <a:sym typeface="Wingdings" panose="05000000000000000000" pitchFamily="2" charset="2"/>
              </a:rPr>
              <a:t>HƯƠNG THẢO CHÍNH CHỦ ĐỂ ĐƯỢC HỖ TRỢ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Bahnschrift SemiBold Condensed" panose="020B0502040204020203" pitchFamily="34" charset="0"/>
              <a:ea typeface="Cambria" panose="02040503050406030204" pitchFamily="18" charset="0"/>
              <a:cs typeface="+mn-cs"/>
              <a:sym typeface="Wingdings" panose="05000000000000000000" pitchFamily="2" charset="2"/>
            </a:endParaRPr>
          </a:p>
          <a:p>
            <a:pPr marL="342917" marR="0" lvl="0" indent="-342917" algn="l" defTabSz="9144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è"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Bahnschrift SemiBold Condensed" panose="020B0502040204020203" pitchFamily="34" charset="0"/>
                <a:ea typeface="Cambria" panose="02040503050406030204" pitchFamily="18" charset="0"/>
                <a:cs typeface="+mn-cs"/>
                <a:sym typeface="Wingdings" panose="05000000000000000000" pitchFamily="2" charset="2"/>
              </a:rPr>
              <a:t> Để cập nhật các tài liệu  mới  và hay nhất cấp tiểu học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Bahnschrift SemiBold Condensed" panose="020B0502040204020203" pitchFamily="34" charset="0"/>
              <a:ea typeface="微软雅黑"/>
              <a:cs typeface="+mn-cs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1515858" y="2768117"/>
            <a:ext cx="6096000" cy="954107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Bahnschrift SemiBold Condensed" panose="020B0502040204020203" pitchFamily="34" charset="0"/>
                <a:ea typeface="Segoe UI Emoji" panose="020B0502040204020203" pitchFamily="34" charset="0"/>
                <a:cs typeface="+mn-cs"/>
              </a:rPr>
              <a:t>( Tặng kèm ga word, ga buổi 2, đề thi, phiếu ngày, BTCT...) nhắn e gửi 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014255" y="827071"/>
            <a:ext cx="951196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Segoe UI Black" panose="020B0A02040204020203" pitchFamily="34" charset="0"/>
                <a:ea typeface="Segoe UI Black" panose="020B0A02040204020203" pitchFamily="34" charset="0"/>
                <a:cs typeface="+mn-cs"/>
              </a:rPr>
              <a:t>BỘ BÀI GIẢNG ĐIỆN TỬ LỚP 12345 HƯƠNG THẢO SOẠN MỚI NĂM NAY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Segoe UI Black" panose="020B0A02040204020203" pitchFamily="34" charset="0"/>
                <a:ea typeface="Segoe UI Black" panose="020B0A02040204020203" pitchFamily="34" charset="0"/>
                <a:cs typeface="+mn-cs"/>
              </a:rPr>
              <a:t>- SÁCH KNTT- CTST- CÁNH DIỀU-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E10DD8CD-015F-3B93-BA03-44B0C26DDD8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978979" y="2428887"/>
            <a:ext cx="3393871" cy="335112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54036211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6082B6A5-CD1F-1CA7-08BD-F80BD91D6EB2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t="3380" b="21792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7C2524D1-457B-9DC7-6D0E-A8B9BCE58B6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082301" y="111431"/>
            <a:ext cx="5068299" cy="3814849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4182396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7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210644" y="512034"/>
            <a:ext cx="4308263" cy="2891250"/>
            <a:chOff x="210559" y="170974"/>
            <a:chExt cx="4308263" cy="2891250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7 + 5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 rot="1947876" flipH="1">
              <a:off x="210559" y="170974"/>
              <a:ext cx="1692321" cy="1975197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141" y="342966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157" y="345679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1718" y="4239672"/>
            <a:ext cx="2843571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12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72790328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prestig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4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0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2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8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2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4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8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0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4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6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8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2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4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8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0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4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6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0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2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2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NhacCacVongQuayCuaChiecNonKyDieu-VA-6226417 (vide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17682" y="687705"/>
            <a:ext cx="4128537" cy="2941114"/>
            <a:chOff x="390285" y="121110"/>
            <a:chExt cx="4128537" cy="294111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6 + 7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rcRect/>
            <a:stretch/>
          </p:blipFill>
          <p:spPr>
            <a:xfrm rot="208800">
              <a:off x="390285" y="121110"/>
              <a:ext cx="1537932" cy="1442318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38453" y="365519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89469" y="368232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59030" y="4465207"/>
            <a:ext cx="2843571" cy="997527"/>
          </a:xfrm>
          <a:prstGeom prst="hexagon">
            <a:avLst/>
          </a:prstGeom>
          <a:solidFill>
            <a:srgbClr val="00B05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13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3143639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215770" y="831838"/>
            <a:ext cx="4425806" cy="2787125"/>
            <a:chOff x="93016" y="275099"/>
            <a:chExt cx="4425806" cy="2787125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C00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9 + 5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rcRect/>
            <a:stretch/>
          </p:blipFill>
          <p:spPr>
            <a:xfrm rot="208800">
              <a:off x="93016" y="275099"/>
              <a:ext cx="2368218" cy="1575061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833810" y="3645343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784826" y="3672473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354387" y="4455351"/>
            <a:ext cx="2843571" cy="997527"/>
          </a:xfrm>
          <a:prstGeom prst="hexagon">
            <a:avLst/>
          </a:prstGeom>
          <a:solidFill>
            <a:srgbClr val="00CC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14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2995244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119719" cy="2879762"/>
            <a:chOff x="399103" y="182462"/>
            <a:chExt cx="4119719" cy="287976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8 + 8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2534" y="4314333"/>
            <a:ext cx="2843571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16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5197309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349117" y="-61679"/>
            <a:ext cx="4169705" cy="3123903"/>
            <a:chOff x="349117" y="-61679"/>
            <a:chExt cx="4169705" cy="3123903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8 + 4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rcRect/>
            <a:stretch/>
          </p:blipFill>
          <p:spPr>
            <a:xfrm rot="647168" flipH="1">
              <a:off x="349117" y="-61679"/>
              <a:ext cx="1692321" cy="1692321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056" y="308860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072" y="311573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1633" y="3898612"/>
            <a:ext cx="2843571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12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4538316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119719" cy="2879762"/>
            <a:chOff x="399103" y="182462"/>
            <a:chExt cx="4119719" cy="287976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7 + 4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2534" y="4314333"/>
            <a:ext cx="2843571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11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995725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FC7071F3-9698-A103-C4CB-C884F4802DD6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t="2364" b="11932"/>
          <a:stretch/>
        </p:blipFill>
        <p:spPr>
          <a:xfrm>
            <a:off x="-1" y="0"/>
            <a:ext cx="12192001" cy="6858001"/>
          </a:xfrm>
          <a:prstGeom prst="rect">
            <a:avLst/>
          </a:prstGeom>
        </p:spPr>
      </p:pic>
      <p:sp>
        <p:nvSpPr>
          <p:cNvPr id="5" name="Rectangle: Rounded Corners 2">
            <a:extLst>
              <a:ext uri="{FF2B5EF4-FFF2-40B4-BE49-F238E27FC236}">
                <a16:creationId xmlns:a16="http://schemas.microsoft.com/office/drawing/2014/main" id="{EE5781EE-51A9-BB99-7B55-4F1572306D99}"/>
              </a:ext>
            </a:extLst>
          </p:cNvPr>
          <p:cNvSpPr/>
          <p:nvPr/>
        </p:nvSpPr>
        <p:spPr>
          <a:xfrm>
            <a:off x="415470" y="314325"/>
            <a:ext cx="8465318" cy="4997297"/>
          </a:xfrm>
          <a:custGeom>
            <a:avLst/>
            <a:gdLst>
              <a:gd name="csX0" fmla="*/ 0 w 8465318"/>
              <a:gd name="csY0" fmla="*/ 832899 h 4997297"/>
              <a:gd name="csX1" fmla="*/ 832899 w 8465318"/>
              <a:gd name="csY1" fmla="*/ 0 h 4997297"/>
              <a:gd name="csX2" fmla="*/ 7632419 w 8465318"/>
              <a:gd name="csY2" fmla="*/ 0 h 4997297"/>
              <a:gd name="csX3" fmla="*/ 8465318 w 8465318"/>
              <a:gd name="csY3" fmla="*/ 832899 h 4997297"/>
              <a:gd name="csX4" fmla="*/ 8465318 w 8465318"/>
              <a:gd name="csY4" fmla="*/ 4164398 h 4997297"/>
              <a:gd name="csX5" fmla="*/ 7632419 w 8465318"/>
              <a:gd name="csY5" fmla="*/ 4997297 h 4997297"/>
              <a:gd name="csX6" fmla="*/ 832899 w 8465318"/>
              <a:gd name="csY6" fmla="*/ 4997297 h 4997297"/>
              <a:gd name="csX7" fmla="*/ 0 w 8465318"/>
              <a:gd name="csY7" fmla="*/ 4164398 h 4997297"/>
              <a:gd name="csX8" fmla="*/ 0 w 8465318"/>
              <a:gd name="csY8" fmla="*/ 832899 h 4997297"/>
              <a:gd name="csX0" fmla="*/ 0 w 8465318"/>
              <a:gd name="csY0" fmla="*/ 832899 h 4997297"/>
              <a:gd name="csX1" fmla="*/ 832899 w 8465318"/>
              <a:gd name="csY1" fmla="*/ 0 h 4997297"/>
              <a:gd name="csX2" fmla="*/ 7632419 w 8465318"/>
              <a:gd name="csY2" fmla="*/ 0 h 4997297"/>
              <a:gd name="csX3" fmla="*/ 8465318 w 8465318"/>
              <a:gd name="csY3" fmla="*/ 832899 h 4997297"/>
              <a:gd name="csX4" fmla="*/ 8465318 w 8465318"/>
              <a:gd name="csY4" fmla="*/ 4164398 h 4997297"/>
              <a:gd name="csX5" fmla="*/ 7632419 w 8465318"/>
              <a:gd name="csY5" fmla="*/ 4997297 h 4997297"/>
              <a:gd name="csX6" fmla="*/ 832899 w 8465318"/>
              <a:gd name="csY6" fmla="*/ 4997297 h 4997297"/>
              <a:gd name="csX7" fmla="*/ 0 w 8465318"/>
              <a:gd name="csY7" fmla="*/ 4164398 h 4997297"/>
              <a:gd name="csX8" fmla="*/ 0 w 8465318"/>
              <a:gd name="csY8" fmla="*/ 832899 h 4997297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</a:cxnLst>
            <a:rect l="l" t="t" r="r" b="b"/>
            <a:pathLst>
              <a:path w="8465318" h="4997297" fill="none" extrusionOk="0">
                <a:moveTo>
                  <a:pt x="0" y="832899"/>
                </a:moveTo>
                <a:cubicBezTo>
                  <a:pt x="-58996" y="363359"/>
                  <a:pt x="438671" y="53788"/>
                  <a:pt x="832899" y="0"/>
                </a:cubicBezTo>
                <a:cubicBezTo>
                  <a:pt x="3087964" y="220692"/>
                  <a:pt x="6181894" y="210812"/>
                  <a:pt x="7632419" y="0"/>
                </a:cubicBezTo>
                <a:cubicBezTo>
                  <a:pt x="8156238" y="98307"/>
                  <a:pt x="8543662" y="468869"/>
                  <a:pt x="8465318" y="832899"/>
                </a:cubicBezTo>
                <a:cubicBezTo>
                  <a:pt x="8381510" y="1558525"/>
                  <a:pt x="8578142" y="2435573"/>
                  <a:pt x="8465318" y="4164398"/>
                </a:cubicBezTo>
                <a:cubicBezTo>
                  <a:pt x="8380466" y="4638329"/>
                  <a:pt x="8022267" y="4948896"/>
                  <a:pt x="7632419" y="4997297"/>
                </a:cubicBezTo>
                <a:cubicBezTo>
                  <a:pt x="6223440" y="5144776"/>
                  <a:pt x="2309506" y="5007829"/>
                  <a:pt x="832899" y="4997297"/>
                </a:cubicBezTo>
                <a:cubicBezTo>
                  <a:pt x="378387" y="4923109"/>
                  <a:pt x="-97031" y="4681052"/>
                  <a:pt x="0" y="4164398"/>
                </a:cubicBezTo>
                <a:cubicBezTo>
                  <a:pt x="57056" y="2871867"/>
                  <a:pt x="25233" y="1715705"/>
                  <a:pt x="0" y="832899"/>
                </a:cubicBezTo>
                <a:close/>
              </a:path>
              <a:path w="8465318" h="4997297" stroke="0" extrusionOk="0">
                <a:moveTo>
                  <a:pt x="0" y="832899"/>
                </a:moveTo>
                <a:cubicBezTo>
                  <a:pt x="-18724" y="410782"/>
                  <a:pt x="387760" y="-21109"/>
                  <a:pt x="832899" y="0"/>
                </a:cubicBezTo>
                <a:cubicBezTo>
                  <a:pt x="2953860" y="164122"/>
                  <a:pt x="6473774" y="-78177"/>
                  <a:pt x="7632419" y="0"/>
                </a:cubicBezTo>
                <a:cubicBezTo>
                  <a:pt x="8103030" y="86729"/>
                  <a:pt x="8417709" y="403189"/>
                  <a:pt x="8465318" y="832899"/>
                </a:cubicBezTo>
                <a:cubicBezTo>
                  <a:pt x="8497035" y="1572267"/>
                  <a:pt x="8610455" y="3752322"/>
                  <a:pt x="8465318" y="4164398"/>
                </a:cubicBezTo>
                <a:cubicBezTo>
                  <a:pt x="8510545" y="4640194"/>
                  <a:pt x="8085028" y="5032589"/>
                  <a:pt x="7632419" y="4997297"/>
                </a:cubicBezTo>
                <a:cubicBezTo>
                  <a:pt x="4647333" y="5336690"/>
                  <a:pt x="3090150" y="4690809"/>
                  <a:pt x="832899" y="4997297"/>
                </a:cubicBezTo>
                <a:cubicBezTo>
                  <a:pt x="432760" y="4945598"/>
                  <a:pt x="-31520" y="4604221"/>
                  <a:pt x="0" y="4164398"/>
                </a:cubicBezTo>
                <a:cubicBezTo>
                  <a:pt x="10338" y="2758424"/>
                  <a:pt x="22967" y="2460937"/>
                  <a:pt x="0" y="832899"/>
                </a:cubicBezTo>
                <a:close/>
              </a:path>
              <a:path w="8465318" h="4997297" fill="none" stroke="0" extrusionOk="0">
                <a:moveTo>
                  <a:pt x="0" y="832899"/>
                </a:moveTo>
                <a:cubicBezTo>
                  <a:pt x="-115829" y="322120"/>
                  <a:pt x="360845" y="36534"/>
                  <a:pt x="832899" y="0"/>
                </a:cubicBezTo>
                <a:cubicBezTo>
                  <a:pt x="3205872" y="168468"/>
                  <a:pt x="6052701" y="47169"/>
                  <a:pt x="7632419" y="0"/>
                </a:cubicBezTo>
                <a:cubicBezTo>
                  <a:pt x="8085746" y="60780"/>
                  <a:pt x="8495901" y="448590"/>
                  <a:pt x="8465318" y="832899"/>
                </a:cubicBezTo>
                <a:cubicBezTo>
                  <a:pt x="8286467" y="1601319"/>
                  <a:pt x="8567403" y="2570056"/>
                  <a:pt x="8465318" y="4164398"/>
                </a:cubicBezTo>
                <a:cubicBezTo>
                  <a:pt x="8470719" y="4635374"/>
                  <a:pt x="8077714" y="4958992"/>
                  <a:pt x="7632419" y="4997297"/>
                </a:cubicBezTo>
                <a:cubicBezTo>
                  <a:pt x="6151977" y="5124901"/>
                  <a:pt x="2363340" y="5180062"/>
                  <a:pt x="832899" y="4997297"/>
                </a:cubicBezTo>
                <a:cubicBezTo>
                  <a:pt x="368260" y="4933594"/>
                  <a:pt x="-74506" y="4703841"/>
                  <a:pt x="0" y="4164398"/>
                </a:cubicBezTo>
                <a:cubicBezTo>
                  <a:pt x="78053" y="2865778"/>
                  <a:pt x="80770" y="1707425"/>
                  <a:pt x="0" y="832899"/>
                </a:cubicBezTo>
                <a:close/>
              </a:path>
            </a:pathLst>
          </a:custGeom>
          <a:solidFill>
            <a:schemeClr val="bg1">
              <a:alpha val="65000"/>
            </a:schemeClr>
          </a:solidFill>
          <a:ln w="38100">
            <a:solidFill>
              <a:srgbClr val="002060"/>
            </a:solidFill>
            <a:prstDash val="lgDash"/>
            <a:extLst>
              <a:ext uri="{C807C97D-BFC1-408E-A445-0C87EB9F89A2}">
                <ask:lineSketchStyleProps xmlns="" xmlns:ask="http://schemas.microsoft.com/office/drawing/2018/sketchyshapes" sd="1219033472">
                  <a:custGeom>
                    <a:avLst/>
                    <a:gdLst>
                      <a:gd name="connsiteX0" fmla="*/ 0 w 8465318"/>
                      <a:gd name="connsiteY0" fmla="*/ 832899 h 4997297"/>
                      <a:gd name="connsiteX1" fmla="*/ 832899 w 8465318"/>
                      <a:gd name="connsiteY1" fmla="*/ 0 h 4997297"/>
                      <a:gd name="connsiteX2" fmla="*/ 7632419 w 8465318"/>
                      <a:gd name="connsiteY2" fmla="*/ 0 h 4997297"/>
                      <a:gd name="connsiteX3" fmla="*/ 8465318 w 8465318"/>
                      <a:gd name="connsiteY3" fmla="*/ 832899 h 4997297"/>
                      <a:gd name="connsiteX4" fmla="*/ 8465318 w 8465318"/>
                      <a:gd name="connsiteY4" fmla="*/ 4164398 h 4997297"/>
                      <a:gd name="connsiteX5" fmla="*/ 7632419 w 8465318"/>
                      <a:gd name="connsiteY5" fmla="*/ 4997297 h 4997297"/>
                      <a:gd name="connsiteX6" fmla="*/ 832899 w 8465318"/>
                      <a:gd name="connsiteY6" fmla="*/ 4997297 h 4997297"/>
                      <a:gd name="connsiteX7" fmla="*/ 0 w 8465318"/>
                      <a:gd name="connsiteY7" fmla="*/ 4164398 h 4997297"/>
                      <a:gd name="connsiteX8" fmla="*/ 0 w 8465318"/>
                      <a:gd name="connsiteY8" fmla="*/ 832899 h 4997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465318" h="4997297" fill="none" extrusionOk="0">
                        <a:moveTo>
                          <a:pt x="0" y="832899"/>
                        </a:moveTo>
                        <a:cubicBezTo>
                          <a:pt x="-45409" y="365557"/>
                          <a:pt x="399729" y="21940"/>
                          <a:pt x="832899" y="0"/>
                        </a:cubicBezTo>
                        <a:cubicBezTo>
                          <a:pt x="3027680" y="130954"/>
                          <a:pt x="6165747" y="43574"/>
                          <a:pt x="7632419" y="0"/>
                        </a:cubicBezTo>
                        <a:cubicBezTo>
                          <a:pt x="8113977" y="33211"/>
                          <a:pt x="8501562" y="417299"/>
                          <a:pt x="8465318" y="832899"/>
                        </a:cubicBezTo>
                        <a:cubicBezTo>
                          <a:pt x="8314879" y="1616864"/>
                          <a:pt x="8551197" y="2562313"/>
                          <a:pt x="8465318" y="4164398"/>
                        </a:cubicBezTo>
                        <a:cubicBezTo>
                          <a:pt x="8428767" y="4630397"/>
                          <a:pt x="8067466" y="4980082"/>
                          <a:pt x="7632419" y="4997297"/>
                        </a:cubicBezTo>
                        <a:cubicBezTo>
                          <a:pt x="6332165" y="5152494"/>
                          <a:pt x="2384312" y="5160317"/>
                          <a:pt x="832899" y="4997297"/>
                        </a:cubicBezTo>
                        <a:cubicBezTo>
                          <a:pt x="373745" y="4985898"/>
                          <a:pt x="-29902" y="4641855"/>
                          <a:pt x="0" y="4164398"/>
                        </a:cubicBezTo>
                        <a:cubicBezTo>
                          <a:pt x="64656" y="2858278"/>
                          <a:pt x="-17807" y="1683723"/>
                          <a:pt x="0" y="832899"/>
                        </a:cubicBezTo>
                        <a:close/>
                      </a:path>
                      <a:path w="8465318" h="4997297" stroke="0" extrusionOk="0">
                        <a:moveTo>
                          <a:pt x="0" y="832899"/>
                        </a:moveTo>
                        <a:cubicBezTo>
                          <a:pt x="-16697" y="362603"/>
                          <a:pt x="316468" y="21180"/>
                          <a:pt x="832899" y="0"/>
                        </a:cubicBezTo>
                        <a:cubicBezTo>
                          <a:pt x="2973538" y="132882"/>
                          <a:pt x="6600818" y="-84951"/>
                          <a:pt x="7632419" y="0"/>
                        </a:cubicBezTo>
                        <a:cubicBezTo>
                          <a:pt x="8070190" y="21705"/>
                          <a:pt x="8464282" y="378629"/>
                          <a:pt x="8465318" y="832899"/>
                        </a:cubicBezTo>
                        <a:cubicBezTo>
                          <a:pt x="8485505" y="1638204"/>
                          <a:pt x="8617798" y="3752738"/>
                          <a:pt x="8465318" y="4164398"/>
                        </a:cubicBezTo>
                        <a:cubicBezTo>
                          <a:pt x="8496490" y="4628093"/>
                          <a:pt x="8105918" y="4969510"/>
                          <a:pt x="7632419" y="4997297"/>
                        </a:cubicBezTo>
                        <a:cubicBezTo>
                          <a:pt x="4772741" y="5084936"/>
                          <a:pt x="3266365" y="4924618"/>
                          <a:pt x="832899" y="4997297"/>
                        </a:cubicBezTo>
                        <a:cubicBezTo>
                          <a:pt x="365263" y="4924450"/>
                          <a:pt x="-28630" y="4664183"/>
                          <a:pt x="0" y="4164398"/>
                        </a:cubicBezTo>
                        <a:cubicBezTo>
                          <a:pt x="-38581" y="2727605"/>
                          <a:pt x="63341" y="2452077"/>
                          <a:pt x="0" y="832899"/>
                        </a:cubicBezTo>
                        <a:close/>
                      </a:path>
                    </a:pathLst>
                  </a:cu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" name="Hộp Văn bản 22">
            <a:extLst>
              <a:ext uri="{FF2B5EF4-FFF2-40B4-BE49-F238E27FC236}">
                <a16:creationId xmlns:a16="http://schemas.microsoft.com/office/drawing/2014/main" id="{184D209E-C524-5B33-5FEB-D846A8F76D49}"/>
              </a:ext>
            </a:extLst>
          </p:cNvPr>
          <p:cNvSpPr txBox="1"/>
          <p:nvPr/>
        </p:nvSpPr>
        <p:spPr>
          <a:xfrm>
            <a:off x="356102" y="210584"/>
            <a:ext cx="8801138" cy="10030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400" b="1" i="0" u="none" strike="noStrike" kern="1200" cap="none" spc="0" normalizeH="0" baseline="0" noProof="0" dirty="0">
                <a:ln w="3175"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微软雅黑" panose="020B0503020204020204" pitchFamily="34" charset="-122"/>
              </a:rPr>
              <a:t>Thứ … ngày … tháng … năm …</a:t>
            </a: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9D117B1B-0D71-DC1B-C1B1-2968C42A1F1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flipH="1">
            <a:off x="7678990" y="2999582"/>
            <a:ext cx="4432647" cy="3793323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E32C96E3-FE19-B16E-FD37-04AA8D43B96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838318" y="1079294"/>
            <a:ext cx="3048264" cy="1822862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5DB1464F-D7A7-EB81-ACBE-21D8BCC398B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70633" y="2235608"/>
            <a:ext cx="7669433" cy="2310584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5426321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6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PRESENTATION_TITLE" val="PP AI TOÁN 2 KNTT"/>
  <p:tag name="ISPRING_FIRST_PUBLISH" val="1"/>
  <p:tag name="ISPRING_UUID" val="{D45255C2-B82D-4D12-BDE7-D5066BE254D9}"/>
  <p:tag name="ISPRING_RESOURCE_FOLDER" val="D:\lop 2\PP AI TOÁN 2 KNTT\"/>
  <p:tag name="ISPRING_PRESENTATION_PATH" val="D:\lop 2\PP AI TOÁN 2 KNTT.pptx"/>
  <p:tag name="ISPRING_PROJECT_VERSION" val="9.3"/>
  <p:tag name="ISPRING_PROJECT_FOLDER_UPDATED" val="1"/>
  <p:tag name="ISPRING_SCREEN_RECS_UPDATED" val="D:\lop 2\PP AI TOÁN 2 KNTT\"/>
  <p:tag name="FLASHSPRING_ZOOM_TAG" val="59"/>
  <p:tag name="ISPRING_PRESENTATION_INFO_2" val="&lt;?xml version=&quot;1.0&quot; encoding=&quot;UTF-8&quot; standalone=&quot;no&quot; ?&gt;&#10;&lt;presentation2&gt;&#10;&#10;  &lt;slides&gt;&#10;    &lt;slide id=&quot;{79E7EE18-BBDD-4D67-8330-5D14B5DED31B}&quot; pptId=&quot;258&quot;/&gt;&#10;    &lt;slide id=&quot;{7BB9EE9D-1FDD-4615-BB5A-3C3412636236}&quot; pptId=&quot;306&quot;/&gt;&#10;    &lt;slide id=&quot;{CF230A2E-0CC4-4734-98DC-29735A6FA116}&quot; pptId=&quot;342&quot;/&gt;&#10;    &lt;slide id=&quot;{6BE34FEC-5038-42BE-AD56-4AF83D25DFA4}&quot; pptId=&quot;344&quot;/&gt;&#10;    &lt;slide id=&quot;{1DECCFAE-6745-439B-8EFC-C7439656C48D}&quot; pptId=&quot;354&quot;/&gt;&#10;    &lt;slide id=&quot;{B6123DFD-086A-4729-9ED6-49C701612954}&quot; pptId=&quot;346&quot;/&gt;&#10;    &lt;slide id=&quot;{386C9C23-D368-424E-A558-0EBA404CB5C2}&quot; pptId=&quot;343&quot;/&gt;&#10;    &lt;slide id=&quot;{F814ED66-5214-4B78-B8C4-774248CFDA96}&quot; pptId=&quot;260&quot;/&gt;&#10;    &lt;slide id=&quot;{EEC787EC-6D60-45A8-8DDE-F19418080470}&quot; pptId=&quot;261&quot;/&gt;&#10;    &lt;slide id=&quot;{08293E5D-BF97-4AA7-BE15-D34B2FB95963}&quot; pptId=&quot;259&quot;/&gt;&#10;    &lt;slide id=&quot;{93AB9024-F744-49C4-9B2D-7D2A26034D82}&quot; pptId=&quot;297&quot;/&gt;&#10;    &lt;slide id=&quot;{330D8D16-6BAF-4BE4-948D-AE6B0B8F9F03}&quot; pptId=&quot;302&quot;/&gt;&#10;    &lt;slide id=&quot;{4DB438C4-A70A-46A8-AA18-879F96EAE6C1}&quot; pptId=&quot;303&quot;/&gt;&#10;    &lt;slide id=&quot;{99568CC2-36E9-405A-BB4A-FB4BB79CB849}&quot; pptId=&quot;355&quot;/&gt;&#10;    &lt;slide id=&quot;{AF1B3614-B4C9-4E0E-82CA-F2D37E944BC2}&quot; pptId=&quot;256&quot;/&gt;&#10;    &lt;slide id=&quot;{4B059C9A-EBB9-4FFB-A1F2-1FC96B6AD654}&quot; pptId=&quot;304&quot;/&gt;&#10;    &lt;slide id=&quot;{17ADDC0E-18EE-41E4-B19C-66B21C905033}&quot; pptId=&quot;287&quot;/&gt;&#10;    &lt;slide id=&quot;{2A3F4F65-A32B-48F1-ADB8-0D05B45DAFA3}&quot; pptId=&quot;356&quot;/&gt;&#10;    &lt;slide id=&quot;{6405D3DB-89D6-478D-ACF3-75422BACF679}&quot; pptId=&quot;357&quot;/&gt;&#10;    &lt;slide id=&quot;{AC4D9895-D41A-4D12-8069-752D938B660F}&quot; pptId=&quot;358&quot;/&gt;&#10;    &lt;slide id=&quot;{4CDF71AC-C01C-4A7D-A2E9-FDF6A79B02C0}&quot; pptId=&quot;359&quot;/&gt;&#10;    &lt;slide id=&quot;{531D2F67-31E8-4001-AC4C-55B06CB5F5CE}&quot; pptId=&quot;360&quot;/&gt;&#10;    &lt;slide id=&quot;{76136884-C62F-49AB-8127-AD8662C41870}&quot; pptId=&quot;290&quot;/&gt;&#10;    &lt;slide id=&quot;{C8317A17-5580-45CB-B198-7ED4D00B246D}&quot; pptId=&quot;11702&quot;/&gt;&#10;    &lt;slide id=&quot;{270D7C63-9DC4-43CB-B37C-5977134C8DBD}&quot; pptId=&quot;294&quot;/&gt;&#10;  &lt;/slides&gt;&#10;&#10;  &lt;narration&gt;&#10;    &lt;audioTracks&gt;&#10;      &lt;audioTrack muted=&quot;false&quot; name=&quot;Audio 1&quot; resource=&quot;48a3b0ee&quot; slideId=&quot;{79E7EE18-BBDD-4D67-8330-5D14B5DED31B}&quot; startTime=&quot;0&quot; volume=&quot;1&quot;&gt;&#10;        &lt;audio channels=&quot;1&quot; format=&quot;s16&quot; sampleRate=&quot;44100&quot;/&gt;&#10;      &lt;/audioTrack&gt;&#10;      &lt;audioTrack muted=&quot;false&quot; name=&quot;Audio 2&quot; resource=&quot;5bc27e42&quot; slideId=&quot;{7BB9EE9D-1FDD-4615-BB5A-3C3412636236}&quot; startTime=&quot;0&quot; volume=&quot;1&quot;&gt;&#10;        &lt;audio channels=&quot;1&quot; format=&quot;s16&quot; sampleRate=&quot;44100&quot;/&gt;&#10;      &lt;/audioTrack&gt;&#10;      &lt;audioTrack muted=&quot;false&quot; name=&quot;Audio 3&quot; resource=&quot;af78439b&quot; slideId=&quot;{F814ED66-5214-4B78-B8C4-774248CFDA96}&quot; startTime=&quot;0&quot; volume=&quot;1&quot;&gt;&#10;        &lt;audio channels=&quot;1&quot; format=&quot;s16&quot; sampleRate=&quot;44100&quot;/&gt;&#10;      &lt;/audioTrack&gt;&#10;      &lt;audioTrack muted=&quot;false&quot; name=&quot;Audio 4&quot; resource=&quot;97ae4113&quot; slideId=&quot;{EEC787EC-6D60-45A8-8DDE-F19418080470}&quot; startTime=&quot;0&quot; volume=&quot;1&quot;&gt;&#10;        &lt;audio channels=&quot;1&quot; format=&quot;s16&quot; sampleRate=&quot;44100&quot;/&gt;&#10;      &lt;/audioTrack&gt;&#10;    &lt;/audioTracks&gt;&#10;    &lt;videoTracks&gt;&#10;      &lt;videoTrack muted=&quot;false&quot; name=&quot;Video 1&quot; resource=&quot;468a9ebb&quot; slideId=&quot;{79E7EE18-BBDD-4D67-8330-5D14B5DED31B}&quot; startTime=&quot;0&quot; volume=&quot;1&quot;&gt;&#10;        &lt;video format=&quot;yuv420p&quot; frameRate=&quot;30&quot; height=&quot;720&quot; pixelAspectRatio=&quot;1&quot; width=&quot;1280&quot;/&gt;&#10;        &lt;audio channels=&quot;1&quot; format=&quot;s16&quot; sampleRate=&quot;44100&quot;/&gt;&#10;      &lt;/videoTrack&gt;&#10;      &lt;videoTrack muted=&quot;false&quot; name=&quot;Video 2&quot; resource=&quot;83b691f9&quot; slideId=&quot;{7BB9EE9D-1FDD-4615-BB5A-3C3412636236}&quot; startTime=&quot;0&quot; volume=&quot;1&quot;&gt;&#10;        &lt;video format=&quot;yuv420p&quot; frameRate=&quot;30&quot; height=&quot;720&quot; pixelAspectRatio=&quot;1&quot; width=&quot;1280&quot;/&gt;&#10;        &lt;audio channels=&quot;1&quot; format=&quot;s16&quot; sampleRate=&quot;44100&quot;/&gt;&#10;      &lt;/videoTrack&gt;&#10;      &lt;videoTrack muted=&quot;false&quot; name=&quot;Video 3&quot; resource=&quot;70e1acc0&quot; slideId=&quot;{6BE34FEC-5038-42BE-AD56-4AF83D25DFA4}&quot; startTime=&quot;89&quot; volume=&quot;1&quot;&gt;&#10;        &lt;video format=&quot;yuv420p&quot; frameRate=&quot;30&quot; height=&quot;720&quot; pixelAspectRatio=&quot;1&quot; width=&quot;1280&quot;/&gt;&#10;        &lt;audio channels=&quot;1&quot; format=&quot;s16&quot; sampleRate=&quot;44100&quot;/&gt;&#10;      &lt;/videoTrack&gt;&#10;      &lt;videoTrack muted=&quot;false&quot; name=&quot;Video 4&quot; resource=&quot;098a72d8&quot; slideId=&quot;{6BE34FEC-5038-42BE-AD56-4AF83D25DFA4}&quot; startTime=&quot;4299&quot; stepIndex=&quot;2&quot; volume=&quot;1&quot;&gt;&#10;        &lt;video format=&quot;yuv420p&quot; frameRate=&quot;30&quot; height=&quot;720&quot; pixelAspectRatio=&quot;1&quot; width=&quot;1280&quot;/&gt;&#10;        &lt;audio channels=&quot;1&quot; format=&quot;s16&quot; sampleRate=&quot;44100&quot;/&gt;&#10;      &lt;/videoTrack&gt;&#10;      &lt;videoTrack muted=&quot;false&quot; name=&quot;Video 5&quot; resource=&quot;efba2232&quot; slideId=&quot;{386C9C23-D368-424E-A558-0EBA404CB5C2}&quot; startTime=&quot;30&quot; volume=&quot;1&quot;&gt;&#10;        &lt;video format=&quot;yuv420p&quot; frameRate=&quot;30&quot; height=&quot;720&quot; pixelAspectRatio=&quot;1&quot; width=&quot;1280&quot;/&gt;&#10;        &lt;audio channels=&quot;1&quot; format=&quot;s16&quot; sampleRate=&quot;44100&quot;/&gt;&#10;      &lt;/videoTrack&gt;&#10;      &lt;videoTrack muted=&quot;false&quot; name=&quot;Video 6&quot; resource=&quot;9b56e628&quot; slideId=&quot;{08293E5D-BF97-4AA7-BE15-D34B2FB95963}&quot; startTime=&quot;0&quot; volume=&quot;1&quot;&gt;&#10;        &lt;video format=&quot;yuv420p&quot; frameRate=&quot;30&quot; height=&quot;720&quot; pixelAspectRatio=&quot;1&quot; width=&quot;1280&quot;/&gt;&#10;        &lt;audio channels=&quot;1&quot; format=&quot;s16&quot; sampleRate=&quot;44100&quot;/&gt;&#10;      &lt;/videoTrack&gt;&#10;    &lt;/videoTracks&gt;&#10;  &lt;/narration&gt;&#10;&#10;&lt;/presentation2&gt;&#10;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CUSTOM_TIMING_USED" val="1"/>
  <p:tag name="ISPRING_SLIDE_ID_2" val="{F814ED66-5214-4B78-B8C4-774248CFDA96}"/>
  <p:tag name="GENSWF_ADVANCE_TIME" val="8.714"/>
  <p:tag name="TIMING" val="|4.357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CUSTOM_TIMING_USED" val="1"/>
  <p:tag name="ISPRING_SLIDE_ID_2" val="{08293E5D-BF97-4AA7-BE15-D34B2FB95963}"/>
  <p:tag name="GENSWF_ADVANCE_TIME" val="23.286"/>
  <p:tag name="TIMING" val="|11.643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CUSTOM_TIMING_USED" val="1"/>
  <p:tag name="ISPRING_SLIDE_ID_2" val="{93AB9024-F744-49C4-9B2D-7D2A26034D82}"/>
  <p:tag name="GENSWF_ADVANCE_TIME" val="37.773"/>
  <p:tag name="TIMING" val="|37.751|0.001|0.001|0.001|0.001|0.001|0.001|0.001|0.001|0.001|0.001|0.001|0.001|0.001|0.001|0.001|0.001|0.001|0.001|0.001|0.001|0.001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ADVANCE_TIME" val="5.000"/>
  <p:tag name="TIMING" val="|0.001|0.5|0.5|0.5|0.5"/>
  <p:tag name="ISPRING_CUSTOM_TIMING_USED" val="1"/>
  <p:tag name="ISPRING_SLIDE_ID_2" val="{330D8D16-6BAF-4BE4-948D-AE6B0B8F9F03}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ADVANCE_TIME" val="63.601"/>
  <p:tag name="TIMING" val="|0.001|0.5|4.2|2.1|0.5|4.2|2.1|0.5|5.2|2.1|0.5|5.2|2.1|0.5|4.2|2.1|0.5|4.2|2.1|0.5|10.4|2.1|0.5|5.2"/>
  <p:tag name="ISPRING_CUSTOM_TIMING_USED" val="1"/>
  <p:tag name="ISPRING_SLIDE_ID_2" val="{4DB438C4-A70A-46A8-AA18-879F96EAE6C1}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ADVANCE_TIME" val="5.000"/>
  <p:tag name="TIMING" val="|0.001|0.5"/>
  <p:tag name="ISPRING_CUSTOM_TIMING_USED" val="1"/>
  <p:tag name="ISPRING_SLIDE_ID_2" val="{99568CC2-36E9-405A-BB4A-FB4BB79CB849}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ADVANCE_TIME" val="162.504"/>
  <p:tag name="ISPRING_CUSTOM_TIMING_USED" val="1"/>
  <p:tag name="ISPRING_SLIDE_ID_2" val="{AF1B3614-B4C9-4E0E-82CA-F2D37E944BC2}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ADVANCE_TIME" val="5.000"/>
  <p:tag name="TIMING" val="|0.001|1.5|0.5|0.5"/>
  <p:tag name="ISPRING_CUSTOM_TIMING_USED" val="1"/>
  <p:tag name="ISPRING_SLIDE_ID_2" val="{4B059C9A-EBB9-4FFB-A1F2-1FC96B6AD654}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CUSTOM_TIMING_USED" val="1"/>
  <p:tag name="ISPRING_SLIDE_ID_2" val="{79E7EE18-BBDD-4D67-8330-5D14B5DED31B}"/>
  <p:tag name="GENSWF_ADVANCE_TIME" val="29.452"/>
  <p:tag name="TIMING" val="|29.451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ADVANCE_TIME" val="5.001"/>
  <p:tag name="TIMING" val="|0.001|0.5|0.5|0.5|0.5|0.5|0.5|0.5|0.5|0.5"/>
  <p:tag name="ISPRING_CUSTOM_TIMING_USED" val="1"/>
  <p:tag name="ISPRING_SLIDE_ID_2" val="{17ADDC0E-18EE-41E4-B19C-66B21C905033}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ADVANCE_TIME" val="5.000"/>
  <p:tag name="TIMING" val="|0.001"/>
  <p:tag name="ISPRING_CUSTOM_TIMING_USED" val="1"/>
  <p:tag name="ISPRING_SLIDE_ID_2" val="{2A3F4F65-A32B-48F1-ADB8-0D05B45DAFA3}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ADVANCE_TIME" val="5.000"/>
  <p:tag name="ISPRING_CUSTOM_TIMING_USED" val="1"/>
  <p:tag name="ISPRING_SLIDE_ID_2" val="{6405D3DB-89D6-478D-ACF3-75422BACF679}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ADVANCE_TIME" val="5.000"/>
  <p:tag name="TIMING" val="|0.001|1|0.5|0.5|0.5|0.5"/>
  <p:tag name="ISPRING_CUSTOM_TIMING_USED" val="1"/>
  <p:tag name="ISPRING_SLIDE_ID_2" val="{AC4D9895-D41A-4D12-8069-752D938B660F}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ADVANCE_TIME" val="5.000"/>
  <p:tag name="TIMING" val="|0.001|1|0.001|0.5|1|0.5"/>
  <p:tag name="ISPRING_CUSTOM_TIMING_USED" val="1"/>
  <p:tag name="ISPRING_SLIDE_ID_2" val="{4CDF71AC-C01C-4A7D-A2E9-FDF6A79B02C0}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ADVANCE_TIME" val="5.000"/>
  <p:tag name="TIMING" val="|0.001"/>
  <p:tag name="ISPRING_CUSTOM_TIMING_USED" val="1"/>
  <p:tag name="ISPRING_SLIDE_ID_2" val="{531D2F67-31E8-4001-AC4C-55B06CB5F5CE}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ADVANCE_TIME" val="5.000"/>
  <p:tag name="ISPRING_CUSTOM_TIMING_USED" val="1"/>
  <p:tag name="ISPRING_SLIDE_ID_2" val="{76136884-C62F-49AB-8127-AD8662C41870}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ADVANCE_TIME" val="5.000"/>
  <p:tag name="ISPRING_CUSTOM_TIMING_USED" val="1"/>
  <p:tag name="ISPRING_SLIDE_ID_2" val="{C8317A17-5580-45CB-B198-7ED4D00B246D}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ADVANCE_TIME" val="5.000"/>
  <p:tag name="TIMING" val="|0.001"/>
  <p:tag name="ISPRING_CUSTOM_TIMING_USED" val="1"/>
  <p:tag name="ISPRING_SLIDE_ID_2" val="{270D7C63-9DC4-43CB-B37C-5977134C8DBD}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CONTENTLIB_ASSET_META" val="{&quot;ai&quot;:&quot;i9L2iRplmKQ9ooku0R4MkQ&quot;,&quot;gi&quot;:&quot;uOfB6ka7tCaSO139jG9W4Q&quot;,&quot;ti&quot;:&quot;characters&quot;,&quot;vs&quot;:{&quot;f&quot;:[4850,4035],&quot;i&quot;:{&quot;d&quot;:&quot;i9L2iRplmKQ9ooku0R4MkQ&quot;,&quot;p&quot;:true}}}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CUSTOM_TIMING_USED" val="1"/>
  <p:tag name="ISPRING_SLIDE_ID_2" val="{7BB9EE9D-1FDD-4615-BB5A-3C3412636236}"/>
  <p:tag name="GENSWF_ADVANCE_TIME" val="26.271"/>
  <p:tag name="TIMING" val="|15.476|5.2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CUSTOM_TIMING_USED" val="1"/>
  <p:tag name="ISPRING_SLIDE_ID_2" val="{CF230A2E-0CC4-4734-98DC-29735A6FA116}"/>
  <p:tag name="GENSWF_ADVANCE_TIME" val="6.809"/>
  <p:tag name="TIMING" val="|0.462|3.173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CUSTOM_TIMING_USED" val="1"/>
  <p:tag name="ISPRING_SLIDE_ID_2" val="{6BE34FEC-5038-42BE-AD56-4AF83D25DFA4}"/>
  <p:tag name="GENSWF_ADVANCE_TIME" val="25.739"/>
  <p:tag name="TIMING" val="|16.648|4.189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CUSTOM_TIMING_USED" val="1"/>
  <p:tag name="ISPRING_SLIDE_ID_2" val="{1DECCFAE-6745-439B-8EFC-C7439656C48D}"/>
  <p:tag name="GENSWF_ADVANCE_TIME" val="1.555"/>
  <p:tag name="TIMING" val="|0.518|0.518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CUSTOM_TIMING_USED" val="1"/>
  <p:tag name="ISPRING_SLIDE_ID_2" val="{B6123DFD-086A-4729-9ED6-49C701612954}"/>
  <p:tag name="GENSWF_ADVANCE_TIME" val="18.048"/>
  <p:tag name="TIMING" val="|10.054|4.294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CUSTOM_TIMING_USED" val="1"/>
  <p:tag name="ISPRING_SLIDE_ID_2" val="{386C9C23-D368-424E-A558-0EBA404CB5C2}"/>
  <p:tag name="GENSWF_ADVANCE_TIME" val="16.751"/>
  <p:tag name="TIMING" val="|1.149|3.902"/>
</p:tagLst>
</file>

<file path=ppt/theme/theme1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_Office Theme">
  <a:themeElements>
    <a:clrScheme name="Office Them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自定义 2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F79646"/>
      </a:hlink>
      <a:folHlink>
        <a:srgbClr val="F79646"/>
      </a:folHlink>
    </a:clrScheme>
    <a:fontScheme name="3ab5ahrs">
      <a:majorFont>
        <a:latin typeface="Arial"/>
        <a:ea typeface="HappyZcool"/>
        <a:cs typeface=""/>
      </a:majorFont>
      <a:minorFont>
        <a:latin typeface="Arial"/>
        <a:ea typeface="HappyZcool"/>
        <a:cs typeface=""/>
      </a:minorFont>
    </a:fontScheme>
    <a:fmtScheme name="Office 主题​​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4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58</TotalTime>
  <Words>1568</Words>
  <Application>Microsoft Office PowerPoint</Application>
  <PresentationFormat>Widescreen</PresentationFormat>
  <Paragraphs>517</Paragraphs>
  <Slides>25</Slides>
  <Notes>24</Notes>
  <HiddenSlides>0</HiddenSlides>
  <MMClips>7</MMClips>
  <ScaleCrop>false</ScaleCrop>
  <HeadingPairs>
    <vt:vector size="6" baseType="variant">
      <vt:variant>
        <vt:lpstr>Fonts Used</vt:lpstr>
      </vt:variant>
      <vt:variant>
        <vt:i4>16</vt:i4>
      </vt:variant>
      <vt:variant>
        <vt:lpstr>Theme</vt:lpstr>
      </vt:variant>
      <vt:variant>
        <vt:i4>5</vt:i4>
      </vt:variant>
      <vt:variant>
        <vt:lpstr>Slide Titles</vt:lpstr>
      </vt:variant>
      <vt:variant>
        <vt:i4>25</vt:i4>
      </vt:variant>
    </vt:vector>
  </HeadingPairs>
  <TitlesOfParts>
    <vt:vector size="46" baseType="lpstr">
      <vt:lpstr>等线</vt:lpstr>
      <vt:lpstr>微软雅黑</vt:lpstr>
      <vt:lpstr>Arial</vt:lpstr>
      <vt:lpstr>Bahnschrift SemiBold Condensed</vt:lpstr>
      <vt:lpstr>Calibri</vt:lpstr>
      <vt:lpstr>Calibri Light</vt:lpstr>
      <vt:lpstr>Cambria</vt:lpstr>
      <vt:lpstr>HappyZcool</vt:lpstr>
      <vt:lpstr>Segoe UI Black</vt:lpstr>
      <vt:lpstr>Segoe UI Emoji</vt:lpstr>
      <vt:lpstr>Times New Roman</vt:lpstr>
      <vt:lpstr>UTM Duepuntozero</vt:lpstr>
      <vt:lpstr>Wingdings</vt:lpstr>
      <vt:lpstr>华康方圆体W7(P)</vt:lpstr>
      <vt:lpstr>字魂59号-创粗黑</vt:lpstr>
      <vt:lpstr>迷你简细行楷</vt:lpstr>
      <vt:lpstr>1_Office Theme</vt:lpstr>
      <vt:lpstr>2_Office Theme</vt:lpstr>
      <vt:lpstr>Office Theme</vt:lpstr>
      <vt:lpstr>3_Office Theme</vt:lpstr>
      <vt:lpstr>4_Office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PP AI TOÁN 2 KNTT</dc:title>
  <dc:creator>Thao Tran</dc:creator>
  <cp:lastModifiedBy>Administrator</cp:lastModifiedBy>
  <cp:revision>29</cp:revision>
  <dcterms:created xsi:type="dcterms:W3CDTF">2024-04-28T09:38:52Z</dcterms:created>
  <dcterms:modified xsi:type="dcterms:W3CDTF">2026-01-12T00:14:37Z</dcterms:modified>
</cp:coreProperties>
</file>