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347" r:id="rId3"/>
    <p:sldId id="288" r:id="rId4"/>
    <p:sldId id="439" r:id="rId5"/>
    <p:sldId id="449" r:id="rId6"/>
    <p:sldId id="348" r:id="rId7"/>
    <p:sldId id="445" r:id="rId8"/>
    <p:sldId id="442" r:id="rId9"/>
    <p:sldId id="444" r:id="rId10"/>
    <p:sldId id="434" r:id="rId11"/>
    <p:sldId id="435" r:id="rId12"/>
    <p:sldId id="436" r:id="rId13"/>
    <p:sldId id="438" r:id="rId14"/>
    <p:sldId id="443" r:id="rId15"/>
    <p:sldId id="431" r:id="rId16"/>
    <p:sldId id="4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7AB4C-20A7-8914-0112-8D2F1B69929E}" v="18" dt="2026-01-11T14:10:11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21588-AA11-42A7-B0CC-0E8EA6A0C30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4CB6F-551D-4D23-8C6C-7D16EB26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8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415B7-E594-4F3D-9D49-69F0492F2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8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415B7-E594-4F3D-9D49-69F0492F2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24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51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2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5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84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93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17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7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56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4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4603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608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3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53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942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459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6025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464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35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65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90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48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28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5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2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image" Target="../media/image8.pn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image" Target="../media/image7.svg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 descr="形状&#10;&#10;描述已自动生成">
            <a:extLst>
              <a:ext uri="{FF2B5EF4-FFF2-40B4-BE49-F238E27FC236}">
                <a16:creationId xmlns:a16="http://schemas.microsoft.com/office/drawing/2014/main" id="{BB8103A5-4CA4-E0CC-488E-2A6BEB430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7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E76CA2D5-08E8-7DE6-C9D4-E598F68A7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E67215BB-B3EC-2A51-93D1-289782F9D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pic>
        <p:nvPicPr>
          <p:cNvPr id="11" name="图片 21" descr="图片包含 游戏机&#10;&#10;描述已自动生成">
            <a:extLst>
              <a:ext uri="{FF2B5EF4-FFF2-40B4-BE49-F238E27FC236}">
                <a16:creationId xmlns:a16="http://schemas.microsoft.com/office/drawing/2014/main" id="{D5541ABC-A0D9-59F9-C34C-904730A97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D65A63-7A72-4022-FE91-6DA9CFE5B9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494FCB4D-BC24-6B44-4DFF-DF61255D4192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04" y="331611"/>
            <a:ext cx="1953604" cy="1953604"/>
          </a:xfrm>
          <a:prstGeom prst="rect">
            <a:avLst/>
          </a:prstGeom>
        </p:spPr>
      </p:pic>
      <p:pic>
        <p:nvPicPr>
          <p:cNvPr id="5" name="Picture 4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5E5039F2-43D5-B5FE-5190-E7497E17C7FF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2" y="-6199817"/>
            <a:ext cx="1953604" cy="195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microsoft.com/office/2007/relationships/hdphoto" Target="../media/hdphoto2.wdp"/><Relationship Id="rId17" Type="http://schemas.openxmlformats.org/officeDocument/2006/relationships/image" Target="../media/image41.svg"/><Relationship Id="rId2" Type="http://schemas.openxmlformats.org/officeDocument/2006/relationships/tags" Target="../tags/tag2.xml"/><Relationship Id="rId16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6.png"/><Relationship Id="rId5" Type="http://schemas.openxmlformats.org/officeDocument/2006/relationships/tags" Target="../tags/tag5.xml"/><Relationship Id="rId15" Type="http://schemas.openxmlformats.org/officeDocument/2006/relationships/image" Target="../media/image39.png"/><Relationship Id="rId10" Type="http://schemas.openxmlformats.org/officeDocument/2006/relationships/image" Target="../media/image35.em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E381E9-6AAD-55B6-D5DD-DC7E9C6CD2C8}"/>
              </a:ext>
            </a:extLst>
          </p:cNvPr>
          <p:cNvGrpSpPr/>
          <p:nvPr/>
        </p:nvGrpSpPr>
        <p:grpSpPr>
          <a:xfrm>
            <a:off x="1595535" y="437045"/>
            <a:ext cx="10095722" cy="1918487"/>
            <a:chOff x="290416" y="540830"/>
            <a:chExt cx="12652079" cy="4034943"/>
          </a:xfrm>
        </p:grpSpPr>
        <p:sp>
          <p:nvSpPr>
            <p:cNvPr id="4" name="任意多边形: 形状 2">
              <a:extLst>
                <a:ext uri="{FF2B5EF4-FFF2-40B4-BE49-F238E27FC236}">
                  <a16:creationId xmlns:a16="http://schemas.microsoft.com/office/drawing/2014/main" id="{09887F54-FBD9-CD82-BB35-72D4DD8697ED}"/>
                </a:ext>
              </a:extLst>
            </p:cNvPr>
            <p:cNvSpPr/>
            <p:nvPr/>
          </p:nvSpPr>
          <p:spPr>
            <a:xfrm>
              <a:off x="1156996" y="540830"/>
              <a:ext cx="10039740" cy="2261859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dirty="0"/>
                <a:t>T</a:t>
              </a:r>
              <a:endParaRPr lang="zh-CN" alt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E56866-F5E3-BBA6-8A5A-5CA7BB229839}"/>
                </a:ext>
              </a:extLst>
            </p:cNvPr>
            <p:cNvSpPr txBox="1"/>
            <p:nvPr/>
          </p:nvSpPr>
          <p:spPr>
            <a:xfrm>
              <a:off x="290416" y="3216416"/>
              <a:ext cx="12652079" cy="135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GDTC LỚP 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FF1250-1023-C8B0-6529-CDF1FF806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48" y="2358400"/>
            <a:ext cx="6381750" cy="35312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9690" y="719249"/>
            <a:ext cx="581297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TRƯỜNG TIỂU HỌC BÌNH THUẬN</a:t>
            </a:r>
            <a:endParaRPr lang="en-US" sz="2800" dirty="0">
              <a:solidFill>
                <a:schemeClr val="accent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77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E653BB-9924-2018-89E4-BC6D183EE299}"/>
              </a:ext>
            </a:extLst>
          </p:cNvPr>
          <p:cNvGrpSpPr/>
          <p:nvPr/>
        </p:nvGrpSpPr>
        <p:grpSpPr>
          <a:xfrm>
            <a:off x="733425" y="3612842"/>
            <a:ext cx="4179855" cy="2635558"/>
            <a:chOff x="3955420" y="4581371"/>
            <a:chExt cx="4179855" cy="26355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3B4CE4-9D06-B479-ADDC-142F0EAB5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4" name="Plaque 3">
              <a:extLst>
                <a:ext uri="{FF2B5EF4-FFF2-40B4-BE49-F238E27FC236}">
                  <a16:creationId xmlns:a16="http://schemas.microsoft.com/office/drawing/2014/main" id="{DF8AEBE5-2D45-6D10-87F0-526AE3F3CEC3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DBF7AA-8837-825F-B5B9-F525944BE41C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Chia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Hình chữ nhật: Góc Tròn 12">
            <a:extLst>
              <a:ext uri="{FF2B5EF4-FFF2-40B4-BE49-F238E27FC236}">
                <a16:creationId xmlns:a16="http://schemas.microsoft.com/office/drawing/2014/main" id="{A9D58B69-4609-C939-D511-C8F2053AEAF0}"/>
              </a:ext>
            </a:extLst>
          </p:cNvPr>
          <p:cNvSpPr/>
          <p:nvPr/>
        </p:nvSpPr>
        <p:spPr>
          <a:xfrm>
            <a:off x="2019300" y="1110344"/>
            <a:ext cx="6981825" cy="1661432"/>
          </a:xfrm>
          <a:custGeom>
            <a:avLst/>
            <a:gdLst>
              <a:gd name="csX0" fmla="*/ 0 w 6981825"/>
              <a:gd name="csY0" fmla="*/ 276910 h 1661432"/>
              <a:gd name="csX1" fmla="*/ 631472 w 6981825"/>
              <a:gd name="csY1" fmla="*/ 0 h 1661432"/>
              <a:gd name="csX2" fmla="*/ 925586 w 6981825"/>
              <a:gd name="csY2" fmla="*/ 0 h 1661432"/>
              <a:gd name="csX3" fmla="*/ 1334077 w 6981825"/>
              <a:gd name="csY3" fmla="*/ 0 h 1661432"/>
              <a:gd name="csX4" fmla="*/ 1856947 w 6981825"/>
              <a:gd name="csY4" fmla="*/ 0 h 1661432"/>
              <a:gd name="csX5" fmla="*/ 2265438 w 6981825"/>
              <a:gd name="csY5" fmla="*/ 0 h 1661432"/>
              <a:gd name="csX6" fmla="*/ 2731118 w 6981825"/>
              <a:gd name="csY6" fmla="*/ 0 h 1661432"/>
              <a:gd name="csX7" fmla="*/ 3082420 w 6981825"/>
              <a:gd name="csY7" fmla="*/ 0 h 1661432"/>
              <a:gd name="csX8" fmla="*/ 3548101 w 6981825"/>
              <a:gd name="csY8" fmla="*/ 0 h 1661432"/>
              <a:gd name="csX9" fmla="*/ 3785026 w 6981825"/>
              <a:gd name="csY9" fmla="*/ 0 h 1661432"/>
              <a:gd name="csX10" fmla="*/ 4021951 w 6981825"/>
              <a:gd name="csY10" fmla="*/ 0 h 1661432"/>
              <a:gd name="csX11" fmla="*/ 4487631 w 6981825"/>
              <a:gd name="csY11" fmla="*/ 0 h 1661432"/>
              <a:gd name="csX12" fmla="*/ 4896123 w 6981825"/>
              <a:gd name="csY12" fmla="*/ 0 h 1661432"/>
              <a:gd name="csX13" fmla="*/ 5133047 w 6981825"/>
              <a:gd name="csY13" fmla="*/ 0 h 1661432"/>
              <a:gd name="csX14" fmla="*/ 5598728 w 6981825"/>
              <a:gd name="csY14" fmla="*/ 0 h 1661432"/>
              <a:gd name="csX15" fmla="*/ 5892842 w 6981825"/>
              <a:gd name="csY15" fmla="*/ 0 h 1661432"/>
              <a:gd name="csX16" fmla="*/ 6350352 w 6981825"/>
              <a:gd name="csY16" fmla="*/ 0 h 1661432"/>
              <a:gd name="csX17" fmla="*/ 6981825 w 6981825"/>
              <a:gd name="csY17" fmla="*/ 276910 h 1661432"/>
              <a:gd name="csX18" fmla="*/ 6981825 w 6981825"/>
              <a:gd name="csY18" fmla="*/ 424064 h 1661432"/>
              <a:gd name="csX19" fmla="*/ 6981825 w 6981825"/>
              <a:gd name="csY19" fmla="*/ 593370 h 1661432"/>
              <a:gd name="csX20" fmla="*/ 6981825 w 6981825"/>
              <a:gd name="csY20" fmla="*/ 751600 h 1661432"/>
              <a:gd name="csX21" fmla="*/ 6981825 w 6981825"/>
              <a:gd name="csY21" fmla="*/ 887677 h 1661432"/>
              <a:gd name="csX22" fmla="*/ 6981825 w 6981825"/>
              <a:gd name="csY22" fmla="*/ 1045907 h 1661432"/>
              <a:gd name="csX23" fmla="*/ 6981825 w 6981825"/>
              <a:gd name="csY23" fmla="*/ 1170910 h 1661432"/>
              <a:gd name="csX24" fmla="*/ 6981825 w 6981825"/>
              <a:gd name="csY24" fmla="*/ 1384520 h 1661432"/>
              <a:gd name="csX25" fmla="*/ 6350352 w 6981825"/>
              <a:gd name="csY25" fmla="*/ 1661431 h 1661432"/>
              <a:gd name="csX26" fmla="*/ 6113427 w 6981825"/>
              <a:gd name="csY26" fmla="*/ 1661431 h 1661432"/>
              <a:gd name="csX27" fmla="*/ 5647747 w 6981825"/>
              <a:gd name="csY27" fmla="*/ 1661431 h 1661432"/>
              <a:gd name="csX28" fmla="*/ 5353633 w 6981825"/>
              <a:gd name="csY28" fmla="*/ 1661431 h 1661432"/>
              <a:gd name="csX29" fmla="*/ 4887952 w 6981825"/>
              <a:gd name="csY29" fmla="*/ 1661431 h 1661432"/>
              <a:gd name="csX30" fmla="*/ 4365084 w 6981825"/>
              <a:gd name="csY30" fmla="*/ 1661431 h 1661432"/>
              <a:gd name="csX31" fmla="*/ 4070970 w 6981825"/>
              <a:gd name="csY31" fmla="*/ 1661431 h 1661432"/>
              <a:gd name="csX32" fmla="*/ 3719667 w 6981825"/>
              <a:gd name="csY32" fmla="*/ 1661431 h 1661432"/>
              <a:gd name="csX33" fmla="*/ 3425553 w 6981825"/>
              <a:gd name="csY33" fmla="*/ 1661431 h 1661432"/>
              <a:gd name="csX34" fmla="*/ 3017062 w 6981825"/>
              <a:gd name="csY34" fmla="*/ 1661431 h 1661432"/>
              <a:gd name="csX35" fmla="*/ 2494193 w 6981825"/>
              <a:gd name="csY35" fmla="*/ 1661431 h 1661432"/>
              <a:gd name="csX36" fmla="*/ 2200079 w 6981825"/>
              <a:gd name="csY36" fmla="*/ 1661431 h 1661432"/>
              <a:gd name="csX37" fmla="*/ 1848777 w 6981825"/>
              <a:gd name="csY37" fmla="*/ 1661431 h 1661432"/>
              <a:gd name="csX38" fmla="*/ 1440285 w 6981825"/>
              <a:gd name="csY38" fmla="*/ 1661431 h 1661432"/>
              <a:gd name="csX39" fmla="*/ 631472 w 6981825"/>
              <a:gd name="csY39" fmla="*/ 1661431 h 1661432"/>
              <a:gd name="csX40" fmla="*/ 0 w 6981825"/>
              <a:gd name="csY40" fmla="*/ 1384520 h 1661432"/>
              <a:gd name="csX41" fmla="*/ 0 w 6981825"/>
              <a:gd name="csY41" fmla="*/ 1237366 h 1661432"/>
              <a:gd name="csX42" fmla="*/ 0 w 6981825"/>
              <a:gd name="csY42" fmla="*/ 1101289 h 1661432"/>
              <a:gd name="csX43" fmla="*/ 0 w 6981825"/>
              <a:gd name="csY43" fmla="*/ 976287 h 1661432"/>
              <a:gd name="csX44" fmla="*/ 0 w 6981825"/>
              <a:gd name="csY44" fmla="*/ 818056 h 1661432"/>
              <a:gd name="csX45" fmla="*/ 0 w 6981825"/>
              <a:gd name="csY45" fmla="*/ 693054 h 1661432"/>
              <a:gd name="csX46" fmla="*/ 0 w 6981825"/>
              <a:gd name="csY46" fmla="*/ 534824 h 1661432"/>
              <a:gd name="csX47" fmla="*/ 0 w 6981825"/>
              <a:gd name="csY47" fmla="*/ 276910 h 1661432"/>
              <a:gd name="csX0" fmla="*/ 0 w 6981825"/>
              <a:gd name="csY0" fmla="*/ 276910 h 1661432"/>
              <a:gd name="csX1" fmla="*/ 631472 w 6981825"/>
              <a:gd name="csY1" fmla="*/ 0 h 1661432"/>
              <a:gd name="csX2" fmla="*/ 925586 w 6981825"/>
              <a:gd name="csY2" fmla="*/ 0 h 1661432"/>
              <a:gd name="csX3" fmla="*/ 1219699 w 6981825"/>
              <a:gd name="csY3" fmla="*/ 0 h 1661432"/>
              <a:gd name="csX4" fmla="*/ 1685380 w 6981825"/>
              <a:gd name="csY4" fmla="*/ 0 h 1661432"/>
              <a:gd name="csX5" fmla="*/ 2208249 w 6981825"/>
              <a:gd name="csY5" fmla="*/ 0 h 1661432"/>
              <a:gd name="csX6" fmla="*/ 2616740 w 6981825"/>
              <a:gd name="csY6" fmla="*/ 0 h 1661432"/>
              <a:gd name="csX7" fmla="*/ 2968043 w 6981825"/>
              <a:gd name="csY7" fmla="*/ 0 h 1661432"/>
              <a:gd name="csX8" fmla="*/ 3204968 w 6981825"/>
              <a:gd name="csY8" fmla="*/ 0 h 1661432"/>
              <a:gd name="csX9" fmla="*/ 3613459 w 6981825"/>
              <a:gd name="csY9" fmla="*/ 0 h 1661432"/>
              <a:gd name="csX10" fmla="*/ 4021951 w 6981825"/>
              <a:gd name="csY10" fmla="*/ 0 h 1661432"/>
              <a:gd name="csX11" fmla="*/ 4316064 w 6981825"/>
              <a:gd name="csY11" fmla="*/ 0 h 1661432"/>
              <a:gd name="csX12" fmla="*/ 4552990 w 6981825"/>
              <a:gd name="csY12" fmla="*/ 0 h 1661432"/>
              <a:gd name="csX13" fmla="*/ 4789915 w 6981825"/>
              <a:gd name="csY13" fmla="*/ 0 h 1661432"/>
              <a:gd name="csX14" fmla="*/ 5312783 w 6981825"/>
              <a:gd name="csY14" fmla="*/ 0 h 1661432"/>
              <a:gd name="csX15" fmla="*/ 5664086 w 6981825"/>
              <a:gd name="csY15" fmla="*/ 0 h 1661432"/>
              <a:gd name="csX16" fmla="*/ 5958200 w 6981825"/>
              <a:gd name="csY16" fmla="*/ 0 h 1661432"/>
              <a:gd name="csX17" fmla="*/ 6350352 w 6981825"/>
              <a:gd name="csY17" fmla="*/ 0 h 1661432"/>
              <a:gd name="csX18" fmla="*/ 6981825 w 6981825"/>
              <a:gd name="csY18" fmla="*/ 276910 h 1661432"/>
              <a:gd name="csX19" fmla="*/ 6981825 w 6981825"/>
              <a:gd name="csY19" fmla="*/ 457292 h 1661432"/>
              <a:gd name="csX20" fmla="*/ 6981825 w 6981825"/>
              <a:gd name="csY20" fmla="*/ 637674 h 1661432"/>
              <a:gd name="csX21" fmla="*/ 6981825 w 6981825"/>
              <a:gd name="csY21" fmla="*/ 773752 h 1661432"/>
              <a:gd name="csX22" fmla="*/ 6981825 w 6981825"/>
              <a:gd name="csY22" fmla="*/ 943058 h 1661432"/>
              <a:gd name="csX23" fmla="*/ 6981825 w 6981825"/>
              <a:gd name="csY23" fmla="*/ 1068059 h 1661432"/>
              <a:gd name="csX24" fmla="*/ 6981825 w 6981825"/>
              <a:gd name="csY24" fmla="*/ 1248443 h 1661432"/>
              <a:gd name="csX25" fmla="*/ 6981825 w 6981825"/>
              <a:gd name="csY25" fmla="*/ 1384520 h 1661432"/>
              <a:gd name="csX26" fmla="*/ 6350352 w 6981825"/>
              <a:gd name="csY26" fmla="*/ 1661431 h 1661432"/>
              <a:gd name="csX27" fmla="*/ 5941860 w 6981825"/>
              <a:gd name="csY27" fmla="*/ 1661431 h 1661432"/>
              <a:gd name="csX28" fmla="*/ 5590558 w 6981825"/>
              <a:gd name="csY28" fmla="*/ 1661431 h 1661432"/>
              <a:gd name="csX29" fmla="*/ 5067689 w 6981825"/>
              <a:gd name="csY29" fmla="*/ 1661431 h 1661432"/>
              <a:gd name="csX30" fmla="*/ 4830764 w 6981825"/>
              <a:gd name="csY30" fmla="*/ 1661431 h 1661432"/>
              <a:gd name="csX31" fmla="*/ 4536650 w 6981825"/>
              <a:gd name="csY31" fmla="*/ 1661431 h 1661432"/>
              <a:gd name="csX32" fmla="*/ 4128158 w 6981825"/>
              <a:gd name="csY32" fmla="*/ 1661431 h 1661432"/>
              <a:gd name="csX33" fmla="*/ 3776856 w 6981825"/>
              <a:gd name="csY33" fmla="*/ 1661431 h 1661432"/>
              <a:gd name="csX34" fmla="*/ 3482742 w 6981825"/>
              <a:gd name="csY34" fmla="*/ 1661431 h 1661432"/>
              <a:gd name="csX35" fmla="*/ 2959873 w 6981825"/>
              <a:gd name="csY35" fmla="*/ 1661431 h 1661432"/>
              <a:gd name="csX36" fmla="*/ 2722948 w 6981825"/>
              <a:gd name="csY36" fmla="*/ 1661431 h 1661432"/>
              <a:gd name="csX37" fmla="*/ 2428834 w 6981825"/>
              <a:gd name="csY37" fmla="*/ 1661431 h 1661432"/>
              <a:gd name="csX38" fmla="*/ 2191909 w 6981825"/>
              <a:gd name="csY38" fmla="*/ 1661431 h 1661432"/>
              <a:gd name="csX39" fmla="*/ 1726229 w 6981825"/>
              <a:gd name="csY39" fmla="*/ 1661431 h 1661432"/>
              <a:gd name="csX40" fmla="*/ 1203360 w 6981825"/>
              <a:gd name="csY40" fmla="*/ 1661431 h 1661432"/>
              <a:gd name="csX41" fmla="*/ 631472 w 6981825"/>
              <a:gd name="csY41" fmla="*/ 1661431 h 1661432"/>
              <a:gd name="csX42" fmla="*/ 0 w 6981825"/>
              <a:gd name="csY42" fmla="*/ 1384520 h 1661432"/>
              <a:gd name="csX43" fmla="*/ 0 w 6981825"/>
              <a:gd name="csY43" fmla="*/ 1248443 h 1661432"/>
              <a:gd name="csX44" fmla="*/ 0 w 6981825"/>
              <a:gd name="csY44" fmla="*/ 1090212 h 1661432"/>
              <a:gd name="csX45" fmla="*/ 0 w 6981825"/>
              <a:gd name="csY45" fmla="*/ 920907 h 1661432"/>
              <a:gd name="csX46" fmla="*/ 0 w 6981825"/>
              <a:gd name="csY46" fmla="*/ 784828 h 1661432"/>
              <a:gd name="csX47" fmla="*/ 0 w 6981825"/>
              <a:gd name="csY47" fmla="*/ 626598 h 1661432"/>
              <a:gd name="csX48" fmla="*/ 0 w 6981825"/>
              <a:gd name="csY48" fmla="*/ 501597 h 1661432"/>
              <a:gd name="csX49" fmla="*/ 0 w 6981825"/>
              <a:gd name="csY49" fmla="*/ 276910 h 1661432"/>
              <a:gd name="csX0" fmla="*/ 0 w 6981825"/>
              <a:gd name="csY0" fmla="*/ 276910 h 1661432"/>
              <a:gd name="csX1" fmla="*/ 631472 w 6981825"/>
              <a:gd name="csY1" fmla="*/ 0 h 1661432"/>
              <a:gd name="csX2" fmla="*/ 925586 w 6981825"/>
              <a:gd name="csY2" fmla="*/ 0 h 1661432"/>
              <a:gd name="csX3" fmla="*/ 1334077 w 6981825"/>
              <a:gd name="csY3" fmla="*/ 0 h 1661432"/>
              <a:gd name="csX4" fmla="*/ 1856947 w 6981825"/>
              <a:gd name="csY4" fmla="*/ 0 h 1661432"/>
              <a:gd name="csX5" fmla="*/ 2265438 w 6981825"/>
              <a:gd name="csY5" fmla="*/ 0 h 1661432"/>
              <a:gd name="csX6" fmla="*/ 2731118 w 6981825"/>
              <a:gd name="csY6" fmla="*/ 0 h 1661432"/>
              <a:gd name="csX7" fmla="*/ 3082420 w 6981825"/>
              <a:gd name="csY7" fmla="*/ 0 h 1661432"/>
              <a:gd name="csX8" fmla="*/ 3548101 w 6981825"/>
              <a:gd name="csY8" fmla="*/ 0 h 1661432"/>
              <a:gd name="csX9" fmla="*/ 3785026 w 6981825"/>
              <a:gd name="csY9" fmla="*/ 0 h 1661432"/>
              <a:gd name="csX10" fmla="*/ 4021951 w 6981825"/>
              <a:gd name="csY10" fmla="*/ 0 h 1661432"/>
              <a:gd name="csX11" fmla="*/ 4487631 w 6981825"/>
              <a:gd name="csY11" fmla="*/ 0 h 1661432"/>
              <a:gd name="csX12" fmla="*/ 4896123 w 6981825"/>
              <a:gd name="csY12" fmla="*/ 0 h 1661432"/>
              <a:gd name="csX13" fmla="*/ 5133047 w 6981825"/>
              <a:gd name="csY13" fmla="*/ 0 h 1661432"/>
              <a:gd name="csX14" fmla="*/ 5598728 w 6981825"/>
              <a:gd name="csY14" fmla="*/ 0 h 1661432"/>
              <a:gd name="csX15" fmla="*/ 5892842 w 6981825"/>
              <a:gd name="csY15" fmla="*/ 0 h 1661432"/>
              <a:gd name="csX16" fmla="*/ 6350352 w 6981825"/>
              <a:gd name="csY16" fmla="*/ 0 h 1661432"/>
              <a:gd name="csX17" fmla="*/ 6981825 w 6981825"/>
              <a:gd name="csY17" fmla="*/ 276910 h 1661432"/>
              <a:gd name="csX18" fmla="*/ 6981825 w 6981825"/>
              <a:gd name="csY18" fmla="*/ 424064 h 1661432"/>
              <a:gd name="csX19" fmla="*/ 6981825 w 6981825"/>
              <a:gd name="csY19" fmla="*/ 593370 h 1661432"/>
              <a:gd name="csX20" fmla="*/ 6981825 w 6981825"/>
              <a:gd name="csY20" fmla="*/ 751600 h 1661432"/>
              <a:gd name="csX21" fmla="*/ 6981825 w 6981825"/>
              <a:gd name="csY21" fmla="*/ 887677 h 1661432"/>
              <a:gd name="csX22" fmla="*/ 6981825 w 6981825"/>
              <a:gd name="csY22" fmla="*/ 1045907 h 1661432"/>
              <a:gd name="csX23" fmla="*/ 6981825 w 6981825"/>
              <a:gd name="csY23" fmla="*/ 1170910 h 1661432"/>
              <a:gd name="csX24" fmla="*/ 6981825 w 6981825"/>
              <a:gd name="csY24" fmla="*/ 1384520 h 1661432"/>
              <a:gd name="csX25" fmla="*/ 6350352 w 6981825"/>
              <a:gd name="csY25" fmla="*/ 1661431 h 1661432"/>
              <a:gd name="csX26" fmla="*/ 6113427 w 6981825"/>
              <a:gd name="csY26" fmla="*/ 1661431 h 1661432"/>
              <a:gd name="csX27" fmla="*/ 5647747 w 6981825"/>
              <a:gd name="csY27" fmla="*/ 1661431 h 1661432"/>
              <a:gd name="csX28" fmla="*/ 5353633 w 6981825"/>
              <a:gd name="csY28" fmla="*/ 1661431 h 1661432"/>
              <a:gd name="csX29" fmla="*/ 4887952 w 6981825"/>
              <a:gd name="csY29" fmla="*/ 1661431 h 1661432"/>
              <a:gd name="csX30" fmla="*/ 4365084 w 6981825"/>
              <a:gd name="csY30" fmla="*/ 1661431 h 1661432"/>
              <a:gd name="csX31" fmla="*/ 4070970 w 6981825"/>
              <a:gd name="csY31" fmla="*/ 1661431 h 1661432"/>
              <a:gd name="csX32" fmla="*/ 3719667 w 6981825"/>
              <a:gd name="csY32" fmla="*/ 1661431 h 1661432"/>
              <a:gd name="csX33" fmla="*/ 3425553 w 6981825"/>
              <a:gd name="csY33" fmla="*/ 1661431 h 1661432"/>
              <a:gd name="csX34" fmla="*/ 3017062 w 6981825"/>
              <a:gd name="csY34" fmla="*/ 1661431 h 1661432"/>
              <a:gd name="csX35" fmla="*/ 2494193 w 6981825"/>
              <a:gd name="csY35" fmla="*/ 1661431 h 1661432"/>
              <a:gd name="csX36" fmla="*/ 2200079 w 6981825"/>
              <a:gd name="csY36" fmla="*/ 1661431 h 1661432"/>
              <a:gd name="csX37" fmla="*/ 1848777 w 6981825"/>
              <a:gd name="csY37" fmla="*/ 1661431 h 1661432"/>
              <a:gd name="csX38" fmla="*/ 1440285 w 6981825"/>
              <a:gd name="csY38" fmla="*/ 1661431 h 1661432"/>
              <a:gd name="csX39" fmla="*/ 631472 w 6981825"/>
              <a:gd name="csY39" fmla="*/ 1661431 h 1661432"/>
              <a:gd name="csX40" fmla="*/ 0 w 6981825"/>
              <a:gd name="csY40" fmla="*/ 1384520 h 1661432"/>
              <a:gd name="csX41" fmla="*/ 0 w 6981825"/>
              <a:gd name="csY41" fmla="*/ 1237366 h 1661432"/>
              <a:gd name="csX42" fmla="*/ 0 w 6981825"/>
              <a:gd name="csY42" fmla="*/ 1101289 h 1661432"/>
              <a:gd name="csX43" fmla="*/ 0 w 6981825"/>
              <a:gd name="csY43" fmla="*/ 976287 h 1661432"/>
              <a:gd name="csX44" fmla="*/ 0 w 6981825"/>
              <a:gd name="csY44" fmla="*/ 818056 h 1661432"/>
              <a:gd name="csX45" fmla="*/ 0 w 6981825"/>
              <a:gd name="csY45" fmla="*/ 693054 h 1661432"/>
              <a:gd name="csX46" fmla="*/ 0 w 6981825"/>
              <a:gd name="csY46" fmla="*/ 534824 h 1661432"/>
              <a:gd name="csX47" fmla="*/ 0 w 6981825"/>
              <a:gd name="csY47" fmla="*/ 276910 h 1661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</a:cxnLst>
            <a:rect l="l" t="t" r="r" b="b"/>
            <a:pathLst>
              <a:path w="6981825" h="1661432" fill="none" extrusionOk="0">
                <a:moveTo>
                  <a:pt x="0" y="276910"/>
                </a:moveTo>
                <a:cubicBezTo>
                  <a:pt x="-47559" y="72509"/>
                  <a:pt x="278281" y="-127563"/>
                  <a:pt x="631472" y="0"/>
                </a:cubicBezTo>
                <a:cubicBezTo>
                  <a:pt x="754543" y="-4145"/>
                  <a:pt x="870507" y="15752"/>
                  <a:pt x="925586" y="0"/>
                </a:cubicBezTo>
                <a:cubicBezTo>
                  <a:pt x="1009648" y="-43930"/>
                  <a:pt x="1152667" y="-52087"/>
                  <a:pt x="1334077" y="0"/>
                </a:cubicBezTo>
                <a:cubicBezTo>
                  <a:pt x="1500870" y="-14815"/>
                  <a:pt x="1672674" y="-58121"/>
                  <a:pt x="1856947" y="0"/>
                </a:cubicBezTo>
                <a:cubicBezTo>
                  <a:pt x="2020518" y="-11891"/>
                  <a:pt x="2161337" y="-17435"/>
                  <a:pt x="2265438" y="0"/>
                </a:cubicBezTo>
                <a:cubicBezTo>
                  <a:pt x="2351194" y="-49597"/>
                  <a:pt x="2519337" y="-10787"/>
                  <a:pt x="2731118" y="0"/>
                </a:cubicBezTo>
                <a:cubicBezTo>
                  <a:pt x="2943952" y="16988"/>
                  <a:pt x="2997274" y="7786"/>
                  <a:pt x="3082420" y="0"/>
                </a:cubicBezTo>
                <a:cubicBezTo>
                  <a:pt x="3116830" y="23679"/>
                  <a:pt x="3360782" y="25173"/>
                  <a:pt x="3548101" y="0"/>
                </a:cubicBezTo>
                <a:cubicBezTo>
                  <a:pt x="3749551" y="21452"/>
                  <a:pt x="3674978" y="-3364"/>
                  <a:pt x="3785026" y="0"/>
                </a:cubicBezTo>
                <a:cubicBezTo>
                  <a:pt x="3896625" y="-2614"/>
                  <a:pt x="3922214" y="5437"/>
                  <a:pt x="4021951" y="0"/>
                </a:cubicBezTo>
                <a:cubicBezTo>
                  <a:pt x="4123070" y="24710"/>
                  <a:pt x="4325093" y="-60526"/>
                  <a:pt x="4487631" y="0"/>
                </a:cubicBezTo>
                <a:cubicBezTo>
                  <a:pt x="4621787" y="-5427"/>
                  <a:pt x="4708301" y="9049"/>
                  <a:pt x="4896123" y="0"/>
                </a:cubicBezTo>
                <a:cubicBezTo>
                  <a:pt x="4953887" y="9093"/>
                  <a:pt x="5017907" y="10094"/>
                  <a:pt x="5133047" y="0"/>
                </a:cubicBezTo>
                <a:cubicBezTo>
                  <a:pt x="5163378" y="-4554"/>
                  <a:pt x="5430463" y="-805"/>
                  <a:pt x="5598728" y="0"/>
                </a:cubicBezTo>
                <a:cubicBezTo>
                  <a:pt x="5746025" y="464"/>
                  <a:pt x="5807712" y="-2917"/>
                  <a:pt x="5892842" y="0"/>
                </a:cubicBezTo>
                <a:cubicBezTo>
                  <a:pt x="5942851" y="27689"/>
                  <a:pt x="6160498" y="6826"/>
                  <a:pt x="6350352" y="0"/>
                </a:cubicBezTo>
                <a:cubicBezTo>
                  <a:pt x="6740450" y="-18913"/>
                  <a:pt x="6969037" y="142639"/>
                  <a:pt x="6981825" y="276910"/>
                </a:cubicBezTo>
                <a:cubicBezTo>
                  <a:pt x="6975631" y="318680"/>
                  <a:pt x="6976746" y="372923"/>
                  <a:pt x="6981825" y="424064"/>
                </a:cubicBezTo>
                <a:cubicBezTo>
                  <a:pt x="6983019" y="485362"/>
                  <a:pt x="6984046" y="514704"/>
                  <a:pt x="6981825" y="593370"/>
                </a:cubicBezTo>
                <a:cubicBezTo>
                  <a:pt x="6978686" y="666708"/>
                  <a:pt x="6974520" y="690913"/>
                  <a:pt x="6981825" y="751600"/>
                </a:cubicBezTo>
                <a:cubicBezTo>
                  <a:pt x="6988348" y="809310"/>
                  <a:pt x="6974461" y="816762"/>
                  <a:pt x="6981825" y="887677"/>
                </a:cubicBezTo>
                <a:cubicBezTo>
                  <a:pt x="7006573" y="962237"/>
                  <a:pt x="6988432" y="1000938"/>
                  <a:pt x="6981825" y="1045907"/>
                </a:cubicBezTo>
                <a:cubicBezTo>
                  <a:pt x="6970133" y="1071580"/>
                  <a:pt x="6980169" y="1115929"/>
                  <a:pt x="6981825" y="1170910"/>
                </a:cubicBezTo>
                <a:cubicBezTo>
                  <a:pt x="6975849" y="1238120"/>
                  <a:pt x="6986718" y="1269224"/>
                  <a:pt x="6981825" y="1384520"/>
                </a:cubicBezTo>
                <a:cubicBezTo>
                  <a:pt x="6954249" y="1452605"/>
                  <a:pt x="6685966" y="1622319"/>
                  <a:pt x="6350352" y="1661431"/>
                </a:cubicBezTo>
                <a:cubicBezTo>
                  <a:pt x="6259739" y="1660506"/>
                  <a:pt x="6164634" y="1648133"/>
                  <a:pt x="6113427" y="1661431"/>
                </a:cubicBezTo>
                <a:cubicBezTo>
                  <a:pt x="5992563" y="1637284"/>
                  <a:pt x="5750764" y="1668755"/>
                  <a:pt x="5647747" y="1661431"/>
                </a:cubicBezTo>
                <a:cubicBezTo>
                  <a:pt x="5553345" y="1691251"/>
                  <a:pt x="5472520" y="1654949"/>
                  <a:pt x="5353633" y="1661431"/>
                </a:cubicBezTo>
                <a:cubicBezTo>
                  <a:pt x="5257882" y="1726111"/>
                  <a:pt x="5066908" y="1646018"/>
                  <a:pt x="4887952" y="1661431"/>
                </a:cubicBezTo>
                <a:cubicBezTo>
                  <a:pt x="4686333" y="1675390"/>
                  <a:pt x="4620199" y="1629596"/>
                  <a:pt x="4365084" y="1661431"/>
                </a:cubicBezTo>
                <a:cubicBezTo>
                  <a:pt x="4113135" y="1676674"/>
                  <a:pt x="4201995" y="1659425"/>
                  <a:pt x="4070970" y="1661431"/>
                </a:cubicBezTo>
                <a:cubicBezTo>
                  <a:pt x="3979114" y="1640080"/>
                  <a:pt x="3845974" y="1643613"/>
                  <a:pt x="3719667" y="1661431"/>
                </a:cubicBezTo>
                <a:cubicBezTo>
                  <a:pt x="3589544" y="1664632"/>
                  <a:pt x="3486357" y="1652458"/>
                  <a:pt x="3425553" y="1661431"/>
                </a:cubicBezTo>
                <a:cubicBezTo>
                  <a:pt x="3351971" y="1706997"/>
                  <a:pt x="3169594" y="1644568"/>
                  <a:pt x="3017062" y="1661431"/>
                </a:cubicBezTo>
                <a:cubicBezTo>
                  <a:pt x="2824172" y="1671017"/>
                  <a:pt x="2739482" y="1653719"/>
                  <a:pt x="2494193" y="1661431"/>
                </a:cubicBezTo>
                <a:cubicBezTo>
                  <a:pt x="2247926" y="1625737"/>
                  <a:pt x="2324201" y="1649196"/>
                  <a:pt x="2200079" y="1661431"/>
                </a:cubicBezTo>
                <a:cubicBezTo>
                  <a:pt x="2074713" y="1645316"/>
                  <a:pt x="1945027" y="1682635"/>
                  <a:pt x="1848777" y="1661431"/>
                </a:cubicBezTo>
                <a:cubicBezTo>
                  <a:pt x="1744221" y="1647557"/>
                  <a:pt x="1549599" y="1703839"/>
                  <a:pt x="1440285" y="1661431"/>
                </a:cubicBezTo>
                <a:cubicBezTo>
                  <a:pt x="1349853" y="1585769"/>
                  <a:pt x="837017" y="1686630"/>
                  <a:pt x="631472" y="1661431"/>
                </a:cubicBezTo>
                <a:cubicBezTo>
                  <a:pt x="361238" y="1606111"/>
                  <a:pt x="32323" y="1513796"/>
                  <a:pt x="0" y="1384520"/>
                </a:cubicBezTo>
                <a:cubicBezTo>
                  <a:pt x="-12249" y="1303719"/>
                  <a:pt x="6461" y="1270535"/>
                  <a:pt x="0" y="1237366"/>
                </a:cubicBezTo>
                <a:cubicBezTo>
                  <a:pt x="-5011" y="1197120"/>
                  <a:pt x="1804" y="1133576"/>
                  <a:pt x="0" y="1101289"/>
                </a:cubicBezTo>
                <a:cubicBezTo>
                  <a:pt x="10261" y="1070886"/>
                  <a:pt x="-1668" y="1014280"/>
                  <a:pt x="0" y="976287"/>
                </a:cubicBezTo>
                <a:cubicBezTo>
                  <a:pt x="-916" y="935981"/>
                  <a:pt x="-5008" y="882247"/>
                  <a:pt x="0" y="818056"/>
                </a:cubicBezTo>
                <a:cubicBezTo>
                  <a:pt x="7176" y="758418"/>
                  <a:pt x="10654" y="725408"/>
                  <a:pt x="0" y="693054"/>
                </a:cubicBezTo>
                <a:cubicBezTo>
                  <a:pt x="-17945" y="652360"/>
                  <a:pt x="19615" y="589544"/>
                  <a:pt x="0" y="534824"/>
                </a:cubicBezTo>
                <a:cubicBezTo>
                  <a:pt x="-15263" y="463106"/>
                  <a:pt x="6582" y="362013"/>
                  <a:pt x="0" y="276910"/>
                </a:cubicBezTo>
                <a:close/>
              </a:path>
              <a:path w="6981825" h="1661432" stroke="0" extrusionOk="0">
                <a:moveTo>
                  <a:pt x="0" y="276910"/>
                </a:moveTo>
                <a:cubicBezTo>
                  <a:pt x="146029" y="156626"/>
                  <a:pt x="291510" y="26368"/>
                  <a:pt x="631472" y="0"/>
                </a:cubicBezTo>
                <a:cubicBezTo>
                  <a:pt x="709710" y="3663"/>
                  <a:pt x="865767" y="6827"/>
                  <a:pt x="925586" y="0"/>
                </a:cubicBezTo>
                <a:cubicBezTo>
                  <a:pt x="993814" y="15046"/>
                  <a:pt x="1103369" y="-4485"/>
                  <a:pt x="1219699" y="0"/>
                </a:cubicBezTo>
                <a:cubicBezTo>
                  <a:pt x="1329485" y="27815"/>
                  <a:pt x="1554244" y="34211"/>
                  <a:pt x="1685380" y="0"/>
                </a:cubicBezTo>
                <a:cubicBezTo>
                  <a:pt x="1875689" y="2961"/>
                  <a:pt x="2115761" y="6094"/>
                  <a:pt x="2208249" y="0"/>
                </a:cubicBezTo>
                <a:cubicBezTo>
                  <a:pt x="2325512" y="-3956"/>
                  <a:pt x="2504643" y="1798"/>
                  <a:pt x="2616740" y="0"/>
                </a:cubicBezTo>
                <a:cubicBezTo>
                  <a:pt x="2717249" y="-1855"/>
                  <a:pt x="2888035" y="-14185"/>
                  <a:pt x="2968043" y="0"/>
                </a:cubicBezTo>
                <a:cubicBezTo>
                  <a:pt x="3037519" y="-11708"/>
                  <a:pt x="3153658" y="-18184"/>
                  <a:pt x="3204968" y="0"/>
                </a:cubicBezTo>
                <a:cubicBezTo>
                  <a:pt x="3259761" y="-522"/>
                  <a:pt x="3480981" y="-5832"/>
                  <a:pt x="3613459" y="0"/>
                </a:cubicBezTo>
                <a:cubicBezTo>
                  <a:pt x="3790661" y="-10945"/>
                  <a:pt x="3878011" y="15135"/>
                  <a:pt x="4021951" y="0"/>
                </a:cubicBezTo>
                <a:cubicBezTo>
                  <a:pt x="4178854" y="-6214"/>
                  <a:pt x="4174434" y="-241"/>
                  <a:pt x="4316064" y="0"/>
                </a:cubicBezTo>
                <a:cubicBezTo>
                  <a:pt x="4456627" y="1334"/>
                  <a:pt x="4461204" y="-1522"/>
                  <a:pt x="4552990" y="0"/>
                </a:cubicBezTo>
                <a:cubicBezTo>
                  <a:pt x="4639684" y="3778"/>
                  <a:pt x="4684467" y="-3677"/>
                  <a:pt x="4789915" y="0"/>
                </a:cubicBezTo>
                <a:cubicBezTo>
                  <a:pt x="4860835" y="24505"/>
                  <a:pt x="5082401" y="9181"/>
                  <a:pt x="5312783" y="0"/>
                </a:cubicBezTo>
                <a:cubicBezTo>
                  <a:pt x="5405550" y="-3088"/>
                  <a:pt x="5553962" y="7232"/>
                  <a:pt x="5664086" y="0"/>
                </a:cubicBezTo>
                <a:cubicBezTo>
                  <a:pt x="5800323" y="-15741"/>
                  <a:pt x="5882104" y="-18120"/>
                  <a:pt x="5958200" y="0"/>
                </a:cubicBezTo>
                <a:cubicBezTo>
                  <a:pt x="6015205" y="28453"/>
                  <a:pt x="6161100" y="27867"/>
                  <a:pt x="6350352" y="0"/>
                </a:cubicBezTo>
                <a:cubicBezTo>
                  <a:pt x="6712454" y="24372"/>
                  <a:pt x="6954389" y="131558"/>
                  <a:pt x="6981825" y="276910"/>
                </a:cubicBezTo>
                <a:cubicBezTo>
                  <a:pt x="6981712" y="360741"/>
                  <a:pt x="7004899" y="392988"/>
                  <a:pt x="6981825" y="457292"/>
                </a:cubicBezTo>
                <a:cubicBezTo>
                  <a:pt x="6970426" y="525757"/>
                  <a:pt x="6970247" y="588305"/>
                  <a:pt x="6981825" y="637674"/>
                </a:cubicBezTo>
                <a:cubicBezTo>
                  <a:pt x="6999052" y="684137"/>
                  <a:pt x="6984190" y="742500"/>
                  <a:pt x="6981825" y="773752"/>
                </a:cubicBezTo>
                <a:cubicBezTo>
                  <a:pt x="6983244" y="811266"/>
                  <a:pt x="6989781" y="875502"/>
                  <a:pt x="6981825" y="943058"/>
                </a:cubicBezTo>
                <a:cubicBezTo>
                  <a:pt x="6976348" y="1007065"/>
                  <a:pt x="6973741" y="1031251"/>
                  <a:pt x="6981825" y="1068059"/>
                </a:cubicBezTo>
                <a:cubicBezTo>
                  <a:pt x="6980256" y="1109529"/>
                  <a:pt x="7005679" y="1166565"/>
                  <a:pt x="6981825" y="1248443"/>
                </a:cubicBezTo>
                <a:cubicBezTo>
                  <a:pt x="6960768" y="1322296"/>
                  <a:pt x="7006060" y="1330634"/>
                  <a:pt x="6981825" y="1384520"/>
                </a:cubicBezTo>
                <a:cubicBezTo>
                  <a:pt x="6923264" y="1535385"/>
                  <a:pt x="6711608" y="1664140"/>
                  <a:pt x="6350352" y="1661431"/>
                </a:cubicBezTo>
                <a:cubicBezTo>
                  <a:pt x="6158912" y="1692117"/>
                  <a:pt x="6112297" y="1660949"/>
                  <a:pt x="5941860" y="1661431"/>
                </a:cubicBezTo>
                <a:cubicBezTo>
                  <a:pt x="5787981" y="1681303"/>
                  <a:pt x="5658941" y="1664114"/>
                  <a:pt x="5590558" y="1661431"/>
                </a:cubicBezTo>
                <a:cubicBezTo>
                  <a:pt x="5526125" y="1599091"/>
                  <a:pt x="5176835" y="1685173"/>
                  <a:pt x="5067689" y="1661431"/>
                </a:cubicBezTo>
                <a:cubicBezTo>
                  <a:pt x="4926137" y="1670826"/>
                  <a:pt x="4890448" y="1657747"/>
                  <a:pt x="4830764" y="1661431"/>
                </a:cubicBezTo>
                <a:cubicBezTo>
                  <a:pt x="4752057" y="1652624"/>
                  <a:pt x="4685315" y="1668136"/>
                  <a:pt x="4536650" y="1661431"/>
                </a:cubicBezTo>
                <a:cubicBezTo>
                  <a:pt x="4388636" y="1672148"/>
                  <a:pt x="4290822" y="1617927"/>
                  <a:pt x="4128158" y="1661431"/>
                </a:cubicBezTo>
                <a:cubicBezTo>
                  <a:pt x="3986319" y="1685910"/>
                  <a:pt x="3873078" y="1669427"/>
                  <a:pt x="3776856" y="1661431"/>
                </a:cubicBezTo>
                <a:cubicBezTo>
                  <a:pt x="3680378" y="1685650"/>
                  <a:pt x="3616247" y="1646701"/>
                  <a:pt x="3482742" y="1661431"/>
                </a:cubicBezTo>
                <a:cubicBezTo>
                  <a:pt x="3349074" y="1695175"/>
                  <a:pt x="3198078" y="1636817"/>
                  <a:pt x="2959873" y="1661431"/>
                </a:cubicBezTo>
                <a:cubicBezTo>
                  <a:pt x="2866677" y="1660392"/>
                  <a:pt x="2800348" y="1677165"/>
                  <a:pt x="2722948" y="1661431"/>
                </a:cubicBezTo>
                <a:cubicBezTo>
                  <a:pt x="2641855" y="1639861"/>
                  <a:pt x="2597032" y="1650891"/>
                  <a:pt x="2428834" y="1661431"/>
                </a:cubicBezTo>
                <a:cubicBezTo>
                  <a:pt x="2300963" y="1650359"/>
                  <a:pt x="2243550" y="1660246"/>
                  <a:pt x="2191909" y="1661431"/>
                </a:cubicBezTo>
                <a:cubicBezTo>
                  <a:pt x="2130891" y="1728118"/>
                  <a:pt x="1956616" y="1642067"/>
                  <a:pt x="1726229" y="1661431"/>
                </a:cubicBezTo>
                <a:cubicBezTo>
                  <a:pt x="1520697" y="1637389"/>
                  <a:pt x="1423034" y="1663191"/>
                  <a:pt x="1203360" y="1661431"/>
                </a:cubicBezTo>
                <a:cubicBezTo>
                  <a:pt x="972085" y="1670875"/>
                  <a:pt x="865162" y="1639165"/>
                  <a:pt x="631472" y="1661431"/>
                </a:cubicBezTo>
                <a:cubicBezTo>
                  <a:pt x="308323" y="1671707"/>
                  <a:pt x="17812" y="1588465"/>
                  <a:pt x="0" y="1384520"/>
                </a:cubicBezTo>
                <a:cubicBezTo>
                  <a:pt x="-542" y="1341617"/>
                  <a:pt x="-3589" y="1281636"/>
                  <a:pt x="0" y="1248443"/>
                </a:cubicBezTo>
                <a:cubicBezTo>
                  <a:pt x="11840" y="1217792"/>
                  <a:pt x="-11259" y="1134536"/>
                  <a:pt x="0" y="1090212"/>
                </a:cubicBezTo>
                <a:cubicBezTo>
                  <a:pt x="6583" y="1052303"/>
                  <a:pt x="-15541" y="986420"/>
                  <a:pt x="0" y="920907"/>
                </a:cubicBezTo>
                <a:cubicBezTo>
                  <a:pt x="16673" y="851671"/>
                  <a:pt x="11076" y="817225"/>
                  <a:pt x="0" y="784828"/>
                </a:cubicBezTo>
                <a:cubicBezTo>
                  <a:pt x="-5458" y="739855"/>
                  <a:pt x="-7628" y="704845"/>
                  <a:pt x="0" y="626598"/>
                </a:cubicBezTo>
                <a:cubicBezTo>
                  <a:pt x="2477" y="558078"/>
                  <a:pt x="5836" y="530706"/>
                  <a:pt x="0" y="501597"/>
                </a:cubicBezTo>
                <a:cubicBezTo>
                  <a:pt x="-19167" y="472087"/>
                  <a:pt x="6494" y="356512"/>
                  <a:pt x="0" y="276910"/>
                </a:cubicBezTo>
                <a:close/>
              </a:path>
              <a:path w="6981825" h="1661432" fill="none" stroke="0" extrusionOk="0">
                <a:moveTo>
                  <a:pt x="0" y="276910"/>
                </a:moveTo>
                <a:cubicBezTo>
                  <a:pt x="86289" y="91340"/>
                  <a:pt x="343566" y="-32169"/>
                  <a:pt x="631472" y="0"/>
                </a:cubicBezTo>
                <a:cubicBezTo>
                  <a:pt x="750668" y="10720"/>
                  <a:pt x="856207" y="9940"/>
                  <a:pt x="925586" y="0"/>
                </a:cubicBezTo>
                <a:cubicBezTo>
                  <a:pt x="941317" y="-31086"/>
                  <a:pt x="1143238" y="-43423"/>
                  <a:pt x="1334077" y="0"/>
                </a:cubicBezTo>
                <a:cubicBezTo>
                  <a:pt x="1541832" y="44343"/>
                  <a:pt x="1659012" y="-2081"/>
                  <a:pt x="1856947" y="0"/>
                </a:cubicBezTo>
                <a:cubicBezTo>
                  <a:pt x="2041173" y="-25583"/>
                  <a:pt x="2180843" y="34186"/>
                  <a:pt x="2265438" y="0"/>
                </a:cubicBezTo>
                <a:cubicBezTo>
                  <a:pt x="2352832" y="1738"/>
                  <a:pt x="2528405" y="21054"/>
                  <a:pt x="2731118" y="0"/>
                </a:cubicBezTo>
                <a:cubicBezTo>
                  <a:pt x="2924730" y="9853"/>
                  <a:pt x="2988941" y="-4317"/>
                  <a:pt x="3082420" y="0"/>
                </a:cubicBezTo>
                <a:cubicBezTo>
                  <a:pt x="3199043" y="4243"/>
                  <a:pt x="3330271" y="-32810"/>
                  <a:pt x="3548101" y="0"/>
                </a:cubicBezTo>
                <a:cubicBezTo>
                  <a:pt x="3747589" y="-12966"/>
                  <a:pt x="3668736" y="-16983"/>
                  <a:pt x="3785026" y="0"/>
                </a:cubicBezTo>
                <a:cubicBezTo>
                  <a:pt x="3897332" y="-1377"/>
                  <a:pt x="3922682" y="1662"/>
                  <a:pt x="4021951" y="0"/>
                </a:cubicBezTo>
                <a:cubicBezTo>
                  <a:pt x="4242580" y="-27130"/>
                  <a:pt x="4393198" y="-13524"/>
                  <a:pt x="4487631" y="0"/>
                </a:cubicBezTo>
                <a:cubicBezTo>
                  <a:pt x="4636559" y="-13926"/>
                  <a:pt x="4733719" y="-17983"/>
                  <a:pt x="4896123" y="0"/>
                </a:cubicBezTo>
                <a:cubicBezTo>
                  <a:pt x="4967089" y="-10989"/>
                  <a:pt x="5061452" y="-4711"/>
                  <a:pt x="5133047" y="0"/>
                </a:cubicBezTo>
                <a:cubicBezTo>
                  <a:pt x="5243804" y="5833"/>
                  <a:pt x="5450296" y="-45100"/>
                  <a:pt x="5598728" y="0"/>
                </a:cubicBezTo>
                <a:cubicBezTo>
                  <a:pt x="5749880" y="42419"/>
                  <a:pt x="5830675" y="15005"/>
                  <a:pt x="5892842" y="0"/>
                </a:cubicBezTo>
                <a:cubicBezTo>
                  <a:pt x="5959471" y="21499"/>
                  <a:pt x="6169959" y="-37670"/>
                  <a:pt x="6350352" y="0"/>
                </a:cubicBezTo>
                <a:cubicBezTo>
                  <a:pt x="6715470" y="-34361"/>
                  <a:pt x="6979935" y="143208"/>
                  <a:pt x="6981825" y="276910"/>
                </a:cubicBezTo>
                <a:cubicBezTo>
                  <a:pt x="6978522" y="320556"/>
                  <a:pt x="6974500" y="361737"/>
                  <a:pt x="6981825" y="424064"/>
                </a:cubicBezTo>
                <a:cubicBezTo>
                  <a:pt x="6985357" y="489629"/>
                  <a:pt x="6981172" y="520964"/>
                  <a:pt x="6981825" y="593370"/>
                </a:cubicBezTo>
                <a:cubicBezTo>
                  <a:pt x="6978379" y="669042"/>
                  <a:pt x="6971583" y="687654"/>
                  <a:pt x="6981825" y="751600"/>
                </a:cubicBezTo>
                <a:cubicBezTo>
                  <a:pt x="6991586" y="811575"/>
                  <a:pt x="6971748" y="825519"/>
                  <a:pt x="6981825" y="887677"/>
                </a:cubicBezTo>
                <a:cubicBezTo>
                  <a:pt x="6994448" y="951619"/>
                  <a:pt x="6997444" y="999579"/>
                  <a:pt x="6981825" y="1045907"/>
                </a:cubicBezTo>
                <a:cubicBezTo>
                  <a:pt x="6969421" y="1089579"/>
                  <a:pt x="6985363" y="1117491"/>
                  <a:pt x="6981825" y="1170910"/>
                </a:cubicBezTo>
                <a:cubicBezTo>
                  <a:pt x="6982591" y="1240277"/>
                  <a:pt x="6997067" y="1299532"/>
                  <a:pt x="6981825" y="1384520"/>
                </a:cubicBezTo>
                <a:cubicBezTo>
                  <a:pt x="6933113" y="1503821"/>
                  <a:pt x="6716924" y="1681960"/>
                  <a:pt x="6350352" y="1661431"/>
                </a:cubicBezTo>
                <a:cubicBezTo>
                  <a:pt x="6261958" y="1656901"/>
                  <a:pt x="6168044" y="1657657"/>
                  <a:pt x="6113427" y="1661431"/>
                </a:cubicBezTo>
                <a:cubicBezTo>
                  <a:pt x="5967882" y="1625479"/>
                  <a:pt x="5749459" y="1684376"/>
                  <a:pt x="5647747" y="1661431"/>
                </a:cubicBezTo>
                <a:cubicBezTo>
                  <a:pt x="5533263" y="1685780"/>
                  <a:pt x="5463549" y="1669704"/>
                  <a:pt x="5353633" y="1661431"/>
                </a:cubicBezTo>
                <a:cubicBezTo>
                  <a:pt x="5262528" y="1642401"/>
                  <a:pt x="5108565" y="1678394"/>
                  <a:pt x="4887952" y="1661431"/>
                </a:cubicBezTo>
                <a:cubicBezTo>
                  <a:pt x="4665544" y="1639200"/>
                  <a:pt x="4594115" y="1644105"/>
                  <a:pt x="4365084" y="1661431"/>
                </a:cubicBezTo>
                <a:cubicBezTo>
                  <a:pt x="4119186" y="1687439"/>
                  <a:pt x="4175192" y="1667940"/>
                  <a:pt x="4070970" y="1661431"/>
                </a:cubicBezTo>
                <a:cubicBezTo>
                  <a:pt x="3951762" y="1632516"/>
                  <a:pt x="3835461" y="1672435"/>
                  <a:pt x="3719667" y="1661431"/>
                </a:cubicBezTo>
                <a:cubicBezTo>
                  <a:pt x="3605924" y="1668704"/>
                  <a:pt x="3500076" y="1661409"/>
                  <a:pt x="3425553" y="1661431"/>
                </a:cubicBezTo>
                <a:cubicBezTo>
                  <a:pt x="3353331" y="1642481"/>
                  <a:pt x="3158245" y="1695914"/>
                  <a:pt x="3017062" y="1661431"/>
                </a:cubicBezTo>
                <a:cubicBezTo>
                  <a:pt x="2836957" y="1644551"/>
                  <a:pt x="2765639" y="1660313"/>
                  <a:pt x="2494193" y="1661431"/>
                </a:cubicBezTo>
                <a:cubicBezTo>
                  <a:pt x="2233611" y="1620490"/>
                  <a:pt x="2335103" y="1650767"/>
                  <a:pt x="2200079" y="1661431"/>
                </a:cubicBezTo>
                <a:cubicBezTo>
                  <a:pt x="2085552" y="1648483"/>
                  <a:pt x="1972454" y="1674280"/>
                  <a:pt x="1848777" y="1661431"/>
                </a:cubicBezTo>
                <a:cubicBezTo>
                  <a:pt x="1735564" y="1655763"/>
                  <a:pt x="1564947" y="1689252"/>
                  <a:pt x="1440285" y="1661431"/>
                </a:cubicBezTo>
                <a:cubicBezTo>
                  <a:pt x="1281671" y="1674090"/>
                  <a:pt x="854441" y="1715735"/>
                  <a:pt x="631472" y="1661431"/>
                </a:cubicBezTo>
                <a:cubicBezTo>
                  <a:pt x="336694" y="1637590"/>
                  <a:pt x="51685" y="1489022"/>
                  <a:pt x="0" y="1384520"/>
                </a:cubicBezTo>
                <a:cubicBezTo>
                  <a:pt x="-10575" y="1304222"/>
                  <a:pt x="10137" y="1274832"/>
                  <a:pt x="0" y="1237366"/>
                </a:cubicBezTo>
                <a:cubicBezTo>
                  <a:pt x="-6128" y="1191731"/>
                  <a:pt x="12856" y="1134011"/>
                  <a:pt x="0" y="1101289"/>
                </a:cubicBezTo>
                <a:cubicBezTo>
                  <a:pt x="-10460" y="1063129"/>
                  <a:pt x="3052" y="1020125"/>
                  <a:pt x="0" y="976287"/>
                </a:cubicBezTo>
                <a:cubicBezTo>
                  <a:pt x="-10327" y="942545"/>
                  <a:pt x="-16431" y="871629"/>
                  <a:pt x="0" y="818056"/>
                </a:cubicBezTo>
                <a:cubicBezTo>
                  <a:pt x="19308" y="757733"/>
                  <a:pt x="15222" y="716600"/>
                  <a:pt x="0" y="693054"/>
                </a:cubicBezTo>
                <a:cubicBezTo>
                  <a:pt x="-6449" y="674245"/>
                  <a:pt x="-2692" y="610103"/>
                  <a:pt x="0" y="534824"/>
                </a:cubicBezTo>
                <a:cubicBezTo>
                  <a:pt x="-37821" y="442317"/>
                  <a:pt x="-18143" y="374447"/>
                  <a:pt x="0" y="276910"/>
                </a:cubicBezTo>
                <a:close/>
              </a:path>
              <a:path w="6981825" h="1661432" fill="none" stroke="0" extrusionOk="0">
                <a:moveTo>
                  <a:pt x="0" y="276910"/>
                </a:moveTo>
                <a:cubicBezTo>
                  <a:pt x="12011" y="97327"/>
                  <a:pt x="282756" y="-114260"/>
                  <a:pt x="631472" y="0"/>
                </a:cubicBezTo>
                <a:cubicBezTo>
                  <a:pt x="754710" y="3649"/>
                  <a:pt x="863062" y="16726"/>
                  <a:pt x="925586" y="0"/>
                </a:cubicBezTo>
                <a:cubicBezTo>
                  <a:pt x="995567" y="-54972"/>
                  <a:pt x="1148790" y="-26460"/>
                  <a:pt x="1334077" y="0"/>
                </a:cubicBezTo>
                <a:cubicBezTo>
                  <a:pt x="1510518" y="21523"/>
                  <a:pt x="1698567" y="-46387"/>
                  <a:pt x="1856947" y="0"/>
                </a:cubicBezTo>
                <a:cubicBezTo>
                  <a:pt x="2021211" y="-4082"/>
                  <a:pt x="2168533" y="-2490"/>
                  <a:pt x="2265438" y="0"/>
                </a:cubicBezTo>
                <a:cubicBezTo>
                  <a:pt x="2356788" y="-840"/>
                  <a:pt x="2512312" y="-17506"/>
                  <a:pt x="2731118" y="0"/>
                </a:cubicBezTo>
                <a:cubicBezTo>
                  <a:pt x="2948954" y="14047"/>
                  <a:pt x="2988626" y="2415"/>
                  <a:pt x="3082420" y="0"/>
                </a:cubicBezTo>
                <a:cubicBezTo>
                  <a:pt x="3152449" y="45640"/>
                  <a:pt x="3379557" y="-25688"/>
                  <a:pt x="3548101" y="0"/>
                </a:cubicBezTo>
                <a:cubicBezTo>
                  <a:pt x="3741549" y="10712"/>
                  <a:pt x="3672515" y="-13821"/>
                  <a:pt x="3785026" y="0"/>
                </a:cubicBezTo>
                <a:cubicBezTo>
                  <a:pt x="3895125" y="-3715"/>
                  <a:pt x="3919816" y="8072"/>
                  <a:pt x="4021951" y="0"/>
                </a:cubicBezTo>
                <a:cubicBezTo>
                  <a:pt x="4110822" y="8818"/>
                  <a:pt x="4284040" y="-20094"/>
                  <a:pt x="4487631" y="0"/>
                </a:cubicBezTo>
                <a:cubicBezTo>
                  <a:pt x="4615571" y="-4477"/>
                  <a:pt x="4709435" y="-5558"/>
                  <a:pt x="4896123" y="0"/>
                </a:cubicBezTo>
                <a:cubicBezTo>
                  <a:pt x="4997414" y="7009"/>
                  <a:pt x="5070925" y="-11385"/>
                  <a:pt x="5133047" y="0"/>
                </a:cubicBezTo>
                <a:cubicBezTo>
                  <a:pt x="5204860" y="-24194"/>
                  <a:pt x="5446211" y="-1742"/>
                  <a:pt x="5598728" y="0"/>
                </a:cubicBezTo>
                <a:cubicBezTo>
                  <a:pt x="5745020" y="7273"/>
                  <a:pt x="5819685" y="12310"/>
                  <a:pt x="5892842" y="0"/>
                </a:cubicBezTo>
                <a:cubicBezTo>
                  <a:pt x="5926577" y="17454"/>
                  <a:pt x="6151246" y="-5094"/>
                  <a:pt x="6350352" y="0"/>
                </a:cubicBezTo>
                <a:cubicBezTo>
                  <a:pt x="6730103" y="-38148"/>
                  <a:pt x="6941949" y="152997"/>
                  <a:pt x="6981825" y="276910"/>
                </a:cubicBezTo>
                <a:cubicBezTo>
                  <a:pt x="6986559" y="306732"/>
                  <a:pt x="6972862" y="374400"/>
                  <a:pt x="6981825" y="424064"/>
                </a:cubicBezTo>
                <a:cubicBezTo>
                  <a:pt x="6987695" y="485005"/>
                  <a:pt x="6981767" y="513394"/>
                  <a:pt x="6981825" y="593370"/>
                </a:cubicBezTo>
                <a:cubicBezTo>
                  <a:pt x="6984825" y="670448"/>
                  <a:pt x="6972218" y="685661"/>
                  <a:pt x="6981825" y="751600"/>
                </a:cubicBezTo>
                <a:cubicBezTo>
                  <a:pt x="6990890" y="809672"/>
                  <a:pt x="6976515" y="824462"/>
                  <a:pt x="6981825" y="887677"/>
                </a:cubicBezTo>
                <a:cubicBezTo>
                  <a:pt x="6994862" y="958784"/>
                  <a:pt x="6986909" y="991064"/>
                  <a:pt x="6981825" y="1045907"/>
                </a:cubicBezTo>
                <a:cubicBezTo>
                  <a:pt x="6967875" y="1083501"/>
                  <a:pt x="6983385" y="1127078"/>
                  <a:pt x="6981825" y="1170910"/>
                </a:cubicBezTo>
                <a:cubicBezTo>
                  <a:pt x="6971257" y="1228289"/>
                  <a:pt x="6996076" y="1270731"/>
                  <a:pt x="6981825" y="1384520"/>
                </a:cubicBezTo>
                <a:cubicBezTo>
                  <a:pt x="6921734" y="1503842"/>
                  <a:pt x="6719232" y="1676917"/>
                  <a:pt x="6350352" y="1661431"/>
                </a:cubicBezTo>
                <a:cubicBezTo>
                  <a:pt x="6260573" y="1665398"/>
                  <a:pt x="6174457" y="1668291"/>
                  <a:pt x="6113427" y="1661431"/>
                </a:cubicBezTo>
                <a:cubicBezTo>
                  <a:pt x="5995999" y="1662614"/>
                  <a:pt x="5765424" y="1683367"/>
                  <a:pt x="5647747" y="1661431"/>
                </a:cubicBezTo>
                <a:cubicBezTo>
                  <a:pt x="5561683" y="1681940"/>
                  <a:pt x="5484582" y="1658770"/>
                  <a:pt x="5353633" y="1661431"/>
                </a:cubicBezTo>
                <a:cubicBezTo>
                  <a:pt x="5263771" y="1717056"/>
                  <a:pt x="5062790" y="1584638"/>
                  <a:pt x="4887952" y="1661431"/>
                </a:cubicBezTo>
                <a:cubicBezTo>
                  <a:pt x="4685046" y="1675080"/>
                  <a:pt x="4620539" y="1630861"/>
                  <a:pt x="4365084" y="1661431"/>
                </a:cubicBezTo>
                <a:cubicBezTo>
                  <a:pt x="4102144" y="1664185"/>
                  <a:pt x="4204108" y="1687269"/>
                  <a:pt x="4070970" y="1661431"/>
                </a:cubicBezTo>
                <a:cubicBezTo>
                  <a:pt x="3940509" y="1653624"/>
                  <a:pt x="3843849" y="1636639"/>
                  <a:pt x="3719667" y="1661431"/>
                </a:cubicBezTo>
                <a:cubicBezTo>
                  <a:pt x="3590670" y="1674474"/>
                  <a:pt x="3491693" y="1670715"/>
                  <a:pt x="3425553" y="1661431"/>
                </a:cubicBezTo>
                <a:cubicBezTo>
                  <a:pt x="3330561" y="1666847"/>
                  <a:pt x="3210376" y="1637762"/>
                  <a:pt x="3017062" y="1661431"/>
                </a:cubicBezTo>
                <a:cubicBezTo>
                  <a:pt x="2827249" y="1662331"/>
                  <a:pt x="2762918" y="1644971"/>
                  <a:pt x="2494193" y="1661431"/>
                </a:cubicBezTo>
                <a:cubicBezTo>
                  <a:pt x="2246468" y="1631214"/>
                  <a:pt x="2322552" y="1648044"/>
                  <a:pt x="2200079" y="1661431"/>
                </a:cubicBezTo>
                <a:cubicBezTo>
                  <a:pt x="2069182" y="1653044"/>
                  <a:pt x="1962106" y="1682990"/>
                  <a:pt x="1848777" y="1661431"/>
                </a:cubicBezTo>
                <a:cubicBezTo>
                  <a:pt x="1755646" y="1665036"/>
                  <a:pt x="1577533" y="1670403"/>
                  <a:pt x="1440285" y="1661431"/>
                </a:cubicBezTo>
                <a:cubicBezTo>
                  <a:pt x="1360199" y="1649231"/>
                  <a:pt x="836798" y="1601070"/>
                  <a:pt x="631472" y="1661431"/>
                </a:cubicBezTo>
                <a:cubicBezTo>
                  <a:pt x="348711" y="1651564"/>
                  <a:pt x="32448" y="1501950"/>
                  <a:pt x="0" y="1384520"/>
                </a:cubicBezTo>
                <a:cubicBezTo>
                  <a:pt x="-15960" y="1307752"/>
                  <a:pt x="14557" y="1268618"/>
                  <a:pt x="0" y="1237366"/>
                </a:cubicBezTo>
                <a:cubicBezTo>
                  <a:pt x="-470" y="1195711"/>
                  <a:pt x="-3948" y="1138708"/>
                  <a:pt x="0" y="1101289"/>
                </a:cubicBezTo>
                <a:cubicBezTo>
                  <a:pt x="8654" y="1063253"/>
                  <a:pt x="457" y="1006141"/>
                  <a:pt x="0" y="976287"/>
                </a:cubicBezTo>
                <a:cubicBezTo>
                  <a:pt x="-2023" y="940679"/>
                  <a:pt x="-1227" y="881233"/>
                  <a:pt x="0" y="818056"/>
                </a:cubicBezTo>
                <a:cubicBezTo>
                  <a:pt x="19307" y="759715"/>
                  <a:pt x="11172" y="724833"/>
                  <a:pt x="0" y="693054"/>
                </a:cubicBezTo>
                <a:cubicBezTo>
                  <a:pt x="-8416" y="645743"/>
                  <a:pt x="11021" y="591931"/>
                  <a:pt x="0" y="534824"/>
                </a:cubicBezTo>
                <a:cubicBezTo>
                  <a:pt x="-16234" y="476918"/>
                  <a:pt x="-3510" y="368303"/>
                  <a:pt x="0" y="276910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6981825"/>
                      <a:gd name="connsiteY0" fmla="*/ 204791 h 1228725"/>
                      <a:gd name="connsiteX1" fmla="*/ 631472 w 6981825"/>
                      <a:gd name="connsiteY1" fmla="*/ 0 h 1228725"/>
                      <a:gd name="connsiteX2" fmla="*/ 925586 w 6981825"/>
                      <a:gd name="connsiteY2" fmla="*/ 0 h 1228725"/>
                      <a:gd name="connsiteX3" fmla="*/ 1334077 w 6981825"/>
                      <a:gd name="connsiteY3" fmla="*/ 0 h 1228725"/>
                      <a:gd name="connsiteX4" fmla="*/ 1856947 w 6981825"/>
                      <a:gd name="connsiteY4" fmla="*/ 0 h 1228725"/>
                      <a:gd name="connsiteX5" fmla="*/ 2265438 w 6981825"/>
                      <a:gd name="connsiteY5" fmla="*/ 0 h 1228725"/>
                      <a:gd name="connsiteX6" fmla="*/ 2731118 w 6981825"/>
                      <a:gd name="connsiteY6" fmla="*/ 0 h 1228725"/>
                      <a:gd name="connsiteX7" fmla="*/ 3082420 w 6981825"/>
                      <a:gd name="connsiteY7" fmla="*/ 0 h 1228725"/>
                      <a:gd name="connsiteX8" fmla="*/ 3548101 w 6981825"/>
                      <a:gd name="connsiteY8" fmla="*/ 0 h 1228725"/>
                      <a:gd name="connsiteX9" fmla="*/ 3785026 w 6981825"/>
                      <a:gd name="connsiteY9" fmla="*/ 0 h 1228725"/>
                      <a:gd name="connsiteX10" fmla="*/ 4021951 w 6981825"/>
                      <a:gd name="connsiteY10" fmla="*/ 0 h 1228725"/>
                      <a:gd name="connsiteX11" fmla="*/ 4487631 w 6981825"/>
                      <a:gd name="connsiteY11" fmla="*/ 0 h 1228725"/>
                      <a:gd name="connsiteX12" fmla="*/ 4896123 w 6981825"/>
                      <a:gd name="connsiteY12" fmla="*/ 0 h 1228725"/>
                      <a:gd name="connsiteX13" fmla="*/ 5133047 w 6981825"/>
                      <a:gd name="connsiteY13" fmla="*/ 0 h 1228725"/>
                      <a:gd name="connsiteX14" fmla="*/ 5598728 w 6981825"/>
                      <a:gd name="connsiteY14" fmla="*/ 0 h 1228725"/>
                      <a:gd name="connsiteX15" fmla="*/ 5892842 w 6981825"/>
                      <a:gd name="connsiteY15" fmla="*/ 0 h 1228725"/>
                      <a:gd name="connsiteX16" fmla="*/ 6350352 w 6981825"/>
                      <a:gd name="connsiteY16" fmla="*/ 0 h 1228725"/>
                      <a:gd name="connsiteX17" fmla="*/ 6981825 w 6981825"/>
                      <a:gd name="connsiteY17" fmla="*/ 204791 h 1228725"/>
                      <a:gd name="connsiteX18" fmla="*/ 6981825 w 6981825"/>
                      <a:gd name="connsiteY18" fmla="*/ 313620 h 1228725"/>
                      <a:gd name="connsiteX19" fmla="*/ 6981825 w 6981825"/>
                      <a:gd name="connsiteY19" fmla="*/ 438832 h 1228725"/>
                      <a:gd name="connsiteX20" fmla="*/ 6981825 w 6981825"/>
                      <a:gd name="connsiteY20" fmla="*/ 555852 h 1228725"/>
                      <a:gd name="connsiteX21" fmla="*/ 6981825 w 6981825"/>
                      <a:gd name="connsiteY21" fmla="*/ 656489 h 1228725"/>
                      <a:gd name="connsiteX22" fmla="*/ 6981825 w 6981825"/>
                      <a:gd name="connsiteY22" fmla="*/ 773509 h 1228725"/>
                      <a:gd name="connsiteX23" fmla="*/ 6981825 w 6981825"/>
                      <a:gd name="connsiteY23" fmla="*/ 865956 h 1228725"/>
                      <a:gd name="connsiteX24" fmla="*/ 6981825 w 6981825"/>
                      <a:gd name="connsiteY24" fmla="*/ 1023933 h 1228725"/>
                      <a:gd name="connsiteX25" fmla="*/ 6350352 w 6981825"/>
                      <a:gd name="connsiteY25" fmla="*/ 1228725 h 1228725"/>
                      <a:gd name="connsiteX26" fmla="*/ 6113427 w 6981825"/>
                      <a:gd name="connsiteY26" fmla="*/ 1228725 h 1228725"/>
                      <a:gd name="connsiteX27" fmla="*/ 5647747 w 6981825"/>
                      <a:gd name="connsiteY27" fmla="*/ 1228725 h 1228725"/>
                      <a:gd name="connsiteX28" fmla="*/ 5353633 w 6981825"/>
                      <a:gd name="connsiteY28" fmla="*/ 1228725 h 1228725"/>
                      <a:gd name="connsiteX29" fmla="*/ 4887952 w 6981825"/>
                      <a:gd name="connsiteY29" fmla="*/ 1228725 h 1228725"/>
                      <a:gd name="connsiteX30" fmla="*/ 4365084 w 6981825"/>
                      <a:gd name="connsiteY30" fmla="*/ 1228725 h 1228725"/>
                      <a:gd name="connsiteX31" fmla="*/ 4070970 w 6981825"/>
                      <a:gd name="connsiteY31" fmla="*/ 1228725 h 1228725"/>
                      <a:gd name="connsiteX32" fmla="*/ 3719667 w 6981825"/>
                      <a:gd name="connsiteY32" fmla="*/ 1228725 h 1228725"/>
                      <a:gd name="connsiteX33" fmla="*/ 3425553 w 6981825"/>
                      <a:gd name="connsiteY33" fmla="*/ 1228725 h 1228725"/>
                      <a:gd name="connsiteX34" fmla="*/ 3017062 w 6981825"/>
                      <a:gd name="connsiteY34" fmla="*/ 1228725 h 1228725"/>
                      <a:gd name="connsiteX35" fmla="*/ 2494193 w 6981825"/>
                      <a:gd name="connsiteY35" fmla="*/ 1228725 h 1228725"/>
                      <a:gd name="connsiteX36" fmla="*/ 2200079 w 6981825"/>
                      <a:gd name="connsiteY36" fmla="*/ 1228725 h 1228725"/>
                      <a:gd name="connsiteX37" fmla="*/ 1848777 w 6981825"/>
                      <a:gd name="connsiteY37" fmla="*/ 1228725 h 1228725"/>
                      <a:gd name="connsiteX38" fmla="*/ 1440285 w 6981825"/>
                      <a:gd name="connsiteY38" fmla="*/ 1228725 h 1228725"/>
                      <a:gd name="connsiteX39" fmla="*/ 631472 w 6981825"/>
                      <a:gd name="connsiteY39" fmla="*/ 1228725 h 1228725"/>
                      <a:gd name="connsiteX40" fmla="*/ 0 w 6981825"/>
                      <a:gd name="connsiteY40" fmla="*/ 1023933 h 1228725"/>
                      <a:gd name="connsiteX41" fmla="*/ 0 w 6981825"/>
                      <a:gd name="connsiteY41" fmla="*/ 915104 h 1228725"/>
                      <a:gd name="connsiteX42" fmla="*/ 0 w 6981825"/>
                      <a:gd name="connsiteY42" fmla="*/ 814467 h 1228725"/>
                      <a:gd name="connsiteX43" fmla="*/ 0 w 6981825"/>
                      <a:gd name="connsiteY43" fmla="*/ 722021 h 1228725"/>
                      <a:gd name="connsiteX44" fmla="*/ 0 w 6981825"/>
                      <a:gd name="connsiteY44" fmla="*/ 605000 h 1228725"/>
                      <a:gd name="connsiteX45" fmla="*/ 0 w 6981825"/>
                      <a:gd name="connsiteY45" fmla="*/ 512554 h 1228725"/>
                      <a:gd name="connsiteX46" fmla="*/ 0 w 6981825"/>
                      <a:gd name="connsiteY46" fmla="*/ 395534 h 1228725"/>
                      <a:gd name="connsiteX47" fmla="*/ 0 w 6981825"/>
                      <a:gd name="connsiteY47" fmla="*/ 204791 h 1228725"/>
                      <a:gd name="connsiteX0" fmla="*/ 0 w 6981825"/>
                      <a:gd name="connsiteY0" fmla="*/ 204791 h 1228725"/>
                      <a:gd name="connsiteX1" fmla="*/ 631472 w 6981825"/>
                      <a:gd name="connsiteY1" fmla="*/ 0 h 1228725"/>
                      <a:gd name="connsiteX2" fmla="*/ 925586 w 6981825"/>
                      <a:gd name="connsiteY2" fmla="*/ 0 h 1228725"/>
                      <a:gd name="connsiteX3" fmla="*/ 1219699 w 6981825"/>
                      <a:gd name="connsiteY3" fmla="*/ 0 h 1228725"/>
                      <a:gd name="connsiteX4" fmla="*/ 1685380 w 6981825"/>
                      <a:gd name="connsiteY4" fmla="*/ 0 h 1228725"/>
                      <a:gd name="connsiteX5" fmla="*/ 2208249 w 6981825"/>
                      <a:gd name="connsiteY5" fmla="*/ 0 h 1228725"/>
                      <a:gd name="connsiteX6" fmla="*/ 2616740 w 6981825"/>
                      <a:gd name="connsiteY6" fmla="*/ 0 h 1228725"/>
                      <a:gd name="connsiteX7" fmla="*/ 2968043 w 6981825"/>
                      <a:gd name="connsiteY7" fmla="*/ 0 h 1228725"/>
                      <a:gd name="connsiteX8" fmla="*/ 3204968 w 6981825"/>
                      <a:gd name="connsiteY8" fmla="*/ 0 h 1228725"/>
                      <a:gd name="connsiteX9" fmla="*/ 3613459 w 6981825"/>
                      <a:gd name="connsiteY9" fmla="*/ 0 h 1228725"/>
                      <a:gd name="connsiteX10" fmla="*/ 4021951 w 6981825"/>
                      <a:gd name="connsiteY10" fmla="*/ 0 h 1228725"/>
                      <a:gd name="connsiteX11" fmla="*/ 4316064 w 6981825"/>
                      <a:gd name="connsiteY11" fmla="*/ 0 h 1228725"/>
                      <a:gd name="connsiteX12" fmla="*/ 4552990 w 6981825"/>
                      <a:gd name="connsiteY12" fmla="*/ 0 h 1228725"/>
                      <a:gd name="connsiteX13" fmla="*/ 4789915 w 6981825"/>
                      <a:gd name="connsiteY13" fmla="*/ 0 h 1228725"/>
                      <a:gd name="connsiteX14" fmla="*/ 5312783 w 6981825"/>
                      <a:gd name="connsiteY14" fmla="*/ 0 h 1228725"/>
                      <a:gd name="connsiteX15" fmla="*/ 5664086 w 6981825"/>
                      <a:gd name="connsiteY15" fmla="*/ 0 h 1228725"/>
                      <a:gd name="connsiteX16" fmla="*/ 5958200 w 6981825"/>
                      <a:gd name="connsiteY16" fmla="*/ 0 h 1228725"/>
                      <a:gd name="connsiteX17" fmla="*/ 6350352 w 6981825"/>
                      <a:gd name="connsiteY17" fmla="*/ 0 h 1228725"/>
                      <a:gd name="connsiteX18" fmla="*/ 6981825 w 6981825"/>
                      <a:gd name="connsiteY18" fmla="*/ 204791 h 1228725"/>
                      <a:gd name="connsiteX19" fmla="*/ 6981825 w 6981825"/>
                      <a:gd name="connsiteY19" fmla="*/ 338194 h 1228725"/>
                      <a:gd name="connsiteX20" fmla="*/ 6981825 w 6981825"/>
                      <a:gd name="connsiteY20" fmla="*/ 471597 h 1228725"/>
                      <a:gd name="connsiteX21" fmla="*/ 6981825 w 6981825"/>
                      <a:gd name="connsiteY21" fmla="*/ 572235 h 1228725"/>
                      <a:gd name="connsiteX22" fmla="*/ 6981825 w 6981825"/>
                      <a:gd name="connsiteY22" fmla="*/ 697446 h 1228725"/>
                      <a:gd name="connsiteX23" fmla="*/ 6981825 w 6981825"/>
                      <a:gd name="connsiteY23" fmla="*/ 789892 h 1228725"/>
                      <a:gd name="connsiteX24" fmla="*/ 6981825 w 6981825"/>
                      <a:gd name="connsiteY24" fmla="*/ 923296 h 1228725"/>
                      <a:gd name="connsiteX25" fmla="*/ 6981825 w 6981825"/>
                      <a:gd name="connsiteY25" fmla="*/ 1023933 h 1228725"/>
                      <a:gd name="connsiteX26" fmla="*/ 6350352 w 6981825"/>
                      <a:gd name="connsiteY26" fmla="*/ 1228725 h 1228725"/>
                      <a:gd name="connsiteX27" fmla="*/ 5941860 w 6981825"/>
                      <a:gd name="connsiteY27" fmla="*/ 1228725 h 1228725"/>
                      <a:gd name="connsiteX28" fmla="*/ 5590558 w 6981825"/>
                      <a:gd name="connsiteY28" fmla="*/ 1228725 h 1228725"/>
                      <a:gd name="connsiteX29" fmla="*/ 5067689 w 6981825"/>
                      <a:gd name="connsiteY29" fmla="*/ 1228725 h 1228725"/>
                      <a:gd name="connsiteX30" fmla="*/ 4830764 w 6981825"/>
                      <a:gd name="connsiteY30" fmla="*/ 1228725 h 1228725"/>
                      <a:gd name="connsiteX31" fmla="*/ 4536650 w 6981825"/>
                      <a:gd name="connsiteY31" fmla="*/ 1228725 h 1228725"/>
                      <a:gd name="connsiteX32" fmla="*/ 4128158 w 6981825"/>
                      <a:gd name="connsiteY32" fmla="*/ 1228725 h 1228725"/>
                      <a:gd name="connsiteX33" fmla="*/ 3776856 w 6981825"/>
                      <a:gd name="connsiteY33" fmla="*/ 1228725 h 1228725"/>
                      <a:gd name="connsiteX34" fmla="*/ 3482742 w 6981825"/>
                      <a:gd name="connsiteY34" fmla="*/ 1228725 h 1228725"/>
                      <a:gd name="connsiteX35" fmla="*/ 2959873 w 6981825"/>
                      <a:gd name="connsiteY35" fmla="*/ 1228725 h 1228725"/>
                      <a:gd name="connsiteX36" fmla="*/ 2722948 w 6981825"/>
                      <a:gd name="connsiteY36" fmla="*/ 1228725 h 1228725"/>
                      <a:gd name="connsiteX37" fmla="*/ 2428834 w 6981825"/>
                      <a:gd name="connsiteY37" fmla="*/ 1228725 h 1228725"/>
                      <a:gd name="connsiteX38" fmla="*/ 2191909 w 6981825"/>
                      <a:gd name="connsiteY38" fmla="*/ 1228725 h 1228725"/>
                      <a:gd name="connsiteX39" fmla="*/ 1726229 w 6981825"/>
                      <a:gd name="connsiteY39" fmla="*/ 1228725 h 1228725"/>
                      <a:gd name="connsiteX40" fmla="*/ 1203360 w 6981825"/>
                      <a:gd name="connsiteY40" fmla="*/ 1228725 h 1228725"/>
                      <a:gd name="connsiteX41" fmla="*/ 631472 w 6981825"/>
                      <a:gd name="connsiteY41" fmla="*/ 1228725 h 1228725"/>
                      <a:gd name="connsiteX42" fmla="*/ 0 w 6981825"/>
                      <a:gd name="connsiteY42" fmla="*/ 1023933 h 1228725"/>
                      <a:gd name="connsiteX43" fmla="*/ 0 w 6981825"/>
                      <a:gd name="connsiteY43" fmla="*/ 923296 h 1228725"/>
                      <a:gd name="connsiteX44" fmla="*/ 0 w 6981825"/>
                      <a:gd name="connsiteY44" fmla="*/ 806275 h 1228725"/>
                      <a:gd name="connsiteX45" fmla="*/ 0 w 6981825"/>
                      <a:gd name="connsiteY45" fmla="*/ 681064 h 1228725"/>
                      <a:gd name="connsiteX46" fmla="*/ 0 w 6981825"/>
                      <a:gd name="connsiteY46" fmla="*/ 580426 h 1228725"/>
                      <a:gd name="connsiteX47" fmla="*/ 0 w 6981825"/>
                      <a:gd name="connsiteY47" fmla="*/ 463406 h 1228725"/>
                      <a:gd name="connsiteX48" fmla="*/ 0 w 6981825"/>
                      <a:gd name="connsiteY48" fmla="*/ 370960 h 1228725"/>
                      <a:gd name="connsiteX49" fmla="*/ 0 w 6981825"/>
                      <a:gd name="connsiteY49" fmla="*/ 204791 h 1228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6981825" h="1228725" fill="none" extrusionOk="0">
                        <a:moveTo>
                          <a:pt x="0" y="204791"/>
                        </a:moveTo>
                        <a:cubicBezTo>
                          <a:pt x="-33212" y="59936"/>
                          <a:pt x="287771" y="-63140"/>
                          <a:pt x="631472" y="0"/>
                        </a:cubicBezTo>
                        <a:cubicBezTo>
                          <a:pt x="754825" y="-1610"/>
                          <a:pt x="863901" y="8374"/>
                          <a:pt x="925586" y="0"/>
                        </a:cubicBezTo>
                        <a:cubicBezTo>
                          <a:pt x="1002420" y="-36128"/>
                          <a:pt x="1146495" y="-17101"/>
                          <a:pt x="1334077" y="0"/>
                        </a:cubicBezTo>
                        <a:cubicBezTo>
                          <a:pt x="1502140" y="-4912"/>
                          <a:pt x="1702381" y="-38250"/>
                          <a:pt x="1856947" y="0"/>
                        </a:cubicBezTo>
                        <a:cubicBezTo>
                          <a:pt x="2015885" y="4404"/>
                          <a:pt x="2176648" y="-7126"/>
                          <a:pt x="2265438" y="0"/>
                        </a:cubicBezTo>
                        <a:cubicBezTo>
                          <a:pt x="2356678" y="-23437"/>
                          <a:pt x="2515338" y="3185"/>
                          <a:pt x="2731118" y="0"/>
                        </a:cubicBezTo>
                        <a:cubicBezTo>
                          <a:pt x="2948688" y="8944"/>
                          <a:pt x="2988683" y="4054"/>
                          <a:pt x="3082420" y="0"/>
                        </a:cubicBezTo>
                        <a:cubicBezTo>
                          <a:pt x="3145502" y="21890"/>
                          <a:pt x="3375112" y="8046"/>
                          <a:pt x="3548101" y="0"/>
                        </a:cubicBezTo>
                        <a:cubicBezTo>
                          <a:pt x="3740513" y="12958"/>
                          <a:pt x="3675638" y="-10827"/>
                          <a:pt x="3785026" y="0"/>
                        </a:cubicBezTo>
                        <a:cubicBezTo>
                          <a:pt x="3896700" y="716"/>
                          <a:pt x="3920343" y="4739"/>
                          <a:pt x="4021951" y="0"/>
                        </a:cubicBezTo>
                        <a:cubicBezTo>
                          <a:pt x="4123083" y="6254"/>
                          <a:pt x="4322621" y="-21492"/>
                          <a:pt x="4487631" y="0"/>
                        </a:cubicBezTo>
                        <a:cubicBezTo>
                          <a:pt x="4628783" y="-8051"/>
                          <a:pt x="4709938" y="3052"/>
                          <a:pt x="4896123" y="0"/>
                        </a:cubicBezTo>
                        <a:cubicBezTo>
                          <a:pt x="5074436" y="430"/>
                          <a:pt x="5062387" y="-1134"/>
                          <a:pt x="5133047" y="0"/>
                        </a:cubicBezTo>
                        <a:cubicBezTo>
                          <a:pt x="5180531" y="-10610"/>
                          <a:pt x="5435758" y="1720"/>
                          <a:pt x="5598728" y="0"/>
                        </a:cubicBezTo>
                        <a:cubicBezTo>
                          <a:pt x="5748028" y="-576"/>
                          <a:pt x="5806741" y="4461"/>
                          <a:pt x="5892842" y="0"/>
                        </a:cubicBezTo>
                        <a:cubicBezTo>
                          <a:pt x="5954047" y="11141"/>
                          <a:pt x="6178865" y="-3131"/>
                          <a:pt x="6350352" y="0"/>
                        </a:cubicBezTo>
                        <a:cubicBezTo>
                          <a:pt x="6722302" y="-14904"/>
                          <a:pt x="6940304" y="106366"/>
                          <a:pt x="6981825" y="204791"/>
                        </a:cubicBezTo>
                        <a:cubicBezTo>
                          <a:pt x="6979580" y="228727"/>
                          <a:pt x="6970958" y="276078"/>
                          <a:pt x="6981825" y="313620"/>
                        </a:cubicBezTo>
                        <a:cubicBezTo>
                          <a:pt x="6986829" y="352686"/>
                          <a:pt x="6984871" y="381623"/>
                          <a:pt x="6981825" y="438832"/>
                        </a:cubicBezTo>
                        <a:cubicBezTo>
                          <a:pt x="6980066" y="496146"/>
                          <a:pt x="6972525" y="510012"/>
                          <a:pt x="6981825" y="555852"/>
                        </a:cubicBezTo>
                        <a:cubicBezTo>
                          <a:pt x="6990289" y="599715"/>
                          <a:pt x="6973846" y="607112"/>
                          <a:pt x="6981825" y="656489"/>
                        </a:cubicBezTo>
                        <a:cubicBezTo>
                          <a:pt x="6997015" y="710517"/>
                          <a:pt x="6986733" y="738622"/>
                          <a:pt x="6981825" y="773509"/>
                        </a:cubicBezTo>
                        <a:cubicBezTo>
                          <a:pt x="6975602" y="798387"/>
                          <a:pt x="6977496" y="828762"/>
                          <a:pt x="6981825" y="865956"/>
                        </a:cubicBezTo>
                        <a:cubicBezTo>
                          <a:pt x="6977905" y="907839"/>
                          <a:pt x="6997996" y="938785"/>
                          <a:pt x="6981825" y="1023933"/>
                        </a:cubicBezTo>
                        <a:cubicBezTo>
                          <a:pt x="6932207" y="1118743"/>
                          <a:pt x="6680141" y="1230954"/>
                          <a:pt x="6350352" y="1228725"/>
                        </a:cubicBezTo>
                        <a:cubicBezTo>
                          <a:pt x="6268162" y="1225762"/>
                          <a:pt x="6177582" y="1222349"/>
                          <a:pt x="6113427" y="1228725"/>
                        </a:cubicBezTo>
                        <a:cubicBezTo>
                          <a:pt x="6001368" y="1221478"/>
                          <a:pt x="5758974" y="1231878"/>
                          <a:pt x="5647747" y="1228725"/>
                        </a:cubicBezTo>
                        <a:cubicBezTo>
                          <a:pt x="5561269" y="1241036"/>
                          <a:pt x="5477213" y="1224439"/>
                          <a:pt x="5353633" y="1228725"/>
                        </a:cubicBezTo>
                        <a:cubicBezTo>
                          <a:pt x="5292785" y="1263831"/>
                          <a:pt x="5072226" y="1199604"/>
                          <a:pt x="4887952" y="1228725"/>
                        </a:cubicBezTo>
                        <a:cubicBezTo>
                          <a:pt x="4686584" y="1228888"/>
                          <a:pt x="4621862" y="1208215"/>
                          <a:pt x="4365084" y="1228725"/>
                        </a:cubicBezTo>
                        <a:cubicBezTo>
                          <a:pt x="4117190" y="1234029"/>
                          <a:pt x="4198234" y="1235095"/>
                          <a:pt x="4070970" y="1228725"/>
                        </a:cubicBezTo>
                        <a:cubicBezTo>
                          <a:pt x="3953333" y="1212737"/>
                          <a:pt x="3839809" y="1214364"/>
                          <a:pt x="3719667" y="1228725"/>
                        </a:cubicBezTo>
                        <a:cubicBezTo>
                          <a:pt x="3592246" y="1237893"/>
                          <a:pt x="3489339" y="1226292"/>
                          <a:pt x="3425553" y="1228725"/>
                        </a:cubicBezTo>
                        <a:cubicBezTo>
                          <a:pt x="3345287" y="1238710"/>
                          <a:pt x="3200191" y="1228625"/>
                          <a:pt x="3017062" y="1228725"/>
                        </a:cubicBezTo>
                        <a:cubicBezTo>
                          <a:pt x="2831575" y="1224569"/>
                          <a:pt x="2756613" y="1219868"/>
                          <a:pt x="2494193" y="1228725"/>
                        </a:cubicBezTo>
                        <a:cubicBezTo>
                          <a:pt x="2241019" y="1210626"/>
                          <a:pt x="2318124" y="1229886"/>
                          <a:pt x="2200079" y="1228725"/>
                        </a:cubicBezTo>
                        <a:cubicBezTo>
                          <a:pt x="2071770" y="1226142"/>
                          <a:pt x="1947702" y="1244207"/>
                          <a:pt x="1848777" y="1228725"/>
                        </a:cubicBezTo>
                        <a:cubicBezTo>
                          <a:pt x="1739749" y="1219390"/>
                          <a:pt x="1564423" y="1242530"/>
                          <a:pt x="1440285" y="1228725"/>
                        </a:cubicBezTo>
                        <a:cubicBezTo>
                          <a:pt x="1345179" y="1191108"/>
                          <a:pt x="834965" y="1213021"/>
                          <a:pt x="631472" y="1228725"/>
                        </a:cubicBezTo>
                        <a:cubicBezTo>
                          <a:pt x="345092" y="1200864"/>
                          <a:pt x="45731" y="1122614"/>
                          <a:pt x="0" y="1023933"/>
                        </a:cubicBezTo>
                        <a:cubicBezTo>
                          <a:pt x="-16433" y="967669"/>
                          <a:pt x="9191" y="940508"/>
                          <a:pt x="0" y="915104"/>
                        </a:cubicBezTo>
                        <a:cubicBezTo>
                          <a:pt x="-2209" y="887304"/>
                          <a:pt x="-1353" y="842760"/>
                          <a:pt x="0" y="814467"/>
                        </a:cubicBezTo>
                        <a:cubicBezTo>
                          <a:pt x="2793" y="789429"/>
                          <a:pt x="1531" y="748816"/>
                          <a:pt x="0" y="722021"/>
                        </a:cubicBezTo>
                        <a:cubicBezTo>
                          <a:pt x="-3984" y="692140"/>
                          <a:pt x="-7835" y="656598"/>
                          <a:pt x="0" y="605000"/>
                        </a:cubicBezTo>
                        <a:cubicBezTo>
                          <a:pt x="13157" y="562686"/>
                          <a:pt x="10036" y="535998"/>
                          <a:pt x="0" y="512554"/>
                        </a:cubicBezTo>
                        <a:cubicBezTo>
                          <a:pt x="-16307" y="480906"/>
                          <a:pt x="10323" y="434536"/>
                          <a:pt x="0" y="395534"/>
                        </a:cubicBezTo>
                        <a:cubicBezTo>
                          <a:pt x="-10477" y="346009"/>
                          <a:pt x="11024" y="278149"/>
                          <a:pt x="0" y="204791"/>
                        </a:cubicBezTo>
                        <a:close/>
                      </a:path>
                      <a:path w="6981825" h="1228725" stroke="0" extrusionOk="0">
                        <a:moveTo>
                          <a:pt x="0" y="204791"/>
                        </a:moveTo>
                        <a:cubicBezTo>
                          <a:pt x="106841" y="121375"/>
                          <a:pt x="293077" y="39862"/>
                          <a:pt x="631472" y="0"/>
                        </a:cubicBezTo>
                        <a:cubicBezTo>
                          <a:pt x="703873" y="821"/>
                          <a:pt x="863429" y="-355"/>
                          <a:pt x="925586" y="0"/>
                        </a:cubicBezTo>
                        <a:cubicBezTo>
                          <a:pt x="981478" y="4255"/>
                          <a:pt x="1119371" y="8652"/>
                          <a:pt x="1219699" y="0"/>
                        </a:cubicBezTo>
                        <a:cubicBezTo>
                          <a:pt x="1342841" y="1981"/>
                          <a:pt x="1521883" y="11874"/>
                          <a:pt x="1685380" y="0"/>
                        </a:cubicBezTo>
                        <a:cubicBezTo>
                          <a:pt x="1859021" y="-2742"/>
                          <a:pt x="2106377" y="2671"/>
                          <a:pt x="2208249" y="0"/>
                        </a:cubicBezTo>
                        <a:cubicBezTo>
                          <a:pt x="2330357" y="-3190"/>
                          <a:pt x="2494301" y="306"/>
                          <a:pt x="2616740" y="0"/>
                        </a:cubicBezTo>
                        <a:cubicBezTo>
                          <a:pt x="2726961" y="1460"/>
                          <a:pt x="2890517" y="-11204"/>
                          <a:pt x="2968043" y="0"/>
                        </a:cubicBezTo>
                        <a:cubicBezTo>
                          <a:pt x="3049184" y="-6659"/>
                          <a:pt x="3153705" y="-10245"/>
                          <a:pt x="3204968" y="0"/>
                        </a:cubicBezTo>
                        <a:cubicBezTo>
                          <a:pt x="3249920" y="22802"/>
                          <a:pt x="3481109" y="449"/>
                          <a:pt x="3613459" y="0"/>
                        </a:cubicBezTo>
                        <a:cubicBezTo>
                          <a:pt x="3793644" y="-16989"/>
                          <a:pt x="3865982" y="12019"/>
                          <a:pt x="4021951" y="0"/>
                        </a:cubicBezTo>
                        <a:cubicBezTo>
                          <a:pt x="4178699" y="-4484"/>
                          <a:pt x="4174184" y="-932"/>
                          <a:pt x="4316064" y="0"/>
                        </a:cubicBezTo>
                        <a:cubicBezTo>
                          <a:pt x="4457247" y="541"/>
                          <a:pt x="4461654" y="-1668"/>
                          <a:pt x="4552990" y="0"/>
                        </a:cubicBezTo>
                        <a:cubicBezTo>
                          <a:pt x="4639571" y="7132"/>
                          <a:pt x="4681845" y="-8665"/>
                          <a:pt x="4789915" y="0"/>
                        </a:cubicBezTo>
                        <a:cubicBezTo>
                          <a:pt x="4890739" y="1042"/>
                          <a:pt x="5084497" y="19225"/>
                          <a:pt x="5312783" y="0"/>
                        </a:cubicBezTo>
                        <a:cubicBezTo>
                          <a:pt x="5538558" y="-2027"/>
                          <a:pt x="5524118" y="1087"/>
                          <a:pt x="5664086" y="0"/>
                        </a:cubicBezTo>
                        <a:cubicBezTo>
                          <a:pt x="5799105" y="-4814"/>
                          <a:pt x="5889447" y="-10474"/>
                          <a:pt x="5958200" y="0"/>
                        </a:cubicBezTo>
                        <a:cubicBezTo>
                          <a:pt x="6002440" y="17343"/>
                          <a:pt x="6169485" y="-8799"/>
                          <a:pt x="6350352" y="0"/>
                        </a:cubicBezTo>
                        <a:cubicBezTo>
                          <a:pt x="6744150" y="11860"/>
                          <a:pt x="6950319" y="97759"/>
                          <a:pt x="6981825" y="204791"/>
                        </a:cubicBezTo>
                        <a:cubicBezTo>
                          <a:pt x="6986336" y="262605"/>
                          <a:pt x="7004084" y="287525"/>
                          <a:pt x="6981825" y="338194"/>
                        </a:cubicBezTo>
                        <a:cubicBezTo>
                          <a:pt x="6964204" y="390802"/>
                          <a:pt x="6974238" y="434127"/>
                          <a:pt x="6981825" y="471597"/>
                        </a:cubicBezTo>
                        <a:cubicBezTo>
                          <a:pt x="6995133" y="507978"/>
                          <a:pt x="6984449" y="548285"/>
                          <a:pt x="6981825" y="572235"/>
                        </a:cubicBezTo>
                        <a:cubicBezTo>
                          <a:pt x="6983270" y="601348"/>
                          <a:pt x="6980078" y="647797"/>
                          <a:pt x="6981825" y="697446"/>
                        </a:cubicBezTo>
                        <a:cubicBezTo>
                          <a:pt x="6976319" y="745783"/>
                          <a:pt x="6974868" y="759783"/>
                          <a:pt x="6981825" y="789892"/>
                        </a:cubicBezTo>
                        <a:cubicBezTo>
                          <a:pt x="6978345" y="819823"/>
                          <a:pt x="7000617" y="859192"/>
                          <a:pt x="6981825" y="923296"/>
                        </a:cubicBezTo>
                        <a:cubicBezTo>
                          <a:pt x="6958215" y="976871"/>
                          <a:pt x="6996880" y="984784"/>
                          <a:pt x="6981825" y="1023933"/>
                        </a:cubicBezTo>
                        <a:cubicBezTo>
                          <a:pt x="6951837" y="1117344"/>
                          <a:pt x="6726720" y="1243624"/>
                          <a:pt x="6350352" y="1228725"/>
                        </a:cubicBezTo>
                        <a:cubicBezTo>
                          <a:pt x="6178753" y="1251869"/>
                          <a:pt x="6091741" y="1225150"/>
                          <a:pt x="5941860" y="1228725"/>
                        </a:cubicBezTo>
                        <a:cubicBezTo>
                          <a:pt x="5778098" y="1239160"/>
                          <a:pt x="5662268" y="1235365"/>
                          <a:pt x="5590558" y="1228725"/>
                        </a:cubicBezTo>
                        <a:cubicBezTo>
                          <a:pt x="5530565" y="1201315"/>
                          <a:pt x="5202299" y="1254507"/>
                          <a:pt x="5067689" y="1228725"/>
                        </a:cubicBezTo>
                        <a:cubicBezTo>
                          <a:pt x="4929053" y="1231125"/>
                          <a:pt x="4882158" y="1229323"/>
                          <a:pt x="4830764" y="1228725"/>
                        </a:cubicBezTo>
                        <a:cubicBezTo>
                          <a:pt x="4755617" y="1224400"/>
                          <a:pt x="4682497" y="1233895"/>
                          <a:pt x="4536650" y="1228725"/>
                        </a:cubicBezTo>
                        <a:cubicBezTo>
                          <a:pt x="4370084" y="1234656"/>
                          <a:pt x="4284541" y="1208626"/>
                          <a:pt x="4128158" y="1228725"/>
                        </a:cubicBezTo>
                        <a:cubicBezTo>
                          <a:pt x="3994761" y="1242465"/>
                          <a:pt x="3873905" y="1233126"/>
                          <a:pt x="3776856" y="1228725"/>
                        </a:cubicBezTo>
                        <a:cubicBezTo>
                          <a:pt x="3686019" y="1245234"/>
                          <a:pt x="3612889" y="1229590"/>
                          <a:pt x="3482742" y="1228725"/>
                        </a:cubicBezTo>
                        <a:cubicBezTo>
                          <a:pt x="3351595" y="1250859"/>
                          <a:pt x="3218547" y="1205128"/>
                          <a:pt x="2959873" y="1228725"/>
                        </a:cubicBezTo>
                        <a:cubicBezTo>
                          <a:pt x="2873528" y="1224547"/>
                          <a:pt x="2807262" y="1238170"/>
                          <a:pt x="2722948" y="1228725"/>
                        </a:cubicBezTo>
                        <a:cubicBezTo>
                          <a:pt x="2636749" y="1214818"/>
                          <a:pt x="2584606" y="1224669"/>
                          <a:pt x="2428834" y="1228725"/>
                        </a:cubicBezTo>
                        <a:cubicBezTo>
                          <a:pt x="2290919" y="1221796"/>
                          <a:pt x="2249976" y="1226168"/>
                          <a:pt x="2191909" y="1228725"/>
                        </a:cubicBezTo>
                        <a:cubicBezTo>
                          <a:pt x="2114990" y="1260508"/>
                          <a:pt x="1944683" y="1235556"/>
                          <a:pt x="1726229" y="1228725"/>
                        </a:cubicBezTo>
                        <a:cubicBezTo>
                          <a:pt x="1515225" y="1215294"/>
                          <a:pt x="1421988" y="1227468"/>
                          <a:pt x="1203360" y="1228725"/>
                        </a:cubicBezTo>
                        <a:cubicBezTo>
                          <a:pt x="981437" y="1235420"/>
                          <a:pt x="878136" y="1225083"/>
                          <a:pt x="631472" y="1228725"/>
                        </a:cubicBezTo>
                        <a:cubicBezTo>
                          <a:pt x="273629" y="1233910"/>
                          <a:pt x="34084" y="1157731"/>
                          <a:pt x="0" y="1023933"/>
                        </a:cubicBezTo>
                        <a:cubicBezTo>
                          <a:pt x="300" y="991845"/>
                          <a:pt x="-3195" y="949544"/>
                          <a:pt x="0" y="923296"/>
                        </a:cubicBezTo>
                        <a:cubicBezTo>
                          <a:pt x="2644" y="896588"/>
                          <a:pt x="-16110" y="838836"/>
                          <a:pt x="0" y="806275"/>
                        </a:cubicBezTo>
                        <a:cubicBezTo>
                          <a:pt x="10912" y="769551"/>
                          <a:pt x="-9098" y="729620"/>
                          <a:pt x="0" y="681064"/>
                        </a:cubicBezTo>
                        <a:cubicBezTo>
                          <a:pt x="15277" y="629150"/>
                          <a:pt x="8982" y="600233"/>
                          <a:pt x="0" y="580426"/>
                        </a:cubicBezTo>
                        <a:cubicBezTo>
                          <a:pt x="-7207" y="548448"/>
                          <a:pt x="-7935" y="516060"/>
                          <a:pt x="0" y="463406"/>
                        </a:cubicBezTo>
                        <a:cubicBezTo>
                          <a:pt x="8655" y="415289"/>
                          <a:pt x="6911" y="392209"/>
                          <a:pt x="0" y="370960"/>
                        </a:cubicBezTo>
                        <a:cubicBezTo>
                          <a:pt x="-3431" y="353683"/>
                          <a:pt x="6254" y="257663"/>
                          <a:pt x="0" y="204791"/>
                        </a:cubicBezTo>
                        <a:close/>
                      </a:path>
                      <a:path w="6981825" h="1228725" fill="none" stroke="0" extrusionOk="0">
                        <a:moveTo>
                          <a:pt x="0" y="204791"/>
                        </a:moveTo>
                        <a:cubicBezTo>
                          <a:pt x="43739" y="106562"/>
                          <a:pt x="292742" y="-24557"/>
                          <a:pt x="631472" y="0"/>
                        </a:cubicBezTo>
                        <a:cubicBezTo>
                          <a:pt x="749911" y="5904"/>
                          <a:pt x="854936" y="8679"/>
                          <a:pt x="925586" y="0"/>
                        </a:cubicBezTo>
                        <a:cubicBezTo>
                          <a:pt x="979984" y="-16598"/>
                          <a:pt x="1157075" y="-9896"/>
                          <a:pt x="1334077" y="0"/>
                        </a:cubicBezTo>
                        <a:cubicBezTo>
                          <a:pt x="1521851" y="8941"/>
                          <a:pt x="1681476" y="11276"/>
                          <a:pt x="1856947" y="0"/>
                        </a:cubicBezTo>
                        <a:cubicBezTo>
                          <a:pt x="2028976" y="-10926"/>
                          <a:pt x="2172254" y="9297"/>
                          <a:pt x="2265438" y="0"/>
                        </a:cubicBezTo>
                        <a:cubicBezTo>
                          <a:pt x="2351302" y="25781"/>
                          <a:pt x="2523300" y="-13169"/>
                          <a:pt x="2731118" y="0"/>
                        </a:cubicBezTo>
                        <a:cubicBezTo>
                          <a:pt x="2938121" y="7318"/>
                          <a:pt x="2992414" y="-1444"/>
                          <a:pt x="3082420" y="0"/>
                        </a:cubicBezTo>
                        <a:cubicBezTo>
                          <a:pt x="3184655" y="23659"/>
                          <a:pt x="3356437" y="-12778"/>
                          <a:pt x="3548101" y="0"/>
                        </a:cubicBezTo>
                        <a:cubicBezTo>
                          <a:pt x="3743060" y="-11316"/>
                          <a:pt x="3670538" y="-613"/>
                          <a:pt x="3785026" y="0"/>
                        </a:cubicBezTo>
                        <a:cubicBezTo>
                          <a:pt x="3893670" y="339"/>
                          <a:pt x="3919605" y="1963"/>
                          <a:pt x="4021951" y="0"/>
                        </a:cubicBezTo>
                        <a:cubicBezTo>
                          <a:pt x="4235298" y="-19369"/>
                          <a:pt x="4384329" y="-17432"/>
                          <a:pt x="4487631" y="0"/>
                        </a:cubicBezTo>
                        <a:cubicBezTo>
                          <a:pt x="4634852" y="-7745"/>
                          <a:pt x="4731918" y="-7957"/>
                          <a:pt x="4896123" y="0"/>
                        </a:cubicBezTo>
                        <a:cubicBezTo>
                          <a:pt x="5076571" y="-590"/>
                          <a:pt x="5065238" y="-1575"/>
                          <a:pt x="5133047" y="0"/>
                        </a:cubicBezTo>
                        <a:cubicBezTo>
                          <a:pt x="5235668" y="-11522"/>
                          <a:pt x="5471089" y="-15386"/>
                          <a:pt x="5598728" y="0"/>
                        </a:cubicBezTo>
                        <a:cubicBezTo>
                          <a:pt x="5742823" y="18937"/>
                          <a:pt x="5815418" y="6795"/>
                          <a:pt x="5892842" y="0"/>
                        </a:cubicBezTo>
                        <a:cubicBezTo>
                          <a:pt x="5968041" y="-2304"/>
                          <a:pt x="6153410" y="-4201"/>
                          <a:pt x="6350352" y="0"/>
                        </a:cubicBezTo>
                        <a:cubicBezTo>
                          <a:pt x="6713624" y="-21271"/>
                          <a:pt x="6946656" y="96753"/>
                          <a:pt x="6981825" y="204791"/>
                        </a:cubicBezTo>
                        <a:cubicBezTo>
                          <a:pt x="6975414" y="228504"/>
                          <a:pt x="6978363" y="272391"/>
                          <a:pt x="6981825" y="313620"/>
                        </a:cubicBezTo>
                        <a:cubicBezTo>
                          <a:pt x="6990437" y="362998"/>
                          <a:pt x="6984084" y="381628"/>
                          <a:pt x="6981825" y="438832"/>
                        </a:cubicBezTo>
                        <a:cubicBezTo>
                          <a:pt x="6981828" y="494813"/>
                          <a:pt x="6973493" y="510359"/>
                          <a:pt x="6981825" y="555852"/>
                        </a:cubicBezTo>
                        <a:cubicBezTo>
                          <a:pt x="6991221" y="598594"/>
                          <a:pt x="6972769" y="610518"/>
                          <a:pt x="6981825" y="656489"/>
                        </a:cubicBezTo>
                        <a:cubicBezTo>
                          <a:pt x="6992209" y="704959"/>
                          <a:pt x="6990735" y="736972"/>
                          <a:pt x="6981825" y="773509"/>
                        </a:cubicBezTo>
                        <a:cubicBezTo>
                          <a:pt x="6968902" y="804949"/>
                          <a:pt x="6981591" y="827437"/>
                          <a:pt x="6981825" y="865956"/>
                        </a:cubicBezTo>
                        <a:cubicBezTo>
                          <a:pt x="6978548" y="908693"/>
                          <a:pt x="6987219" y="952812"/>
                          <a:pt x="6981825" y="1023933"/>
                        </a:cubicBezTo>
                        <a:cubicBezTo>
                          <a:pt x="6910541" y="1115958"/>
                          <a:pt x="6720973" y="1239603"/>
                          <a:pt x="6350352" y="1228725"/>
                        </a:cubicBezTo>
                        <a:cubicBezTo>
                          <a:pt x="6275453" y="1232727"/>
                          <a:pt x="6181454" y="1231393"/>
                          <a:pt x="6113427" y="1228725"/>
                        </a:cubicBezTo>
                        <a:cubicBezTo>
                          <a:pt x="5986051" y="1221723"/>
                          <a:pt x="5775962" y="1246822"/>
                          <a:pt x="5647747" y="1228725"/>
                        </a:cubicBezTo>
                        <a:cubicBezTo>
                          <a:pt x="5546301" y="1243154"/>
                          <a:pt x="5466269" y="1230179"/>
                          <a:pt x="5353633" y="1228725"/>
                        </a:cubicBezTo>
                        <a:cubicBezTo>
                          <a:pt x="5287445" y="1206220"/>
                          <a:pt x="5082891" y="1264719"/>
                          <a:pt x="4887952" y="1228725"/>
                        </a:cubicBezTo>
                        <a:cubicBezTo>
                          <a:pt x="4684091" y="1211281"/>
                          <a:pt x="4599358" y="1218434"/>
                          <a:pt x="4365084" y="1228725"/>
                        </a:cubicBezTo>
                        <a:cubicBezTo>
                          <a:pt x="4116448" y="1242043"/>
                          <a:pt x="4178432" y="1238404"/>
                          <a:pt x="4070970" y="1228725"/>
                        </a:cubicBezTo>
                        <a:cubicBezTo>
                          <a:pt x="3971122" y="1207316"/>
                          <a:pt x="3839105" y="1238471"/>
                          <a:pt x="3719667" y="1228725"/>
                        </a:cubicBezTo>
                        <a:cubicBezTo>
                          <a:pt x="3592149" y="1239012"/>
                          <a:pt x="3494203" y="1228938"/>
                          <a:pt x="3425553" y="1228725"/>
                        </a:cubicBezTo>
                        <a:cubicBezTo>
                          <a:pt x="3358302" y="1210273"/>
                          <a:pt x="3189493" y="1252137"/>
                          <a:pt x="3017062" y="1228725"/>
                        </a:cubicBezTo>
                        <a:cubicBezTo>
                          <a:pt x="2838751" y="1222680"/>
                          <a:pt x="2757449" y="1226648"/>
                          <a:pt x="2494193" y="1228725"/>
                        </a:cubicBezTo>
                        <a:cubicBezTo>
                          <a:pt x="2244430" y="1201791"/>
                          <a:pt x="2339571" y="1222704"/>
                          <a:pt x="2200079" y="1228725"/>
                        </a:cubicBezTo>
                        <a:cubicBezTo>
                          <a:pt x="2078808" y="1230875"/>
                          <a:pt x="1972805" y="1236235"/>
                          <a:pt x="1848777" y="1228725"/>
                        </a:cubicBezTo>
                        <a:cubicBezTo>
                          <a:pt x="1758795" y="1217672"/>
                          <a:pt x="1574038" y="1260583"/>
                          <a:pt x="1440285" y="1228725"/>
                        </a:cubicBezTo>
                        <a:cubicBezTo>
                          <a:pt x="1316844" y="1214724"/>
                          <a:pt x="862633" y="1239551"/>
                          <a:pt x="631472" y="1228725"/>
                        </a:cubicBezTo>
                        <a:cubicBezTo>
                          <a:pt x="330128" y="1204601"/>
                          <a:pt x="68855" y="1121180"/>
                          <a:pt x="0" y="1023933"/>
                        </a:cubicBezTo>
                        <a:cubicBezTo>
                          <a:pt x="-9901" y="969355"/>
                          <a:pt x="9492" y="938735"/>
                          <a:pt x="0" y="915104"/>
                        </a:cubicBezTo>
                        <a:cubicBezTo>
                          <a:pt x="-7818" y="884853"/>
                          <a:pt x="5047" y="839089"/>
                          <a:pt x="0" y="814467"/>
                        </a:cubicBezTo>
                        <a:cubicBezTo>
                          <a:pt x="-4362" y="787974"/>
                          <a:pt x="1892" y="753587"/>
                          <a:pt x="0" y="722021"/>
                        </a:cubicBezTo>
                        <a:cubicBezTo>
                          <a:pt x="103" y="692737"/>
                          <a:pt x="-11137" y="648655"/>
                          <a:pt x="0" y="605000"/>
                        </a:cubicBezTo>
                        <a:cubicBezTo>
                          <a:pt x="19756" y="561041"/>
                          <a:pt x="12428" y="532635"/>
                          <a:pt x="0" y="512554"/>
                        </a:cubicBezTo>
                        <a:cubicBezTo>
                          <a:pt x="-6414" y="496447"/>
                          <a:pt x="9784" y="450275"/>
                          <a:pt x="0" y="395534"/>
                        </a:cubicBezTo>
                        <a:cubicBezTo>
                          <a:pt x="-26834" y="339405"/>
                          <a:pt x="417" y="278149"/>
                          <a:pt x="0" y="20479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  <a:defRPr/>
            </a:pPr>
            <a:r>
              <a:rPr lang="en-US" sz="4400" b="1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 ĐUA TRÌNH DIỄN</a:t>
            </a:r>
            <a:endParaRPr lang="vi-VN" sz="4400" b="1" dirty="0">
              <a:solidFill>
                <a:srgbClr val="C71A29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Hình chữ nhật: Góc Tròn 12">
            <a:extLst>
              <a:ext uri="{FF2B5EF4-FFF2-40B4-BE49-F238E27FC236}">
                <a16:creationId xmlns:a16="http://schemas.microsoft.com/office/drawing/2014/main" id="{72E8308D-6764-3E81-3666-F1CA02974DBD}"/>
              </a:ext>
            </a:extLst>
          </p:cNvPr>
          <p:cNvSpPr/>
          <p:nvPr/>
        </p:nvSpPr>
        <p:spPr>
          <a:xfrm>
            <a:off x="4867275" y="3305175"/>
            <a:ext cx="6981825" cy="1649158"/>
          </a:xfrm>
          <a:custGeom>
            <a:avLst/>
            <a:gdLst>
              <a:gd name="csX0" fmla="*/ 0 w 6981825"/>
              <a:gd name="csY0" fmla="*/ 274864 h 1649158"/>
              <a:gd name="csX1" fmla="*/ 631472 w 6981825"/>
              <a:gd name="csY1" fmla="*/ 0 h 1649158"/>
              <a:gd name="csX2" fmla="*/ 925586 w 6981825"/>
              <a:gd name="csY2" fmla="*/ 0 h 1649158"/>
              <a:gd name="csX3" fmla="*/ 1334077 w 6981825"/>
              <a:gd name="csY3" fmla="*/ 0 h 1649158"/>
              <a:gd name="csX4" fmla="*/ 1856947 w 6981825"/>
              <a:gd name="csY4" fmla="*/ 0 h 1649158"/>
              <a:gd name="csX5" fmla="*/ 2265438 w 6981825"/>
              <a:gd name="csY5" fmla="*/ 0 h 1649158"/>
              <a:gd name="csX6" fmla="*/ 2731118 w 6981825"/>
              <a:gd name="csY6" fmla="*/ 0 h 1649158"/>
              <a:gd name="csX7" fmla="*/ 3082420 w 6981825"/>
              <a:gd name="csY7" fmla="*/ 0 h 1649158"/>
              <a:gd name="csX8" fmla="*/ 3548101 w 6981825"/>
              <a:gd name="csY8" fmla="*/ 0 h 1649158"/>
              <a:gd name="csX9" fmla="*/ 3785026 w 6981825"/>
              <a:gd name="csY9" fmla="*/ 0 h 1649158"/>
              <a:gd name="csX10" fmla="*/ 4021951 w 6981825"/>
              <a:gd name="csY10" fmla="*/ 0 h 1649158"/>
              <a:gd name="csX11" fmla="*/ 4487631 w 6981825"/>
              <a:gd name="csY11" fmla="*/ 0 h 1649158"/>
              <a:gd name="csX12" fmla="*/ 4896123 w 6981825"/>
              <a:gd name="csY12" fmla="*/ 0 h 1649158"/>
              <a:gd name="csX13" fmla="*/ 5133047 w 6981825"/>
              <a:gd name="csY13" fmla="*/ 0 h 1649158"/>
              <a:gd name="csX14" fmla="*/ 5598728 w 6981825"/>
              <a:gd name="csY14" fmla="*/ 0 h 1649158"/>
              <a:gd name="csX15" fmla="*/ 5892842 w 6981825"/>
              <a:gd name="csY15" fmla="*/ 0 h 1649158"/>
              <a:gd name="csX16" fmla="*/ 6350352 w 6981825"/>
              <a:gd name="csY16" fmla="*/ 0 h 1649158"/>
              <a:gd name="csX17" fmla="*/ 6981825 w 6981825"/>
              <a:gd name="csY17" fmla="*/ 274864 h 1649158"/>
              <a:gd name="csX18" fmla="*/ 6981825 w 6981825"/>
              <a:gd name="csY18" fmla="*/ 420931 h 1649158"/>
              <a:gd name="csX19" fmla="*/ 6981825 w 6981825"/>
              <a:gd name="csY19" fmla="*/ 588987 h 1649158"/>
              <a:gd name="csX20" fmla="*/ 6981825 w 6981825"/>
              <a:gd name="csY20" fmla="*/ 746047 h 1649158"/>
              <a:gd name="csX21" fmla="*/ 6981825 w 6981825"/>
              <a:gd name="csY21" fmla="*/ 881119 h 1649158"/>
              <a:gd name="csX22" fmla="*/ 6981825 w 6981825"/>
              <a:gd name="csY22" fmla="*/ 1038180 h 1649158"/>
              <a:gd name="csX23" fmla="*/ 6981825 w 6981825"/>
              <a:gd name="csY23" fmla="*/ 1162260 h 1649158"/>
              <a:gd name="csX24" fmla="*/ 6981825 w 6981825"/>
              <a:gd name="csY24" fmla="*/ 1374292 h 1649158"/>
              <a:gd name="csX25" fmla="*/ 6350352 w 6981825"/>
              <a:gd name="csY25" fmla="*/ 1649158 h 1649158"/>
              <a:gd name="csX26" fmla="*/ 6113427 w 6981825"/>
              <a:gd name="csY26" fmla="*/ 1649158 h 1649158"/>
              <a:gd name="csX27" fmla="*/ 5647747 w 6981825"/>
              <a:gd name="csY27" fmla="*/ 1649158 h 1649158"/>
              <a:gd name="csX28" fmla="*/ 5353633 w 6981825"/>
              <a:gd name="csY28" fmla="*/ 1649158 h 1649158"/>
              <a:gd name="csX29" fmla="*/ 4887952 w 6981825"/>
              <a:gd name="csY29" fmla="*/ 1649158 h 1649158"/>
              <a:gd name="csX30" fmla="*/ 4365084 w 6981825"/>
              <a:gd name="csY30" fmla="*/ 1649158 h 1649158"/>
              <a:gd name="csX31" fmla="*/ 4070970 w 6981825"/>
              <a:gd name="csY31" fmla="*/ 1649158 h 1649158"/>
              <a:gd name="csX32" fmla="*/ 3719667 w 6981825"/>
              <a:gd name="csY32" fmla="*/ 1649158 h 1649158"/>
              <a:gd name="csX33" fmla="*/ 3425553 w 6981825"/>
              <a:gd name="csY33" fmla="*/ 1649158 h 1649158"/>
              <a:gd name="csX34" fmla="*/ 3017062 w 6981825"/>
              <a:gd name="csY34" fmla="*/ 1649158 h 1649158"/>
              <a:gd name="csX35" fmla="*/ 2494193 w 6981825"/>
              <a:gd name="csY35" fmla="*/ 1649158 h 1649158"/>
              <a:gd name="csX36" fmla="*/ 2200079 w 6981825"/>
              <a:gd name="csY36" fmla="*/ 1649158 h 1649158"/>
              <a:gd name="csX37" fmla="*/ 1848777 w 6981825"/>
              <a:gd name="csY37" fmla="*/ 1649158 h 1649158"/>
              <a:gd name="csX38" fmla="*/ 1440285 w 6981825"/>
              <a:gd name="csY38" fmla="*/ 1649158 h 1649158"/>
              <a:gd name="csX39" fmla="*/ 631472 w 6981825"/>
              <a:gd name="csY39" fmla="*/ 1649158 h 1649158"/>
              <a:gd name="csX40" fmla="*/ 0 w 6981825"/>
              <a:gd name="csY40" fmla="*/ 1374292 h 1649158"/>
              <a:gd name="csX41" fmla="*/ 0 w 6981825"/>
              <a:gd name="csY41" fmla="*/ 1228225 h 1649158"/>
              <a:gd name="csX42" fmla="*/ 0 w 6981825"/>
              <a:gd name="csY42" fmla="*/ 1093153 h 1649158"/>
              <a:gd name="csX43" fmla="*/ 0 w 6981825"/>
              <a:gd name="csY43" fmla="*/ 969075 h 1649158"/>
              <a:gd name="csX44" fmla="*/ 0 w 6981825"/>
              <a:gd name="csY44" fmla="*/ 812012 h 1649158"/>
              <a:gd name="csX45" fmla="*/ 0 w 6981825"/>
              <a:gd name="csY45" fmla="*/ 687934 h 1649158"/>
              <a:gd name="csX46" fmla="*/ 0 w 6981825"/>
              <a:gd name="csY46" fmla="*/ 530873 h 1649158"/>
              <a:gd name="csX47" fmla="*/ 0 w 6981825"/>
              <a:gd name="csY47" fmla="*/ 274864 h 1649158"/>
              <a:gd name="csX0" fmla="*/ 0 w 6981825"/>
              <a:gd name="csY0" fmla="*/ 274864 h 1649158"/>
              <a:gd name="csX1" fmla="*/ 631472 w 6981825"/>
              <a:gd name="csY1" fmla="*/ 0 h 1649158"/>
              <a:gd name="csX2" fmla="*/ 925586 w 6981825"/>
              <a:gd name="csY2" fmla="*/ 0 h 1649158"/>
              <a:gd name="csX3" fmla="*/ 1219699 w 6981825"/>
              <a:gd name="csY3" fmla="*/ 0 h 1649158"/>
              <a:gd name="csX4" fmla="*/ 1685380 w 6981825"/>
              <a:gd name="csY4" fmla="*/ 0 h 1649158"/>
              <a:gd name="csX5" fmla="*/ 2208249 w 6981825"/>
              <a:gd name="csY5" fmla="*/ 0 h 1649158"/>
              <a:gd name="csX6" fmla="*/ 2616740 w 6981825"/>
              <a:gd name="csY6" fmla="*/ 0 h 1649158"/>
              <a:gd name="csX7" fmla="*/ 2968043 w 6981825"/>
              <a:gd name="csY7" fmla="*/ 0 h 1649158"/>
              <a:gd name="csX8" fmla="*/ 3204968 w 6981825"/>
              <a:gd name="csY8" fmla="*/ 0 h 1649158"/>
              <a:gd name="csX9" fmla="*/ 3613459 w 6981825"/>
              <a:gd name="csY9" fmla="*/ 0 h 1649158"/>
              <a:gd name="csX10" fmla="*/ 4021951 w 6981825"/>
              <a:gd name="csY10" fmla="*/ 0 h 1649158"/>
              <a:gd name="csX11" fmla="*/ 4316064 w 6981825"/>
              <a:gd name="csY11" fmla="*/ 0 h 1649158"/>
              <a:gd name="csX12" fmla="*/ 4552990 w 6981825"/>
              <a:gd name="csY12" fmla="*/ 0 h 1649158"/>
              <a:gd name="csX13" fmla="*/ 4789915 w 6981825"/>
              <a:gd name="csY13" fmla="*/ 0 h 1649158"/>
              <a:gd name="csX14" fmla="*/ 5312783 w 6981825"/>
              <a:gd name="csY14" fmla="*/ 0 h 1649158"/>
              <a:gd name="csX15" fmla="*/ 5664086 w 6981825"/>
              <a:gd name="csY15" fmla="*/ 0 h 1649158"/>
              <a:gd name="csX16" fmla="*/ 5958200 w 6981825"/>
              <a:gd name="csY16" fmla="*/ 0 h 1649158"/>
              <a:gd name="csX17" fmla="*/ 6350352 w 6981825"/>
              <a:gd name="csY17" fmla="*/ 0 h 1649158"/>
              <a:gd name="csX18" fmla="*/ 6981825 w 6981825"/>
              <a:gd name="csY18" fmla="*/ 274864 h 1649158"/>
              <a:gd name="csX19" fmla="*/ 6981825 w 6981825"/>
              <a:gd name="csY19" fmla="*/ 453913 h 1649158"/>
              <a:gd name="csX20" fmla="*/ 6981825 w 6981825"/>
              <a:gd name="csY20" fmla="*/ 632963 h 1649158"/>
              <a:gd name="csX21" fmla="*/ 6981825 w 6981825"/>
              <a:gd name="csY21" fmla="*/ 768036 h 1649158"/>
              <a:gd name="csX22" fmla="*/ 6981825 w 6981825"/>
              <a:gd name="csY22" fmla="*/ 936091 h 1649158"/>
              <a:gd name="csX23" fmla="*/ 6981825 w 6981825"/>
              <a:gd name="csY23" fmla="*/ 1060169 h 1649158"/>
              <a:gd name="csX24" fmla="*/ 6981825 w 6981825"/>
              <a:gd name="csY24" fmla="*/ 1239220 h 1649158"/>
              <a:gd name="csX25" fmla="*/ 6981825 w 6981825"/>
              <a:gd name="csY25" fmla="*/ 1374292 h 1649158"/>
              <a:gd name="csX26" fmla="*/ 6350352 w 6981825"/>
              <a:gd name="csY26" fmla="*/ 1649158 h 1649158"/>
              <a:gd name="csX27" fmla="*/ 5941860 w 6981825"/>
              <a:gd name="csY27" fmla="*/ 1649158 h 1649158"/>
              <a:gd name="csX28" fmla="*/ 5590558 w 6981825"/>
              <a:gd name="csY28" fmla="*/ 1649158 h 1649158"/>
              <a:gd name="csX29" fmla="*/ 5067689 w 6981825"/>
              <a:gd name="csY29" fmla="*/ 1649158 h 1649158"/>
              <a:gd name="csX30" fmla="*/ 4830764 w 6981825"/>
              <a:gd name="csY30" fmla="*/ 1649158 h 1649158"/>
              <a:gd name="csX31" fmla="*/ 4536650 w 6981825"/>
              <a:gd name="csY31" fmla="*/ 1649158 h 1649158"/>
              <a:gd name="csX32" fmla="*/ 4128158 w 6981825"/>
              <a:gd name="csY32" fmla="*/ 1649158 h 1649158"/>
              <a:gd name="csX33" fmla="*/ 3776856 w 6981825"/>
              <a:gd name="csY33" fmla="*/ 1649158 h 1649158"/>
              <a:gd name="csX34" fmla="*/ 3482742 w 6981825"/>
              <a:gd name="csY34" fmla="*/ 1649158 h 1649158"/>
              <a:gd name="csX35" fmla="*/ 2959873 w 6981825"/>
              <a:gd name="csY35" fmla="*/ 1649158 h 1649158"/>
              <a:gd name="csX36" fmla="*/ 2722948 w 6981825"/>
              <a:gd name="csY36" fmla="*/ 1649158 h 1649158"/>
              <a:gd name="csX37" fmla="*/ 2428834 w 6981825"/>
              <a:gd name="csY37" fmla="*/ 1649158 h 1649158"/>
              <a:gd name="csX38" fmla="*/ 2191909 w 6981825"/>
              <a:gd name="csY38" fmla="*/ 1649158 h 1649158"/>
              <a:gd name="csX39" fmla="*/ 1726229 w 6981825"/>
              <a:gd name="csY39" fmla="*/ 1649158 h 1649158"/>
              <a:gd name="csX40" fmla="*/ 1203360 w 6981825"/>
              <a:gd name="csY40" fmla="*/ 1649158 h 1649158"/>
              <a:gd name="csX41" fmla="*/ 631472 w 6981825"/>
              <a:gd name="csY41" fmla="*/ 1649158 h 1649158"/>
              <a:gd name="csX42" fmla="*/ 0 w 6981825"/>
              <a:gd name="csY42" fmla="*/ 1374292 h 1649158"/>
              <a:gd name="csX43" fmla="*/ 0 w 6981825"/>
              <a:gd name="csY43" fmla="*/ 1239220 h 1649158"/>
              <a:gd name="csX44" fmla="*/ 0 w 6981825"/>
              <a:gd name="csY44" fmla="*/ 1082158 h 1649158"/>
              <a:gd name="csX45" fmla="*/ 0 w 6981825"/>
              <a:gd name="csY45" fmla="*/ 914103 h 1649158"/>
              <a:gd name="csX46" fmla="*/ 0 w 6981825"/>
              <a:gd name="csY46" fmla="*/ 779030 h 1649158"/>
              <a:gd name="csX47" fmla="*/ 0 w 6981825"/>
              <a:gd name="csY47" fmla="*/ 621969 h 1649158"/>
              <a:gd name="csX48" fmla="*/ 0 w 6981825"/>
              <a:gd name="csY48" fmla="*/ 497891 h 1649158"/>
              <a:gd name="csX49" fmla="*/ 0 w 6981825"/>
              <a:gd name="csY49" fmla="*/ 274864 h 1649158"/>
              <a:gd name="csX0" fmla="*/ 0 w 6981825"/>
              <a:gd name="csY0" fmla="*/ 274864 h 1649158"/>
              <a:gd name="csX1" fmla="*/ 631472 w 6981825"/>
              <a:gd name="csY1" fmla="*/ 0 h 1649158"/>
              <a:gd name="csX2" fmla="*/ 925586 w 6981825"/>
              <a:gd name="csY2" fmla="*/ 0 h 1649158"/>
              <a:gd name="csX3" fmla="*/ 1334077 w 6981825"/>
              <a:gd name="csY3" fmla="*/ 0 h 1649158"/>
              <a:gd name="csX4" fmla="*/ 1856947 w 6981825"/>
              <a:gd name="csY4" fmla="*/ 0 h 1649158"/>
              <a:gd name="csX5" fmla="*/ 2265438 w 6981825"/>
              <a:gd name="csY5" fmla="*/ 0 h 1649158"/>
              <a:gd name="csX6" fmla="*/ 2731118 w 6981825"/>
              <a:gd name="csY6" fmla="*/ 0 h 1649158"/>
              <a:gd name="csX7" fmla="*/ 3082420 w 6981825"/>
              <a:gd name="csY7" fmla="*/ 0 h 1649158"/>
              <a:gd name="csX8" fmla="*/ 3548101 w 6981825"/>
              <a:gd name="csY8" fmla="*/ 0 h 1649158"/>
              <a:gd name="csX9" fmla="*/ 3785026 w 6981825"/>
              <a:gd name="csY9" fmla="*/ 0 h 1649158"/>
              <a:gd name="csX10" fmla="*/ 4021951 w 6981825"/>
              <a:gd name="csY10" fmla="*/ 0 h 1649158"/>
              <a:gd name="csX11" fmla="*/ 4487631 w 6981825"/>
              <a:gd name="csY11" fmla="*/ 0 h 1649158"/>
              <a:gd name="csX12" fmla="*/ 4896123 w 6981825"/>
              <a:gd name="csY12" fmla="*/ 0 h 1649158"/>
              <a:gd name="csX13" fmla="*/ 5133047 w 6981825"/>
              <a:gd name="csY13" fmla="*/ 0 h 1649158"/>
              <a:gd name="csX14" fmla="*/ 5598728 w 6981825"/>
              <a:gd name="csY14" fmla="*/ 0 h 1649158"/>
              <a:gd name="csX15" fmla="*/ 5892842 w 6981825"/>
              <a:gd name="csY15" fmla="*/ 0 h 1649158"/>
              <a:gd name="csX16" fmla="*/ 6350352 w 6981825"/>
              <a:gd name="csY16" fmla="*/ 0 h 1649158"/>
              <a:gd name="csX17" fmla="*/ 6981825 w 6981825"/>
              <a:gd name="csY17" fmla="*/ 274864 h 1649158"/>
              <a:gd name="csX18" fmla="*/ 6981825 w 6981825"/>
              <a:gd name="csY18" fmla="*/ 420931 h 1649158"/>
              <a:gd name="csX19" fmla="*/ 6981825 w 6981825"/>
              <a:gd name="csY19" fmla="*/ 588987 h 1649158"/>
              <a:gd name="csX20" fmla="*/ 6981825 w 6981825"/>
              <a:gd name="csY20" fmla="*/ 746047 h 1649158"/>
              <a:gd name="csX21" fmla="*/ 6981825 w 6981825"/>
              <a:gd name="csY21" fmla="*/ 881119 h 1649158"/>
              <a:gd name="csX22" fmla="*/ 6981825 w 6981825"/>
              <a:gd name="csY22" fmla="*/ 1038180 h 1649158"/>
              <a:gd name="csX23" fmla="*/ 6981825 w 6981825"/>
              <a:gd name="csY23" fmla="*/ 1162260 h 1649158"/>
              <a:gd name="csX24" fmla="*/ 6981825 w 6981825"/>
              <a:gd name="csY24" fmla="*/ 1374292 h 1649158"/>
              <a:gd name="csX25" fmla="*/ 6350352 w 6981825"/>
              <a:gd name="csY25" fmla="*/ 1649158 h 1649158"/>
              <a:gd name="csX26" fmla="*/ 6113427 w 6981825"/>
              <a:gd name="csY26" fmla="*/ 1649158 h 1649158"/>
              <a:gd name="csX27" fmla="*/ 5647747 w 6981825"/>
              <a:gd name="csY27" fmla="*/ 1649158 h 1649158"/>
              <a:gd name="csX28" fmla="*/ 5353633 w 6981825"/>
              <a:gd name="csY28" fmla="*/ 1649158 h 1649158"/>
              <a:gd name="csX29" fmla="*/ 4887952 w 6981825"/>
              <a:gd name="csY29" fmla="*/ 1649158 h 1649158"/>
              <a:gd name="csX30" fmla="*/ 4365084 w 6981825"/>
              <a:gd name="csY30" fmla="*/ 1649158 h 1649158"/>
              <a:gd name="csX31" fmla="*/ 4070970 w 6981825"/>
              <a:gd name="csY31" fmla="*/ 1649158 h 1649158"/>
              <a:gd name="csX32" fmla="*/ 3719667 w 6981825"/>
              <a:gd name="csY32" fmla="*/ 1649158 h 1649158"/>
              <a:gd name="csX33" fmla="*/ 3425553 w 6981825"/>
              <a:gd name="csY33" fmla="*/ 1649158 h 1649158"/>
              <a:gd name="csX34" fmla="*/ 3017062 w 6981825"/>
              <a:gd name="csY34" fmla="*/ 1649158 h 1649158"/>
              <a:gd name="csX35" fmla="*/ 2494193 w 6981825"/>
              <a:gd name="csY35" fmla="*/ 1649158 h 1649158"/>
              <a:gd name="csX36" fmla="*/ 2200079 w 6981825"/>
              <a:gd name="csY36" fmla="*/ 1649158 h 1649158"/>
              <a:gd name="csX37" fmla="*/ 1848777 w 6981825"/>
              <a:gd name="csY37" fmla="*/ 1649158 h 1649158"/>
              <a:gd name="csX38" fmla="*/ 1440285 w 6981825"/>
              <a:gd name="csY38" fmla="*/ 1649158 h 1649158"/>
              <a:gd name="csX39" fmla="*/ 631472 w 6981825"/>
              <a:gd name="csY39" fmla="*/ 1649158 h 1649158"/>
              <a:gd name="csX40" fmla="*/ 0 w 6981825"/>
              <a:gd name="csY40" fmla="*/ 1374292 h 1649158"/>
              <a:gd name="csX41" fmla="*/ 0 w 6981825"/>
              <a:gd name="csY41" fmla="*/ 1228225 h 1649158"/>
              <a:gd name="csX42" fmla="*/ 0 w 6981825"/>
              <a:gd name="csY42" fmla="*/ 1093153 h 1649158"/>
              <a:gd name="csX43" fmla="*/ 0 w 6981825"/>
              <a:gd name="csY43" fmla="*/ 969075 h 1649158"/>
              <a:gd name="csX44" fmla="*/ 0 w 6981825"/>
              <a:gd name="csY44" fmla="*/ 812012 h 1649158"/>
              <a:gd name="csX45" fmla="*/ 0 w 6981825"/>
              <a:gd name="csY45" fmla="*/ 687934 h 1649158"/>
              <a:gd name="csX46" fmla="*/ 0 w 6981825"/>
              <a:gd name="csY46" fmla="*/ 530873 h 1649158"/>
              <a:gd name="csX47" fmla="*/ 0 w 6981825"/>
              <a:gd name="csY47" fmla="*/ 274864 h 16491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</a:cxnLst>
            <a:rect l="l" t="t" r="r" b="b"/>
            <a:pathLst>
              <a:path w="6981825" h="1649158" fill="none" extrusionOk="0">
                <a:moveTo>
                  <a:pt x="0" y="274864"/>
                </a:moveTo>
                <a:cubicBezTo>
                  <a:pt x="-43969" y="74046"/>
                  <a:pt x="278439" y="-126230"/>
                  <a:pt x="631472" y="0"/>
                </a:cubicBezTo>
                <a:cubicBezTo>
                  <a:pt x="752818" y="-16172"/>
                  <a:pt x="868186" y="14112"/>
                  <a:pt x="925586" y="0"/>
                </a:cubicBezTo>
                <a:cubicBezTo>
                  <a:pt x="1010142" y="-43233"/>
                  <a:pt x="1147643" y="-28343"/>
                  <a:pt x="1334077" y="0"/>
                </a:cubicBezTo>
                <a:cubicBezTo>
                  <a:pt x="1501134" y="-13070"/>
                  <a:pt x="1694022" y="-53140"/>
                  <a:pt x="1856947" y="0"/>
                </a:cubicBezTo>
                <a:cubicBezTo>
                  <a:pt x="2019799" y="-9162"/>
                  <a:pt x="2164762" y="-15619"/>
                  <a:pt x="2265438" y="0"/>
                </a:cubicBezTo>
                <a:cubicBezTo>
                  <a:pt x="2355486" y="-35350"/>
                  <a:pt x="2518709" y="-8447"/>
                  <a:pt x="2731118" y="0"/>
                </a:cubicBezTo>
                <a:cubicBezTo>
                  <a:pt x="2946188" y="14587"/>
                  <a:pt x="2996769" y="7611"/>
                  <a:pt x="3082420" y="0"/>
                </a:cubicBezTo>
                <a:cubicBezTo>
                  <a:pt x="3117865" y="23674"/>
                  <a:pt x="3369991" y="15907"/>
                  <a:pt x="3548101" y="0"/>
                </a:cubicBezTo>
                <a:cubicBezTo>
                  <a:pt x="3743216" y="18567"/>
                  <a:pt x="3674839" y="-878"/>
                  <a:pt x="3785026" y="0"/>
                </a:cubicBezTo>
                <a:cubicBezTo>
                  <a:pt x="3896603" y="-3622"/>
                  <a:pt x="3923439" y="4755"/>
                  <a:pt x="4021951" y="0"/>
                </a:cubicBezTo>
                <a:cubicBezTo>
                  <a:pt x="4123060" y="37556"/>
                  <a:pt x="4323422" y="-39046"/>
                  <a:pt x="4487631" y="0"/>
                </a:cubicBezTo>
                <a:cubicBezTo>
                  <a:pt x="4625962" y="-8605"/>
                  <a:pt x="4704681" y="19905"/>
                  <a:pt x="4896123" y="0"/>
                </a:cubicBezTo>
                <a:cubicBezTo>
                  <a:pt x="4953887" y="9093"/>
                  <a:pt x="5017907" y="10094"/>
                  <a:pt x="5133047" y="0"/>
                </a:cubicBezTo>
                <a:cubicBezTo>
                  <a:pt x="5162802" y="-4119"/>
                  <a:pt x="5426166" y="-3362"/>
                  <a:pt x="5598728" y="0"/>
                </a:cubicBezTo>
                <a:cubicBezTo>
                  <a:pt x="5743156" y="2248"/>
                  <a:pt x="5808119" y="-6715"/>
                  <a:pt x="5892842" y="0"/>
                </a:cubicBezTo>
                <a:cubicBezTo>
                  <a:pt x="5937677" y="33412"/>
                  <a:pt x="6153341" y="11168"/>
                  <a:pt x="6350352" y="0"/>
                </a:cubicBezTo>
                <a:cubicBezTo>
                  <a:pt x="6752143" y="-17965"/>
                  <a:pt x="6967186" y="141654"/>
                  <a:pt x="6981825" y="274864"/>
                </a:cubicBezTo>
                <a:cubicBezTo>
                  <a:pt x="6978703" y="309078"/>
                  <a:pt x="6974018" y="370343"/>
                  <a:pt x="6981825" y="420931"/>
                </a:cubicBezTo>
                <a:cubicBezTo>
                  <a:pt x="6985271" y="476830"/>
                  <a:pt x="6984020" y="510851"/>
                  <a:pt x="6981825" y="588987"/>
                </a:cubicBezTo>
                <a:cubicBezTo>
                  <a:pt x="6979805" y="665125"/>
                  <a:pt x="6973977" y="685465"/>
                  <a:pt x="6981825" y="746047"/>
                </a:cubicBezTo>
                <a:cubicBezTo>
                  <a:pt x="6989263" y="804073"/>
                  <a:pt x="6974389" y="811186"/>
                  <a:pt x="6981825" y="881119"/>
                </a:cubicBezTo>
                <a:cubicBezTo>
                  <a:pt x="7000819" y="954233"/>
                  <a:pt x="6991451" y="997474"/>
                  <a:pt x="6981825" y="1038180"/>
                </a:cubicBezTo>
                <a:cubicBezTo>
                  <a:pt x="6974850" y="1070475"/>
                  <a:pt x="6982252" y="1103998"/>
                  <a:pt x="6981825" y="1162260"/>
                </a:cubicBezTo>
                <a:cubicBezTo>
                  <a:pt x="6976692" y="1224716"/>
                  <a:pt x="6993025" y="1259938"/>
                  <a:pt x="6981825" y="1374292"/>
                </a:cubicBezTo>
                <a:cubicBezTo>
                  <a:pt x="6947254" y="1460507"/>
                  <a:pt x="6687289" y="1600453"/>
                  <a:pt x="6350352" y="1649158"/>
                </a:cubicBezTo>
                <a:cubicBezTo>
                  <a:pt x="6255174" y="1649932"/>
                  <a:pt x="6176065" y="1640052"/>
                  <a:pt x="6113427" y="1649158"/>
                </a:cubicBezTo>
                <a:cubicBezTo>
                  <a:pt x="5997320" y="1632835"/>
                  <a:pt x="5735986" y="1661957"/>
                  <a:pt x="5647747" y="1649158"/>
                </a:cubicBezTo>
                <a:cubicBezTo>
                  <a:pt x="5559014" y="1669430"/>
                  <a:pt x="5460848" y="1641009"/>
                  <a:pt x="5353633" y="1649158"/>
                </a:cubicBezTo>
                <a:cubicBezTo>
                  <a:pt x="5270050" y="1707487"/>
                  <a:pt x="5067388" y="1631873"/>
                  <a:pt x="4887952" y="1649158"/>
                </a:cubicBezTo>
                <a:cubicBezTo>
                  <a:pt x="4686289" y="1665497"/>
                  <a:pt x="4621127" y="1619817"/>
                  <a:pt x="4365084" y="1649158"/>
                </a:cubicBezTo>
                <a:cubicBezTo>
                  <a:pt x="4112341" y="1665929"/>
                  <a:pt x="4202103" y="1646782"/>
                  <a:pt x="4070970" y="1649158"/>
                </a:cubicBezTo>
                <a:cubicBezTo>
                  <a:pt x="3979869" y="1627974"/>
                  <a:pt x="3849030" y="1632276"/>
                  <a:pt x="3719667" y="1649158"/>
                </a:cubicBezTo>
                <a:cubicBezTo>
                  <a:pt x="3588759" y="1649597"/>
                  <a:pt x="3487531" y="1642446"/>
                  <a:pt x="3425553" y="1649158"/>
                </a:cubicBezTo>
                <a:cubicBezTo>
                  <a:pt x="3346662" y="1669157"/>
                  <a:pt x="3179224" y="1637560"/>
                  <a:pt x="3017062" y="1649158"/>
                </a:cubicBezTo>
                <a:cubicBezTo>
                  <a:pt x="2828559" y="1649775"/>
                  <a:pt x="2752210" y="1638366"/>
                  <a:pt x="2494193" y="1649158"/>
                </a:cubicBezTo>
                <a:cubicBezTo>
                  <a:pt x="2249463" y="1611145"/>
                  <a:pt x="2323148" y="1639304"/>
                  <a:pt x="2200079" y="1649158"/>
                </a:cubicBezTo>
                <a:cubicBezTo>
                  <a:pt x="2074942" y="1632085"/>
                  <a:pt x="1936261" y="1671089"/>
                  <a:pt x="1848777" y="1649158"/>
                </a:cubicBezTo>
                <a:cubicBezTo>
                  <a:pt x="1750199" y="1633703"/>
                  <a:pt x="1562492" y="1670778"/>
                  <a:pt x="1440285" y="1649158"/>
                </a:cubicBezTo>
                <a:cubicBezTo>
                  <a:pt x="1351610" y="1564552"/>
                  <a:pt x="835431" y="1638621"/>
                  <a:pt x="631472" y="1649158"/>
                </a:cubicBezTo>
                <a:cubicBezTo>
                  <a:pt x="353054" y="1603060"/>
                  <a:pt x="22479" y="1499529"/>
                  <a:pt x="0" y="1374292"/>
                </a:cubicBezTo>
                <a:cubicBezTo>
                  <a:pt x="-11494" y="1293200"/>
                  <a:pt x="2782" y="1259549"/>
                  <a:pt x="0" y="1228225"/>
                </a:cubicBezTo>
                <a:cubicBezTo>
                  <a:pt x="-4222" y="1189004"/>
                  <a:pt x="107" y="1128368"/>
                  <a:pt x="0" y="1093153"/>
                </a:cubicBezTo>
                <a:cubicBezTo>
                  <a:pt x="10018" y="1062889"/>
                  <a:pt x="-4907" y="1008584"/>
                  <a:pt x="0" y="969075"/>
                </a:cubicBezTo>
                <a:cubicBezTo>
                  <a:pt x="-2612" y="929013"/>
                  <a:pt x="-7253" y="880118"/>
                  <a:pt x="0" y="812012"/>
                </a:cubicBezTo>
                <a:cubicBezTo>
                  <a:pt x="10706" y="754227"/>
                  <a:pt x="14393" y="724015"/>
                  <a:pt x="0" y="687934"/>
                </a:cubicBezTo>
                <a:cubicBezTo>
                  <a:pt x="-23585" y="654786"/>
                  <a:pt x="18377" y="584940"/>
                  <a:pt x="0" y="530873"/>
                </a:cubicBezTo>
                <a:cubicBezTo>
                  <a:pt x="-25332" y="449650"/>
                  <a:pt x="4902" y="353907"/>
                  <a:pt x="0" y="274864"/>
                </a:cubicBezTo>
                <a:close/>
              </a:path>
              <a:path w="6981825" h="1649158" stroke="0" extrusionOk="0">
                <a:moveTo>
                  <a:pt x="0" y="274864"/>
                </a:moveTo>
                <a:cubicBezTo>
                  <a:pt x="119806" y="160426"/>
                  <a:pt x="290583" y="9677"/>
                  <a:pt x="631472" y="0"/>
                </a:cubicBezTo>
                <a:cubicBezTo>
                  <a:pt x="711187" y="4300"/>
                  <a:pt x="866158" y="8051"/>
                  <a:pt x="925586" y="0"/>
                </a:cubicBezTo>
                <a:cubicBezTo>
                  <a:pt x="991358" y="13153"/>
                  <a:pt x="1102730" y="-5217"/>
                  <a:pt x="1219699" y="0"/>
                </a:cubicBezTo>
                <a:cubicBezTo>
                  <a:pt x="1324594" y="37001"/>
                  <a:pt x="1552244" y="32970"/>
                  <a:pt x="1685380" y="0"/>
                </a:cubicBezTo>
                <a:cubicBezTo>
                  <a:pt x="1877980" y="3905"/>
                  <a:pt x="2111209" y="4863"/>
                  <a:pt x="2208249" y="0"/>
                </a:cubicBezTo>
                <a:cubicBezTo>
                  <a:pt x="2325168" y="-3899"/>
                  <a:pt x="2504943" y="1836"/>
                  <a:pt x="2616740" y="0"/>
                </a:cubicBezTo>
                <a:cubicBezTo>
                  <a:pt x="2710263" y="-4625"/>
                  <a:pt x="2881948" y="-11707"/>
                  <a:pt x="2968043" y="0"/>
                </a:cubicBezTo>
                <a:cubicBezTo>
                  <a:pt x="3038990" y="-11300"/>
                  <a:pt x="3153593" y="-24059"/>
                  <a:pt x="3204968" y="0"/>
                </a:cubicBezTo>
                <a:cubicBezTo>
                  <a:pt x="3250859" y="27611"/>
                  <a:pt x="3480976" y="-6073"/>
                  <a:pt x="3613459" y="0"/>
                </a:cubicBezTo>
                <a:cubicBezTo>
                  <a:pt x="3790639" y="-10687"/>
                  <a:pt x="3879159" y="14908"/>
                  <a:pt x="4021951" y="0"/>
                </a:cubicBezTo>
                <a:cubicBezTo>
                  <a:pt x="4179140" y="-6444"/>
                  <a:pt x="4174309" y="-741"/>
                  <a:pt x="4316064" y="0"/>
                </a:cubicBezTo>
                <a:cubicBezTo>
                  <a:pt x="4456493" y="1459"/>
                  <a:pt x="4461483" y="-1961"/>
                  <a:pt x="4552990" y="0"/>
                </a:cubicBezTo>
                <a:cubicBezTo>
                  <a:pt x="4639765" y="-476"/>
                  <a:pt x="4683275" y="-7244"/>
                  <a:pt x="4789915" y="0"/>
                </a:cubicBezTo>
                <a:cubicBezTo>
                  <a:pt x="4886212" y="4895"/>
                  <a:pt x="5080075" y="-9670"/>
                  <a:pt x="5312783" y="0"/>
                </a:cubicBezTo>
                <a:cubicBezTo>
                  <a:pt x="5405550" y="-3088"/>
                  <a:pt x="5553962" y="7232"/>
                  <a:pt x="5664086" y="0"/>
                </a:cubicBezTo>
                <a:cubicBezTo>
                  <a:pt x="5799498" y="-9440"/>
                  <a:pt x="5883969" y="-17010"/>
                  <a:pt x="5958200" y="0"/>
                </a:cubicBezTo>
                <a:cubicBezTo>
                  <a:pt x="6015219" y="28285"/>
                  <a:pt x="6162726" y="20246"/>
                  <a:pt x="6350352" y="0"/>
                </a:cubicBezTo>
                <a:cubicBezTo>
                  <a:pt x="6730345" y="19549"/>
                  <a:pt x="6974380" y="127501"/>
                  <a:pt x="6981825" y="274864"/>
                </a:cubicBezTo>
                <a:cubicBezTo>
                  <a:pt x="6982902" y="356661"/>
                  <a:pt x="7004715" y="389168"/>
                  <a:pt x="6981825" y="453913"/>
                </a:cubicBezTo>
                <a:cubicBezTo>
                  <a:pt x="6966818" y="523401"/>
                  <a:pt x="6970433" y="583908"/>
                  <a:pt x="6981825" y="632963"/>
                </a:cubicBezTo>
                <a:cubicBezTo>
                  <a:pt x="6998350" y="679551"/>
                  <a:pt x="6982901" y="742648"/>
                  <a:pt x="6981825" y="768036"/>
                </a:cubicBezTo>
                <a:cubicBezTo>
                  <a:pt x="6983241" y="805021"/>
                  <a:pt x="6982791" y="869335"/>
                  <a:pt x="6981825" y="936091"/>
                </a:cubicBezTo>
                <a:cubicBezTo>
                  <a:pt x="6976377" y="998244"/>
                  <a:pt x="6974294" y="1021745"/>
                  <a:pt x="6981825" y="1060169"/>
                </a:cubicBezTo>
                <a:cubicBezTo>
                  <a:pt x="6981846" y="1102170"/>
                  <a:pt x="7007294" y="1159514"/>
                  <a:pt x="6981825" y="1239220"/>
                </a:cubicBezTo>
                <a:cubicBezTo>
                  <a:pt x="6962653" y="1313579"/>
                  <a:pt x="7001582" y="1321261"/>
                  <a:pt x="6981825" y="1374292"/>
                </a:cubicBezTo>
                <a:cubicBezTo>
                  <a:pt x="6914165" y="1532042"/>
                  <a:pt x="6706032" y="1645282"/>
                  <a:pt x="6350352" y="1649158"/>
                </a:cubicBezTo>
                <a:cubicBezTo>
                  <a:pt x="6156225" y="1679529"/>
                  <a:pt x="6113327" y="1648928"/>
                  <a:pt x="5941860" y="1649158"/>
                </a:cubicBezTo>
                <a:cubicBezTo>
                  <a:pt x="5780309" y="1664452"/>
                  <a:pt x="5659198" y="1652260"/>
                  <a:pt x="5590558" y="1649158"/>
                </a:cubicBezTo>
                <a:cubicBezTo>
                  <a:pt x="5528006" y="1597801"/>
                  <a:pt x="5199214" y="1682414"/>
                  <a:pt x="5067689" y="1649158"/>
                </a:cubicBezTo>
                <a:cubicBezTo>
                  <a:pt x="4924089" y="1662846"/>
                  <a:pt x="4890494" y="1645442"/>
                  <a:pt x="4830764" y="1649158"/>
                </a:cubicBezTo>
                <a:cubicBezTo>
                  <a:pt x="4750930" y="1639458"/>
                  <a:pt x="4686514" y="1655690"/>
                  <a:pt x="4536650" y="1649158"/>
                </a:cubicBezTo>
                <a:cubicBezTo>
                  <a:pt x="4376601" y="1658065"/>
                  <a:pt x="4291520" y="1604042"/>
                  <a:pt x="4128158" y="1649158"/>
                </a:cubicBezTo>
                <a:cubicBezTo>
                  <a:pt x="3989305" y="1671413"/>
                  <a:pt x="3869844" y="1665111"/>
                  <a:pt x="3776856" y="1649158"/>
                </a:cubicBezTo>
                <a:cubicBezTo>
                  <a:pt x="3676109" y="1674646"/>
                  <a:pt x="3614662" y="1641924"/>
                  <a:pt x="3482742" y="1649158"/>
                </a:cubicBezTo>
                <a:cubicBezTo>
                  <a:pt x="3345562" y="1687995"/>
                  <a:pt x="3186669" y="1628842"/>
                  <a:pt x="2959873" y="1649158"/>
                </a:cubicBezTo>
                <a:cubicBezTo>
                  <a:pt x="2870584" y="1645531"/>
                  <a:pt x="2794380" y="1667353"/>
                  <a:pt x="2722948" y="1649158"/>
                </a:cubicBezTo>
                <a:cubicBezTo>
                  <a:pt x="2638406" y="1629594"/>
                  <a:pt x="2593870" y="1639945"/>
                  <a:pt x="2428834" y="1649158"/>
                </a:cubicBezTo>
                <a:cubicBezTo>
                  <a:pt x="2292598" y="1639573"/>
                  <a:pt x="2248860" y="1646121"/>
                  <a:pt x="2191909" y="1649158"/>
                </a:cubicBezTo>
                <a:cubicBezTo>
                  <a:pt x="2135086" y="1721783"/>
                  <a:pt x="1951277" y="1642521"/>
                  <a:pt x="1726229" y="1649158"/>
                </a:cubicBezTo>
                <a:cubicBezTo>
                  <a:pt x="1530340" y="1614884"/>
                  <a:pt x="1424053" y="1654298"/>
                  <a:pt x="1203360" y="1649158"/>
                </a:cubicBezTo>
                <a:cubicBezTo>
                  <a:pt x="956375" y="1659191"/>
                  <a:pt x="867739" y="1630371"/>
                  <a:pt x="631472" y="1649158"/>
                </a:cubicBezTo>
                <a:cubicBezTo>
                  <a:pt x="308442" y="1659393"/>
                  <a:pt x="18090" y="1576506"/>
                  <a:pt x="0" y="1374292"/>
                </a:cubicBezTo>
                <a:cubicBezTo>
                  <a:pt x="-6754" y="1335289"/>
                  <a:pt x="-3661" y="1271735"/>
                  <a:pt x="0" y="1239220"/>
                </a:cubicBezTo>
                <a:cubicBezTo>
                  <a:pt x="3663" y="1203979"/>
                  <a:pt x="-8955" y="1126299"/>
                  <a:pt x="0" y="1082158"/>
                </a:cubicBezTo>
                <a:cubicBezTo>
                  <a:pt x="10219" y="1034749"/>
                  <a:pt x="-14008" y="979166"/>
                  <a:pt x="0" y="914103"/>
                </a:cubicBezTo>
                <a:cubicBezTo>
                  <a:pt x="16553" y="845303"/>
                  <a:pt x="9585" y="807232"/>
                  <a:pt x="0" y="779030"/>
                </a:cubicBezTo>
                <a:cubicBezTo>
                  <a:pt x="-1180" y="730137"/>
                  <a:pt x="-7748" y="696952"/>
                  <a:pt x="0" y="621969"/>
                </a:cubicBezTo>
                <a:cubicBezTo>
                  <a:pt x="2992" y="554218"/>
                  <a:pt x="2421" y="527986"/>
                  <a:pt x="0" y="497891"/>
                </a:cubicBezTo>
                <a:cubicBezTo>
                  <a:pt x="-8719" y="472636"/>
                  <a:pt x="6302" y="347453"/>
                  <a:pt x="0" y="274864"/>
                </a:cubicBezTo>
                <a:close/>
              </a:path>
              <a:path w="6981825" h="1649158" fill="none" stroke="0" extrusionOk="0">
                <a:moveTo>
                  <a:pt x="0" y="274864"/>
                </a:moveTo>
                <a:cubicBezTo>
                  <a:pt x="91402" y="83937"/>
                  <a:pt x="328191" y="-32237"/>
                  <a:pt x="631472" y="0"/>
                </a:cubicBezTo>
                <a:cubicBezTo>
                  <a:pt x="751593" y="14003"/>
                  <a:pt x="862236" y="1338"/>
                  <a:pt x="925586" y="0"/>
                </a:cubicBezTo>
                <a:cubicBezTo>
                  <a:pt x="946911" y="-29670"/>
                  <a:pt x="1141238" y="-47668"/>
                  <a:pt x="1334077" y="0"/>
                </a:cubicBezTo>
                <a:cubicBezTo>
                  <a:pt x="1527441" y="21024"/>
                  <a:pt x="1657046" y="-3709"/>
                  <a:pt x="1856947" y="0"/>
                </a:cubicBezTo>
                <a:cubicBezTo>
                  <a:pt x="2043778" y="-27782"/>
                  <a:pt x="2174706" y="18648"/>
                  <a:pt x="2265438" y="0"/>
                </a:cubicBezTo>
                <a:cubicBezTo>
                  <a:pt x="2351999" y="19515"/>
                  <a:pt x="2524196" y="-10854"/>
                  <a:pt x="2731118" y="0"/>
                </a:cubicBezTo>
                <a:cubicBezTo>
                  <a:pt x="2936824" y="9818"/>
                  <a:pt x="2987649" y="-5183"/>
                  <a:pt x="3082420" y="0"/>
                </a:cubicBezTo>
                <a:cubicBezTo>
                  <a:pt x="3197230" y="7504"/>
                  <a:pt x="3322928" y="-37042"/>
                  <a:pt x="3548101" y="0"/>
                </a:cubicBezTo>
                <a:cubicBezTo>
                  <a:pt x="3756965" y="-8016"/>
                  <a:pt x="3668622" y="-18002"/>
                  <a:pt x="3785026" y="0"/>
                </a:cubicBezTo>
                <a:cubicBezTo>
                  <a:pt x="3897484" y="-1458"/>
                  <a:pt x="3922818" y="1599"/>
                  <a:pt x="4021951" y="0"/>
                </a:cubicBezTo>
                <a:cubicBezTo>
                  <a:pt x="4240034" y="-26608"/>
                  <a:pt x="4392874" y="-13718"/>
                  <a:pt x="4487631" y="0"/>
                </a:cubicBezTo>
                <a:cubicBezTo>
                  <a:pt x="4636591" y="-13913"/>
                  <a:pt x="4733790" y="-18189"/>
                  <a:pt x="4896123" y="0"/>
                </a:cubicBezTo>
                <a:cubicBezTo>
                  <a:pt x="4967089" y="-10989"/>
                  <a:pt x="5061452" y="-4711"/>
                  <a:pt x="5133047" y="0"/>
                </a:cubicBezTo>
                <a:cubicBezTo>
                  <a:pt x="5243965" y="6373"/>
                  <a:pt x="5460752" y="-32730"/>
                  <a:pt x="5598728" y="0"/>
                </a:cubicBezTo>
                <a:cubicBezTo>
                  <a:pt x="5749411" y="41112"/>
                  <a:pt x="5824401" y="12545"/>
                  <a:pt x="5892842" y="0"/>
                </a:cubicBezTo>
                <a:cubicBezTo>
                  <a:pt x="5957649" y="26754"/>
                  <a:pt x="6171515" y="-40636"/>
                  <a:pt x="6350352" y="0"/>
                </a:cubicBezTo>
                <a:cubicBezTo>
                  <a:pt x="6717295" y="-39682"/>
                  <a:pt x="6951538" y="131675"/>
                  <a:pt x="6981825" y="274864"/>
                </a:cubicBezTo>
                <a:cubicBezTo>
                  <a:pt x="6977477" y="314382"/>
                  <a:pt x="6976198" y="361908"/>
                  <a:pt x="6981825" y="420931"/>
                </a:cubicBezTo>
                <a:cubicBezTo>
                  <a:pt x="6988150" y="486664"/>
                  <a:pt x="6980882" y="517644"/>
                  <a:pt x="6981825" y="588987"/>
                </a:cubicBezTo>
                <a:cubicBezTo>
                  <a:pt x="6976435" y="664086"/>
                  <a:pt x="6970685" y="681411"/>
                  <a:pt x="6981825" y="746047"/>
                </a:cubicBezTo>
                <a:cubicBezTo>
                  <a:pt x="6991520" y="805199"/>
                  <a:pt x="6971327" y="819422"/>
                  <a:pt x="6981825" y="881119"/>
                </a:cubicBezTo>
                <a:cubicBezTo>
                  <a:pt x="6997258" y="942573"/>
                  <a:pt x="6997553" y="992267"/>
                  <a:pt x="6981825" y="1038180"/>
                </a:cubicBezTo>
                <a:cubicBezTo>
                  <a:pt x="6969253" y="1081162"/>
                  <a:pt x="6984204" y="1109636"/>
                  <a:pt x="6981825" y="1162260"/>
                </a:cubicBezTo>
                <a:cubicBezTo>
                  <a:pt x="6982608" y="1231249"/>
                  <a:pt x="6995252" y="1287954"/>
                  <a:pt x="6981825" y="1374292"/>
                </a:cubicBezTo>
                <a:cubicBezTo>
                  <a:pt x="6958510" y="1486899"/>
                  <a:pt x="6700390" y="1693346"/>
                  <a:pt x="6350352" y="1649158"/>
                </a:cubicBezTo>
                <a:cubicBezTo>
                  <a:pt x="6268300" y="1649259"/>
                  <a:pt x="6169785" y="1646314"/>
                  <a:pt x="6113427" y="1649158"/>
                </a:cubicBezTo>
                <a:cubicBezTo>
                  <a:pt x="5982995" y="1635306"/>
                  <a:pt x="5761205" y="1672597"/>
                  <a:pt x="5647747" y="1649158"/>
                </a:cubicBezTo>
                <a:cubicBezTo>
                  <a:pt x="5539922" y="1670891"/>
                  <a:pt x="5459519" y="1666759"/>
                  <a:pt x="5353633" y="1649158"/>
                </a:cubicBezTo>
                <a:cubicBezTo>
                  <a:pt x="5273046" y="1625540"/>
                  <a:pt x="5108071" y="1666371"/>
                  <a:pt x="4887952" y="1649158"/>
                </a:cubicBezTo>
                <a:cubicBezTo>
                  <a:pt x="4663762" y="1627231"/>
                  <a:pt x="4592793" y="1631074"/>
                  <a:pt x="4365084" y="1649158"/>
                </a:cubicBezTo>
                <a:cubicBezTo>
                  <a:pt x="4120240" y="1678112"/>
                  <a:pt x="4176626" y="1658480"/>
                  <a:pt x="4070970" y="1649158"/>
                </a:cubicBezTo>
                <a:cubicBezTo>
                  <a:pt x="3965011" y="1620433"/>
                  <a:pt x="3817079" y="1649094"/>
                  <a:pt x="3719667" y="1649158"/>
                </a:cubicBezTo>
                <a:cubicBezTo>
                  <a:pt x="3605978" y="1656301"/>
                  <a:pt x="3500135" y="1649129"/>
                  <a:pt x="3425553" y="1649158"/>
                </a:cubicBezTo>
                <a:cubicBezTo>
                  <a:pt x="3334760" y="1652805"/>
                  <a:pt x="3185256" y="1680963"/>
                  <a:pt x="3017062" y="1649158"/>
                </a:cubicBezTo>
                <a:cubicBezTo>
                  <a:pt x="2835390" y="1624730"/>
                  <a:pt x="2766735" y="1648286"/>
                  <a:pt x="2494193" y="1649158"/>
                </a:cubicBezTo>
                <a:cubicBezTo>
                  <a:pt x="2241607" y="1611827"/>
                  <a:pt x="2334304" y="1638101"/>
                  <a:pt x="2200079" y="1649158"/>
                </a:cubicBezTo>
                <a:cubicBezTo>
                  <a:pt x="2082914" y="1642390"/>
                  <a:pt x="1970934" y="1673601"/>
                  <a:pt x="1848777" y="1649158"/>
                </a:cubicBezTo>
                <a:cubicBezTo>
                  <a:pt x="1733049" y="1644603"/>
                  <a:pt x="1567993" y="1681771"/>
                  <a:pt x="1440285" y="1649158"/>
                </a:cubicBezTo>
                <a:cubicBezTo>
                  <a:pt x="1293516" y="1651317"/>
                  <a:pt x="856701" y="1692409"/>
                  <a:pt x="631472" y="1649158"/>
                </a:cubicBezTo>
                <a:cubicBezTo>
                  <a:pt x="338044" y="1627362"/>
                  <a:pt x="51100" y="1476901"/>
                  <a:pt x="0" y="1374292"/>
                </a:cubicBezTo>
                <a:cubicBezTo>
                  <a:pt x="-10130" y="1298830"/>
                  <a:pt x="10246" y="1266386"/>
                  <a:pt x="0" y="1228225"/>
                </a:cubicBezTo>
                <a:cubicBezTo>
                  <a:pt x="-5882" y="1182204"/>
                  <a:pt x="10673" y="1125789"/>
                  <a:pt x="0" y="1093153"/>
                </a:cubicBezTo>
                <a:cubicBezTo>
                  <a:pt x="-8733" y="1055920"/>
                  <a:pt x="5420" y="1014957"/>
                  <a:pt x="0" y="969075"/>
                </a:cubicBezTo>
                <a:cubicBezTo>
                  <a:pt x="-1532" y="930688"/>
                  <a:pt x="-17496" y="864053"/>
                  <a:pt x="0" y="812012"/>
                </a:cubicBezTo>
                <a:cubicBezTo>
                  <a:pt x="17137" y="747855"/>
                  <a:pt x="16513" y="709611"/>
                  <a:pt x="0" y="687934"/>
                </a:cubicBezTo>
                <a:cubicBezTo>
                  <a:pt x="-6504" y="674067"/>
                  <a:pt x="936" y="605239"/>
                  <a:pt x="0" y="530873"/>
                </a:cubicBezTo>
                <a:cubicBezTo>
                  <a:pt x="-31401" y="448634"/>
                  <a:pt x="-15252" y="371927"/>
                  <a:pt x="0" y="274864"/>
                </a:cubicBezTo>
                <a:close/>
              </a:path>
              <a:path w="6981825" h="1649158" fill="none" stroke="0" extrusionOk="0">
                <a:moveTo>
                  <a:pt x="0" y="274864"/>
                </a:moveTo>
                <a:cubicBezTo>
                  <a:pt x="-2367" y="91551"/>
                  <a:pt x="272729" y="-171388"/>
                  <a:pt x="631472" y="0"/>
                </a:cubicBezTo>
                <a:cubicBezTo>
                  <a:pt x="754770" y="639"/>
                  <a:pt x="863674" y="12703"/>
                  <a:pt x="925586" y="0"/>
                </a:cubicBezTo>
                <a:cubicBezTo>
                  <a:pt x="980179" y="-68357"/>
                  <a:pt x="1162669" y="-46465"/>
                  <a:pt x="1334077" y="0"/>
                </a:cubicBezTo>
                <a:cubicBezTo>
                  <a:pt x="1503301" y="-2691"/>
                  <a:pt x="1678771" y="-18320"/>
                  <a:pt x="1856947" y="0"/>
                </a:cubicBezTo>
                <a:cubicBezTo>
                  <a:pt x="2024113" y="-9592"/>
                  <a:pt x="2170338" y="-4009"/>
                  <a:pt x="2265438" y="0"/>
                </a:cubicBezTo>
                <a:cubicBezTo>
                  <a:pt x="2356816" y="7171"/>
                  <a:pt x="2512114" y="-18970"/>
                  <a:pt x="2731118" y="0"/>
                </a:cubicBezTo>
                <a:cubicBezTo>
                  <a:pt x="2949701" y="19453"/>
                  <a:pt x="2988539" y="-2355"/>
                  <a:pt x="3082420" y="0"/>
                </a:cubicBezTo>
                <a:cubicBezTo>
                  <a:pt x="3159520" y="61751"/>
                  <a:pt x="3379946" y="-28973"/>
                  <a:pt x="3548101" y="0"/>
                </a:cubicBezTo>
                <a:cubicBezTo>
                  <a:pt x="3740834" y="15281"/>
                  <a:pt x="3670528" y="-13192"/>
                  <a:pt x="3785026" y="0"/>
                </a:cubicBezTo>
                <a:cubicBezTo>
                  <a:pt x="3896459" y="243"/>
                  <a:pt x="3919258" y="9791"/>
                  <a:pt x="4021951" y="0"/>
                </a:cubicBezTo>
                <a:cubicBezTo>
                  <a:pt x="4092409" y="9299"/>
                  <a:pt x="4315103" y="-27099"/>
                  <a:pt x="4487631" y="0"/>
                </a:cubicBezTo>
                <a:cubicBezTo>
                  <a:pt x="4620331" y="-6706"/>
                  <a:pt x="4709313" y="-7927"/>
                  <a:pt x="4896123" y="0"/>
                </a:cubicBezTo>
                <a:cubicBezTo>
                  <a:pt x="4997414" y="7009"/>
                  <a:pt x="5070925" y="-11385"/>
                  <a:pt x="5133047" y="0"/>
                </a:cubicBezTo>
                <a:cubicBezTo>
                  <a:pt x="5208966" y="-25750"/>
                  <a:pt x="5449958" y="-3217"/>
                  <a:pt x="5598728" y="0"/>
                </a:cubicBezTo>
                <a:cubicBezTo>
                  <a:pt x="5747098" y="1716"/>
                  <a:pt x="5816935" y="10932"/>
                  <a:pt x="5892842" y="0"/>
                </a:cubicBezTo>
                <a:cubicBezTo>
                  <a:pt x="5918558" y="18041"/>
                  <a:pt x="6145609" y="-5238"/>
                  <a:pt x="6350352" y="0"/>
                </a:cubicBezTo>
                <a:cubicBezTo>
                  <a:pt x="6724108" y="-24169"/>
                  <a:pt x="6946133" y="175267"/>
                  <a:pt x="6981825" y="274864"/>
                </a:cubicBezTo>
                <a:cubicBezTo>
                  <a:pt x="6991185" y="302762"/>
                  <a:pt x="6974780" y="372749"/>
                  <a:pt x="6981825" y="420931"/>
                </a:cubicBezTo>
                <a:cubicBezTo>
                  <a:pt x="6987724" y="481759"/>
                  <a:pt x="6978370" y="506713"/>
                  <a:pt x="6981825" y="588987"/>
                </a:cubicBezTo>
                <a:cubicBezTo>
                  <a:pt x="6984402" y="665530"/>
                  <a:pt x="6972214" y="680506"/>
                  <a:pt x="6981825" y="746047"/>
                </a:cubicBezTo>
                <a:cubicBezTo>
                  <a:pt x="6991160" y="803124"/>
                  <a:pt x="6975161" y="816596"/>
                  <a:pt x="6981825" y="881119"/>
                </a:cubicBezTo>
                <a:cubicBezTo>
                  <a:pt x="6990583" y="947816"/>
                  <a:pt x="6986788" y="988950"/>
                  <a:pt x="6981825" y="1038180"/>
                </a:cubicBezTo>
                <a:cubicBezTo>
                  <a:pt x="6967227" y="1075858"/>
                  <a:pt x="6979489" y="1114525"/>
                  <a:pt x="6981825" y="1162260"/>
                </a:cubicBezTo>
                <a:cubicBezTo>
                  <a:pt x="6972014" y="1219136"/>
                  <a:pt x="6994056" y="1262769"/>
                  <a:pt x="6981825" y="1374292"/>
                </a:cubicBezTo>
                <a:cubicBezTo>
                  <a:pt x="6881550" y="1458611"/>
                  <a:pt x="6740207" y="1671313"/>
                  <a:pt x="6350352" y="1649158"/>
                </a:cubicBezTo>
                <a:cubicBezTo>
                  <a:pt x="6265056" y="1648444"/>
                  <a:pt x="6174581" y="1655463"/>
                  <a:pt x="6113427" y="1649158"/>
                </a:cubicBezTo>
                <a:cubicBezTo>
                  <a:pt x="5996462" y="1649466"/>
                  <a:pt x="5760300" y="1657023"/>
                  <a:pt x="5647747" y="1649158"/>
                </a:cubicBezTo>
                <a:cubicBezTo>
                  <a:pt x="5563329" y="1684877"/>
                  <a:pt x="5482126" y="1645495"/>
                  <a:pt x="5353633" y="1649158"/>
                </a:cubicBezTo>
                <a:cubicBezTo>
                  <a:pt x="5252005" y="1707740"/>
                  <a:pt x="5062908" y="1573123"/>
                  <a:pt x="4887952" y="1649158"/>
                </a:cubicBezTo>
                <a:cubicBezTo>
                  <a:pt x="4685497" y="1658862"/>
                  <a:pt x="4615006" y="1606917"/>
                  <a:pt x="4365084" y="1649158"/>
                </a:cubicBezTo>
                <a:cubicBezTo>
                  <a:pt x="4111225" y="1654525"/>
                  <a:pt x="4198848" y="1659506"/>
                  <a:pt x="4070970" y="1649158"/>
                </a:cubicBezTo>
                <a:cubicBezTo>
                  <a:pt x="3937878" y="1644344"/>
                  <a:pt x="3846581" y="1620875"/>
                  <a:pt x="3719667" y="1649158"/>
                </a:cubicBezTo>
                <a:cubicBezTo>
                  <a:pt x="3581054" y="1666048"/>
                  <a:pt x="3490220" y="1650600"/>
                  <a:pt x="3425553" y="1649158"/>
                </a:cubicBezTo>
                <a:cubicBezTo>
                  <a:pt x="3319610" y="1648459"/>
                  <a:pt x="3207410" y="1632343"/>
                  <a:pt x="3017062" y="1649158"/>
                </a:cubicBezTo>
                <a:cubicBezTo>
                  <a:pt x="2829295" y="1647014"/>
                  <a:pt x="2770036" y="1627724"/>
                  <a:pt x="2494193" y="1649158"/>
                </a:cubicBezTo>
                <a:cubicBezTo>
                  <a:pt x="2252798" y="1612445"/>
                  <a:pt x="2322120" y="1637218"/>
                  <a:pt x="2200079" y="1649158"/>
                </a:cubicBezTo>
                <a:cubicBezTo>
                  <a:pt x="2066123" y="1635008"/>
                  <a:pt x="1970471" y="1670923"/>
                  <a:pt x="1848777" y="1649158"/>
                </a:cubicBezTo>
                <a:cubicBezTo>
                  <a:pt x="1760859" y="1658176"/>
                  <a:pt x="1588091" y="1650183"/>
                  <a:pt x="1440285" y="1649158"/>
                </a:cubicBezTo>
                <a:cubicBezTo>
                  <a:pt x="1361999" y="1641966"/>
                  <a:pt x="835367" y="1619497"/>
                  <a:pt x="631472" y="1649158"/>
                </a:cubicBezTo>
                <a:cubicBezTo>
                  <a:pt x="345669" y="1616196"/>
                  <a:pt x="31647" y="1489769"/>
                  <a:pt x="0" y="1374292"/>
                </a:cubicBezTo>
                <a:cubicBezTo>
                  <a:pt x="-15415" y="1297292"/>
                  <a:pt x="16150" y="1258303"/>
                  <a:pt x="0" y="1228225"/>
                </a:cubicBezTo>
                <a:cubicBezTo>
                  <a:pt x="-936" y="1187936"/>
                  <a:pt x="-7451" y="1129161"/>
                  <a:pt x="0" y="1093153"/>
                </a:cubicBezTo>
                <a:cubicBezTo>
                  <a:pt x="9357" y="1054867"/>
                  <a:pt x="1273" y="1003506"/>
                  <a:pt x="0" y="969075"/>
                </a:cubicBezTo>
                <a:cubicBezTo>
                  <a:pt x="-1593" y="934816"/>
                  <a:pt x="169" y="873281"/>
                  <a:pt x="0" y="812012"/>
                </a:cubicBezTo>
                <a:cubicBezTo>
                  <a:pt x="20012" y="753964"/>
                  <a:pt x="13692" y="719655"/>
                  <a:pt x="0" y="687934"/>
                </a:cubicBezTo>
                <a:cubicBezTo>
                  <a:pt x="-8666" y="641083"/>
                  <a:pt x="11922" y="593228"/>
                  <a:pt x="0" y="530873"/>
                </a:cubicBezTo>
                <a:cubicBezTo>
                  <a:pt x="-21042" y="481026"/>
                  <a:pt x="-5441" y="364489"/>
                  <a:pt x="0" y="274864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6981825"/>
                      <a:gd name="connsiteY0" fmla="*/ 204791 h 1228725"/>
                      <a:gd name="connsiteX1" fmla="*/ 631472 w 6981825"/>
                      <a:gd name="connsiteY1" fmla="*/ 0 h 1228725"/>
                      <a:gd name="connsiteX2" fmla="*/ 925586 w 6981825"/>
                      <a:gd name="connsiteY2" fmla="*/ 0 h 1228725"/>
                      <a:gd name="connsiteX3" fmla="*/ 1334077 w 6981825"/>
                      <a:gd name="connsiteY3" fmla="*/ 0 h 1228725"/>
                      <a:gd name="connsiteX4" fmla="*/ 1856947 w 6981825"/>
                      <a:gd name="connsiteY4" fmla="*/ 0 h 1228725"/>
                      <a:gd name="connsiteX5" fmla="*/ 2265438 w 6981825"/>
                      <a:gd name="connsiteY5" fmla="*/ 0 h 1228725"/>
                      <a:gd name="connsiteX6" fmla="*/ 2731118 w 6981825"/>
                      <a:gd name="connsiteY6" fmla="*/ 0 h 1228725"/>
                      <a:gd name="connsiteX7" fmla="*/ 3082420 w 6981825"/>
                      <a:gd name="connsiteY7" fmla="*/ 0 h 1228725"/>
                      <a:gd name="connsiteX8" fmla="*/ 3548101 w 6981825"/>
                      <a:gd name="connsiteY8" fmla="*/ 0 h 1228725"/>
                      <a:gd name="connsiteX9" fmla="*/ 3785026 w 6981825"/>
                      <a:gd name="connsiteY9" fmla="*/ 0 h 1228725"/>
                      <a:gd name="connsiteX10" fmla="*/ 4021951 w 6981825"/>
                      <a:gd name="connsiteY10" fmla="*/ 0 h 1228725"/>
                      <a:gd name="connsiteX11" fmla="*/ 4487631 w 6981825"/>
                      <a:gd name="connsiteY11" fmla="*/ 0 h 1228725"/>
                      <a:gd name="connsiteX12" fmla="*/ 4896123 w 6981825"/>
                      <a:gd name="connsiteY12" fmla="*/ 0 h 1228725"/>
                      <a:gd name="connsiteX13" fmla="*/ 5133047 w 6981825"/>
                      <a:gd name="connsiteY13" fmla="*/ 0 h 1228725"/>
                      <a:gd name="connsiteX14" fmla="*/ 5598728 w 6981825"/>
                      <a:gd name="connsiteY14" fmla="*/ 0 h 1228725"/>
                      <a:gd name="connsiteX15" fmla="*/ 5892842 w 6981825"/>
                      <a:gd name="connsiteY15" fmla="*/ 0 h 1228725"/>
                      <a:gd name="connsiteX16" fmla="*/ 6350352 w 6981825"/>
                      <a:gd name="connsiteY16" fmla="*/ 0 h 1228725"/>
                      <a:gd name="connsiteX17" fmla="*/ 6981825 w 6981825"/>
                      <a:gd name="connsiteY17" fmla="*/ 204791 h 1228725"/>
                      <a:gd name="connsiteX18" fmla="*/ 6981825 w 6981825"/>
                      <a:gd name="connsiteY18" fmla="*/ 313620 h 1228725"/>
                      <a:gd name="connsiteX19" fmla="*/ 6981825 w 6981825"/>
                      <a:gd name="connsiteY19" fmla="*/ 438832 h 1228725"/>
                      <a:gd name="connsiteX20" fmla="*/ 6981825 w 6981825"/>
                      <a:gd name="connsiteY20" fmla="*/ 555852 h 1228725"/>
                      <a:gd name="connsiteX21" fmla="*/ 6981825 w 6981825"/>
                      <a:gd name="connsiteY21" fmla="*/ 656489 h 1228725"/>
                      <a:gd name="connsiteX22" fmla="*/ 6981825 w 6981825"/>
                      <a:gd name="connsiteY22" fmla="*/ 773509 h 1228725"/>
                      <a:gd name="connsiteX23" fmla="*/ 6981825 w 6981825"/>
                      <a:gd name="connsiteY23" fmla="*/ 865956 h 1228725"/>
                      <a:gd name="connsiteX24" fmla="*/ 6981825 w 6981825"/>
                      <a:gd name="connsiteY24" fmla="*/ 1023933 h 1228725"/>
                      <a:gd name="connsiteX25" fmla="*/ 6350352 w 6981825"/>
                      <a:gd name="connsiteY25" fmla="*/ 1228725 h 1228725"/>
                      <a:gd name="connsiteX26" fmla="*/ 6113427 w 6981825"/>
                      <a:gd name="connsiteY26" fmla="*/ 1228725 h 1228725"/>
                      <a:gd name="connsiteX27" fmla="*/ 5647747 w 6981825"/>
                      <a:gd name="connsiteY27" fmla="*/ 1228725 h 1228725"/>
                      <a:gd name="connsiteX28" fmla="*/ 5353633 w 6981825"/>
                      <a:gd name="connsiteY28" fmla="*/ 1228725 h 1228725"/>
                      <a:gd name="connsiteX29" fmla="*/ 4887952 w 6981825"/>
                      <a:gd name="connsiteY29" fmla="*/ 1228725 h 1228725"/>
                      <a:gd name="connsiteX30" fmla="*/ 4365084 w 6981825"/>
                      <a:gd name="connsiteY30" fmla="*/ 1228725 h 1228725"/>
                      <a:gd name="connsiteX31" fmla="*/ 4070970 w 6981825"/>
                      <a:gd name="connsiteY31" fmla="*/ 1228725 h 1228725"/>
                      <a:gd name="connsiteX32" fmla="*/ 3719667 w 6981825"/>
                      <a:gd name="connsiteY32" fmla="*/ 1228725 h 1228725"/>
                      <a:gd name="connsiteX33" fmla="*/ 3425553 w 6981825"/>
                      <a:gd name="connsiteY33" fmla="*/ 1228725 h 1228725"/>
                      <a:gd name="connsiteX34" fmla="*/ 3017062 w 6981825"/>
                      <a:gd name="connsiteY34" fmla="*/ 1228725 h 1228725"/>
                      <a:gd name="connsiteX35" fmla="*/ 2494193 w 6981825"/>
                      <a:gd name="connsiteY35" fmla="*/ 1228725 h 1228725"/>
                      <a:gd name="connsiteX36" fmla="*/ 2200079 w 6981825"/>
                      <a:gd name="connsiteY36" fmla="*/ 1228725 h 1228725"/>
                      <a:gd name="connsiteX37" fmla="*/ 1848777 w 6981825"/>
                      <a:gd name="connsiteY37" fmla="*/ 1228725 h 1228725"/>
                      <a:gd name="connsiteX38" fmla="*/ 1440285 w 6981825"/>
                      <a:gd name="connsiteY38" fmla="*/ 1228725 h 1228725"/>
                      <a:gd name="connsiteX39" fmla="*/ 631472 w 6981825"/>
                      <a:gd name="connsiteY39" fmla="*/ 1228725 h 1228725"/>
                      <a:gd name="connsiteX40" fmla="*/ 0 w 6981825"/>
                      <a:gd name="connsiteY40" fmla="*/ 1023933 h 1228725"/>
                      <a:gd name="connsiteX41" fmla="*/ 0 w 6981825"/>
                      <a:gd name="connsiteY41" fmla="*/ 915104 h 1228725"/>
                      <a:gd name="connsiteX42" fmla="*/ 0 w 6981825"/>
                      <a:gd name="connsiteY42" fmla="*/ 814467 h 1228725"/>
                      <a:gd name="connsiteX43" fmla="*/ 0 w 6981825"/>
                      <a:gd name="connsiteY43" fmla="*/ 722021 h 1228725"/>
                      <a:gd name="connsiteX44" fmla="*/ 0 w 6981825"/>
                      <a:gd name="connsiteY44" fmla="*/ 605000 h 1228725"/>
                      <a:gd name="connsiteX45" fmla="*/ 0 w 6981825"/>
                      <a:gd name="connsiteY45" fmla="*/ 512554 h 1228725"/>
                      <a:gd name="connsiteX46" fmla="*/ 0 w 6981825"/>
                      <a:gd name="connsiteY46" fmla="*/ 395534 h 1228725"/>
                      <a:gd name="connsiteX47" fmla="*/ 0 w 6981825"/>
                      <a:gd name="connsiteY47" fmla="*/ 204791 h 1228725"/>
                      <a:gd name="connsiteX0" fmla="*/ 0 w 6981825"/>
                      <a:gd name="connsiteY0" fmla="*/ 204791 h 1228725"/>
                      <a:gd name="connsiteX1" fmla="*/ 631472 w 6981825"/>
                      <a:gd name="connsiteY1" fmla="*/ 0 h 1228725"/>
                      <a:gd name="connsiteX2" fmla="*/ 925586 w 6981825"/>
                      <a:gd name="connsiteY2" fmla="*/ 0 h 1228725"/>
                      <a:gd name="connsiteX3" fmla="*/ 1219699 w 6981825"/>
                      <a:gd name="connsiteY3" fmla="*/ 0 h 1228725"/>
                      <a:gd name="connsiteX4" fmla="*/ 1685380 w 6981825"/>
                      <a:gd name="connsiteY4" fmla="*/ 0 h 1228725"/>
                      <a:gd name="connsiteX5" fmla="*/ 2208249 w 6981825"/>
                      <a:gd name="connsiteY5" fmla="*/ 0 h 1228725"/>
                      <a:gd name="connsiteX6" fmla="*/ 2616740 w 6981825"/>
                      <a:gd name="connsiteY6" fmla="*/ 0 h 1228725"/>
                      <a:gd name="connsiteX7" fmla="*/ 2968043 w 6981825"/>
                      <a:gd name="connsiteY7" fmla="*/ 0 h 1228725"/>
                      <a:gd name="connsiteX8" fmla="*/ 3204968 w 6981825"/>
                      <a:gd name="connsiteY8" fmla="*/ 0 h 1228725"/>
                      <a:gd name="connsiteX9" fmla="*/ 3613459 w 6981825"/>
                      <a:gd name="connsiteY9" fmla="*/ 0 h 1228725"/>
                      <a:gd name="connsiteX10" fmla="*/ 4021951 w 6981825"/>
                      <a:gd name="connsiteY10" fmla="*/ 0 h 1228725"/>
                      <a:gd name="connsiteX11" fmla="*/ 4316064 w 6981825"/>
                      <a:gd name="connsiteY11" fmla="*/ 0 h 1228725"/>
                      <a:gd name="connsiteX12" fmla="*/ 4552990 w 6981825"/>
                      <a:gd name="connsiteY12" fmla="*/ 0 h 1228725"/>
                      <a:gd name="connsiteX13" fmla="*/ 4789915 w 6981825"/>
                      <a:gd name="connsiteY13" fmla="*/ 0 h 1228725"/>
                      <a:gd name="connsiteX14" fmla="*/ 5312783 w 6981825"/>
                      <a:gd name="connsiteY14" fmla="*/ 0 h 1228725"/>
                      <a:gd name="connsiteX15" fmla="*/ 5664086 w 6981825"/>
                      <a:gd name="connsiteY15" fmla="*/ 0 h 1228725"/>
                      <a:gd name="connsiteX16" fmla="*/ 5958200 w 6981825"/>
                      <a:gd name="connsiteY16" fmla="*/ 0 h 1228725"/>
                      <a:gd name="connsiteX17" fmla="*/ 6350352 w 6981825"/>
                      <a:gd name="connsiteY17" fmla="*/ 0 h 1228725"/>
                      <a:gd name="connsiteX18" fmla="*/ 6981825 w 6981825"/>
                      <a:gd name="connsiteY18" fmla="*/ 204791 h 1228725"/>
                      <a:gd name="connsiteX19" fmla="*/ 6981825 w 6981825"/>
                      <a:gd name="connsiteY19" fmla="*/ 338194 h 1228725"/>
                      <a:gd name="connsiteX20" fmla="*/ 6981825 w 6981825"/>
                      <a:gd name="connsiteY20" fmla="*/ 471597 h 1228725"/>
                      <a:gd name="connsiteX21" fmla="*/ 6981825 w 6981825"/>
                      <a:gd name="connsiteY21" fmla="*/ 572235 h 1228725"/>
                      <a:gd name="connsiteX22" fmla="*/ 6981825 w 6981825"/>
                      <a:gd name="connsiteY22" fmla="*/ 697446 h 1228725"/>
                      <a:gd name="connsiteX23" fmla="*/ 6981825 w 6981825"/>
                      <a:gd name="connsiteY23" fmla="*/ 789892 h 1228725"/>
                      <a:gd name="connsiteX24" fmla="*/ 6981825 w 6981825"/>
                      <a:gd name="connsiteY24" fmla="*/ 923296 h 1228725"/>
                      <a:gd name="connsiteX25" fmla="*/ 6981825 w 6981825"/>
                      <a:gd name="connsiteY25" fmla="*/ 1023933 h 1228725"/>
                      <a:gd name="connsiteX26" fmla="*/ 6350352 w 6981825"/>
                      <a:gd name="connsiteY26" fmla="*/ 1228725 h 1228725"/>
                      <a:gd name="connsiteX27" fmla="*/ 5941860 w 6981825"/>
                      <a:gd name="connsiteY27" fmla="*/ 1228725 h 1228725"/>
                      <a:gd name="connsiteX28" fmla="*/ 5590558 w 6981825"/>
                      <a:gd name="connsiteY28" fmla="*/ 1228725 h 1228725"/>
                      <a:gd name="connsiteX29" fmla="*/ 5067689 w 6981825"/>
                      <a:gd name="connsiteY29" fmla="*/ 1228725 h 1228725"/>
                      <a:gd name="connsiteX30" fmla="*/ 4830764 w 6981825"/>
                      <a:gd name="connsiteY30" fmla="*/ 1228725 h 1228725"/>
                      <a:gd name="connsiteX31" fmla="*/ 4536650 w 6981825"/>
                      <a:gd name="connsiteY31" fmla="*/ 1228725 h 1228725"/>
                      <a:gd name="connsiteX32" fmla="*/ 4128158 w 6981825"/>
                      <a:gd name="connsiteY32" fmla="*/ 1228725 h 1228725"/>
                      <a:gd name="connsiteX33" fmla="*/ 3776856 w 6981825"/>
                      <a:gd name="connsiteY33" fmla="*/ 1228725 h 1228725"/>
                      <a:gd name="connsiteX34" fmla="*/ 3482742 w 6981825"/>
                      <a:gd name="connsiteY34" fmla="*/ 1228725 h 1228725"/>
                      <a:gd name="connsiteX35" fmla="*/ 2959873 w 6981825"/>
                      <a:gd name="connsiteY35" fmla="*/ 1228725 h 1228725"/>
                      <a:gd name="connsiteX36" fmla="*/ 2722948 w 6981825"/>
                      <a:gd name="connsiteY36" fmla="*/ 1228725 h 1228725"/>
                      <a:gd name="connsiteX37" fmla="*/ 2428834 w 6981825"/>
                      <a:gd name="connsiteY37" fmla="*/ 1228725 h 1228725"/>
                      <a:gd name="connsiteX38" fmla="*/ 2191909 w 6981825"/>
                      <a:gd name="connsiteY38" fmla="*/ 1228725 h 1228725"/>
                      <a:gd name="connsiteX39" fmla="*/ 1726229 w 6981825"/>
                      <a:gd name="connsiteY39" fmla="*/ 1228725 h 1228725"/>
                      <a:gd name="connsiteX40" fmla="*/ 1203360 w 6981825"/>
                      <a:gd name="connsiteY40" fmla="*/ 1228725 h 1228725"/>
                      <a:gd name="connsiteX41" fmla="*/ 631472 w 6981825"/>
                      <a:gd name="connsiteY41" fmla="*/ 1228725 h 1228725"/>
                      <a:gd name="connsiteX42" fmla="*/ 0 w 6981825"/>
                      <a:gd name="connsiteY42" fmla="*/ 1023933 h 1228725"/>
                      <a:gd name="connsiteX43" fmla="*/ 0 w 6981825"/>
                      <a:gd name="connsiteY43" fmla="*/ 923296 h 1228725"/>
                      <a:gd name="connsiteX44" fmla="*/ 0 w 6981825"/>
                      <a:gd name="connsiteY44" fmla="*/ 806275 h 1228725"/>
                      <a:gd name="connsiteX45" fmla="*/ 0 w 6981825"/>
                      <a:gd name="connsiteY45" fmla="*/ 681064 h 1228725"/>
                      <a:gd name="connsiteX46" fmla="*/ 0 w 6981825"/>
                      <a:gd name="connsiteY46" fmla="*/ 580426 h 1228725"/>
                      <a:gd name="connsiteX47" fmla="*/ 0 w 6981825"/>
                      <a:gd name="connsiteY47" fmla="*/ 463406 h 1228725"/>
                      <a:gd name="connsiteX48" fmla="*/ 0 w 6981825"/>
                      <a:gd name="connsiteY48" fmla="*/ 370960 h 1228725"/>
                      <a:gd name="connsiteX49" fmla="*/ 0 w 6981825"/>
                      <a:gd name="connsiteY49" fmla="*/ 204791 h 1228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6981825" h="1228725" fill="none" extrusionOk="0">
                        <a:moveTo>
                          <a:pt x="0" y="204791"/>
                        </a:moveTo>
                        <a:cubicBezTo>
                          <a:pt x="-33212" y="59936"/>
                          <a:pt x="287771" y="-63140"/>
                          <a:pt x="631472" y="0"/>
                        </a:cubicBezTo>
                        <a:cubicBezTo>
                          <a:pt x="754825" y="-1610"/>
                          <a:pt x="863901" y="8374"/>
                          <a:pt x="925586" y="0"/>
                        </a:cubicBezTo>
                        <a:cubicBezTo>
                          <a:pt x="1002420" y="-36128"/>
                          <a:pt x="1146495" y="-17101"/>
                          <a:pt x="1334077" y="0"/>
                        </a:cubicBezTo>
                        <a:cubicBezTo>
                          <a:pt x="1502140" y="-4912"/>
                          <a:pt x="1702381" y="-38250"/>
                          <a:pt x="1856947" y="0"/>
                        </a:cubicBezTo>
                        <a:cubicBezTo>
                          <a:pt x="2015885" y="4404"/>
                          <a:pt x="2176648" y="-7126"/>
                          <a:pt x="2265438" y="0"/>
                        </a:cubicBezTo>
                        <a:cubicBezTo>
                          <a:pt x="2356678" y="-23437"/>
                          <a:pt x="2515338" y="3185"/>
                          <a:pt x="2731118" y="0"/>
                        </a:cubicBezTo>
                        <a:cubicBezTo>
                          <a:pt x="2948688" y="8944"/>
                          <a:pt x="2988683" y="4054"/>
                          <a:pt x="3082420" y="0"/>
                        </a:cubicBezTo>
                        <a:cubicBezTo>
                          <a:pt x="3145502" y="21890"/>
                          <a:pt x="3375112" y="8046"/>
                          <a:pt x="3548101" y="0"/>
                        </a:cubicBezTo>
                        <a:cubicBezTo>
                          <a:pt x="3740513" y="12958"/>
                          <a:pt x="3675638" y="-10827"/>
                          <a:pt x="3785026" y="0"/>
                        </a:cubicBezTo>
                        <a:cubicBezTo>
                          <a:pt x="3896700" y="716"/>
                          <a:pt x="3920343" y="4739"/>
                          <a:pt x="4021951" y="0"/>
                        </a:cubicBezTo>
                        <a:cubicBezTo>
                          <a:pt x="4123083" y="6254"/>
                          <a:pt x="4322621" y="-21492"/>
                          <a:pt x="4487631" y="0"/>
                        </a:cubicBezTo>
                        <a:cubicBezTo>
                          <a:pt x="4628783" y="-8051"/>
                          <a:pt x="4709938" y="3052"/>
                          <a:pt x="4896123" y="0"/>
                        </a:cubicBezTo>
                        <a:cubicBezTo>
                          <a:pt x="5074436" y="430"/>
                          <a:pt x="5062387" y="-1134"/>
                          <a:pt x="5133047" y="0"/>
                        </a:cubicBezTo>
                        <a:cubicBezTo>
                          <a:pt x="5180531" y="-10610"/>
                          <a:pt x="5435758" y="1720"/>
                          <a:pt x="5598728" y="0"/>
                        </a:cubicBezTo>
                        <a:cubicBezTo>
                          <a:pt x="5748028" y="-576"/>
                          <a:pt x="5806741" y="4461"/>
                          <a:pt x="5892842" y="0"/>
                        </a:cubicBezTo>
                        <a:cubicBezTo>
                          <a:pt x="5954047" y="11141"/>
                          <a:pt x="6178865" y="-3131"/>
                          <a:pt x="6350352" y="0"/>
                        </a:cubicBezTo>
                        <a:cubicBezTo>
                          <a:pt x="6722302" y="-14904"/>
                          <a:pt x="6940304" y="106366"/>
                          <a:pt x="6981825" y="204791"/>
                        </a:cubicBezTo>
                        <a:cubicBezTo>
                          <a:pt x="6979580" y="228727"/>
                          <a:pt x="6970958" y="276078"/>
                          <a:pt x="6981825" y="313620"/>
                        </a:cubicBezTo>
                        <a:cubicBezTo>
                          <a:pt x="6986829" y="352686"/>
                          <a:pt x="6984871" y="381623"/>
                          <a:pt x="6981825" y="438832"/>
                        </a:cubicBezTo>
                        <a:cubicBezTo>
                          <a:pt x="6980066" y="496146"/>
                          <a:pt x="6972525" y="510012"/>
                          <a:pt x="6981825" y="555852"/>
                        </a:cubicBezTo>
                        <a:cubicBezTo>
                          <a:pt x="6990289" y="599715"/>
                          <a:pt x="6973846" y="607112"/>
                          <a:pt x="6981825" y="656489"/>
                        </a:cubicBezTo>
                        <a:cubicBezTo>
                          <a:pt x="6997015" y="710517"/>
                          <a:pt x="6986733" y="738622"/>
                          <a:pt x="6981825" y="773509"/>
                        </a:cubicBezTo>
                        <a:cubicBezTo>
                          <a:pt x="6975602" y="798387"/>
                          <a:pt x="6977496" y="828762"/>
                          <a:pt x="6981825" y="865956"/>
                        </a:cubicBezTo>
                        <a:cubicBezTo>
                          <a:pt x="6977905" y="907839"/>
                          <a:pt x="6997996" y="938785"/>
                          <a:pt x="6981825" y="1023933"/>
                        </a:cubicBezTo>
                        <a:cubicBezTo>
                          <a:pt x="6932207" y="1118743"/>
                          <a:pt x="6680141" y="1230954"/>
                          <a:pt x="6350352" y="1228725"/>
                        </a:cubicBezTo>
                        <a:cubicBezTo>
                          <a:pt x="6268162" y="1225762"/>
                          <a:pt x="6177582" y="1222349"/>
                          <a:pt x="6113427" y="1228725"/>
                        </a:cubicBezTo>
                        <a:cubicBezTo>
                          <a:pt x="6001368" y="1221478"/>
                          <a:pt x="5758974" y="1231878"/>
                          <a:pt x="5647747" y="1228725"/>
                        </a:cubicBezTo>
                        <a:cubicBezTo>
                          <a:pt x="5561269" y="1241036"/>
                          <a:pt x="5477213" y="1224439"/>
                          <a:pt x="5353633" y="1228725"/>
                        </a:cubicBezTo>
                        <a:cubicBezTo>
                          <a:pt x="5292785" y="1263831"/>
                          <a:pt x="5072226" y="1199604"/>
                          <a:pt x="4887952" y="1228725"/>
                        </a:cubicBezTo>
                        <a:cubicBezTo>
                          <a:pt x="4686584" y="1228888"/>
                          <a:pt x="4621862" y="1208215"/>
                          <a:pt x="4365084" y="1228725"/>
                        </a:cubicBezTo>
                        <a:cubicBezTo>
                          <a:pt x="4117190" y="1234029"/>
                          <a:pt x="4198234" y="1235095"/>
                          <a:pt x="4070970" y="1228725"/>
                        </a:cubicBezTo>
                        <a:cubicBezTo>
                          <a:pt x="3953333" y="1212737"/>
                          <a:pt x="3839809" y="1214364"/>
                          <a:pt x="3719667" y="1228725"/>
                        </a:cubicBezTo>
                        <a:cubicBezTo>
                          <a:pt x="3592246" y="1237893"/>
                          <a:pt x="3489339" y="1226292"/>
                          <a:pt x="3425553" y="1228725"/>
                        </a:cubicBezTo>
                        <a:cubicBezTo>
                          <a:pt x="3345287" y="1238710"/>
                          <a:pt x="3200191" y="1228625"/>
                          <a:pt x="3017062" y="1228725"/>
                        </a:cubicBezTo>
                        <a:cubicBezTo>
                          <a:pt x="2831575" y="1224569"/>
                          <a:pt x="2756613" y="1219868"/>
                          <a:pt x="2494193" y="1228725"/>
                        </a:cubicBezTo>
                        <a:cubicBezTo>
                          <a:pt x="2241019" y="1210626"/>
                          <a:pt x="2318124" y="1229886"/>
                          <a:pt x="2200079" y="1228725"/>
                        </a:cubicBezTo>
                        <a:cubicBezTo>
                          <a:pt x="2071770" y="1226142"/>
                          <a:pt x="1947702" y="1244207"/>
                          <a:pt x="1848777" y="1228725"/>
                        </a:cubicBezTo>
                        <a:cubicBezTo>
                          <a:pt x="1739749" y="1219390"/>
                          <a:pt x="1564423" y="1242530"/>
                          <a:pt x="1440285" y="1228725"/>
                        </a:cubicBezTo>
                        <a:cubicBezTo>
                          <a:pt x="1345179" y="1191108"/>
                          <a:pt x="834965" y="1213021"/>
                          <a:pt x="631472" y="1228725"/>
                        </a:cubicBezTo>
                        <a:cubicBezTo>
                          <a:pt x="345092" y="1200864"/>
                          <a:pt x="45731" y="1122614"/>
                          <a:pt x="0" y="1023933"/>
                        </a:cubicBezTo>
                        <a:cubicBezTo>
                          <a:pt x="-16433" y="967669"/>
                          <a:pt x="9191" y="940508"/>
                          <a:pt x="0" y="915104"/>
                        </a:cubicBezTo>
                        <a:cubicBezTo>
                          <a:pt x="-2209" y="887304"/>
                          <a:pt x="-1353" y="842760"/>
                          <a:pt x="0" y="814467"/>
                        </a:cubicBezTo>
                        <a:cubicBezTo>
                          <a:pt x="2793" y="789429"/>
                          <a:pt x="1531" y="748816"/>
                          <a:pt x="0" y="722021"/>
                        </a:cubicBezTo>
                        <a:cubicBezTo>
                          <a:pt x="-3984" y="692140"/>
                          <a:pt x="-7835" y="656598"/>
                          <a:pt x="0" y="605000"/>
                        </a:cubicBezTo>
                        <a:cubicBezTo>
                          <a:pt x="13157" y="562686"/>
                          <a:pt x="10036" y="535998"/>
                          <a:pt x="0" y="512554"/>
                        </a:cubicBezTo>
                        <a:cubicBezTo>
                          <a:pt x="-16307" y="480906"/>
                          <a:pt x="10323" y="434536"/>
                          <a:pt x="0" y="395534"/>
                        </a:cubicBezTo>
                        <a:cubicBezTo>
                          <a:pt x="-10477" y="346009"/>
                          <a:pt x="11024" y="278149"/>
                          <a:pt x="0" y="204791"/>
                        </a:cubicBezTo>
                        <a:close/>
                      </a:path>
                      <a:path w="6981825" h="1228725" stroke="0" extrusionOk="0">
                        <a:moveTo>
                          <a:pt x="0" y="204791"/>
                        </a:moveTo>
                        <a:cubicBezTo>
                          <a:pt x="106841" y="121375"/>
                          <a:pt x="293077" y="39862"/>
                          <a:pt x="631472" y="0"/>
                        </a:cubicBezTo>
                        <a:cubicBezTo>
                          <a:pt x="703873" y="821"/>
                          <a:pt x="863429" y="-355"/>
                          <a:pt x="925586" y="0"/>
                        </a:cubicBezTo>
                        <a:cubicBezTo>
                          <a:pt x="981478" y="4255"/>
                          <a:pt x="1119371" y="8652"/>
                          <a:pt x="1219699" y="0"/>
                        </a:cubicBezTo>
                        <a:cubicBezTo>
                          <a:pt x="1342841" y="1981"/>
                          <a:pt x="1521883" y="11874"/>
                          <a:pt x="1685380" y="0"/>
                        </a:cubicBezTo>
                        <a:cubicBezTo>
                          <a:pt x="1859021" y="-2742"/>
                          <a:pt x="2106377" y="2671"/>
                          <a:pt x="2208249" y="0"/>
                        </a:cubicBezTo>
                        <a:cubicBezTo>
                          <a:pt x="2330357" y="-3190"/>
                          <a:pt x="2494301" y="306"/>
                          <a:pt x="2616740" y="0"/>
                        </a:cubicBezTo>
                        <a:cubicBezTo>
                          <a:pt x="2726961" y="1460"/>
                          <a:pt x="2890517" y="-11204"/>
                          <a:pt x="2968043" y="0"/>
                        </a:cubicBezTo>
                        <a:cubicBezTo>
                          <a:pt x="3049184" y="-6659"/>
                          <a:pt x="3153705" y="-10245"/>
                          <a:pt x="3204968" y="0"/>
                        </a:cubicBezTo>
                        <a:cubicBezTo>
                          <a:pt x="3249920" y="22802"/>
                          <a:pt x="3481109" y="449"/>
                          <a:pt x="3613459" y="0"/>
                        </a:cubicBezTo>
                        <a:cubicBezTo>
                          <a:pt x="3793644" y="-16989"/>
                          <a:pt x="3865982" y="12019"/>
                          <a:pt x="4021951" y="0"/>
                        </a:cubicBezTo>
                        <a:cubicBezTo>
                          <a:pt x="4178699" y="-4484"/>
                          <a:pt x="4174184" y="-932"/>
                          <a:pt x="4316064" y="0"/>
                        </a:cubicBezTo>
                        <a:cubicBezTo>
                          <a:pt x="4457247" y="541"/>
                          <a:pt x="4461654" y="-1668"/>
                          <a:pt x="4552990" y="0"/>
                        </a:cubicBezTo>
                        <a:cubicBezTo>
                          <a:pt x="4639571" y="7132"/>
                          <a:pt x="4681845" y="-8665"/>
                          <a:pt x="4789915" y="0"/>
                        </a:cubicBezTo>
                        <a:cubicBezTo>
                          <a:pt x="4890739" y="1042"/>
                          <a:pt x="5084497" y="19225"/>
                          <a:pt x="5312783" y="0"/>
                        </a:cubicBezTo>
                        <a:cubicBezTo>
                          <a:pt x="5538558" y="-2027"/>
                          <a:pt x="5524118" y="1087"/>
                          <a:pt x="5664086" y="0"/>
                        </a:cubicBezTo>
                        <a:cubicBezTo>
                          <a:pt x="5799105" y="-4814"/>
                          <a:pt x="5889447" y="-10474"/>
                          <a:pt x="5958200" y="0"/>
                        </a:cubicBezTo>
                        <a:cubicBezTo>
                          <a:pt x="6002440" y="17343"/>
                          <a:pt x="6169485" y="-8799"/>
                          <a:pt x="6350352" y="0"/>
                        </a:cubicBezTo>
                        <a:cubicBezTo>
                          <a:pt x="6744150" y="11860"/>
                          <a:pt x="6950319" y="97759"/>
                          <a:pt x="6981825" y="204791"/>
                        </a:cubicBezTo>
                        <a:cubicBezTo>
                          <a:pt x="6986336" y="262605"/>
                          <a:pt x="7004084" y="287525"/>
                          <a:pt x="6981825" y="338194"/>
                        </a:cubicBezTo>
                        <a:cubicBezTo>
                          <a:pt x="6964204" y="390802"/>
                          <a:pt x="6974238" y="434127"/>
                          <a:pt x="6981825" y="471597"/>
                        </a:cubicBezTo>
                        <a:cubicBezTo>
                          <a:pt x="6995133" y="507978"/>
                          <a:pt x="6984449" y="548285"/>
                          <a:pt x="6981825" y="572235"/>
                        </a:cubicBezTo>
                        <a:cubicBezTo>
                          <a:pt x="6983270" y="601348"/>
                          <a:pt x="6980078" y="647797"/>
                          <a:pt x="6981825" y="697446"/>
                        </a:cubicBezTo>
                        <a:cubicBezTo>
                          <a:pt x="6976319" y="745783"/>
                          <a:pt x="6974868" y="759783"/>
                          <a:pt x="6981825" y="789892"/>
                        </a:cubicBezTo>
                        <a:cubicBezTo>
                          <a:pt x="6978345" y="819823"/>
                          <a:pt x="7000617" y="859192"/>
                          <a:pt x="6981825" y="923296"/>
                        </a:cubicBezTo>
                        <a:cubicBezTo>
                          <a:pt x="6958215" y="976871"/>
                          <a:pt x="6996880" y="984784"/>
                          <a:pt x="6981825" y="1023933"/>
                        </a:cubicBezTo>
                        <a:cubicBezTo>
                          <a:pt x="6951837" y="1117344"/>
                          <a:pt x="6726720" y="1243624"/>
                          <a:pt x="6350352" y="1228725"/>
                        </a:cubicBezTo>
                        <a:cubicBezTo>
                          <a:pt x="6178753" y="1251869"/>
                          <a:pt x="6091741" y="1225150"/>
                          <a:pt x="5941860" y="1228725"/>
                        </a:cubicBezTo>
                        <a:cubicBezTo>
                          <a:pt x="5778098" y="1239160"/>
                          <a:pt x="5662268" y="1235365"/>
                          <a:pt x="5590558" y="1228725"/>
                        </a:cubicBezTo>
                        <a:cubicBezTo>
                          <a:pt x="5530565" y="1201315"/>
                          <a:pt x="5202299" y="1254507"/>
                          <a:pt x="5067689" y="1228725"/>
                        </a:cubicBezTo>
                        <a:cubicBezTo>
                          <a:pt x="4929053" y="1231125"/>
                          <a:pt x="4882158" y="1229323"/>
                          <a:pt x="4830764" y="1228725"/>
                        </a:cubicBezTo>
                        <a:cubicBezTo>
                          <a:pt x="4755617" y="1224400"/>
                          <a:pt x="4682497" y="1233895"/>
                          <a:pt x="4536650" y="1228725"/>
                        </a:cubicBezTo>
                        <a:cubicBezTo>
                          <a:pt x="4370084" y="1234656"/>
                          <a:pt x="4284541" y="1208626"/>
                          <a:pt x="4128158" y="1228725"/>
                        </a:cubicBezTo>
                        <a:cubicBezTo>
                          <a:pt x="3994761" y="1242465"/>
                          <a:pt x="3873905" y="1233126"/>
                          <a:pt x="3776856" y="1228725"/>
                        </a:cubicBezTo>
                        <a:cubicBezTo>
                          <a:pt x="3686019" y="1245234"/>
                          <a:pt x="3612889" y="1229590"/>
                          <a:pt x="3482742" y="1228725"/>
                        </a:cubicBezTo>
                        <a:cubicBezTo>
                          <a:pt x="3351595" y="1250859"/>
                          <a:pt x="3218547" y="1205128"/>
                          <a:pt x="2959873" y="1228725"/>
                        </a:cubicBezTo>
                        <a:cubicBezTo>
                          <a:pt x="2873528" y="1224547"/>
                          <a:pt x="2807262" y="1238170"/>
                          <a:pt x="2722948" y="1228725"/>
                        </a:cubicBezTo>
                        <a:cubicBezTo>
                          <a:pt x="2636749" y="1214818"/>
                          <a:pt x="2584606" y="1224669"/>
                          <a:pt x="2428834" y="1228725"/>
                        </a:cubicBezTo>
                        <a:cubicBezTo>
                          <a:pt x="2290919" y="1221796"/>
                          <a:pt x="2249976" y="1226168"/>
                          <a:pt x="2191909" y="1228725"/>
                        </a:cubicBezTo>
                        <a:cubicBezTo>
                          <a:pt x="2114990" y="1260508"/>
                          <a:pt x="1944683" y="1235556"/>
                          <a:pt x="1726229" y="1228725"/>
                        </a:cubicBezTo>
                        <a:cubicBezTo>
                          <a:pt x="1515225" y="1215294"/>
                          <a:pt x="1421988" y="1227468"/>
                          <a:pt x="1203360" y="1228725"/>
                        </a:cubicBezTo>
                        <a:cubicBezTo>
                          <a:pt x="981437" y="1235420"/>
                          <a:pt x="878136" y="1225083"/>
                          <a:pt x="631472" y="1228725"/>
                        </a:cubicBezTo>
                        <a:cubicBezTo>
                          <a:pt x="273629" y="1233910"/>
                          <a:pt x="34084" y="1157731"/>
                          <a:pt x="0" y="1023933"/>
                        </a:cubicBezTo>
                        <a:cubicBezTo>
                          <a:pt x="300" y="991845"/>
                          <a:pt x="-3195" y="949544"/>
                          <a:pt x="0" y="923296"/>
                        </a:cubicBezTo>
                        <a:cubicBezTo>
                          <a:pt x="2644" y="896588"/>
                          <a:pt x="-16110" y="838836"/>
                          <a:pt x="0" y="806275"/>
                        </a:cubicBezTo>
                        <a:cubicBezTo>
                          <a:pt x="10912" y="769551"/>
                          <a:pt x="-9098" y="729620"/>
                          <a:pt x="0" y="681064"/>
                        </a:cubicBezTo>
                        <a:cubicBezTo>
                          <a:pt x="15277" y="629150"/>
                          <a:pt x="8982" y="600233"/>
                          <a:pt x="0" y="580426"/>
                        </a:cubicBezTo>
                        <a:cubicBezTo>
                          <a:pt x="-7207" y="548448"/>
                          <a:pt x="-7935" y="516060"/>
                          <a:pt x="0" y="463406"/>
                        </a:cubicBezTo>
                        <a:cubicBezTo>
                          <a:pt x="8655" y="415289"/>
                          <a:pt x="6911" y="392209"/>
                          <a:pt x="0" y="370960"/>
                        </a:cubicBezTo>
                        <a:cubicBezTo>
                          <a:pt x="-3431" y="353683"/>
                          <a:pt x="6254" y="257663"/>
                          <a:pt x="0" y="204791"/>
                        </a:cubicBezTo>
                        <a:close/>
                      </a:path>
                      <a:path w="6981825" h="1228725" fill="none" stroke="0" extrusionOk="0">
                        <a:moveTo>
                          <a:pt x="0" y="204791"/>
                        </a:moveTo>
                        <a:cubicBezTo>
                          <a:pt x="43739" y="106562"/>
                          <a:pt x="292742" y="-24557"/>
                          <a:pt x="631472" y="0"/>
                        </a:cubicBezTo>
                        <a:cubicBezTo>
                          <a:pt x="749911" y="5904"/>
                          <a:pt x="854936" y="8679"/>
                          <a:pt x="925586" y="0"/>
                        </a:cubicBezTo>
                        <a:cubicBezTo>
                          <a:pt x="979984" y="-16598"/>
                          <a:pt x="1157075" y="-9896"/>
                          <a:pt x="1334077" y="0"/>
                        </a:cubicBezTo>
                        <a:cubicBezTo>
                          <a:pt x="1521851" y="8941"/>
                          <a:pt x="1681476" y="11276"/>
                          <a:pt x="1856947" y="0"/>
                        </a:cubicBezTo>
                        <a:cubicBezTo>
                          <a:pt x="2028976" y="-10926"/>
                          <a:pt x="2172254" y="9297"/>
                          <a:pt x="2265438" y="0"/>
                        </a:cubicBezTo>
                        <a:cubicBezTo>
                          <a:pt x="2351302" y="25781"/>
                          <a:pt x="2523300" y="-13169"/>
                          <a:pt x="2731118" y="0"/>
                        </a:cubicBezTo>
                        <a:cubicBezTo>
                          <a:pt x="2938121" y="7318"/>
                          <a:pt x="2992414" y="-1444"/>
                          <a:pt x="3082420" y="0"/>
                        </a:cubicBezTo>
                        <a:cubicBezTo>
                          <a:pt x="3184655" y="23659"/>
                          <a:pt x="3356437" y="-12778"/>
                          <a:pt x="3548101" y="0"/>
                        </a:cubicBezTo>
                        <a:cubicBezTo>
                          <a:pt x="3743060" y="-11316"/>
                          <a:pt x="3670538" y="-613"/>
                          <a:pt x="3785026" y="0"/>
                        </a:cubicBezTo>
                        <a:cubicBezTo>
                          <a:pt x="3893670" y="339"/>
                          <a:pt x="3919605" y="1963"/>
                          <a:pt x="4021951" y="0"/>
                        </a:cubicBezTo>
                        <a:cubicBezTo>
                          <a:pt x="4235298" y="-19369"/>
                          <a:pt x="4384329" y="-17432"/>
                          <a:pt x="4487631" y="0"/>
                        </a:cubicBezTo>
                        <a:cubicBezTo>
                          <a:pt x="4634852" y="-7745"/>
                          <a:pt x="4731918" y="-7957"/>
                          <a:pt x="4896123" y="0"/>
                        </a:cubicBezTo>
                        <a:cubicBezTo>
                          <a:pt x="5076571" y="-590"/>
                          <a:pt x="5065238" y="-1575"/>
                          <a:pt x="5133047" y="0"/>
                        </a:cubicBezTo>
                        <a:cubicBezTo>
                          <a:pt x="5235668" y="-11522"/>
                          <a:pt x="5471089" y="-15386"/>
                          <a:pt x="5598728" y="0"/>
                        </a:cubicBezTo>
                        <a:cubicBezTo>
                          <a:pt x="5742823" y="18937"/>
                          <a:pt x="5815418" y="6795"/>
                          <a:pt x="5892842" y="0"/>
                        </a:cubicBezTo>
                        <a:cubicBezTo>
                          <a:pt x="5968041" y="-2304"/>
                          <a:pt x="6153410" y="-4201"/>
                          <a:pt x="6350352" y="0"/>
                        </a:cubicBezTo>
                        <a:cubicBezTo>
                          <a:pt x="6713624" y="-21271"/>
                          <a:pt x="6946656" y="96753"/>
                          <a:pt x="6981825" y="204791"/>
                        </a:cubicBezTo>
                        <a:cubicBezTo>
                          <a:pt x="6975414" y="228504"/>
                          <a:pt x="6978363" y="272391"/>
                          <a:pt x="6981825" y="313620"/>
                        </a:cubicBezTo>
                        <a:cubicBezTo>
                          <a:pt x="6990437" y="362998"/>
                          <a:pt x="6984084" y="381628"/>
                          <a:pt x="6981825" y="438832"/>
                        </a:cubicBezTo>
                        <a:cubicBezTo>
                          <a:pt x="6981828" y="494813"/>
                          <a:pt x="6973493" y="510359"/>
                          <a:pt x="6981825" y="555852"/>
                        </a:cubicBezTo>
                        <a:cubicBezTo>
                          <a:pt x="6991221" y="598594"/>
                          <a:pt x="6972769" y="610518"/>
                          <a:pt x="6981825" y="656489"/>
                        </a:cubicBezTo>
                        <a:cubicBezTo>
                          <a:pt x="6992209" y="704959"/>
                          <a:pt x="6990735" y="736972"/>
                          <a:pt x="6981825" y="773509"/>
                        </a:cubicBezTo>
                        <a:cubicBezTo>
                          <a:pt x="6968902" y="804949"/>
                          <a:pt x="6981591" y="827437"/>
                          <a:pt x="6981825" y="865956"/>
                        </a:cubicBezTo>
                        <a:cubicBezTo>
                          <a:pt x="6978548" y="908693"/>
                          <a:pt x="6987219" y="952812"/>
                          <a:pt x="6981825" y="1023933"/>
                        </a:cubicBezTo>
                        <a:cubicBezTo>
                          <a:pt x="6910541" y="1115958"/>
                          <a:pt x="6720973" y="1239603"/>
                          <a:pt x="6350352" y="1228725"/>
                        </a:cubicBezTo>
                        <a:cubicBezTo>
                          <a:pt x="6275453" y="1232727"/>
                          <a:pt x="6181454" y="1231393"/>
                          <a:pt x="6113427" y="1228725"/>
                        </a:cubicBezTo>
                        <a:cubicBezTo>
                          <a:pt x="5986051" y="1221723"/>
                          <a:pt x="5775962" y="1246822"/>
                          <a:pt x="5647747" y="1228725"/>
                        </a:cubicBezTo>
                        <a:cubicBezTo>
                          <a:pt x="5546301" y="1243154"/>
                          <a:pt x="5466269" y="1230179"/>
                          <a:pt x="5353633" y="1228725"/>
                        </a:cubicBezTo>
                        <a:cubicBezTo>
                          <a:pt x="5287445" y="1206220"/>
                          <a:pt x="5082891" y="1264719"/>
                          <a:pt x="4887952" y="1228725"/>
                        </a:cubicBezTo>
                        <a:cubicBezTo>
                          <a:pt x="4684091" y="1211281"/>
                          <a:pt x="4599358" y="1218434"/>
                          <a:pt x="4365084" y="1228725"/>
                        </a:cubicBezTo>
                        <a:cubicBezTo>
                          <a:pt x="4116448" y="1242043"/>
                          <a:pt x="4178432" y="1238404"/>
                          <a:pt x="4070970" y="1228725"/>
                        </a:cubicBezTo>
                        <a:cubicBezTo>
                          <a:pt x="3971122" y="1207316"/>
                          <a:pt x="3839105" y="1238471"/>
                          <a:pt x="3719667" y="1228725"/>
                        </a:cubicBezTo>
                        <a:cubicBezTo>
                          <a:pt x="3592149" y="1239012"/>
                          <a:pt x="3494203" y="1228938"/>
                          <a:pt x="3425553" y="1228725"/>
                        </a:cubicBezTo>
                        <a:cubicBezTo>
                          <a:pt x="3358302" y="1210273"/>
                          <a:pt x="3189493" y="1252137"/>
                          <a:pt x="3017062" y="1228725"/>
                        </a:cubicBezTo>
                        <a:cubicBezTo>
                          <a:pt x="2838751" y="1222680"/>
                          <a:pt x="2757449" y="1226648"/>
                          <a:pt x="2494193" y="1228725"/>
                        </a:cubicBezTo>
                        <a:cubicBezTo>
                          <a:pt x="2244430" y="1201791"/>
                          <a:pt x="2339571" y="1222704"/>
                          <a:pt x="2200079" y="1228725"/>
                        </a:cubicBezTo>
                        <a:cubicBezTo>
                          <a:pt x="2078808" y="1230875"/>
                          <a:pt x="1972805" y="1236235"/>
                          <a:pt x="1848777" y="1228725"/>
                        </a:cubicBezTo>
                        <a:cubicBezTo>
                          <a:pt x="1758795" y="1217672"/>
                          <a:pt x="1574038" y="1260583"/>
                          <a:pt x="1440285" y="1228725"/>
                        </a:cubicBezTo>
                        <a:cubicBezTo>
                          <a:pt x="1316844" y="1214724"/>
                          <a:pt x="862633" y="1239551"/>
                          <a:pt x="631472" y="1228725"/>
                        </a:cubicBezTo>
                        <a:cubicBezTo>
                          <a:pt x="330128" y="1204601"/>
                          <a:pt x="68855" y="1121180"/>
                          <a:pt x="0" y="1023933"/>
                        </a:cubicBezTo>
                        <a:cubicBezTo>
                          <a:pt x="-9901" y="969355"/>
                          <a:pt x="9492" y="938735"/>
                          <a:pt x="0" y="915104"/>
                        </a:cubicBezTo>
                        <a:cubicBezTo>
                          <a:pt x="-7818" y="884853"/>
                          <a:pt x="5047" y="839089"/>
                          <a:pt x="0" y="814467"/>
                        </a:cubicBezTo>
                        <a:cubicBezTo>
                          <a:pt x="-4362" y="787974"/>
                          <a:pt x="1892" y="753587"/>
                          <a:pt x="0" y="722021"/>
                        </a:cubicBezTo>
                        <a:cubicBezTo>
                          <a:pt x="103" y="692737"/>
                          <a:pt x="-11137" y="648655"/>
                          <a:pt x="0" y="605000"/>
                        </a:cubicBezTo>
                        <a:cubicBezTo>
                          <a:pt x="19756" y="561041"/>
                          <a:pt x="12428" y="532635"/>
                          <a:pt x="0" y="512554"/>
                        </a:cubicBezTo>
                        <a:cubicBezTo>
                          <a:pt x="-6414" y="496447"/>
                          <a:pt x="9784" y="450275"/>
                          <a:pt x="0" y="395534"/>
                        </a:cubicBezTo>
                        <a:cubicBezTo>
                          <a:pt x="-26834" y="339405"/>
                          <a:pt x="417" y="278149"/>
                          <a:pt x="0" y="20479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  <a:defRPr/>
            </a:pPr>
            <a:r>
              <a:rPr lang="en-US" sz="4000" b="1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 1           TỔ 3</a:t>
            </a:r>
          </a:p>
          <a:p>
            <a:pPr lvl="0" algn="ctr">
              <a:spcAft>
                <a:spcPts val="1000"/>
              </a:spcAft>
              <a:defRPr/>
            </a:pPr>
            <a:r>
              <a:rPr lang="en-US" sz="4000" b="1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 2</a:t>
            </a:r>
            <a:endParaRPr lang="vi-VN" sz="4000" b="1" dirty="0">
              <a:solidFill>
                <a:srgbClr val="C71A29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62698-86A5-AA7E-1219-F2F83395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579075" y="1185086"/>
            <a:ext cx="3293128" cy="4709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4254759" y="2024743"/>
            <a:ext cx="5645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rabiaH" panose="020B7200000000000000" pitchFamily="34" charset="0"/>
              </a:rPr>
              <a:t>ĐỒNG DIỄN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424" y="3897531"/>
            <a:ext cx="556197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4">
            <a:extLst>
              <a:ext uri="{FF2B5EF4-FFF2-40B4-BE49-F238E27FC236}">
                <a16:creationId xmlns:a16="http://schemas.microsoft.com/office/drawing/2014/main" id="{B956507F-A238-4E30-A12C-FBEE4ED8043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056238">
            <a:off x="8262484" y="20059"/>
            <a:ext cx="2513041" cy="1032083"/>
          </a:xfrm>
          <a:prstGeom prst="rect">
            <a:avLst/>
          </a:prstGeom>
        </p:spPr>
      </p:pic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290441" y="510965"/>
            <a:ext cx="10701096" cy="614498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rial" panose="020B7200000000000000" pitchFamily="34" charset="0"/>
              <a:ea typeface="字魂59号-创粗黑" panose="00000500000000000000" pitchFamily="2" charset="-122"/>
            </a:endParaRPr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1FFDC58F-CD46-403A-BC0E-59DA0704A4AC}"/>
              </a:ext>
            </a:extLst>
          </p:cNvPr>
          <p:cNvGrpSpPr/>
          <p:nvPr/>
        </p:nvGrpSpPr>
        <p:grpSpPr>
          <a:xfrm>
            <a:off x="-188472" y="-899119"/>
            <a:ext cx="3211061" cy="2475346"/>
            <a:chOff x="2766484" y="2409825"/>
            <a:chExt cx="2870200" cy="2687639"/>
          </a:xfrm>
        </p:grpSpPr>
        <p:cxnSp>
          <p:nvCxnSpPr>
            <p:cNvPr id="7" name="MH_Other_1">
              <a:extLst>
                <a:ext uri="{FF2B5EF4-FFF2-40B4-BE49-F238E27FC236}">
                  <a16:creationId xmlns:a16="http://schemas.microsoft.com/office/drawing/2014/main" id="{43E516CB-A46C-4194-BB1E-89A444672459}"/>
                </a:ext>
              </a:extLst>
            </p:cNvPr>
            <p:cNvCxnSpPr>
              <a:cxnSpLocks/>
              <a:endCxn id="10" idx="2"/>
            </p:cNvCxnSpPr>
            <p:nvPr>
              <p:custDataLst>
                <p:tags r:id="rId1"/>
              </p:custDataLst>
            </p:nvPr>
          </p:nvCxnSpPr>
          <p:spPr bwMode="auto">
            <a:xfrm flipV="1">
              <a:off x="3252789" y="2552254"/>
              <a:ext cx="1239837" cy="1027562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rgbClr val="90C8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MH_Other_2">
              <a:extLst>
                <a:ext uri="{FF2B5EF4-FFF2-40B4-BE49-F238E27FC236}">
                  <a16:creationId xmlns:a16="http://schemas.microsoft.com/office/drawing/2014/main" id="{4F5E0CF9-2CC0-41AB-97E9-8266A1C66793}"/>
                </a:ext>
              </a:extLst>
            </p:cNvPr>
            <p:cNvCxnSpPr>
              <a:cxnSpLocks/>
              <a:stCxn id="10" idx="6"/>
            </p:cNvCxnSpPr>
            <p:nvPr>
              <p:custDataLst>
                <p:tags r:id="rId2"/>
              </p:custDataLst>
            </p:nvPr>
          </p:nvCxnSpPr>
          <p:spPr bwMode="auto">
            <a:xfrm>
              <a:off x="4685086" y="2552254"/>
              <a:ext cx="512391" cy="848172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rgbClr val="90C8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MH_Other_3">
              <a:extLst>
                <a:ext uri="{FF2B5EF4-FFF2-40B4-BE49-F238E27FC236}">
                  <a16:creationId xmlns:a16="http://schemas.microsoft.com/office/drawing/2014/main" id="{4A3BBD4C-352C-4A89-93A4-120C2CC17F6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4424364" y="2409825"/>
              <a:ext cx="325437" cy="325438"/>
            </a:xfrm>
            <a:prstGeom prst="ellipse">
              <a:avLst/>
            </a:prstGeom>
            <a:gradFill>
              <a:gsLst>
                <a:gs pos="0">
                  <a:srgbClr val="90C8ED"/>
                </a:gs>
                <a:gs pos="100000">
                  <a:srgbClr val="0070C0"/>
                </a:gs>
              </a:gsLst>
              <a:lin ang="5400000" scaled="0"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MH_Other_4">
              <a:extLst>
                <a:ext uri="{FF2B5EF4-FFF2-40B4-BE49-F238E27FC236}">
                  <a16:creationId xmlns:a16="http://schemas.microsoft.com/office/drawing/2014/main" id="{C51DBEDF-7FFA-414E-8483-8C529E50FB4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4492626" y="2437508"/>
              <a:ext cx="192460" cy="22949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MH_Other_5">
              <a:extLst>
                <a:ext uri="{FF2B5EF4-FFF2-40B4-BE49-F238E27FC236}">
                  <a16:creationId xmlns:a16="http://schemas.microsoft.com/office/drawing/2014/main" id="{EF3FEE29-0D60-4C09-93F1-902EDEC30C4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 rot="21295192">
              <a:off x="2766484" y="3455989"/>
              <a:ext cx="2870200" cy="1641475"/>
            </a:xfrm>
            <a:custGeom>
              <a:avLst/>
              <a:gdLst>
                <a:gd name="connsiteX0" fmla="*/ 2696097 w 2870929"/>
                <a:gd name="connsiteY0" fmla="*/ 0 h 1640509"/>
                <a:gd name="connsiteX1" fmla="*/ 2866543 w 2870929"/>
                <a:gd name="connsiteY1" fmla="*/ 169292 h 1640509"/>
                <a:gd name="connsiteX2" fmla="*/ 2870929 w 2870929"/>
                <a:gd name="connsiteY2" fmla="*/ 1461495 h 1640509"/>
                <a:gd name="connsiteX3" fmla="*/ 2701636 w 2870929"/>
                <a:gd name="connsiteY3" fmla="*/ 1631941 h 1640509"/>
                <a:gd name="connsiteX4" fmla="*/ 177541 w 2870929"/>
                <a:gd name="connsiteY4" fmla="*/ 1640509 h 1640509"/>
                <a:gd name="connsiteX5" fmla="*/ 7095 w 2870929"/>
                <a:gd name="connsiteY5" fmla="*/ 1471216 h 1640509"/>
                <a:gd name="connsiteX6" fmla="*/ 4834 w 2870929"/>
                <a:gd name="connsiteY6" fmla="*/ 805013 h 1640509"/>
                <a:gd name="connsiteX7" fmla="*/ 0 w 2870929"/>
                <a:gd name="connsiteY7" fmla="*/ 805013 h 1640509"/>
                <a:gd name="connsiteX8" fmla="*/ 0 w 2870929"/>
                <a:gd name="connsiteY8" fmla="*/ 144881 h 1640509"/>
                <a:gd name="connsiteX9" fmla="*/ 132030 w 2870929"/>
                <a:gd name="connsiteY9" fmla="*/ 12851 h 1640509"/>
                <a:gd name="connsiteX10" fmla="*/ 151150 w 2870929"/>
                <a:gd name="connsiteY10" fmla="*/ 12851 h 1640509"/>
                <a:gd name="connsiteX11" fmla="*/ 172001 w 2870929"/>
                <a:gd name="connsiteY11" fmla="*/ 8568 h 164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0929" h="1640509">
                  <a:moveTo>
                    <a:pt x="2696097" y="0"/>
                  </a:moveTo>
                  <a:cubicBezTo>
                    <a:pt x="2789914" y="-318"/>
                    <a:pt x="2866224" y="75476"/>
                    <a:pt x="2866543" y="169292"/>
                  </a:cubicBezTo>
                  <a:lnTo>
                    <a:pt x="2870929" y="1461495"/>
                  </a:lnTo>
                  <a:cubicBezTo>
                    <a:pt x="2871247" y="1555311"/>
                    <a:pt x="2795453" y="1631622"/>
                    <a:pt x="2701636" y="1631941"/>
                  </a:cubicBezTo>
                  <a:lnTo>
                    <a:pt x="177541" y="1640509"/>
                  </a:lnTo>
                  <a:cubicBezTo>
                    <a:pt x="83724" y="1640827"/>
                    <a:pt x="7414" y="1565032"/>
                    <a:pt x="7095" y="1471216"/>
                  </a:cubicBezTo>
                  <a:lnTo>
                    <a:pt x="4834" y="805013"/>
                  </a:lnTo>
                  <a:lnTo>
                    <a:pt x="0" y="805013"/>
                  </a:lnTo>
                  <a:lnTo>
                    <a:pt x="0" y="144881"/>
                  </a:lnTo>
                  <a:cubicBezTo>
                    <a:pt x="0" y="71963"/>
                    <a:pt x="59112" y="12851"/>
                    <a:pt x="132030" y="12851"/>
                  </a:cubicBezTo>
                  <a:lnTo>
                    <a:pt x="151150" y="12851"/>
                  </a:lnTo>
                  <a:lnTo>
                    <a:pt x="172001" y="8568"/>
                  </a:lnTo>
                  <a:close/>
                </a:path>
              </a:pathLst>
            </a:cu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AD70F0D7-BBDC-4368-83D9-D99825FB03C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 rot="21283523">
              <a:off x="2951163" y="3619500"/>
              <a:ext cx="2620962" cy="1346200"/>
            </a:xfrm>
            <a:prstGeom prst="roundRect">
              <a:avLst>
                <a:gd name="adj" fmla="val 7418"/>
              </a:avLst>
            </a:prstGeom>
            <a:solidFill>
              <a:srgbClr val="FFFFFF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600"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rPr>
                <a:t>GIÁO</a:t>
              </a:r>
              <a:r>
                <a:rPr kumimoji="0" lang="en-US" altLang="zh-CN" sz="20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rPr>
                <a:t> DỤC THỂ CHẤT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MH_Other_6">
              <a:extLst>
                <a:ext uri="{FF2B5EF4-FFF2-40B4-BE49-F238E27FC236}">
                  <a16:creationId xmlns:a16="http://schemas.microsoft.com/office/drawing/2014/main" id="{FF8EC8D3-DBF6-445A-BE7E-7A15443A529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rot="21283523">
              <a:off x="3198813" y="3579813"/>
              <a:ext cx="119062" cy="119062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MH_Other_7">
              <a:extLst>
                <a:ext uri="{FF2B5EF4-FFF2-40B4-BE49-F238E27FC236}">
                  <a16:creationId xmlns:a16="http://schemas.microsoft.com/office/drawing/2014/main" id="{FB084647-E6B3-4B95-8A50-C2ECFB13580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rot="21283523">
              <a:off x="5143501" y="3400426"/>
              <a:ext cx="119063" cy="119063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7E09A259-7235-4627-A0A8-44838C70532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056238">
            <a:off x="10034604" y="164232"/>
            <a:ext cx="1913866" cy="786007"/>
          </a:xfrm>
          <a:prstGeom prst="rect">
            <a:avLst/>
          </a:prstGeom>
        </p:spPr>
      </p:pic>
      <p:pic>
        <p:nvPicPr>
          <p:cNvPr id="18" name="Picture 6" descr="Khinh khí cầu phim Hoạt hình - Khinh khí cầu véc tơ png tải về - Miễn phí  trong suốt Khinh Khí Cầu png Tải về.">
            <a:extLst>
              <a:ext uri="{FF2B5EF4-FFF2-40B4-BE49-F238E27FC236}">
                <a16:creationId xmlns:a16="http://schemas.microsoft.com/office/drawing/2014/main" id="{7212B6F4-D32A-4326-BD94-528D6781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889" r="98111">
                        <a14:foregroundMark x1="78556" y1="28556" x2="78556" y2="40000"/>
                        <a14:foregroundMark x1="15111" y1="57222" x2="8778" y2="4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0486">
            <a:off x="1849466" y="-792547"/>
            <a:ext cx="1192164" cy="13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463;p7">
            <a:extLst>
              <a:ext uri="{FF2B5EF4-FFF2-40B4-BE49-F238E27FC236}">
                <a16:creationId xmlns:a16="http://schemas.microsoft.com/office/drawing/2014/main" id="{91786E4E-27EE-4521-B1B5-983712965C6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9077" y="2984435"/>
            <a:ext cx="895213" cy="84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64;p7">
            <a:extLst>
              <a:ext uri="{FF2B5EF4-FFF2-40B4-BE49-F238E27FC236}">
                <a16:creationId xmlns:a16="http://schemas.microsoft.com/office/drawing/2014/main" id="{057D22FD-5988-4521-AF03-12E01BFC99F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0441" y="4226559"/>
            <a:ext cx="861629" cy="97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65;p7">
            <a:extLst>
              <a:ext uri="{FF2B5EF4-FFF2-40B4-BE49-F238E27FC236}">
                <a16:creationId xmlns:a16="http://schemas.microsoft.com/office/drawing/2014/main" id="{20906A95-AD68-4B73-97AC-B7B5BF7BFC0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68842" y="4101394"/>
            <a:ext cx="874982" cy="95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51C5143-B408-0F1E-8537-3499CE157D7C}"/>
              </a:ext>
            </a:extLst>
          </p:cNvPr>
          <p:cNvSpPr/>
          <p:nvPr/>
        </p:nvSpPr>
        <p:spPr>
          <a:xfrm>
            <a:off x="3260596" y="2401706"/>
            <a:ext cx="5958049" cy="4068508"/>
          </a:xfrm>
          <a:custGeom>
            <a:avLst/>
            <a:gdLst/>
            <a:ahLst/>
            <a:cxnLst/>
            <a:rect l="l" t="t" r="r" b="b"/>
            <a:pathLst>
              <a:path w="4114800" h="4068508">
                <a:moveTo>
                  <a:pt x="0" y="0"/>
                </a:moveTo>
                <a:lnTo>
                  <a:pt x="4114800" y="0"/>
                </a:lnTo>
                <a:lnTo>
                  <a:pt x="4114800" y="4068508"/>
                </a:lnTo>
                <a:lnTo>
                  <a:pt x="0" y="40685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50976" y="854630"/>
            <a:ext cx="9778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TRÒ CHƠI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vi-VN" sz="4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CHẠY NHANH THEO SỐ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6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205271" y="0"/>
            <a:ext cx="5001209" cy="2551922"/>
          </a:xfrm>
          <a:prstGeom prst="irregularSeal2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VẬN DỤNG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51199" y="1642534"/>
            <a:ext cx="8466667" cy="480906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99" y="1642535"/>
            <a:ext cx="8652934" cy="48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 descr="背景图案&#10;&#10;描述已自动生成">
            <a:extLst>
              <a:ext uri="{FF2B5EF4-FFF2-40B4-BE49-F238E27FC236}">
                <a16:creationId xmlns:a16="http://schemas.microsoft.com/office/drawing/2014/main" id="{2BF7588B-8FA1-5D1C-4EF1-57C8A2A30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4" name="图片 8" descr="卡通人物&#10;&#10;中度可信度描述已自动生成">
            <a:extLst>
              <a:ext uri="{FF2B5EF4-FFF2-40B4-BE49-F238E27FC236}">
                <a16:creationId xmlns:a16="http://schemas.microsoft.com/office/drawing/2014/main" id="{B306386B-8AE0-F2D6-4A7F-C15313825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24" y="-1151238"/>
            <a:ext cx="8796599" cy="8796599"/>
          </a:xfrm>
          <a:prstGeom prst="rect">
            <a:avLst/>
          </a:prstGeom>
        </p:spPr>
      </p:pic>
      <p:pic>
        <p:nvPicPr>
          <p:cNvPr id="5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5536D45C-16DE-0382-1BB5-DB69DA0C7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6" name="图片 36" descr="图片包含 背景图案&#10;&#10;描述已自动生成">
            <a:extLst>
              <a:ext uri="{FF2B5EF4-FFF2-40B4-BE49-F238E27FC236}">
                <a16:creationId xmlns:a16="http://schemas.microsoft.com/office/drawing/2014/main" id="{5A39B202-BAC2-FA49-9B3D-73DC9D6753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7" name="图片 37" descr="图片包含 背景图案&#10;&#10;描述已自动生成">
            <a:extLst>
              <a:ext uri="{FF2B5EF4-FFF2-40B4-BE49-F238E27FC236}">
                <a16:creationId xmlns:a16="http://schemas.microsoft.com/office/drawing/2014/main" id="{8A62EE63-4F97-4EDA-4178-E8DF6680EF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8" name="图片 38" descr="图片包含 背景图案&#10;&#10;描述已自动生成">
            <a:extLst>
              <a:ext uri="{FF2B5EF4-FFF2-40B4-BE49-F238E27FC236}">
                <a16:creationId xmlns:a16="http://schemas.microsoft.com/office/drawing/2014/main" id="{1C90DA3C-639B-C923-FB63-B33F496757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10" name="图片 39" descr="图片包含 背景图案&#10;&#10;描述已自动生成">
            <a:extLst>
              <a:ext uri="{FF2B5EF4-FFF2-40B4-BE49-F238E27FC236}">
                <a16:creationId xmlns:a16="http://schemas.microsoft.com/office/drawing/2014/main" id="{636A46E7-FE9C-1F69-BD7F-831ED5AF39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11" name="图片 20" descr="图片包含 背景图案&#10;&#10;描述已自动生成">
            <a:extLst>
              <a:ext uri="{FF2B5EF4-FFF2-40B4-BE49-F238E27FC236}">
                <a16:creationId xmlns:a16="http://schemas.microsoft.com/office/drawing/2014/main" id="{8AEC2A25-551D-5BD7-B613-FC993B606C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4933" y="4402667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.VnBahamasBH" panose="020BE200000000000000" pitchFamily="34" charset="0"/>
              </a:rPr>
              <a:t>THẢ LỎNG</a:t>
            </a:r>
          </a:p>
        </p:txBody>
      </p:sp>
      <p:pic>
        <p:nvPicPr>
          <p:cNvPr id="12" name="NguoiToiYeuToiThuong-V.A-25255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3341" y="4758612"/>
            <a:ext cx="1195827" cy="13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 descr="背景图案&#10;&#10;描述已自动生成">
            <a:extLst>
              <a:ext uri="{FF2B5EF4-FFF2-40B4-BE49-F238E27FC236}">
                <a16:creationId xmlns:a16="http://schemas.microsoft.com/office/drawing/2014/main" id="{2BF7588B-8FA1-5D1C-4EF1-57C8A2A30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4" name="图片 8" descr="卡通人物&#10;&#10;中度可信度描述已自动生成">
            <a:extLst>
              <a:ext uri="{FF2B5EF4-FFF2-40B4-BE49-F238E27FC236}">
                <a16:creationId xmlns:a16="http://schemas.microsoft.com/office/drawing/2014/main" id="{B306386B-8AE0-F2D6-4A7F-C15313825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24" y="-1151238"/>
            <a:ext cx="8796599" cy="8796599"/>
          </a:xfrm>
          <a:prstGeom prst="rect">
            <a:avLst/>
          </a:prstGeom>
        </p:spPr>
      </p:pic>
      <p:pic>
        <p:nvPicPr>
          <p:cNvPr id="5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5536D45C-16DE-0382-1BB5-DB69DA0C70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6" name="图片 36" descr="图片包含 背景图案&#10;&#10;描述已自动生成">
            <a:extLst>
              <a:ext uri="{FF2B5EF4-FFF2-40B4-BE49-F238E27FC236}">
                <a16:creationId xmlns:a16="http://schemas.microsoft.com/office/drawing/2014/main" id="{5A39B202-BAC2-FA49-9B3D-73DC9D675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7" name="图片 37" descr="图片包含 背景图案&#10;&#10;描述已自动生成">
            <a:extLst>
              <a:ext uri="{FF2B5EF4-FFF2-40B4-BE49-F238E27FC236}">
                <a16:creationId xmlns:a16="http://schemas.microsoft.com/office/drawing/2014/main" id="{8A62EE63-4F97-4EDA-4178-E8DF6680EF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8" name="图片 38" descr="图片包含 背景图案&#10;&#10;描述已自动生成">
            <a:extLst>
              <a:ext uri="{FF2B5EF4-FFF2-40B4-BE49-F238E27FC236}">
                <a16:creationId xmlns:a16="http://schemas.microsoft.com/office/drawing/2014/main" id="{1C90DA3C-639B-C923-FB63-B33F496757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10" name="图片 39" descr="图片包含 背景图案&#10;&#10;描述已自动生成">
            <a:extLst>
              <a:ext uri="{FF2B5EF4-FFF2-40B4-BE49-F238E27FC236}">
                <a16:creationId xmlns:a16="http://schemas.microsoft.com/office/drawing/2014/main" id="{636A46E7-FE9C-1F69-BD7F-831ED5AF39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11" name="图片 20" descr="图片包含 背景图案&#10;&#10;描述已自动生成">
            <a:extLst>
              <a:ext uri="{FF2B5EF4-FFF2-40B4-BE49-F238E27FC236}">
                <a16:creationId xmlns:a16="http://schemas.microsoft.com/office/drawing/2014/main" id="{8AEC2A25-551D-5BD7-B613-FC993B606C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8C8F93-A813-CD45-514F-613A1018C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957" y="2693469"/>
            <a:ext cx="10297036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BF0D4FD-BF0C-3B0C-8FD2-D5F275E5E698}"/>
              </a:ext>
            </a:extLst>
          </p:cNvPr>
          <p:cNvSpPr/>
          <p:nvPr/>
        </p:nvSpPr>
        <p:spPr>
          <a:xfrm>
            <a:off x="2099388" y="-65315"/>
            <a:ext cx="10092612" cy="5178491"/>
          </a:xfrm>
          <a:prstGeom prst="wedgeRoundRectCallout">
            <a:avLst>
              <a:gd name="adj1" fmla="val -50610"/>
              <a:gd name="adj2" fmla="val 6454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 CHỦ ĐỀ 2: BÀI THỂ DỤC</a:t>
            </a: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1: ĐỘNG TÁC VẶN MÌNH VÀ ĐỘNG TÁC BỤNG VỚI HOA</a:t>
            </a: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a typeface="Cambria" panose="02040503050406030204" pitchFamily="18" charset="0"/>
              </a:rPr>
              <a:t>TRÒ CHƠI: CHẠY NHANH THEO SỐ</a:t>
            </a:r>
          </a:p>
        </p:txBody>
      </p:sp>
      <p:pic>
        <p:nvPicPr>
          <p:cNvPr id="9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BBA58035-5ECC-F953-A59B-539511244F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593580" y="4385385"/>
            <a:ext cx="3301404" cy="28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5959" y="2509935"/>
            <a:ext cx="5234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.VnArabia" panose="020B7200000000000000" pitchFamily="34" charset="0"/>
              </a:rPr>
              <a:t>KHỞI ĐỘNG</a:t>
            </a:r>
          </a:p>
        </p:txBody>
      </p:sp>
      <p:pic>
        <p:nvPicPr>
          <p:cNvPr id="3" name="1KHOI DONG 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0627" y="4037013"/>
            <a:ext cx="1099781" cy="10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2817" y="1604865"/>
            <a:ext cx="85375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#9Slide07 HoneyCream"/>
              </a:rPr>
              <a:t>TRÒ CHƠI</a:t>
            </a:r>
          </a:p>
          <a:p>
            <a:pPr algn="ctr"/>
            <a:r>
              <a:rPr lang="en-US" sz="5400" b="1" dirty="0">
                <a:solidFill>
                  <a:srgbClr val="7030A0"/>
                </a:solidFill>
                <a:latin typeface="#9Slide07 HoneyCream"/>
              </a:rPr>
              <a:t> </a:t>
            </a:r>
            <a:r>
              <a:rPr lang="en-US" sz="6000" b="1" dirty="0">
                <a:solidFill>
                  <a:srgbClr val="7030A0"/>
                </a:solidFill>
                <a:latin typeface="#9Slide07 HoneyCream"/>
              </a:rPr>
              <a:t>CHUYỀN BÓNG</a:t>
            </a:r>
          </a:p>
        </p:txBody>
      </p:sp>
    </p:spTree>
    <p:extLst>
      <p:ext uri="{BB962C8B-B14F-4D97-AF65-F5344CB8AC3E}">
        <p14:creationId xmlns:p14="http://schemas.microsoft.com/office/powerpoint/2010/main" val="204736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5AA09E7-5F06-4419-8DED-6E6F2AE3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20" y="1121558"/>
            <a:ext cx="11080160" cy="5579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3CDDEA-F188-C166-1848-70A90B069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365" y="3906691"/>
            <a:ext cx="6639119" cy="1902117"/>
          </a:xfrm>
          <a:prstGeom prst="rect">
            <a:avLst/>
          </a:prstGeom>
        </p:spPr>
      </p:pic>
      <p:pic>
        <p:nvPicPr>
          <p:cNvPr id="4" name="Graphic 8">
            <a:extLst>
              <a:ext uri="{FF2B5EF4-FFF2-40B4-BE49-F238E27FC236}">
                <a16:creationId xmlns:a16="http://schemas.microsoft.com/office/drawing/2014/main" id="{D5AA09E7-5F06-4419-8DED-6E6F2AE3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20" y="1116852"/>
            <a:ext cx="11080160" cy="5579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9731" y="3797559"/>
            <a:ext cx="6820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ÔN BIẾN ĐỔI ĐỘI HÌNH TỪ MỘT HÀNG DỌC THÀNH HAI HÀNG DỌC</a:t>
            </a: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D5AA09E7-5F06-4419-8DED-6E6F2AE3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320" y="1269252"/>
            <a:ext cx="11080160" cy="5579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1744" y="4183168"/>
            <a:ext cx="7912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ÔN ĐỘNG TÁC VƯƠN THỞ VÀ ĐỘNG TÁC LƯỜN VỚI HOA</a:t>
            </a:r>
          </a:p>
        </p:txBody>
      </p:sp>
    </p:spTree>
    <p:extLst>
      <p:ext uri="{BB962C8B-B14F-4D97-AF65-F5344CB8AC3E}">
        <p14:creationId xmlns:p14="http://schemas.microsoft.com/office/powerpoint/2010/main" val="38303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5AA09E7-5F06-4419-8DED-6E6F2AE3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20" y="1121558"/>
            <a:ext cx="11080160" cy="5579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3CDDEA-F188-C166-1848-70A90B069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365" y="3906691"/>
            <a:ext cx="6639119" cy="1902117"/>
          </a:xfrm>
          <a:prstGeom prst="rect">
            <a:avLst/>
          </a:prstGeom>
        </p:spPr>
      </p:pic>
      <p:pic>
        <p:nvPicPr>
          <p:cNvPr id="4" name="Graphic 8">
            <a:extLst>
              <a:ext uri="{FF2B5EF4-FFF2-40B4-BE49-F238E27FC236}">
                <a16:creationId xmlns:a16="http://schemas.microsoft.com/office/drawing/2014/main" id="{D5AA09E7-5F06-4419-8DED-6E6F2AE3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20" y="229130"/>
            <a:ext cx="11080160" cy="5579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7241" y="3172409"/>
            <a:ext cx="6820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ĐỘNG TÁC VẶN MÌNH VÀ ĐỘNG TÁC BỤNG VỚI HOA</a:t>
            </a:r>
          </a:p>
        </p:txBody>
      </p:sp>
    </p:spTree>
    <p:extLst>
      <p:ext uri="{BB962C8B-B14F-4D97-AF65-F5344CB8AC3E}">
        <p14:creationId xmlns:p14="http://schemas.microsoft.com/office/powerpoint/2010/main" val="35372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67113"/>
              </p:ext>
            </p:extLst>
          </p:nvPr>
        </p:nvGraphicFramePr>
        <p:xfrm>
          <a:off x="2097314" y="1438123"/>
          <a:ext cx="8128000" cy="5195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911477631"/>
                    </a:ext>
                  </a:extLst>
                </a:gridCol>
              </a:tblGrid>
              <a:tr h="51959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10499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2352" y="457200"/>
            <a:ext cx="9815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ĐỘNG TÁC VẶN MÌNH VỚI 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67" y="1438123"/>
            <a:ext cx="9770533" cy="51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62698-86A5-AA7E-1219-F2F83395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685342" y="2011338"/>
            <a:ext cx="2988275" cy="4273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1012" y="524933"/>
            <a:ext cx="990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ĐỘNG TÁC BỤNG VỚI HOA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47109"/>
              </p:ext>
            </p:extLst>
          </p:nvPr>
        </p:nvGraphicFramePr>
        <p:xfrm>
          <a:off x="2302933" y="1602151"/>
          <a:ext cx="9194800" cy="48494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94800">
                  <a:extLst>
                    <a:ext uri="{9D8B030D-6E8A-4147-A177-3AD203B41FA5}">
                      <a16:colId xmlns:a16="http://schemas.microsoft.com/office/drawing/2014/main" val="1605008374"/>
                    </a:ext>
                  </a:extLst>
                </a:gridCol>
              </a:tblGrid>
              <a:tr h="48494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68049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47739"/>
              </p:ext>
            </p:extLst>
          </p:nvPr>
        </p:nvGraphicFramePr>
        <p:xfrm>
          <a:off x="2174033" y="1913984"/>
          <a:ext cx="9685174" cy="4636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2587">
                  <a:extLst>
                    <a:ext uri="{9D8B030D-6E8A-4147-A177-3AD203B41FA5}">
                      <a16:colId xmlns:a16="http://schemas.microsoft.com/office/drawing/2014/main" val="391903318"/>
                    </a:ext>
                  </a:extLst>
                </a:gridCol>
                <a:gridCol w="4842587">
                  <a:extLst>
                    <a:ext uri="{9D8B030D-6E8A-4147-A177-3AD203B41FA5}">
                      <a16:colId xmlns:a16="http://schemas.microsoft.com/office/drawing/2014/main" val="3202027530"/>
                    </a:ext>
                  </a:extLst>
                </a:gridCol>
              </a:tblGrid>
              <a:tr h="46361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26009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90057" y="1757338"/>
            <a:ext cx="4770535" cy="4586859"/>
          </a:xfrm>
          <a:prstGeom prst="rect">
            <a:avLst/>
          </a:prstGeom>
          <a:solidFill>
            <a:srgbClr val="FFBC38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459" y="1757338"/>
            <a:ext cx="9065208" cy="45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7" y="195943"/>
            <a:ext cx="12089363" cy="66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84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128</Words>
  <Application>Microsoft Office PowerPoint</Application>
  <PresentationFormat>Widescreen</PresentationFormat>
  <Paragraphs>27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#9Slide05 Bodega Script</vt:lpstr>
      <vt:lpstr>#9Slide07 HoneyCream</vt:lpstr>
      <vt:lpstr>.VnArabia</vt:lpstr>
      <vt:lpstr>.VnArabiaH</vt:lpstr>
      <vt:lpstr>.VnArial</vt:lpstr>
      <vt:lpstr>.VnBahamasBH</vt:lpstr>
      <vt:lpstr>Arial</vt:lpstr>
      <vt:lpstr>Arial Unicode MS</vt:lpstr>
      <vt:lpstr>Calibri</vt:lpstr>
      <vt:lpstr>Cambria</vt:lpstr>
      <vt:lpstr>Poppins Black</vt:lpstr>
      <vt:lpstr>Poppins Light</vt:lpstr>
      <vt:lpstr>SVN-Newton</vt:lpstr>
      <vt:lpstr>Times New Roman</vt:lpstr>
      <vt:lpstr>UTM Aquarelle</vt:lpstr>
      <vt:lpstr>UTM Avo</vt:lpstr>
      <vt:lpstr>字魂59号-创粗黑</vt:lpstr>
      <vt:lpstr>1_Office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79</cp:revision>
  <dcterms:created xsi:type="dcterms:W3CDTF">2024-07-24T07:23:08Z</dcterms:created>
  <dcterms:modified xsi:type="dcterms:W3CDTF">2026-01-12T00:14:13Z</dcterms:modified>
</cp:coreProperties>
</file>