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4" r:id="rId3"/>
    <p:sldMasterId id="2147483686" r:id="rId4"/>
    <p:sldMasterId id="2147483698" r:id="rId5"/>
    <p:sldMasterId id="2147483710" r:id="rId6"/>
    <p:sldMasterId id="2147483714" r:id="rId7"/>
    <p:sldMasterId id="2147483726" r:id="rId8"/>
  </p:sldMasterIdLst>
  <p:notesMasterIdLst>
    <p:notesMasterId r:id="rId23"/>
  </p:notesMasterIdLst>
  <p:sldIdLst>
    <p:sldId id="464" r:id="rId9"/>
    <p:sldId id="465" r:id="rId10"/>
    <p:sldId id="293" r:id="rId11"/>
    <p:sldId id="267" r:id="rId12"/>
    <p:sldId id="307" r:id="rId13"/>
    <p:sldId id="2648" r:id="rId14"/>
    <p:sldId id="269" r:id="rId15"/>
    <p:sldId id="262" r:id="rId16"/>
    <p:sldId id="270" r:id="rId17"/>
    <p:sldId id="259" r:id="rId18"/>
    <p:sldId id="271" r:id="rId19"/>
    <p:sldId id="258" r:id="rId20"/>
    <p:sldId id="273" r:id="rId21"/>
    <p:sldId id="375" r:id="rId22"/>
  </p:sldIdLst>
  <p:sldSz cx="18288000" cy="10287000"/>
  <p:notesSz cx="6858000" cy="9144000"/>
  <p:embeddedFontLst>
    <p:embeddedFont>
      <p:font typeface="等线" panose="02010600030101010101" pitchFamily="2" charset="-122"/>
      <p:regular r:id="rId24"/>
    </p:embeddedFont>
    <p:embeddedFont>
      <p:font typeface="等线 Light" panose="02010600030101010101" pitchFamily="2" charset="-122"/>
      <p:regular r:id="rId25"/>
    </p:embeddedFont>
    <p:embeddedFont>
      <p:font typeface="Algerian" panose="04020705040A02060702" pitchFamily="82" charset="0"/>
      <p:regular r:id="rId26"/>
    </p:embeddedFont>
    <p:embeddedFont>
      <p:font typeface="Bookman Old Style" panose="02050604050505020204" pitchFamily="18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  <p:embeddedFont>
      <p:font typeface="Caveat Brush" panose="020B060402020202020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1F0C"/>
    <a:srgbClr val="B2C378"/>
    <a:srgbClr val="7A8D3F"/>
    <a:srgbClr val="E88E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3" d="100"/>
          <a:sy n="33" d="100"/>
        </p:scale>
        <p:origin x="833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font" Target="fonts/font11.fntdata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8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FC7292-0DA5-487B-8AF6-B18FC009D16D}" type="datetimeFigureOut">
              <a:rPr lang="vi-VN" smtClean="0"/>
              <a:t>12/01/2026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4CAEB-D3FA-4ED3-938F-75FF2FA4BB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4703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1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2" y="5829300"/>
            <a:ext cx="12801600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806882" indent="0" algn="ctr">
              <a:buNone/>
              <a:defRPr/>
            </a:lvl2pPr>
            <a:lvl3pPr marL="1614476" indent="0" algn="ctr">
              <a:buNone/>
              <a:defRPr/>
            </a:lvl3pPr>
            <a:lvl4pPr marL="2421356" indent="0" algn="ctr">
              <a:buNone/>
              <a:defRPr/>
            </a:lvl4pPr>
            <a:lvl5pPr marL="3228950" indent="0" algn="ctr">
              <a:buNone/>
              <a:defRPr/>
            </a:lvl5pPr>
            <a:lvl6pPr marL="4035831" indent="0" algn="ctr">
              <a:buNone/>
              <a:defRPr/>
            </a:lvl6pPr>
            <a:lvl7pPr marL="4842713" indent="0" algn="ctr">
              <a:buNone/>
              <a:defRPr/>
            </a:lvl7pPr>
            <a:lvl8pPr marL="5650307" indent="0" algn="ctr">
              <a:buNone/>
              <a:defRPr/>
            </a:lvl8pPr>
            <a:lvl9pPr marL="645718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2872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2895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707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3"/>
            <a:ext cx="15544800" cy="2250281"/>
          </a:xfrm>
        </p:spPr>
        <p:txBody>
          <a:bodyPr anchor="b"/>
          <a:lstStyle>
            <a:lvl1pPr marL="0" indent="0">
              <a:buNone/>
              <a:defRPr sz="3483"/>
            </a:lvl1pPr>
            <a:lvl2pPr marL="806882" indent="0">
              <a:buNone/>
              <a:defRPr sz="3146"/>
            </a:lvl2pPr>
            <a:lvl3pPr marL="1614476" indent="0">
              <a:buNone/>
              <a:defRPr sz="2810"/>
            </a:lvl3pPr>
            <a:lvl4pPr marL="2421356" indent="0">
              <a:buNone/>
              <a:defRPr sz="2472"/>
            </a:lvl4pPr>
            <a:lvl5pPr marL="3228950" indent="0">
              <a:buNone/>
              <a:defRPr sz="2472"/>
            </a:lvl5pPr>
            <a:lvl6pPr marL="4035831" indent="0">
              <a:buNone/>
              <a:defRPr sz="2472"/>
            </a:lvl6pPr>
            <a:lvl7pPr marL="4842713" indent="0">
              <a:buNone/>
              <a:defRPr sz="2472"/>
            </a:lvl7pPr>
            <a:lvl8pPr marL="5650307" indent="0">
              <a:buNone/>
              <a:defRPr sz="2472"/>
            </a:lvl8pPr>
            <a:lvl9pPr marL="6457187" indent="0">
              <a:buNone/>
              <a:defRPr sz="247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225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4"/>
            <a:ext cx="8077200" cy="6788945"/>
          </a:xfrm>
        </p:spPr>
        <p:txBody>
          <a:bodyPr/>
          <a:lstStyle>
            <a:lvl1pPr>
              <a:defRPr sz="4944"/>
            </a:lvl1pPr>
            <a:lvl2pPr>
              <a:defRPr sz="4269"/>
            </a:lvl2pPr>
            <a:lvl3pPr>
              <a:defRPr sz="3483"/>
            </a:lvl3pPr>
            <a:lvl4pPr>
              <a:defRPr sz="3146"/>
            </a:lvl4pPr>
            <a:lvl5pPr>
              <a:defRPr sz="3146"/>
            </a:lvl5pPr>
            <a:lvl6pPr>
              <a:defRPr sz="3146"/>
            </a:lvl6pPr>
            <a:lvl7pPr>
              <a:defRPr sz="3146"/>
            </a:lvl7pPr>
            <a:lvl8pPr>
              <a:defRPr sz="3146"/>
            </a:lvl8pPr>
            <a:lvl9pPr>
              <a:defRPr sz="314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4"/>
            <a:ext cx="8077200" cy="6788945"/>
          </a:xfrm>
        </p:spPr>
        <p:txBody>
          <a:bodyPr/>
          <a:lstStyle>
            <a:lvl1pPr>
              <a:defRPr sz="4944"/>
            </a:lvl1pPr>
            <a:lvl2pPr>
              <a:defRPr sz="4269"/>
            </a:lvl2pPr>
            <a:lvl3pPr>
              <a:defRPr sz="3483"/>
            </a:lvl3pPr>
            <a:lvl4pPr>
              <a:defRPr sz="3146"/>
            </a:lvl4pPr>
            <a:lvl5pPr>
              <a:defRPr sz="3146"/>
            </a:lvl5pPr>
            <a:lvl6pPr>
              <a:defRPr sz="3146"/>
            </a:lvl6pPr>
            <a:lvl7pPr>
              <a:defRPr sz="3146"/>
            </a:lvl7pPr>
            <a:lvl8pPr>
              <a:defRPr sz="3146"/>
            </a:lvl8pPr>
            <a:lvl9pPr>
              <a:defRPr sz="314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3169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2302670"/>
            <a:ext cx="8080376" cy="959643"/>
          </a:xfrm>
        </p:spPr>
        <p:txBody>
          <a:bodyPr anchor="b"/>
          <a:lstStyle>
            <a:lvl1pPr marL="0" indent="0">
              <a:buNone/>
              <a:defRPr sz="4269" b="1"/>
            </a:lvl1pPr>
            <a:lvl2pPr marL="806882" indent="0">
              <a:buNone/>
              <a:defRPr sz="3483" b="1"/>
            </a:lvl2pPr>
            <a:lvl3pPr marL="1614476" indent="0">
              <a:buNone/>
              <a:defRPr sz="3146" b="1"/>
            </a:lvl3pPr>
            <a:lvl4pPr marL="2421356" indent="0">
              <a:buNone/>
              <a:defRPr sz="2810" b="1"/>
            </a:lvl4pPr>
            <a:lvl5pPr marL="3228950" indent="0">
              <a:buNone/>
              <a:defRPr sz="2810" b="1"/>
            </a:lvl5pPr>
            <a:lvl6pPr marL="4035831" indent="0">
              <a:buNone/>
              <a:defRPr sz="2810" b="1"/>
            </a:lvl6pPr>
            <a:lvl7pPr marL="4842713" indent="0">
              <a:buNone/>
              <a:defRPr sz="2810" b="1"/>
            </a:lvl7pPr>
            <a:lvl8pPr marL="5650307" indent="0">
              <a:buNone/>
              <a:defRPr sz="2810" b="1"/>
            </a:lvl8pPr>
            <a:lvl9pPr marL="6457187" indent="0">
              <a:buNone/>
              <a:defRPr sz="28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3262313"/>
            <a:ext cx="8080376" cy="5926932"/>
          </a:xfrm>
        </p:spPr>
        <p:txBody>
          <a:bodyPr/>
          <a:lstStyle>
            <a:lvl1pPr>
              <a:defRPr sz="4269"/>
            </a:lvl1pPr>
            <a:lvl2pPr>
              <a:defRPr sz="3483"/>
            </a:lvl2pPr>
            <a:lvl3pPr>
              <a:defRPr sz="3146"/>
            </a:lvl3pPr>
            <a:lvl4pPr>
              <a:defRPr sz="2810"/>
            </a:lvl4pPr>
            <a:lvl5pPr>
              <a:defRPr sz="2810"/>
            </a:lvl5pPr>
            <a:lvl6pPr>
              <a:defRPr sz="2810"/>
            </a:lvl6pPr>
            <a:lvl7pPr>
              <a:defRPr sz="2810"/>
            </a:lvl7pPr>
            <a:lvl8pPr>
              <a:defRPr sz="2810"/>
            </a:lvl8pPr>
            <a:lvl9pPr>
              <a:defRPr sz="28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4269" b="1"/>
            </a:lvl1pPr>
            <a:lvl2pPr marL="806882" indent="0">
              <a:buNone/>
              <a:defRPr sz="3483" b="1"/>
            </a:lvl2pPr>
            <a:lvl3pPr marL="1614476" indent="0">
              <a:buNone/>
              <a:defRPr sz="3146" b="1"/>
            </a:lvl3pPr>
            <a:lvl4pPr marL="2421356" indent="0">
              <a:buNone/>
              <a:defRPr sz="2810" b="1"/>
            </a:lvl4pPr>
            <a:lvl5pPr marL="3228950" indent="0">
              <a:buNone/>
              <a:defRPr sz="2810" b="1"/>
            </a:lvl5pPr>
            <a:lvl6pPr marL="4035831" indent="0">
              <a:buNone/>
              <a:defRPr sz="2810" b="1"/>
            </a:lvl6pPr>
            <a:lvl7pPr marL="4842713" indent="0">
              <a:buNone/>
              <a:defRPr sz="2810" b="1"/>
            </a:lvl7pPr>
            <a:lvl8pPr marL="5650307" indent="0">
              <a:buNone/>
              <a:defRPr sz="2810" b="1"/>
            </a:lvl8pPr>
            <a:lvl9pPr marL="6457187" indent="0">
              <a:buNone/>
              <a:defRPr sz="28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4269"/>
            </a:lvl1pPr>
            <a:lvl2pPr>
              <a:defRPr sz="3483"/>
            </a:lvl2pPr>
            <a:lvl3pPr>
              <a:defRPr sz="3146"/>
            </a:lvl3pPr>
            <a:lvl4pPr>
              <a:defRPr sz="2810"/>
            </a:lvl4pPr>
            <a:lvl5pPr>
              <a:defRPr sz="2810"/>
            </a:lvl5pPr>
            <a:lvl6pPr>
              <a:defRPr sz="2810"/>
            </a:lvl6pPr>
            <a:lvl7pPr>
              <a:defRPr sz="2810"/>
            </a:lvl7pPr>
            <a:lvl8pPr>
              <a:defRPr sz="2810"/>
            </a:lvl8pPr>
            <a:lvl9pPr>
              <a:defRPr sz="28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6524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0191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37955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483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9"/>
            <a:ext cx="10223501" cy="8779670"/>
          </a:xfrm>
        </p:spPr>
        <p:txBody>
          <a:bodyPr/>
          <a:lstStyle>
            <a:lvl1pPr>
              <a:defRPr sz="5618"/>
            </a:lvl1pPr>
            <a:lvl2pPr>
              <a:defRPr sz="4944"/>
            </a:lvl2pPr>
            <a:lvl3pPr>
              <a:defRPr sz="4269"/>
            </a:lvl3pPr>
            <a:lvl4pPr>
              <a:defRPr sz="3483"/>
            </a:lvl4pPr>
            <a:lvl5pPr>
              <a:defRPr sz="3483"/>
            </a:lvl5pPr>
            <a:lvl6pPr>
              <a:defRPr sz="3483"/>
            </a:lvl6pPr>
            <a:lvl7pPr>
              <a:defRPr sz="3483"/>
            </a:lvl7pPr>
            <a:lvl8pPr>
              <a:defRPr sz="3483"/>
            </a:lvl8pPr>
            <a:lvl9pPr>
              <a:defRPr sz="34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4"/>
            <a:ext cx="6016626" cy="7036595"/>
          </a:xfrm>
        </p:spPr>
        <p:txBody>
          <a:bodyPr/>
          <a:lstStyle>
            <a:lvl1pPr marL="0" indent="0">
              <a:buNone/>
              <a:defRPr sz="2472"/>
            </a:lvl1pPr>
            <a:lvl2pPr marL="806882" indent="0">
              <a:buNone/>
              <a:defRPr sz="2135"/>
            </a:lvl2pPr>
            <a:lvl3pPr marL="1614476" indent="0">
              <a:buNone/>
              <a:defRPr sz="1797"/>
            </a:lvl3pPr>
            <a:lvl4pPr marL="2421356" indent="0">
              <a:buNone/>
              <a:defRPr sz="1574"/>
            </a:lvl4pPr>
            <a:lvl5pPr marL="3228950" indent="0">
              <a:buNone/>
              <a:defRPr sz="1574"/>
            </a:lvl5pPr>
            <a:lvl6pPr marL="4035831" indent="0">
              <a:buNone/>
              <a:defRPr sz="1574"/>
            </a:lvl6pPr>
            <a:lvl7pPr marL="4842713" indent="0">
              <a:buNone/>
              <a:defRPr sz="1574"/>
            </a:lvl7pPr>
            <a:lvl8pPr marL="5650307" indent="0">
              <a:buNone/>
              <a:defRPr sz="1574"/>
            </a:lvl8pPr>
            <a:lvl9pPr marL="6457187" indent="0">
              <a:buNone/>
              <a:defRPr sz="157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7134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7" y="7200902"/>
            <a:ext cx="10972800" cy="850107"/>
          </a:xfrm>
        </p:spPr>
        <p:txBody>
          <a:bodyPr anchor="b"/>
          <a:lstStyle>
            <a:lvl1pPr algn="l">
              <a:defRPr sz="3483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7" y="919163"/>
            <a:ext cx="10972800" cy="6172200"/>
          </a:xfrm>
        </p:spPr>
        <p:txBody>
          <a:bodyPr/>
          <a:lstStyle>
            <a:lvl1pPr marL="0" indent="0">
              <a:buNone/>
              <a:defRPr sz="5618"/>
            </a:lvl1pPr>
            <a:lvl2pPr marL="806882" indent="0">
              <a:buNone/>
              <a:defRPr sz="4944"/>
            </a:lvl2pPr>
            <a:lvl3pPr marL="1614476" indent="0">
              <a:buNone/>
              <a:defRPr sz="4269"/>
            </a:lvl3pPr>
            <a:lvl4pPr marL="2421356" indent="0">
              <a:buNone/>
              <a:defRPr sz="3483"/>
            </a:lvl4pPr>
            <a:lvl5pPr marL="3228950" indent="0">
              <a:buNone/>
              <a:defRPr sz="3483"/>
            </a:lvl5pPr>
            <a:lvl6pPr marL="4035831" indent="0">
              <a:buNone/>
              <a:defRPr sz="3483"/>
            </a:lvl6pPr>
            <a:lvl7pPr marL="4842713" indent="0">
              <a:buNone/>
              <a:defRPr sz="3483"/>
            </a:lvl7pPr>
            <a:lvl8pPr marL="5650307" indent="0">
              <a:buNone/>
              <a:defRPr sz="3483"/>
            </a:lvl8pPr>
            <a:lvl9pPr marL="6457187" indent="0">
              <a:buNone/>
              <a:defRPr sz="3483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7" y="8051009"/>
            <a:ext cx="10972800" cy="1207293"/>
          </a:xfrm>
        </p:spPr>
        <p:txBody>
          <a:bodyPr/>
          <a:lstStyle>
            <a:lvl1pPr marL="0" indent="0">
              <a:buNone/>
              <a:defRPr sz="2472"/>
            </a:lvl1pPr>
            <a:lvl2pPr marL="806882" indent="0">
              <a:buNone/>
              <a:defRPr sz="2135"/>
            </a:lvl2pPr>
            <a:lvl3pPr marL="1614476" indent="0">
              <a:buNone/>
              <a:defRPr sz="1797"/>
            </a:lvl3pPr>
            <a:lvl4pPr marL="2421356" indent="0">
              <a:buNone/>
              <a:defRPr sz="1574"/>
            </a:lvl4pPr>
            <a:lvl5pPr marL="3228950" indent="0">
              <a:buNone/>
              <a:defRPr sz="1574"/>
            </a:lvl5pPr>
            <a:lvl6pPr marL="4035831" indent="0">
              <a:buNone/>
              <a:defRPr sz="1574"/>
            </a:lvl6pPr>
            <a:lvl7pPr marL="4842713" indent="0">
              <a:buNone/>
              <a:defRPr sz="1574"/>
            </a:lvl7pPr>
            <a:lvl8pPr marL="5650307" indent="0">
              <a:buNone/>
              <a:defRPr sz="1574"/>
            </a:lvl8pPr>
            <a:lvl9pPr marL="6457187" indent="0">
              <a:buNone/>
              <a:defRPr sz="157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9957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07676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61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61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46097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32550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2" t="31812" r="12375" b="23881"/>
          <a:stretch>
            <a:fillRect/>
          </a:stretch>
        </p:blipFill>
        <p:spPr>
          <a:xfrm>
            <a:off x="1145303" y="298028"/>
            <a:ext cx="15997038" cy="115600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81" b="73002"/>
          <a:stretch>
            <a:fillRect/>
          </a:stretch>
        </p:blipFill>
        <p:spPr>
          <a:xfrm>
            <a:off x="1" y="486"/>
            <a:ext cx="7903691" cy="277700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87" t="13722" r="9187" b="59375"/>
          <a:stretch>
            <a:fillRect/>
          </a:stretch>
        </p:blipFill>
        <p:spPr>
          <a:xfrm>
            <a:off x="0" y="6327398"/>
            <a:ext cx="3166101" cy="3199203"/>
          </a:xfrm>
          <a:prstGeom prst="rect">
            <a:avLst/>
          </a:prstGeom>
        </p:spPr>
      </p:pic>
      <p:pic>
        <p:nvPicPr>
          <p:cNvPr id="16" name="图片 15" descr="图片包含 玩具&#10;&#10;描述已自动生成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2475" y="4106296"/>
            <a:ext cx="4380909" cy="634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7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45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0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05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21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2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4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8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3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2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6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19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280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7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7061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03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9321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7570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432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876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013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544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8901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12/01/2026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9214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12/01/2026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94511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12/01/2026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3014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12/01/2026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7888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12/01/2026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4730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12/01/2026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5964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12/01/2026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47983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12/01/2026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972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12/01/2026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4749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12/01/2026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1705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12/01/2026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4822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96598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740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88A56F-968A-4CBF-8DF3-0313116D0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2F49539-4435-4F50-BD75-EF0F19392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0E390E-798B-4207-855D-1B55646C1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180DA-330B-4470-A492-965C8C6CCCA9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AAD2A5-31E4-4BEA-951A-0155873E5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B113F16-7114-4F80-9770-FE6EA0CE5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08511-2F24-49E7-B7A6-3C693EA6B7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12983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46E506-AAC5-4D02-9AF1-9B14FD34A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B864578-3E75-4431-ACDC-5291A6687C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A79566-4422-4D6B-AE8C-875E0CC8D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BA6543-DC10-48F3-8403-2F5D4816D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E15E68A-9DBA-4450-B3B0-4976E20C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56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CD34C6-78E8-481A-917F-542C0D8E7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976538-1A22-423C-85BE-B7DA295BC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A64A65-2615-4467-89CF-5F18D7F23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9A7B5DC-56AB-4BDA-9139-985CF17D1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5C7CA5-0768-4910-83A0-2C7E1EEC0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39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ED1E0A-158D-4472-BA0D-A23CE0684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A4EC316-8A33-42A9-858B-3C73BD988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4FAE95-E613-497C-BF89-2F752AEA6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F17859-89D0-437E-8B9F-F697764A8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18337E-9AE5-41A9-8A05-DC4ED22B4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089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D47080-D745-44AC-A4C9-636146C75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2D562F-8AE0-4279-AED3-3D87A2A1B8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538E115-AEB3-4128-ADA1-BC85B225B4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343F9D-0244-4F63-9075-9FD92C42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1BE7F9-1D29-40EF-97C6-267A5169B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4231F47-C942-4C93-BC7C-82A5C147D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71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5D9BDA-868F-4FC0-AE08-3438E0C5D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4A769A9-A3FF-43AB-89D3-3317A37F7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FBAD61F-6A99-4EC1-87CB-3881D6051B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44434C-4BC3-41F7-BB7E-5BF42B0242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1EF8A04-C4CB-44EB-BD35-DADF389A68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B14E7A-A63F-412C-B093-35EBF0B4F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022162B-ADA4-43C8-B021-784C4C3B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5E36F13-1993-4C67-852C-5B88CAE82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94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6CBBE3-7F38-4079-98A9-E7F76013D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FCA3A99-73BB-43EE-AAE7-4C961F492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D7E105C-21FF-483E-B2E4-F4C246E83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71B006F-AC9C-4432-AEF0-783097ED6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67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5BC7430-9B5E-4C3F-88F1-32C5F4C25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DD0DB72-B8F1-46B1-B260-A925AA742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AE68D83-2FCC-486D-B1C3-60CDE40E1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31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929D08-8C39-413A-8AE2-161E4265D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32050CA-214C-4A65-9A3F-47F7F1802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E6F97B-3272-44F8-87F4-08DBDEDEA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099466E-4D0C-4234-B85E-F90EDA503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E6D5B1-859D-434A-8F73-35A0A9116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6689B41-7592-4D15-9BC8-151CB9BC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72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8BF344-C18F-4ACB-84F3-A25361F12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A17B132-12F9-4444-A7B6-9FB44FAA5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67B1DCE-8E58-4271-8221-08EFFCEB51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85989A-6D77-4586-9AFC-D81A7D47E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1D5714-93EC-4EF3-9028-A563438E5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64CF3B-2222-4446-880B-54313DF37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078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CB745-AA0F-4A3B-86B6-E16C34305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51DE1B5-B902-4C2E-AC78-BE91115011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9F6701-E33B-4581-893D-5544A696A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2FC9A6-C710-44CE-921C-6D03FCBFA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BB3F8A-CC78-4B03-BD3A-13F8B140B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81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A7A83A8-FFAC-4E13-871D-AC10C05EF8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42A6EAC-3198-4409-A2CF-C58B47AE54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4F594A-89CA-417E-BA01-D62EBE419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7DDEBF-52DE-40EB-92E1-5ADA856FB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2C9512-8D19-405C-9EDA-C52725532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15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722165" y="533678"/>
            <a:ext cx="17243489" cy="9537791"/>
            <a:chOff x="361082" y="266838"/>
            <a:chExt cx="8621744" cy="4768895"/>
          </a:xfrm>
        </p:grpSpPr>
        <p:grpSp>
          <p:nvGrpSpPr>
            <p:cNvPr id="10" name="Google Shape;10;p2"/>
            <p:cNvGrpSpPr/>
            <p:nvPr/>
          </p:nvGrpSpPr>
          <p:grpSpPr>
            <a:xfrm rot="-1203388">
              <a:off x="400540" y="1361090"/>
              <a:ext cx="280073" cy="279635"/>
              <a:chOff x="1527250" y="3032100"/>
              <a:chExt cx="239825" cy="2394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 rot="4476490">
              <a:off x="1948553" y="4604095"/>
              <a:ext cx="358998" cy="408681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477400" y="383100"/>
              <a:ext cx="484975" cy="642875"/>
              <a:chOff x="477400" y="383100"/>
              <a:chExt cx="484975" cy="64287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331913" y="266838"/>
              <a:ext cx="444875" cy="545100"/>
              <a:chOff x="8331913" y="266838"/>
              <a:chExt cx="444875" cy="5451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>
              <a:off x="2662396" y="385100"/>
              <a:ext cx="163077" cy="308592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829608">
              <a:off x="8580199" y="2608737"/>
              <a:ext cx="358995" cy="408676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" y="-23151"/>
            <a:ext cx="18288125" cy="10315757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838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4083450" y="1662527"/>
            <a:ext cx="10120800" cy="44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44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4615050" y="8027826"/>
            <a:ext cx="9057600" cy="9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 idx="2"/>
          </p:nvPr>
        </p:nvSpPr>
        <p:spPr>
          <a:xfrm>
            <a:off x="4083450" y="6133727"/>
            <a:ext cx="10120800" cy="15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4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991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1" y="-23151"/>
            <a:ext cx="18288125" cy="10315757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5625600" y="4628100"/>
            <a:ext cx="70368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12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7892100" y="2944500"/>
            <a:ext cx="25038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5625600" y="6311700"/>
            <a:ext cx="7036800" cy="10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495766" y="695464"/>
            <a:ext cx="16810886" cy="8999738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292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1" y="-23151"/>
            <a:ext cx="18288125" cy="10315757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419253" y="818306"/>
            <a:ext cx="1018566" cy="1016945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7423351" y="2873702"/>
            <a:ext cx="443651" cy="439550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1263116" y="9492604"/>
            <a:ext cx="326166" cy="61720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6543994" y="8685406"/>
            <a:ext cx="1062995" cy="121010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5249691" y="9199089"/>
            <a:ext cx="383585" cy="608538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6631053" y="782206"/>
            <a:ext cx="888857" cy="1089104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385036" y="8096505"/>
            <a:ext cx="855050" cy="1133442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646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1" y="-23151"/>
            <a:ext cx="18288125" cy="10315757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3489300" y="2105400"/>
            <a:ext cx="11309400" cy="60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6199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579443" y="541757"/>
            <a:ext cx="16727208" cy="9156833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490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1" y="-23151"/>
            <a:ext cx="18288125" cy="10315757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2568000" y="2546100"/>
            <a:ext cx="13152000" cy="420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9799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2568000" y="6746700"/>
            <a:ext cx="13152000" cy="99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668693" y="585431"/>
            <a:ext cx="16492049" cy="911316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910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819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1" y="-23151"/>
            <a:ext cx="18288125" cy="10315757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1440000" y="3696000"/>
            <a:ext cx="4229400" cy="8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2660600" y="2806950"/>
            <a:ext cx="17880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70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1440000" y="4540950"/>
            <a:ext cx="4229400" cy="10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7029300" y="3696000"/>
            <a:ext cx="4229400" cy="8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8250000" y="2806950"/>
            <a:ext cx="17880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70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7029300" y="4540950"/>
            <a:ext cx="4229400" cy="10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12618701" y="3696000"/>
            <a:ext cx="4229400" cy="8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13839401" y="2806950"/>
            <a:ext cx="17880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70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12618701" y="4540950"/>
            <a:ext cx="4229400" cy="10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1440000" y="7090100"/>
            <a:ext cx="4229400" cy="8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2660600" y="6201350"/>
            <a:ext cx="17880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70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1440000" y="7934951"/>
            <a:ext cx="4229400" cy="10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7029300" y="7090100"/>
            <a:ext cx="4229400" cy="8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8250000" y="6201350"/>
            <a:ext cx="17880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70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7029300" y="7934951"/>
            <a:ext cx="4229400" cy="10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12618701" y="7090100"/>
            <a:ext cx="4229400" cy="8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13839401" y="6201350"/>
            <a:ext cx="17880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70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12618701" y="7934951"/>
            <a:ext cx="4229400" cy="10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644151" y="518450"/>
            <a:ext cx="17305554" cy="9347237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080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userDrawn="1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40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userDrawn="1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48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userDrawn="1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18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userDrawn="1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117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userDrawn="1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60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userDrawn="1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444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userDrawn="1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278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userDrawn="1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728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userDrawn="1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05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userDrawn="1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182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userDrawn="1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140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userDrawn="1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20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userDrawn="1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659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userDrawn="1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164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userDrawn="1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6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userDrawn="1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30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1" y="-23151"/>
            <a:ext cx="18288125" cy="10315757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6993502" y="748808"/>
            <a:ext cx="970025" cy="1285848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536450" y="672876"/>
            <a:ext cx="889751" cy="10902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7119496" y="8958181"/>
            <a:ext cx="718007" cy="817370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471650" y="8784526"/>
            <a:ext cx="848738" cy="847382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8419366" y="9616423"/>
            <a:ext cx="443651" cy="439550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385412" y="3763286"/>
            <a:ext cx="326154" cy="61718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7393771" y="2890798"/>
            <a:ext cx="383588" cy="608546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12363866" y="233023"/>
            <a:ext cx="443651" cy="439550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701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1" y="-23151"/>
            <a:ext cx="18288125" cy="10315757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6993502" y="748808"/>
            <a:ext cx="970025" cy="1285848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536450" y="672876"/>
            <a:ext cx="889751" cy="10902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7119496" y="8958181"/>
            <a:ext cx="718007" cy="817370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471650" y="8784526"/>
            <a:ext cx="848738" cy="847382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8419366" y="9616423"/>
            <a:ext cx="443651" cy="439550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385412" y="3763286"/>
            <a:ext cx="326154" cy="61718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7393771" y="2890798"/>
            <a:ext cx="383588" cy="608546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12363866" y="233023"/>
            <a:ext cx="443651" cy="439550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864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1" y="-23151"/>
            <a:ext cx="18288125" cy="10315757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6376773" y="588230"/>
            <a:ext cx="970037" cy="1285865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664349" y="916127"/>
            <a:ext cx="889751" cy="10902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6959752" y="8756978"/>
            <a:ext cx="694178" cy="693047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670841" y="4574048"/>
            <a:ext cx="326154" cy="617184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750218" y="8799512"/>
            <a:ext cx="718013" cy="81737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7408803" y="3839571"/>
            <a:ext cx="443642" cy="439542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292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1" y="-23151"/>
            <a:ext cx="18288125" cy="10315757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668705" y="585431"/>
            <a:ext cx="17023052" cy="936305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799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26" Type="http://schemas.openxmlformats.org/officeDocument/2006/relationships/slideLayout" Target="../slideLayouts/slideLayout97.xml"/><Relationship Id="rId3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92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slideLayout" Target="../slideLayouts/slideLayout96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29" Type="http://schemas.openxmlformats.org/officeDocument/2006/relationships/image" Target="../media/image9.pn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slideLayout" Target="../slideLayouts/slideLayout95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28" Type="http://schemas.openxmlformats.org/officeDocument/2006/relationships/theme" Target="../theme/theme8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31" Type="http://schemas.openxmlformats.org/officeDocument/2006/relationships/image" Target="../media/image11.png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Relationship Id="rId27" Type="http://schemas.openxmlformats.org/officeDocument/2006/relationships/slideLayout" Target="../slideLayouts/slideLayout98.xml"/><Relationship Id="rId30" Type="http://schemas.openxmlformats.org/officeDocument/2006/relationships/image" Target="../media/image10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2553"/>
            <a:ext cx="164592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0"/>
            <a:ext cx="16459200" cy="6788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244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eaLnBrk="1" hangingPunct="1">
              <a:defRPr sz="2472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2" y="9367244"/>
            <a:ext cx="5791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algn="ctr" eaLnBrk="1" hangingPunct="1">
              <a:defRPr sz="2472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244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algn="r" eaLnBrk="1" hangingPunct="1">
              <a:defRPr sz="2472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5035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7752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752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752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752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752">
          <a:solidFill>
            <a:schemeClr val="tx2"/>
          </a:solidFill>
          <a:latin typeface="Arial" panose="020B0604020202020204" pitchFamily="34" charset="0"/>
        </a:defRPr>
      </a:lvl5pPr>
      <a:lvl6pPr marL="806882" algn="ctr" rtl="0" fontAlgn="base">
        <a:spcBef>
          <a:spcPct val="0"/>
        </a:spcBef>
        <a:spcAft>
          <a:spcPct val="0"/>
        </a:spcAft>
        <a:defRPr sz="7752">
          <a:solidFill>
            <a:schemeClr val="tx2"/>
          </a:solidFill>
          <a:latin typeface="Arial" panose="020B0604020202020204" pitchFamily="34" charset="0"/>
        </a:defRPr>
      </a:lvl6pPr>
      <a:lvl7pPr marL="1614476" algn="ctr" rtl="0" fontAlgn="base">
        <a:spcBef>
          <a:spcPct val="0"/>
        </a:spcBef>
        <a:spcAft>
          <a:spcPct val="0"/>
        </a:spcAft>
        <a:defRPr sz="7752">
          <a:solidFill>
            <a:schemeClr val="tx2"/>
          </a:solidFill>
          <a:latin typeface="Arial" panose="020B0604020202020204" pitchFamily="34" charset="0"/>
        </a:defRPr>
      </a:lvl7pPr>
      <a:lvl8pPr marL="2421356" algn="ctr" rtl="0" fontAlgn="base">
        <a:spcBef>
          <a:spcPct val="0"/>
        </a:spcBef>
        <a:spcAft>
          <a:spcPct val="0"/>
        </a:spcAft>
        <a:defRPr sz="7752">
          <a:solidFill>
            <a:schemeClr val="tx2"/>
          </a:solidFill>
          <a:latin typeface="Arial" panose="020B0604020202020204" pitchFamily="34" charset="0"/>
        </a:defRPr>
      </a:lvl8pPr>
      <a:lvl9pPr marL="3228950" algn="ctr" rtl="0" fontAlgn="base">
        <a:spcBef>
          <a:spcPct val="0"/>
        </a:spcBef>
        <a:spcAft>
          <a:spcPct val="0"/>
        </a:spcAft>
        <a:defRPr sz="7752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604983" indent="-604983" algn="l" rtl="0" eaLnBrk="0" fontAlgn="base" hangingPunct="0">
        <a:spcBef>
          <a:spcPct val="20000"/>
        </a:spcBef>
        <a:spcAft>
          <a:spcPct val="0"/>
        </a:spcAft>
        <a:buChar char="•"/>
        <a:defRPr sz="5618">
          <a:solidFill>
            <a:schemeClr val="tx1"/>
          </a:solidFill>
          <a:latin typeface="+mn-lt"/>
          <a:ea typeface="+mn-ea"/>
          <a:cs typeface="+mn-cs"/>
        </a:defRPr>
      </a:lvl1pPr>
      <a:lvl2pPr marL="1311270" indent="-502964" algn="l" rtl="0" eaLnBrk="0" fontAlgn="base" hangingPunct="0">
        <a:spcBef>
          <a:spcPct val="20000"/>
        </a:spcBef>
        <a:spcAft>
          <a:spcPct val="0"/>
        </a:spcAft>
        <a:buChar char="–"/>
        <a:defRPr sz="4944">
          <a:solidFill>
            <a:schemeClr val="tx1"/>
          </a:solidFill>
          <a:latin typeface="+mn-lt"/>
        </a:defRPr>
      </a:lvl2pPr>
      <a:lvl3pPr marL="2017559" indent="-403083" algn="l" rtl="0" eaLnBrk="0" fontAlgn="base" hangingPunct="0">
        <a:spcBef>
          <a:spcPct val="20000"/>
        </a:spcBef>
        <a:spcAft>
          <a:spcPct val="0"/>
        </a:spcAft>
        <a:buChar char="•"/>
        <a:defRPr sz="4269">
          <a:solidFill>
            <a:schemeClr val="tx1"/>
          </a:solidFill>
          <a:latin typeface="+mn-lt"/>
        </a:defRPr>
      </a:lvl3pPr>
      <a:lvl4pPr marL="2823726" indent="-403083" algn="l" rtl="0" eaLnBrk="0" fontAlgn="base" hangingPunct="0">
        <a:spcBef>
          <a:spcPct val="20000"/>
        </a:spcBef>
        <a:spcAft>
          <a:spcPct val="0"/>
        </a:spcAft>
        <a:buChar char="–"/>
        <a:defRPr sz="3483">
          <a:solidFill>
            <a:schemeClr val="tx1"/>
          </a:solidFill>
          <a:latin typeface="+mn-lt"/>
        </a:defRPr>
      </a:lvl4pPr>
      <a:lvl5pPr marL="3631320" indent="-403083" algn="l" rtl="0" eaLnBrk="0" fontAlgn="base" hangingPunct="0">
        <a:spcBef>
          <a:spcPct val="20000"/>
        </a:spcBef>
        <a:spcAft>
          <a:spcPct val="0"/>
        </a:spcAft>
        <a:buChar char="»"/>
        <a:defRPr sz="3483">
          <a:solidFill>
            <a:schemeClr val="tx1"/>
          </a:solidFill>
          <a:latin typeface="+mn-lt"/>
        </a:defRPr>
      </a:lvl5pPr>
      <a:lvl6pPr marL="4439628" indent="-403797" algn="l" rtl="0" fontAlgn="base">
        <a:spcBef>
          <a:spcPct val="20000"/>
        </a:spcBef>
        <a:spcAft>
          <a:spcPct val="0"/>
        </a:spcAft>
        <a:buChar char="»"/>
        <a:defRPr sz="3483">
          <a:solidFill>
            <a:schemeClr val="tx1"/>
          </a:solidFill>
          <a:latin typeface="+mn-lt"/>
        </a:defRPr>
      </a:lvl6pPr>
      <a:lvl7pPr marL="5246510" indent="-403797" algn="l" rtl="0" fontAlgn="base">
        <a:spcBef>
          <a:spcPct val="20000"/>
        </a:spcBef>
        <a:spcAft>
          <a:spcPct val="0"/>
        </a:spcAft>
        <a:buChar char="»"/>
        <a:defRPr sz="3483">
          <a:solidFill>
            <a:schemeClr val="tx1"/>
          </a:solidFill>
          <a:latin typeface="+mn-lt"/>
        </a:defRPr>
      </a:lvl7pPr>
      <a:lvl8pPr marL="6054104" indent="-403797" algn="l" rtl="0" fontAlgn="base">
        <a:spcBef>
          <a:spcPct val="20000"/>
        </a:spcBef>
        <a:spcAft>
          <a:spcPct val="0"/>
        </a:spcAft>
        <a:buChar char="»"/>
        <a:defRPr sz="3483">
          <a:solidFill>
            <a:schemeClr val="tx1"/>
          </a:solidFill>
          <a:latin typeface="+mn-lt"/>
        </a:defRPr>
      </a:lvl8pPr>
      <a:lvl9pPr marL="6860984" indent="-403797" algn="l" rtl="0" fontAlgn="base">
        <a:spcBef>
          <a:spcPct val="20000"/>
        </a:spcBef>
        <a:spcAft>
          <a:spcPct val="0"/>
        </a:spcAft>
        <a:buChar char="»"/>
        <a:defRPr sz="3483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614476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1pPr>
      <a:lvl2pPr marL="806882" algn="l" defTabSz="1614476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2pPr>
      <a:lvl3pPr marL="1614476" algn="l" defTabSz="1614476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3pPr>
      <a:lvl4pPr marL="2421356" algn="l" defTabSz="1614476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4pPr>
      <a:lvl5pPr marL="3228950" algn="l" defTabSz="1614476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5pPr>
      <a:lvl6pPr marL="4035831" algn="l" defTabSz="1614476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6pPr>
      <a:lvl7pPr marL="4842713" algn="l" defTabSz="1614476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7pPr>
      <a:lvl8pPr marL="5650307" algn="l" defTabSz="1614476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8pPr>
      <a:lvl9pPr marL="6457187" algn="l" defTabSz="1614476" rtl="0" eaLnBrk="1" latinLnBrk="0" hangingPunct="1">
        <a:defRPr sz="31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540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A screen shot of a video game&#10;&#10;Description automatically generated">
            <a:extLst>
              <a:ext uri="{FF2B5EF4-FFF2-40B4-BE49-F238E27FC236}">
                <a16:creationId xmlns:a16="http://schemas.microsoft.com/office/drawing/2014/main" id="{1767895A-6AEE-53C5-6E5B-7A6E071FCF0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9882" y="15"/>
            <a:ext cx="18297882" cy="1028698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286E489-BC6D-A407-7E3D-56061646A253}"/>
              </a:ext>
            </a:extLst>
          </p:cNvPr>
          <p:cNvSpPr/>
          <p:nvPr userDrawn="1"/>
        </p:nvSpPr>
        <p:spPr>
          <a:xfrm>
            <a:off x="279114" y="267589"/>
            <a:ext cx="17810922" cy="97204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895149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131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-228600"/>
            <a:ext cx="18288000" cy="10644188"/>
            <a:chOff x="0" y="-2"/>
            <a:chExt cx="12192000" cy="685800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"/>
              <a:ext cx="12192000" cy="6858001"/>
            </a:xfrm>
            <a:prstGeom prst="rect">
              <a:avLst/>
            </a:prstGeom>
          </p:spPr>
        </p:pic>
        <p:sp>
          <p:nvSpPr>
            <p:cNvPr id="3" name="任意多边形 2"/>
            <p:cNvSpPr/>
            <p:nvPr userDrawn="1"/>
          </p:nvSpPr>
          <p:spPr>
            <a:xfrm>
              <a:off x="272374" y="165325"/>
              <a:ext cx="11760748" cy="6476776"/>
            </a:xfrm>
            <a:custGeom>
              <a:avLst/>
              <a:gdLst>
                <a:gd name="connsiteX0" fmla="*/ 408562 w 11760748"/>
                <a:gd name="connsiteY0" fmla="*/ 2091493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  <a:gd name="connsiteX30" fmla="*/ 408562 w 11760748"/>
                <a:gd name="connsiteY30" fmla="*/ 2091493 h 6595469"/>
                <a:gd name="connsiteX0" fmla="*/ 97277 w 11760748"/>
                <a:gd name="connsiteY0" fmla="*/ 2850250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760748" h="6595469">
                  <a:moveTo>
                    <a:pt x="97277" y="2850250"/>
                  </a:moveTo>
                  <a:cubicBezTo>
                    <a:pt x="141051" y="2678395"/>
                    <a:pt x="434503" y="2558421"/>
                    <a:pt x="418290" y="2237408"/>
                  </a:cubicBezTo>
                  <a:cubicBezTo>
                    <a:pt x="402077" y="1916395"/>
                    <a:pt x="0" y="1263021"/>
                    <a:pt x="0" y="924174"/>
                  </a:cubicBezTo>
                  <a:cubicBezTo>
                    <a:pt x="0" y="585327"/>
                    <a:pt x="85928" y="317816"/>
                    <a:pt x="418290" y="204327"/>
                  </a:cubicBezTo>
                  <a:cubicBezTo>
                    <a:pt x="750652" y="90838"/>
                    <a:pt x="1515895" y="249723"/>
                    <a:pt x="1994171" y="243238"/>
                  </a:cubicBezTo>
                  <a:cubicBezTo>
                    <a:pt x="2472448" y="236753"/>
                    <a:pt x="3287949" y="165416"/>
                    <a:pt x="3287949" y="165416"/>
                  </a:cubicBezTo>
                  <a:cubicBezTo>
                    <a:pt x="3784060" y="157310"/>
                    <a:pt x="4466618" y="222161"/>
                    <a:pt x="4970835" y="194599"/>
                  </a:cubicBezTo>
                  <a:cubicBezTo>
                    <a:pt x="5475052" y="167037"/>
                    <a:pt x="5762018" y="3288"/>
                    <a:pt x="6313252" y="46"/>
                  </a:cubicBezTo>
                  <a:cubicBezTo>
                    <a:pt x="6864486" y="-3196"/>
                    <a:pt x="7718899" y="165416"/>
                    <a:pt x="8278239" y="175144"/>
                  </a:cubicBezTo>
                  <a:cubicBezTo>
                    <a:pt x="8837579" y="184872"/>
                    <a:pt x="9213715" y="71382"/>
                    <a:pt x="9669294" y="58412"/>
                  </a:cubicBezTo>
                  <a:lnTo>
                    <a:pt x="11011711" y="97323"/>
                  </a:lnTo>
                  <a:cubicBezTo>
                    <a:pt x="11306783" y="170280"/>
                    <a:pt x="11395954" y="282149"/>
                    <a:pt x="11439728" y="496157"/>
                  </a:cubicBezTo>
                  <a:cubicBezTo>
                    <a:pt x="11483502" y="710165"/>
                    <a:pt x="11266252" y="1112242"/>
                    <a:pt x="11274358" y="1381374"/>
                  </a:cubicBezTo>
                  <a:cubicBezTo>
                    <a:pt x="11282464" y="1650506"/>
                    <a:pt x="11452698" y="1916395"/>
                    <a:pt x="11488366" y="2110948"/>
                  </a:cubicBezTo>
                  <a:cubicBezTo>
                    <a:pt x="11524034" y="2305501"/>
                    <a:pt x="11442970" y="2305502"/>
                    <a:pt x="11488366" y="2548693"/>
                  </a:cubicBezTo>
                  <a:cubicBezTo>
                    <a:pt x="11533762" y="2791884"/>
                    <a:pt x="11759120" y="3270161"/>
                    <a:pt x="11760741" y="3570097"/>
                  </a:cubicBezTo>
                  <a:cubicBezTo>
                    <a:pt x="11762362" y="3870033"/>
                    <a:pt x="11514307" y="4071072"/>
                    <a:pt x="11498094" y="4348310"/>
                  </a:cubicBezTo>
                  <a:cubicBezTo>
                    <a:pt x="11481881" y="4625548"/>
                    <a:pt x="11715345" y="4896302"/>
                    <a:pt x="11663464" y="5233527"/>
                  </a:cubicBezTo>
                  <a:cubicBezTo>
                    <a:pt x="11611583" y="5570752"/>
                    <a:pt x="11455941" y="6165761"/>
                    <a:pt x="11186809" y="6371663"/>
                  </a:cubicBezTo>
                  <a:cubicBezTo>
                    <a:pt x="10917677" y="6577565"/>
                    <a:pt x="10048673" y="6468940"/>
                    <a:pt x="10048673" y="6468940"/>
                  </a:cubicBezTo>
                  <a:cubicBezTo>
                    <a:pt x="9638490" y="6506229"/>
                    <a:pt x="9421239" y="6592157"/>
                    <a:pt x="8725711" y="6595399"/>
                  </a:cubicBezTo>
                  <a:cubicBezTo>
                    <a:pt x="8030183" y="6598641"/>
                    <a:pt x="5875507" y="6488395"/>
                    <a:pt x="5875507" y="6488395"/>
                  </a:cubicBezTo>
                  <a:lnTo>
                    <a:pt x="3803515" y="6391119"/>
                  </a:lnTo>
                  <a:cubicBezTo>
                    <a:pt x="3193915" y="6365179"/>
                    <a:pt x="2632954" y="6329511"/>
                    <a:pt x="2217907" y="6332753"/>
                  </a:cubicBezTo>
                  <a:cubicBezTo>
                    <a:pt x="1802860" y="6335996"/>
                    <a:pt x="1643975" y="6420302"/>
                    <a:pt x="1313235" y="6410574"/>
                  </a:cubicBezTo>
                  <a:cubicBezTo>
                    <a:pt x="982495" y="6400846"/>
                    <a:pt x="406941" y="6511093"/>
                    <a:pt x="233464" y="6274387"/>
                  </a:cubicBezTo>
                  <a:cubicBezTo>
                    <a:pt x="59987" y="6037681"/>
                    <a:pt x="304800" y="5337289"/>
                    <a:pt x="272375" y="4990336"/>
                  </a:cubicBezTo>
                  <a:cubicBezTo>
                    <a:pt x="239950" y="4643383"/>
                    <a:pt x="58366" y="4479633"/>
                    <a:pt x="38911" y="4192667"/>
                  </a:cubicBezTo>
                  <a:cubicBezTo>
                    <a:pt x="19456" y="3905701"/>
                    <a:pt x="145915" y="3492276"/>
                    <a:pt x="155643" y="3268540"/>
                  </a:cubicBezTo>
                  <a:cubicBezTo>
                    <a:pt x="165371" y="3044804"/>
                    <a:pt x="53503" y="3022105"/>
                    <a:pt x="97277" y="285025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7" name="Oval 6"/>
          <p:cNvSpPr/>
          <p:nvPr userDrawn="1"/>
        </p:nvSpPr>
        <p:spPr>
          <a:xfrm>
            <a:off x="-4508706" y="1080476"/>
            <a:ext cx="3293850" cy="3137805"/>
          </a:xfrm>
          <a:prstGeom prst="ellipse">
            <a:avLst/>
          </a:prstGeom>
          <a:blipFill dpi="0" rotWithShape="1">
            <a:blip r:embed="rId6">
              <a:alphaModFix amt="47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700" kern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8069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AA20727-07CA-4ED6-858B-7CD6682C9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BA218-97F1-4AFC-B3C8-95B2F582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9F4B28-D1F6-428D-B786-B9D5CD454A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7CEBE-BCDE-45B2-8097-EC2E8529C77A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18C797-6F25-426E-949D-8DAE81F6CB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21B767-9E9F-48C3-B2AC-E58E7CE3B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Oval 9"/>
          <p:cNvSpPr/>
          <p:nvPr userDrawn="1"/>
        </p:nvSpPr>
        <p:spPr>
          <a:xfrm>
            <a:off x="-4351013" y="967130"/>
            <a:ext cx="3293850" cy="3137805"/>
          </a:xfrm>
          <a:prstGeom prst="ellipse">
            <a:avLst/>
          </a:prstGeom>
          <a:blipFill dpi="0" rotWithShape="1">
            <a:blip r:embed="rId13">
              <a:alphaModFix amt="47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7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20420916" y="5036603"/>
            <a:ext cx="3293850" cy="3137805"/>
          </a:xfrm>
          <a:prstGeom prst="ellipse">
            <a:avLst/>
          </a:prstGeom>
          <a:blipFill dpi="0" rotWithShape="1">
            <a:blip r:embed="rId13">
              <a:alphaModFix amt="47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808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DB48E4-1526-73B5-EFF5-7E823F45EC00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rcRect t="3792" r="610"/>
          <a:stretch/>
        </p:blipFill>
        <p:spPr>
          <a:xfrm>
            <a:off x="-71484" y="1"/>
            <a:ext cx="18359484" cy="10286999"/>
          </a:xfrm>
          <a:prstGeom prst="rect">
            <a:avLst/>
          </a:prstGeom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4F3669C-DDF7-9331-60E6-063295F6D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4"/>
          <a:stretch/>
        </p:blipFill>
        <p:spPr>
          <a:xfrm>
            <a:off x="-14909" y="1923"/>
            <a:ext cx="18287970" cy="10285077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1E9CC21-4EDB-E490-5A73-F01D88846762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0139" y="0"/>
            <a:ext cx="2168298" cy="216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726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52" r:id="rId26"/>
    <p:sldLayoutId id="2147483753" r:id="rId2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7.svg"/><Relationship Id="rId7" Type="http://schemas.openxmlformats.org/officeDocument/2006/relationships/image" Target="../media/image49.svg"/><Relationship Id="rId12" Type="http://schemas.openxmlformats.org/officeDocument/2006/relationships/image" Target="../media/image6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9.svg"/><Relationship Id="rId5" Type="http://schemas.openxmlformats.org/officeDocument/2006/relationships/image" Target="../media/image16.svg"/><Relationship Id="rId10" Type="http://schemas.openxmlformats.org/officeDocument/2006/relationships/image" Target="../media/image58.png"/><Relationship Id="rId4" Type="http://schemas.openxmlformats.org/officeDocument/2006/relationships/image" Target="../media/image15.png"/><Relationship Id="rId9" Type="http://schemas.openxmlformats.org/officeDocument/2006/relationships/image" Target="../media/image4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7.svg"/><Relationship Id="rId7" Type="http://schemas.openxmlformats.org/officeDocument/2006/relationships/image" Target="../media/image45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9.svg"/><Relationship Id="rId10" Type="http://schemas.openxmlformats.org/officeDocument/2006/relationships/image" Target="../media/image61.gif"/><Relationship Id="rId4" Type="http://schemas.openxmlformats.org/officeDocument/2006/relationships/image" Target="../media/image48.png"/><Relationship Id="rId9" Type="http://schemas.openxmlformats.org/officeDocument/2006/relationships/image" Target="../media/image5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12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sv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9.sv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12" Type="http://schemas.openxmlformats.org/officeDocument/2006/relationships/image" Target="../media/image4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54.svg"/><Relationship Id="rId5" Type="http://schemas.openxmlformats.org/officeDocument/2006/relationships/image" Target="../media/image43.svg"/><Relationship Id="rId10" Type="http://schemas.openxmlformats.org/officeDocument/2006/relationships/image" Target="../media/image53.png"/><Relationship Id="rId4" Type="http://schemas.openxmlformats.org/officeDocument/2006/relationships/image" Target="../media/image42.png"/><Relationship Id="rId9" Type="http://schemas.openxmlformats.org/officeDocument/2006/relationships/image" Target="../media/image52.svg"/><Relationship Id="rId14" Type="http://schemas.openxmlformats.org/officeDocument/2006/relationships/image" Target="../media/image7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6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12" Type="http://schemas.openxmlformats.org/officeDocument/2006/relationships/image" Target="../media/image50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9.sv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12" Type="http://schemas.openxmlformats.org/officeDocument/2006/relationships/image" Target="../media/image4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54.svg"/><Relationship Id="rId5" Type="http://schemas.openxmlformats.org/officeDocument/2006/relationships/image" Target="../media/image43.svg"/><Relationship Id="rId10" Type="http://schemas.openxmlformats.org/officeDocument/2006/relationships/image" Target="../media/image53.png"/><Relationship Id="rId4" Type="http://schemas.openxmlformats.org/officeDocument/2006/relationships/image" Target="../media/image42.png"/><Relationship Id="rId9" Type="http://schemas.openxmlformats.org/officeDocument/2006/relationships/image" Target="../media/image52.svg"/><Relationship Id="rId14" Type="http://schemas.openxmlformats.org/officeDocument/2006/relationships/image" Target="../media/image5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7.sv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12" Type="http://schemas.openxmlformats.org/officeDocument/2006/relationships/image" Target="../media/image5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s 4"/>
          <p:cNvSpPr/>
          <p:nvPr/>
        </p:nvSpPr>
        <p:spPr>
          <a:xfrm>
            <a:off x="4822267" y="500243"/>
            <a:ext cx="8960851" cy="73821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 defTabSz="102732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197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BÌNH THUẬN</a:t>
            </a:r>
          </a:p>
        </p:txBody>
      </p:sp>
      <p:sp>
        <p:nvSpPr>
          <p:cNvPr id="6" name="Rectangles 5"/>
          <p:cNvSpPr/>
          <p:nvPr/>
        </p:nvSpPr>
        <p:spPr>
          <a:xfrm>
            <a:off x="3701479" y="2352197"/>
            <a:ext cx="11202419" cy="179604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Chevron">
              <a:avLst/>
            </a:prstTxWarp>
            <a:spAutoFit/>
          </a:bodyPr>
          <a:lstStyle/>
          <a:p>
            <a:pPr algn="ctr" defTabSz="102732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0785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</a:t>
            </a:r>
          </a:p>
        </p:txBody>
      </p:sp>
      <p:sp>
        <p:nvSpPr>
          <p:cNvPr id="7" name="Rectangles 6"/>
          <p:cNvSpPr/>
          <p:nvPr/>
        </p:nvSpPr>
        <p:spPr>
          <a:xfrm>
            <a:off x="827179" y="4567237"/>
            <a:ext cx="16951022" cy="110645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102732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6590" b="1" dirty="0">
                <a:solidFill>
                  <a:srgbClr val="2D2D8A">
                    <a:lumMod val="75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EM ĐẾN VỚI TIẾT HỌC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783497" y="7265262"/>
            <a:ext cx="10504503" cy="167643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7329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200" b="1" i="1" dirty="0">
              <a:solidFill>
                <a:srgbClr val="0070C0"/>
              </a:solidFill>
              <a:latin typeface="Italic" panose="020B0609050302020204" pitchFamily="49" charset="0"/>
            </a:endParaRPr>
          </a:p>
          <a:p>
            <a:pPr algn="ctr" defTabSz="102732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i="1" dirty="0" err="1">
                <a:solidFill>
                  <a:srgbClr val="0070C0"/>
                </a:solidFill>
              </a:rPr>
              <a:t>Giáo</a:t>
            </a:r>
            <a:r>
              <a:rPr lang="en-US" sz="4800" b="1" i="1" dirty="0">
                <a:solidFill>
                  <a:srgbClr val="0070C0"/>
                </a:solidFill>
              </a:rPr>
              <a:t> </a:t>
            </a:r>
            <a:r>
              <a:rPr lang="en-US" sz="4800" b="1" i="1" dirty="0" err="1">
                <a:solidFill>
                  <a:srgbClr val="0070C0"/>
                </a:solidFill>
              </a:rPr>
              <a:t>viên</a:t>
            </a:r>
            <a:r>
              <a:rPr lang="en-US" sz="4800" b="1" i="1" dirty="0">
                <a:solidFill>
                  <a:srgbClr val="0070C0"/>
                </a:solidFill>
              </a:rPr>
              <a:t>: Nguyễn Thị Thu Hiền</a:t>
            </a:r>
          </a:p>
          <a:p>
            <a:pPr algn="ctr" defTabSz="102732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19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Tiếng vỗ tay chào mừng">
            <a:hlinkClick r:id="" action="ppaction://media"/>
            <a:extLst>
              <a:ext uri="{FF2B5EF4-FFF2-40B4-BE49-F238E27FC236}">
                <a16:creationId xmlns:a16="http://schemas.microsoft.com/office/drawing/2014/main" id="{623C4803-6183-1579-CBF6-C382BFBEAC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011983" y="646392"/>
            <a:ext cx="914400" cy="914400"/>
          </a:xfrm>
          <a:prstGeom prst="rect">
            <a:avLst/>
          </a:prstGeom>
        </p:spPr>
      </p:pic>
      <p:pic>
        <p:nvPicPr>
          <p:cNvPr id="3" name="Picture 32">
            <a:extLst>
              <a:ext uri="{FF2B5EF4-FFF2-40B4-BE49-F238E27FC236}">
                <a16:creationId xmlns:a16="http://schemas.microsoft.com/office/drawing/2014/main" id="{944A64C5-12ED-0B7A-1D7E-A59D1B1E48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7341" y="5434774"/>
            <a:ext cx="6182252" cy="2069409"/>
          </a:xfrm>
          <a:prstGeom prst="rect">
            <a:avLst/>
          </a:prstGeom>
        </p:spPr>
      </p:pic>
      <p:sp>
        <p:nvSpPr>
          <p:cNvPr id="4" name="Freeform 10">
            <a:extLst>
              <a:ext uri="{FF2B5EF4-FFF2-40B4-BE49-F238E27FC236}">
                <a16:creationId xmlns:a16="http://schemas.microsoft.com/office/drawing/2014/main" id="{01EB181D-393A-B9C7-E4DB-9AB80D62BE97}"/>
              </a:ext>
            </a:extLst>
          </p:cNvPr>
          <p:cNvSpPr/>
          <p:nvPr/>
        </p:nvSpPr>
        <p:spPr>
          <a:xfrm>
            <a:off x="16395689" y="5143500"/>
            <a:ext cx="2130263" cy="2238579"/>
          </a:xfrm>
          <a:custGeom>
            <a:avLst/>
            <a:gdLst/>
            <a:ahLst/>
            <a:cxnLst/>
            <a:rect l="l" t="t" r="r" b="b"/>
            <a:pathLst>
              <a:path w="2532333" h="2953158">
                <a:moveTo>
                  <a:pt x="0" y="0"/>
                </a:moveTo>
                <a:lnTo>
                  <a:pt x="2532333" y="0"/>
                </a:lnTo>
                <a:lnTo>
                  <a:pt x="2532333" y="2953158"/>
                </a:lnTo>
                <a:lnTo>
                  <a:pt x="0" y="29531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1049988">
            <a:off x="15398458" y="6213310"/>
            <a:ext cx="3216054" cy="3943451"/>
          </a:xfrm>
          <a:custGeom>
            <a:avLst/>
            <a:gdLst/>
            <a:ahLst/>
            <a:cxnLst/>
            <a:rect l="l" t="t" r="r" b="b"/>
            <a:pathLst>
              <a:path w="5127233" h="6459507">
                <a:moveTo>
                  <a:pt x="0" y="0"/>
                </a:moveTo>
                <a:lnTo>
                  <a:pt x="5127234" y="0"/>
                </a:lnTo>
                <a:lnTo>
                  <a:pt x="5127234" y="6459507"/>
                </a:lnTo>
                <a:lnTo>
                  <a:pt x="0" y="64595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878833" y="1534586"/>
            <a:ext cx="2532333" cy="2953158"/>
          </a:xfrm>
          <a:custGeom>
            <a:avLst/>
            <a:gdLst/>
            <a:ahLst/>
            <a:cxnLst/>
            <a:rect l="l" t="t" r="r" b="b"/>
            <a:pathLst>
              <a:path w="2532333" h="2953158">
                <a:moveTo>
                  <a:pt x="0" y="0"/>
                </a:moveTo>
                <a:lnTo>
                  <a:pt x="2532333" y="0"/>
                </a:lnTo>
                <a:lnTo>
                  <a:pt x="2532333" y="2953158"/>
                </a:lnTo>
                <a:lnTo>
                  <a:pt x="0" y="29531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6" name="Freeform 6"/>
          <p:cNvSpPr/>
          <p:nvPr/>
        </p:nvSpPr>
        <p:spPr>
          <a:xfrm rot="-8428772" flipV="1">
            <a:off x="-1039" y="-588172"/>
            <a:ext cx="3345598" cy="4790773"/>
          </a:xfrm>
          <a:custGeom>
            <a:avLst/>
            <a:gdLst/>
            <a:ahLst/>
            <a:cxnLst/>
            <a:rect l="l" t="t" r="r" b="b"/>
            <a:pathLst>
              <a:path w="5127233" h="6459507">
                <a:moveTo>
                  <a:pt x="0" y="6459506"/>
                </a:moveTo>
                <a:lnTo>
                  <a:pt x="5127233" y="6459506"/>
                </a:lnTo>
                <a:lnTo>
                  <a:pt x="5127233" y="0"/>
                </a:lnTo>
                <a:lnTo>
                  <a:pt x="0" y="0"/>
                </a:lnTo>
                <a:lnTo>
                  <a:pt x="0" y="645950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32055">
            <a:off x="1239040" y="1104830"/>
            <a:ext cx="1312984" cy="2892031"/>
          </a:xfrm>
          <a:custGeom>
            <a:avLst/>
            <a:gdLst/>
            <a:ahLst/>
            <a:cxnLst/>
            <a:rect l="l" t="t" r="r" b="b"/>
            <a:pathLst>
              <a:path w="1833980" h="3561126">
                <a:moveTo>
                  <a:pt x="0" y="0"/>
                </a:moveTo>
                <a:lnTo>
                  <a:pt x="1833979" y="0"/>
                </a:lnTo>
                <a:lnTo>
                  <a:pt x="1833979" y="3561126"/>
                </a:lnTo>
                <a:lnTo>
                  <a:pt x="0" y="35611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919272" y="5143500"/>
            <a:ext cx="2532333" cy="2953158"/>
          </a:xfrm>
          <a:custGeom>
            <a:avLst/>
            <a:gdLst/>
            <a:ahLst/>
            <a:cxnLst/>
            <a:rect l="l" t="t" r="r" b="b"/>
            <a:pathLst>
              <a:path w="2532333" h="2953158">
                <a:moveTo>
                  <a:pt x="0" y="0"/>
                </a:moveTo>
                <a:lnTo>
                  <a:pt x="2532333" y="0"/>
                </a:lnTo>
                <a:lnTo>
                  <a:pt x="2532333" y="2953158"/>
                </a:lnTo>
                <a:lnTo>
                  <a:pt x="0" y="29531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810636">
            <a:off x="183096" y="7856520"/>
            <a:ext cx="2536327" cy="2403008"/>
          </a:xfrm>
          <a:custGeom>
            <a:avLst/>
            <a:gdLst/>
            <a:ahLst/>
            <a:cxnLst/>
            <a:rect l="l" t="t" r="r" b="b"/>
            <a:pathLst>
              <a:path w="3304221" h="3148021">
                <a:moveTo>
                  <a:pt x="0" y="0"/>
                </a:moveTo>
                <a:lnTo>
                  <a:pt x="3304220" y="0"/>
                </a:lnTo>
                <a:lnTo>
                  <a:pt x="3304220" y="3148021"/>
                </a:lnTo>
                <a:lnTo>
                  <a:pt x="0" y="31480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10" name="Freeform 10"/>
          <p:cNvSpPr/>
          <p:nvPr/>
        </p:nvSpPr>
        <p:spPr>
          <a:xfrm rot="-8026575">
            <a:off x="16355360" y="-54234"/>
            <a:ext cx="2190093" cy="2335975"/>
          </a:xfrm>
          <a:custGeom>
            <a:avLst/>
            <a:gdLst/>
            <a:ahLst/>
            <a:cxnLst/>
            <a:rect l="l" t="t" r="r" b="b"/>
            <a:pathLst>
              <a:path w="3304221" h="3148021">
                <a:moveTo>
                  <a:pt x="0" y="0"/>
                </a:moveTo>
                <a:lnTo>
                  <a:pt x="3304221" y="0"/>
                </a:lnTo>
                <a:lnTo>
                  <a:pt x="3304221" y="3148021"/>
                </a:lnTo>
                <a:lnTo>
                  <a:pt x="0" y="31480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2746263" y="1405379"/>
            <a:ext cx="7693975" cy="6628244"/>
          </a:xfrm>
          <a:custGeom>
            <a:avLst/>
            <a:gdLst/>
            <a:ahLst/>
            <a:cxnLst/>
            <a:rect l="l" t="t" r="r" b="b"/>
            <a:pathLst>
              <a:path w="6689053" h="6628244">
                <a:moveTo>
                  <a:pt x="6689053" y="0"/>
                </a:moveTo>
                <a:lnTo>
                  <a:pt x="0" y="0"/>
                </a:lnTo>
                <a:lnTo>
                  <a:pt x="0" y="6628244"/>
                </a:lnTo>
                <a:lnTo>
                  <a:pt x="6689053" y="6628244"/>
                </a:lnTo>
                <a:lnTo>
                  <a:pt x="668905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9D869B77-CADA-45EF-9C89-0A24FA9DF83C}"/>
              </a:ext>
            </a:extLst>
          </p:cNvPr>
          <p:cNvSpPr txBox="1"/>
          <p:nvPr/>
        </p:nvSpPr>
        <p:spPr>
          <a:xfrm>
            <a:off x="749910" y="3515490"/>
            <a:ext cx="11670690" cy="3016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dirty="0" err="1">
                <a:solidFill>
                  <a:srgbClr val="5D3E24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Trao</a:t>
            </a:r>
            <a:r>
              <a:rPr lang="en-US" sz="9600" b="1" dirty="0">
                <a:solidFill>
                  <a:srgbClr val="5D3E24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 </a:t>
            </a:r>
            <a:r>
              <a:rPr lang="en-US" sz="9600" b="1" dirty="0" err="1">
                <a:solidFill>
                  <a:srgbClr val="5D3E24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đổi</a:t>
            </a:r>
            <a:endParaRPr lang="en-US" sz="9600" b="1" dirty="0">
              <a:solidFill>
                <a:srgbClr val="5D3E24"/>
              </a:solidFill>
              <a:latin typeface="Arial" panose="020B0604020202020204" pitchFamily="34" charset="0"/>
              <a:ea typeface="Bryndan Write"/>
              <a:cs typeface="Arial" panose="020B0604020202020204" pitchFamily="34" charset="0"/>
              <a:sym typeface="Bryndan Write"/>
            </a:endParaRPr>
          </a:p>
          <a:p>
            <a:pPr algn="ctr"/>
            <a:r>
              <a:rPr lang="en-US" sz="9600" b="1" dirty="0" err="1">
                <a:solidFill>
                  <a:srgbClr val="5D3E24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trong</a:t>
            </a:r>
            <a:r>
              <a:rPr lang="en-US" sz="9600" b="1" dirty="0">
                <a:solidFill>
                  <a:srgbClr val="5D3E24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 </a:t>
            </a:r>
            <a:r>
              <a:rPr lang="en-US" sz="9600" b="1" dirty="0" err="1">
                <a:solidFill>
                  <a:srgbClr val="5D3E24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nhóm</a:t>
            </a:r>
            <a:endParaRPr lang="en-US" sz="9600" b="1" dirty="0">
              <a:solidFill>
                <a:srgbClr val="5D3E24"/>
              </a:solidFill>
              <a:latin typeface="Arial" panose="020B0604020202020204" pitchFamily="34" charset="0"/>
              <a:ea typeface="Bryndan Write"/>
              <a:cs typeface="Arial" panose="020B0604020202020204" pitchFamily="34" charset="0"/>
              <a:sym typeface="Bryndan Write"/>
            </a:endParaRP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5818675D-44BE-42B2-BA68-23E9ED9F2020}"/>
              </a:ext>
            </a:extLst>
          </p:cNvPr>
          <p:cNvSpPr/>
          <p:nvPr/>
        </p:nvSpPr>
        <p:spPr>
          <a:xfrm>
            <a:off x="10292926" y="4182132"/>
            <a:ext cx="6290828" cy="4875893"/>
          </a:xfrm>
          <a:custGeom>
            <a:avLst/>
            <a:gdLst/>
            <a:ahLst/>
            <a:cxnLst/>
            <a:rect l="l" t="t" r="r" b="b"/>
            <a:pathLst>
              <a:path w="4283526" h="2725393">
                <a:moveTo>
                  <a:pt x="0" y="0"/>
                </a:moveTo>
                <a:lnTo>
                  <a:pt x="4283525" y="0"/>
                </a:lnTo>
                <a:lnTo>
                  <a:pt x="4283525" y="2725393"/>
                </a:lnTo>
                <a:lnTo>
                  <a:pt x="0" y="272539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1049988">
            <a:off x="16487732" y="5751023"/>
            <a:ext cx="5127233" cy="6459507"/>
          </a:xfrm>
          <a:custGeom>
            <a:avLst/>
            <a:gdLst/>
            <a:ahLst/>
            <a:cxnLst/>
            <a:rect l="l" t="t" r="r" b="b"/>
            <a:pathLst>
              <a:path w="5127233" h="6459507">
                <a:moveTo>
                  <a:pt x="0" y="0"/>
                </a:moveTo>
                <a:lnTo>
                  <a:pt x="5127234" y="0"/>
                </a:lnTo>
                <a:lnTo>
                  <a:pt x="5127234" y="6459507"/>
                </a:lnTo>
                <a:lnTo>
                  <a:pt x="0" y="64595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623996">
            <a:off x="15582230" y="5652580"/>
            <a:ext cx="1833980" cy="3561126"/>
          </a:xfrm>
          <a:custGeom>
            <a:avLst/>
            <a:gdLst/>
            <a:ahLst/>
            <a:cxnLst/>
            <a:rect l="l" t="t" r="r" b="b"/>
            <a:pathLst>
              <a:path w="1833980" h="3561126">
                <a:moveTo>
                  <a:pt x="0" y="0"/>
                </a:moveTo>
                <a:lnTo>
                  <a:pt x="1833980" y="0"/>
                </a:lnTo>
                <a:lnTo>
                  <a:pt x="1833980" y="3561126"/>
                </a:lnTo>
                <a:lnTo>
                  <a:pt x="0" y="35611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428772" flipV="1">
            <a:off x="2144905" y="657181"/>
            <a:ext cx="3944432" cy="5034338"/>
          </a:xfrm>
          <a:custGeom>
            <a:avLst/>
            <a:gdLst/>
            <a:ahLst/>
            <a:cxnLst/>
            <a:rect l="l" t="t" r="r" b="b"/>
            <a:pathLst>
              <a:path w="5127233" h="6459507">
                <a:moveTo>
                  <a:pt x="0" y="6459506"/>
                </a:moveTo>
                <a:lnTo>
                  <a:pt x="5127233" y="6459506"/>
                </a:lnTo>
                <a:lnTo>
                  <a:pt x="5127233" y="0"/>
                </a:lnTo>
                <a:lnTo>
                  <a:pt x="0" y="0"/>
                </a:lnTo>
                <a:lnTo>
                  <a:pt x="0" y="645950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32055">
            <a:off x="696072" y="1086497"/>
            <a:ext cx="1833980" cy="3561126"/>
          </a:xfrm>
          <a:custGeom>
            <a:avLst/>
            <a:gdLst/>
            <a:ahLst/>
            <a:cxnLst/>
            <a:rect l="l" t="t" r="r" b="b"/>
            <a:pathLst>
              <a:path w="1833980" h="3561126">
                <a:moveTo>
                  <a:pt x="0" y="0"/>
                </a:moveTo>
                <a:lnTo>
                  <a:pt x="1833979" y="0"/>
                </a:lnTo>
                <a:lnTo>
                  <a:pt x="1833979" y="3561126"/>
                </a:lnTo>
                <a:lnTo>
                  <a:pt x="0" y="35611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810636">
            <a:off x="-1881486" y="6979061"/>
            <a:ext cx="3304221" cy="3148021"/>
          </a:xfrm>
          <a:custGeom>
            <a:avLst/>
            <a:gdLst/>
            <a:ahLst/>
            <a:cxnLst/>
            <a:rect l="l" t="t" r="r" b="b"/>
            <a:pathLst>
              <a:path w="3304221" h="3148021">
                <a:moveTo>
                  <a:pt x="0" y="0"/>
                </a:moveTo>
                <a:lnTo>
                  <a:pt x="3304220" y="0"/>
                </a:lnTo>
                <a:lnTo>
                  <a:pt x="3304220" y="3148021"/>
                </a:lnTo>
                <a:lnTo>
                  <a:pt x="0" y="31480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026575">
            <a:off x="15854018" y="-988822"/>
            <a:ext cx="3304221" cy="3148021"/>
          </a:xfrm>
          <a:custGeom>
            <a:avLst/>
            <a:gdLst/>
            <a:ahLst/>
            <a:cxnLst/>
            <a:rect l="l" t="t" r="r" b="b"/>
            <a:pathLst>
              <a:path w="3304221" h="3148021">
                <a:moveTo>
                  <a:pt x="0" y="0"/>
                </a:moveTo>
                <a:lnTo>
                  <a:pt x="3304221" y="0"/>
                </a:lnTo>
                <a:lnTo>
                  <a:pt x="3304221" y="3148021"/>
                </a:lnTo>
                <a:lnTo>
                  <a:pt x="0" y="31480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7594956" y="1237585"/>
            <a:ext cx="7276998" cy="6628244"/>
          </a:xfrm>
          <a:custGeom>
            <a:avLst/>
            <a:gdLst/>
            <a:ahLst/>
            <a:cxnLst/>
            <a:rect l="l" t="t" r="r" b="b"/>
            <a:pathLst>
              <a:path w="6689053" h="6628244">
                <a:moveTo>
                  <a:pt x="6689053" y="0"/>
                </a:moveTo>
                <a:lnTo>
                  <a:pt x="0" y="0"/>
                </a:lnTo>
                <a:lnTo>
                  <a:pt x="0" y="6628244"/>
                </a:lnTo>
                <a:lnTo>
                  <a:pt x="6689053" y="6628244"/>
                </a:lnTo>
                <a:lnTo>
                  <a:pt x="668905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CB2177EB-CA9A-4C2D-A9AD-EEE4F7DFAD4E}"/>
              </a:ext>
            </a:extLst>
          </p:cNvPr>
          <p:cNvSpPr txBox="1"/>
          <p:nvPr/>
        </p:nvSpPr>
        <p:spPr>
          <a:xfrm>
            <a:off x="5398110" y="3347696"/>
            <a:ext cx="11670690" cy="3016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dirty="0" err="1">
                <a:solidFill>
                  <a:srgbClr val="5D3E24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Trao</a:t>
            </a:r>
            <a:r>
              <a:rPr lang="en-US" sz="9600" b="1" dirty="0">
                <a:solidFill>
                  <a:srgbClr val="5D3E24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 </a:t>
            </a:r>
            <a:r>
              <a:rPr lang="en-US" sz="9600" b="1" dirty="0" err="1">
                <a:solidFill>
                  <a:srgbClr val="5D3E24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đổi</a:t>
            </a:r>
            <a:endParaRPr lang="en-US" sz="9600" b="1" dirty="0">
              <a:solidFill>
                <a:srgbClr val="5D3E24"/>
              </a:solidFill>
              <a:latin typeface="Arial" panose="020B0604020202020204" pitchFamily="34" charset="0"/>
              <a:ea typeface="Bryndan Write"/>
              <a:cs typeface="Arial" panose="020B0604020202020204" pitchFamily="34" charset="0"/>
              <a:sym typeface="Bryndan Write"/>
            </a:endParaRPr>
          </a:p>
          <a:p>
            <a:pPr algn="ctr"/>
            <a:r>
              <a:rPr lang="en-US" sz="9600" b="1" dirty="0" err="1">
                <a:solidFill>
                  <a:srgbClr val="5D3E24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Trước</a:t>
            </a:r>
            <a:r>
              <a:rPr lang="en-US" sz="9600" b="1" dirty="0">
                <a:solidFill>
                  <a:srgbClr val="5D3E24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 </a:t>
            </a:r>
            <a:r>
              <a:rPr lang="en-US" sz="9600" b="1" dirty="0" err="1">
                <a:solidFill>
                  <a:srgbClr val="5D3E24"/>
                </a:solidFill>
                <a:latin typeface="Arial" panose="020B0604020202020204" pitchFamily="34" charset="0"/>
                <a:ea typeface="Bryndan Write"/>
                <a:cs typeface="Arial" panose="020B0604020202020204" pitchFamily="34" charset="0"/>
                <a:sym typeface="Bryndan Write"/>
              </a:rPr>
              <a:t>lớp</a:t>
            </a:r>
            <a:endParaRPr lang="en-US" sz="9600" b="1" dirty="0">
              <a:solidFill>
                <a:srgbClr val="5D3E24"/>
              </a:solidFill>
              <a:latin typeface="Arial" panose="020B0604020202020204" pitchFamily="34" charset="0"/>
              <a:ea typeface="Bryndan Write"/>
              <a:cs typeface="Arial" panose="020B0604020202020204" pitchFamily="34" charset="0"/>
              <a:sym typeface="Bryndan Write"/>
            </a:endParaRPr>
          </a:p>
        </p:txBody>
      </p:sp>
      <p:pic>
        <p:nvPicPr>
          <p:cNvPr id="3074" name="Picture 2" descr="Money Success Sticker by Molang">
            <a:extLst>
              <a:ext uri="{FF2B5EF4-FFF2-40B4-BE49-F238E27FC236}">
                <a16:creationId xmlns:a16="http://schemas.microsoft.com/office/drawing/2014/main" id="{73B7DB99-BEB0-479F-8E66-47C2D79A77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704" y="3988529"/>
            <a:ext cx="6628244" cy="662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675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8793" y="7433483"/>
            <a:ext cx="19980453" cy="3764015"/>
            <a:chOff x="0" y="0"/>
            <a:chExt cx="5262341" cy="9913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62342" cy="991345"/>
            </a:xfrm>
            <a:custGeom>
              <a:avLst/>
              <a:gdLst/>
              <a:ahLst/>
              <a:cxnLst/>
              <a:rect l="l" t="t" r="r" b="b"/>
              <a:pathLst>
                <a:path w="5262342" h="991345">
                  <a:moveTo>
                    <a:pt x="0" y="0"/>
                  </a:moveTo>
                  <a:lnTo>
                    <a:pt x="5262342" y="0"/>
                  </a:lnTo>
                  <a:lnTo>
                    <a:pt x="5262342" y="991345"/>
                  </a:lnTo>
                  <a:lnTo>
                    <a:pt x="0" y="991345"/>
                  </a:lnTo>
                  <a:close/>
                </a:path>
              </a:pathLst>
            </a:custGeom>
            <a:solidFill>
              <a:srgbClr val="FFEFB6"/>
            </a:solidFill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62341" cy="1029445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20810" y="7433482"/>
            <a:ext cx="19980453" cy="555644"/>
            <a:chOff x="0" y="0"/>
            <a:chExt cx="5262341" cy="1463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62342" cy="146342"/>
            </a:xfrm>
            <a:custGeom>
              <a:avLst/>
              <a:gdLst/>
              <a:ahLst/>
              <a:cxnLst/>
              <a:rect l="l" t="t" r="r" b="b"/>
              <a:pathLst>
                <a:path w="5262342" h="146342">
                  <a:moveTo>
                    <a:pt x="0" y="0"/>
                  </a:moveTo>
                  <a:lnTo>
                    <a:pt x="5262342" y="0"/>
                  </a:lnTo>
                  <a:lnTo>
                    <a:pt x="5262342" y="146342"/>
                  </a:lnTo>
                  <a:lnTo>
                    <a:pt x="0" y="146342"/>
                  </a:lnTo>
                  <a:close/>
                </a:path>
              </a:pathLst>
            </a:custGeom>
            <a:solidFill>
              <a:srgbClr val="FFD79E"/>
            </a:solidFill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262341" cy="184442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4343401" y="1104901"/>
            <a:ext cx="9664721" cy="5814344"/>
          </a:xfrm>
          <a:custGeom>
            <a:avLst/>
            <a:gdLst/>
            <a:ahLst/>
            <a:cxnLst/>
            <a:rect l="l" t="t" r="r" b="b"/>
            <a:pathLst>
              <a:path w="8597920" h="5814343">
                <a:moveTo>
                  <a:pt x="0" y="0"/>
                </a:moveTo>
                <a:lnTo>
                  <a:pt x="8597920" y="0"/>
                </a:lnTo>
                <a:lnTo>
                  <a:pt x="8597920" y="5814344"/>
                </a:lnTo>
                <a:lnTo>
                  <a:pt x="0" y="58143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944997" y="7196639"/>
            <a:ext cx="7114503" cy="6180725"/>
          </a:xfrm>
          <a:custGeom>
            <a:avLst/>
            <a:gdLst/>
            <a:ahLst/>
            <a:cxnLst/>
            <a:rect l="l" t="t" r="r" b="b"/>
            <a:pathLst>
              <a:path w="7114503" h="6180724">
                <a:moveTo>
                  <a:pt x="0" y="0"/>
                </a:moveTo>
                <a:lnTo>
                  <a:pt x="7114502" y="0"/>
                </a:lnTo>
                <a:lnTo>
                  <a:pt x="7114502" y="6180724"/>
                </a:lnTo>
                <a:lnTo>
                  <a:pt x="0" y="6180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3505201" y="571501"/>
            <a:ext cx="1530812" cy="1530812"/>
          </a:xfrm>
          <a:custGeom>
            <a:avLst/>
            <a:gdLst/>
            <a:ahLst/>
            <a:cxnLst/>
            <a:rect l="l" t="t" r="r" b="b"/>
            <a:pathLst>
              <a:path w="1530812" h="1530812">
                <a:moveTo>
                  <a:pt x="0" y="0"/>
                </a:moveTo>
                <a:lnTo>
                  <a:pt x="1530813" y="0"/>
                </a:lnTo>
                <a:lnTo>
                  <a:pt x="1530813" y="1530812"/>
                </a:lnTo>
                <a:lnTo>
                  <a:pt x="0" y="1530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4758875" y="3451388"/>
            <a:ext cx="3137187" cy="2796018"/>
          </a:xfrm>
          <a:custGeom>
            <a:avLst/>
            <a:gdLst/>
            <a:ahLst/>
            <a:cxnLst/>
            <a:rect l="l" t="t" r="r" b="b"/>
            <a:pathLst>
              <a:path w="3137187" h="2796018">
                <a:moveTo>
                  <a:pt x="0" y="0"/>
                </a:moveTo>
                <a:lnTo>
                  <a:pt x="3137187" y="0"/>
                </a:lnTo>
                <a:lnTo>
                  <a:pt x="3137187" y="2796018"/>
                </a:lnTo>
                <a:lnTo>
                  <a:pt x="0" y="27960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364773" y="4849397"/>
            <a:ext cx="3155427" cy="6279458"/>
          </a:xfrm>
          <a:custGeom>
            <a:avLst/>
            <a:gdLst/>
            <a:ahLst/>
            <a:cxnLst/>
            <a:rect l="l" t="t" r="r" b="b"/>
            <a:pathLst>
              <a:path w="3155427" h="6279458">
                <a:moveTo>
                  <a:pt x="0" y="0"/>
                </a:moveTo>
                <a:lnTo>
                  <a:pt x="3155427" y="0"/>
                </a:lnTo>
                <a:lnTo>
                  <a:pt x="3155427" y="6279458"/>
                </a:lnTo>
                <a:lnTo>
                  <a:pt x="0" y="62794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4758875" y="4708814"/>
            <a:ext cx="4093533" cy="7012476"/>
          </a:xfrm>
          <a:custGeom>
            <a:avLst/>
            <a:gdLst/>
            <a:ahLst/>
            <a:cxnLst/>
            <a:rect l="l" t="t" r="r" b="b"/>
            <a:pathLst>
              <a:path w="4093533" h="7012476">
                <a:moveTo>
                  <a:pt x="0" y="0"/>
                </a:moveTo>
                <a:lnTo>
                  <a:pt x="4093533" y="0"/>
                </a:lnTo>
                <a:lnTo>
                  <a:pt x="4093533" y="7012476"/>
                </a:lnTo>
                <a:lnTo>
                  <a:pt x="0" y="70124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678305" y="2436495"/>
            <a:ext cx="489585" cy="514350"/>
            <a:chOff x="0" y="0"/>
            <a:chExt cx="652780" cy="685800"/>
          </a:xfrm>
        </p:grpSpPr>
        <p:sp>
          <p:nvSpPr>
            <p:cNvPr id="17" name="Freeform 17"/>
            <p:cNvSpPr/>
            <p:nvPr/>
          </p:nvSpPr>
          <p:spPr>
            <a:xfrm>
              <a:off x="49530" y="49530"/>
              <a:ext cx="552450" cy="588010"/>
            </a:xfrm>
            <a:custGeom>
              <a:avLst/>
              <a:gdLst/>
              <a:ahLst/>
              <a:cxnLst/>
              <a:rect l="l" t="t" r="r" b="b"/>
              <a:pathLst>
                <a:path w="552450" h="588010">
                  <a:moveTo>
                    <a:pt x="419100" y="562610"/>
                  </a:moveTo>
                  <a:cubicBezTo>
                    <a:pt x="115570" y="207010"/>
                    <a:pt x="46990" y="163830"/>
                    <a:pt x="21590" y="128270"/>
                  </a:cubicBezTo>
                  <a:cubicBezTo>
                    <a:pt x="8890" y="111760"/>
                    <a:pt x="2540" y="100330"/>
                    <a:pt x="1270" y="83820"/>
                  </a:cubicBezTo>
                  <a:cubicBezTo>
                    <a:pt x="1270" y="64770"/>
                    <a:pt x="15240" y="31750"/>
                    <a:pt x="29210" y="19050"/>
                  </a:cubicBezTo>
                  <a:cubicBezTo>
                    <a:pt x="40640" y="7620"/>
                    <a:pt x="58420" y="1270"/>
                    <a:pt x="73660" y="1270"/>
                  </a:cubicBezTo>
                  <a:cubicBezTo>
                    <a:pt x="88900" y="0"/>
                    <a:pt x="107950" y="3810"/>
                    <a:pt x="120650" y="15240"/>
                  </a:cubicBezTo>
                  <a:cubicBezTo>
                    <a:pt x="135890" y="26670"/>
                    <a:pt x="153670" y="57150"/>
                    <a:pt x="153670" y="77470"/>
                  </a:cubicBezTo>
                  <a:cubicBezTo>
                    <a:pt x="152400" y="99060"/>
                    <a:pt x="134620" y="128270"/>
                    <a:pt x="119380" y="139700"/>
                  </a:cubicBezTo>
                  <a:cubicBezTo>
                    <a:pt x="106680" y="149860"/>
                    <a:pt x="87630" y="153670"/>
                    <a:pt x="72390" y="152400"/>
                  </a:cubicBezTo>
                  <a:cubicBezTo>
                    <a:pt x="57150" y="151130"/>
                    <a:pt x="39370" y="146050"/>
                    <a:pt x="27940" y="134620"/>
                  </a:cubicBezTo>
                  <a:cubicBezTo>
                    <a:pt x="13970" y="120650"/>
                    <a:pt x="0" y="88900"/>
                    <a:pt x="2540" y="67310"/>
                  </a:cubicBezTo>
                  <a:cubicBezTo>
                    <a:pt x="5080" y="46990"/>
                    <a:pt x="24130" y="19050"/>
                    <a:pt x="43180" y="8890"/>
                  </a:cubicBezTo>
                  <a:cubicBezTo>
                    <a:pt x="60960" y="0"/>
                    <a:pt x="90170" y="2540"/>
                    <a:pt x="113030" y="10160"/>
                  </a:cubicBezTo>
                  <a:cubicBezTo>
                    <a:pt x="142240" y="20320"/>
                    <a:pt x="163830" y="44450"/>
                    <a:pt x="196850" y="74930"/>
                  </a:cubicBezTo>
                  <a:cubicBezTo>
                    <a:pt x="254000" y="128270"/>
                    <a:pt x="353060" y="248920"/>
                    <a:pt x="414020" y="320040"/>
                  </a:cubicBezTo>
                  <a:cubicBezTo>
                    <a:pt x="461010" y="373380"/>
                    <a:pt x="513080" y="425450"/>
                    <a:pt x="534670" y="463550"/>
                  </a:cubicBezTo>
                  <a:cubicBezTo>
                    <a:pt x="546100" y="482600"/>
                    <a:pt x="552450" y="496570"/>
                    <a:pt x="552450" y="514350"/>
                  </a:cubicBezTo>
                  <a:cubicBezTo>
                    <a:pt x="552450" y="530860"/>
                    <a:pt x="542290" y="552450"/>
                    <a:pt x="532130" y="563880"/>
                  </a:cubicBezTo>
                  <a:cubicBezTo>
                    <a:pt x="524510" y="574040"/>
                    <a:pt x="514350" y="580390"/>
                    <a:pt x="502920" y="584200"/>
                  </a:cubicBezTo>
                  <a:cubicBezTo>
                    <a:pt x="487680" y="588010"/>
                    <a:pt x="463550" y="588010"/>
                    <a:pt x="448310" y="582930"/>
                  </a:cubicBezTo>
                  <a:cubicBezTo>
                    <a:pt x="436880" y="579120"/>
                    <a:pt x="419100" y="562610"/>
                    <a:pt x="419100" y="56261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35443" y="2869883"/>
            <a:ext cx="393383" cy="232410"/>
            <a:chOff x="0" y="0"/>
            <a:chExt cx="524510" cy="309880"/>
          </a:xfrm>
        </p:grpSpPr>
        <p:sp>
          <p:nvSpPr>
            <p:cNvPr id="19" name="Freeform 19"/>
            <p:cNvSpPr/>
            <p:nvPr/>
          </p:nvSpPr>
          <p:spPr>
            <a:xfrm>
              <a:off x="49530" y="46990"/>
              <a:ext cx="430530" cy="214630"/>
            </a:xfrm>
            <a:custGeom>
              <a:avLst/>
              <a:gdLst/>
              <a:ahLst/>
              <a:cxnLst/>
              <a:rect l="l" t="t" r="r" b="b"/>
              <a:pathLst>
                <a:path w="430530" h="214630">
                  <a:moveTo>
                    <a:pt x="331470" y="212090"/>
                  </a:moveTo>
                  <a:cubicBezTo>
                    <a:pt x="7620" y="124460"/>
                    <a:pt x="1270" y="96520"/>
                    <a:pt x="1270" y="76200"/>
                  </a:cubicBezTo>
                  <a:cubicBezTo>
                    <a:pt x="1270" y="58420"/>
                    <a:pt x="10160" y="41910"/>
                    <a:pt x="21590" y="29210"/>
                  </a:cubicBezTo>
                  <a:cubicBezTo>
                    <a:pt x="31750" y="17780"/>
                    <a:pt x="49530" y="7620"/>
                    <a:pt x="66040" y="5080"/>
                  </a:cubicBezTo>
                  <a:cubicBezTo>
                    <a:pt x="81280" y="2540"/>
                    <a:pt x="101600" y="5080"/>
                    <a:pt x="115570" y="11430"/>
                  </a:cubicBezTo>
                  <a:cubicBezTo>
                    <a:pt x="129540" y="19050"/>
                    <a:pt x="143510" y="33020"/>
                    <a:pt x="151130" y="48260"/>
                  </a:cubicBezTo>
                  <a:cubicBezTo>
                    <a:pt x="157480" y="62230"/>
                    <a:pt x="162560" y="81280"/>
                    <a:pt x="157480" y="97790"/>
                  </a:cubicBezTo>
                  <a:cubicBezTo>
                    <a:pt x="152400" y="116840"/>
                    <a:pt x="130810" y="146050"/>
                    <a:pt x="110490" y="154940"/>
                  </a:cubicBezTo>
                  <a:cubicBezTo>
                    <a:pt x="91440" y="163830"/>
                    <a:pt x="55880" y="158750"/>
                    <a:pt x="36830" y="148590"/>
                  </a:cubicBezTo>
                  <a:cubicBezTo>
                    <a:pt x="22860" y="140970"/>
                    <a:pt x="11430" y="124460"/>
                    <a:pt x="6350" y="109220"/>
                  </a:cubicBezTo>
                  <a:cubicBezTo>
                    <a:pt x="0" y="93980"/>
                    <a:pt x="0" y="73660"/>
                    <a:pt x="5080" y="58420"/>
                  </a:cubicBezTo>
                  <a:cubicBezTo>
                    <a:pt x="8890" y="43180"/>
                    <a:pt x="21590" y="27940"/>
                    <a:pt x="34290" y="17780"/>
                  </a:cubicBezTo>
                  <a:cubicBezTo>
                    <a:pt x="46990" y="8890"/>
                    <a:pt x="63500" y="5080"/>
                    <a:pt x="82550" y="3810"/>
                  </a:cubicBezTo>
                  <a:cubicBezTo>
                    <a:pt x="109220" y="0"/>
                    <a:pt x="144780" y="5080"/>
                    <a:pt x="182880" y="11430"/>
                  </a:cubicBezTo>
                  <a:cubicBezTo>
                    <a:pt x="236220" y="20320"/>
                    <a:pt x="334010" y="43180"/>
                    <a:pt x="373380" y="62230"/>
                  </a:cubicBezTo>
                  <a:cubicBezTo>
                    <a:pt x="394970" y="72390"/>
                    <a:pt x="408940" y="80010"/>
                    <a:pt x="417830" y="95250"/>
                  </a:cubicBezTo>
                  <a:cubicBezTo>
                    <a:pt x="427990" y="113030"/>
                    <a:pt x="430530" y="147320"/>
                    <a:pt x="424180" y="167640"/>
                  </a:cubicBezTo>
                  <a:cubicBezTo>
                    <a:pt x="417830" y="184150"/>
                    <a:pt x="401320" y="199390"/>
                    <a:pt x="386080" y="207010"/>
                  </a:cubicBezTo>
                  <a:cubicBezTo>
                    <a:pt x="370840" y="214630"/>
                    <a:pt x="331470" y="212090"/>
                    <a:pt x="331470" y="21209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196465" y="2490790"/>
            <a:ext cx="243840" cy="433388"/>
            <a:chOff x="0" y="0"/>
            <a:chExt cx="325120" cy="577850"/>
          </a:xfrm>
        </p:grpSpPr>
        <p:sp>
          <p:nvSpPr>
            <p:cNvPr id="21" name="Freeform 21"/>
            <p:cNvSpPr/>
            <p:nvPr/>
          </p:nvSpPr>
          <p:spPr>
            <a:xfrm>
              <a:off x="50800" y="48260"/>
              <a:ext cx="231140" cy="483870"/>
            </a:xfrm>
            <a:custGeom>
              <a:avLst/>
              <a:gdLst/>
              <a:ahLst/>
              <a:cxnLst/>
              <a:rect l="l" t="t" r="r" b="b"/>
              <a:pathLst>
                <a:path w="231140" h="483870">
                  <a:moveTo>
                    <a:pt x="0" y="389890"/>
                  </a:moveTo>
                  <a:cubicBezTo>
                    <a:pt x="62230" y="76200"/>
                    <a:pt x="74930" y="43180"/>
                    <a:pt x="92710" y="25400"/>
                  </a:cubicBezTo>
                  <a:cubicBezTo>
                    <a:pt x="105410" y="11430"/>
                    <a:pt x="120650" y="5080"/>
                    <a:pt x="135890" y="2540"/>
                  </a:cubicBezTo>
                  <a:cubicBezTo>
                    <a:pt x="151130" y="0"/>
                    <a:pt x="171450" y="3810"/>
                    <a:pt x="184150" y="11430"/>
                  </a:cubicBezTo>
                  <a:cubicBezTo>
                    <a:pt x="198120" y="19050"/>
                    <a:pt x="210820" y="33020"/>
                    <a:pt x="217170" y="46990"/>
                  </a:cubicBezTo>
                  <a:cubicBezTo>
                    <a:pt x="223520" y="60960"/>
                    <a:pt x="227330" y="80010"/>
                    <a:pt x="222250" y="96520"/>
                  </a:cubicBezTo>
                  <a:cubicBezTo>
                    <a:pt x="215900" y="115570"/>
                    <a:pt x="194310" y="142240"/>
                    <a:pt x="175260" y="149860"/>
                  </a:cubicBezTo>
                  <a:cubicBezTo>
                    <a:pt x="154940" y="157480"/>
                    <a:pt x="120650" y="151130"/>
                    <a:pt x="104140" y="140970"/>
                  </a:cubicBezTo>
                  <a:cubicBezTo>
                    <a:pt x="88900" y="133350"/>
                    <a:pt x="78740" y="118110"/>
                    <a:pt x="74930" y="101600"/>
                  </a:cubicBezTo>
                  <a:cubicBezTo>
                    <a:pt x="69850" y="82550"/>
                    <a:pt x="76200" y="48260"/>
                    <a:pt x="87630" y="31750"/>
                  </a:cubicBezTo>
                  <a:cubicBezTo>
                    <a:pt x="96520" y="17780"/>
                    <a:pt x="113030" y="7620"/>
                    <a:pt x="128270" y="3810"/>
                  </a:cubicBezTo>
                  <a:cubicBezTo>
                    <a:pt x="143510" y="0"/>
                    <a:pt x="162560" y="0"/>
                    <a:pt x="176530" y="7620"/>
                  </a:cubicBezTo>
                  <a:cubicBezTo>
                    <a:pt x="194310" y="16510"/>
                    <a:pt x="217170" y="38100"/>
                    <a:pt x="222250" y="63500"/>
                  </a:cubicBezTo>
                  <a:cubicBezTo>
                    <a:pt x="231140" y="101600"/>
                    <a:pt x="190500" y="166370"/>
                    <a:pt x="179070" y="222250"/>
                  </a:cubicBezTo>
                  <a:cubicBezTo>
                    <a:pt x="166370" y="284480"/>
                    <a:pt x="168910" y="375920"/>
                    <a:pt x="149860" y="420370"/>
                  </a:cubicBezTo>
                  <a:cubicBezTo>
                    <a:pt x="138430" y="447040"/>
                    <a:pt x="123190" y="466090"/>
                    <a:pt x="105410" y="474980"/>
                  </a:cubicBezTo>
                  <a:cubicBezTo>
                    <a:pt x="88900" y="483870"/>
                    <a:pt x="67310" y="483870"/>
                    <a:pt x="50800" y="477520"/>
                  </a:cubicBezTo>
                  <a:cubicBezTo>
                    <a:pt x="34290" y="472440"/>
                    <a:pt x="17780" y="458470"/>
                    <a:pt x="8890" y="443230"/>
                  </a:cubicBezTo>
                  <a:cubicBezTo>
                    <a:pt x="0" y="429260"/>
                    <a:pt x="0" y="389890"/>
                    <a:pt x="0" y="38989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927533" y="6374130"/>
            <a:ext cx="1665923" cy="621030"/>
            <a:chOff x="0" y="0"/>
            <a:chExt cx="2221230" cy="828040"/>
          </a:xfrm>
        </p:grpSpPr>
        <p:sp>
          <p:nvSpPr>
            <p:cNvPr id="23" name="Freeform 23"/>
            <p:cNvSpPr/>
            <p:nvPr/>
          </p:nvSpPr>
          <p:spPr>
            <a:xfrm>
              <a:off x="48260" y="46990"/>
              <a:ext cx="2122170" cy="737870"/>
            </a:xfrm>
            <a:custGeom>
              <a:avLst/>
              <a:gdLst/>
              <a:ahLst/>
              <a:cxnLst/>
              <a:rect l="l" t="t" r="r" b="b"/>
              <a:pathLst>
                <a:path w="2122170" h="737870">
                  <a:moveTo>
                    <a:pt x="97790" y="415290"/>
                  </a:moveTo>
                  <a:cubicBezTo>
                    <a:pt x="490220" y="586740"/>
                    <a:pt x="534670" y="586740"/>
                    <a:pt x="604520" y="593090"/>
                  </a:cubicBezTo>
                  <a:cubicBezTo>
                    <a:pt x="694690" y="601980"/>
                    <a:pt x="838200" y="619760"/>
                    <a:pt x="922020" y="610870"/>
                  </a:cubicBezTo>
                  <a:cubicBezTo>
                    <a:pt x="979170" y="605790"/>
                    <a:pt x="1021080" y="590550"/>
                    <a:pt x="1062990" y="574040"/>
                  </a:cubicBezTo>
                  <a:cubicBezTo>
                    <a:pt x="1098550" y="558800"/>
                    <a:pt x="1132840" y="544830"/>
                    <a:pt x="1156970" y="519430"/>
                  </a:cubicBezTo>
                  <a:cubicBezTo>
                    <a:pt x="1179830" y="495300"/>
                    <a:pt x="1197610" y="463550"/>
                    <a:pt x="1206500" y="429260"/>
                  </a:cubicBezTo>
                  <a:cubicBezTo>
                    <a:pt x="1215390" y="388620"/>
                    <a:pt x="1211580" y="335280"/>
                    <a:pt x="1203960" y="293370"/>
                  </a:cubicBezTo>
                  <a:cubicBezTo>
                    <a:pt x="1197610" y="254000"/>
                    <a:pt x="1177290" y="184150"/>
                    <a:pt x="1168400" y="185420"/>
                  </a:cubicBezTo>
                  <a:cubicBezTo>
                    <a:pt x="1158240" y="185420"/>
                    <a:pt x="1141730" y="261620"/>
                    <a:pt x="1146810" y="294640"/>
                  </a:cubicBezTo>
                  <a:cubicBezTo>
                    <a:pt x="1151890" y="325120"/>
                    <a:pt x="1172210" y="355600"/>
                    <a:pt x="1192530" y="378460"/>
                  </a:cubicBezTo>
                  <a:cubicBezTo>
                    <a:pt x="1212850" y="401320"/>
                    <a:pt x="1236980" y="420370"/>
                    <a:pt x="1271270" y="433070"/>
                  </a:cubicBezTo>
                  <a:cubicBezTo>
                    <a:pt x="1325880" y="452120"/>
                    <a:pt x="1422400" y="459740"/>
                    <a:pt x="1494790" y="449580"/>
                  </a:cubicBezTo>
                  <a:cubicBezTo>
                    <a:pt x="1567180" y="439420"/>
                    <a:pt x="1642110" y="402590"/>
                    <a:pt x="1706880" y="368300"/>
                  </a:cubicBezTo>
                  <a:cubicBezTo>
                    <a:pt x="1770380" y="335280"/>
                    <a:pt x="1842770" y="285750"/>
                    <a:pt x="1880870" y="248920"/>
                  </a:cubicBezTo>
                  <a:cubicBezTo>
                    <a:pt x="1903730" y="226060"/>
                    <a:pt x="1911350" y="210820"/>
                    <a:pt x="1926590" y="182880"/>
                  </a:cubicBezTo>
                  <a:cubicBezTo>
                    <a:pt x="1946910" y="144780"/>
                    <a:pt x="1962150" y="64770"/>
                    <a:pt x="1983740" y="35560"/>
                  </a:cubicBezTo>
                  <a:cubicBezTo>
                    <a:pt x="1995170" y="19050"/>
                    <a:pt x="2006600" y="11430"/>
                    <a:pt x="2020570" y="5080"/>
                  </a:cubicBezTo>
                  <a:cubicBezTo>
                    <a:pt x="2034540" y="0"/>
                    <a:pt x="2053590" y="0"/>
                    <a:pt x="2067560" y="3810"/>
                  </a:cubicBezTo>
                  <a:cubicBezTo>
                    <a:pt x="2082800" y="8890"/>
                    <a:pt x="2098040" y="19050"/>
                    <a:pt x="2106930" y="31750"/>
                  </a:cubicBezTo>
                  <a:cubicBezTo>
                    <a:pt x="2115820" y="43180"/>
                    <a:pt x="2122170" y="60960"/>
                    <a:pt x="2120900" y="76200"/>
                  </a:cubicBezTo>
                  <a:cubicBezTo>
                    <a:pt x="2119630" y="96520"/>
                    <a:pt x="2104390" y="127000"/>
                    <a:pt x="2086610" y="137160"/>
                  </a:cubicBezTo>
                  <a:cubicBezTo>
                    <a:pt x="2070100" y="148590"/>
                    <a:pt x="2035810" y="149860"/>
                    <a:pt x="2018030" y="143510"/>
                  </a:cubicBezTo>
                  <a:cubicBezTo>
                    <a:pt x="2002790" y="138430"/>
                    <a:pt x="1990090" y="125730"/>
                    <a:pt x="1982470" y="111760"/>
                  </a:cubicBezTo>
                  <a:cubicBezTo>
                    <a:pt x="1974850" y="99060"/>
                    <a:pt x="1969770" y="81280"/>
                    <a:pt x="1973580" y="66040"/>
                  </a:cubicBezTo>
                  <a:cubicBezTo>
                    <a:pt x="1977390" y="46990"/>
                    <a:pt x="1995170" y="17780"/>
                    <a:pt x="2012950" y="8890"/>
                  </a:cubicBezTo>
                  <a:cubicBezTo>
                    <a:pt x="2032000" y="0"/>
                    <a:pt x="2065020" y="2540"/>
                    <a:pt x="2082800" y="10160"/>
                  </a:cubicBezTo>
                  <a:cubicBezTo>
                    <a:pt x="2096770" y="16510"/>
                    <a:pt x="2108200" y="31750"/>
                    <a:pt x="2114550" y="45720"/>
                  </a:cubicBezTo>
                  <a:cubicBezTo>
                    <a:pt x="2120900" y="59690"/>
                    <a:pt x="2120900" y="73660"/>
                    <a:pt x="2118360" y="92710"/>
                  </a:cubicBezTo>
                  <a:cubicBezTo>
                    <a:pt x="2115820" y="120650"/>
                    <a:pt x="2103120" y="157480"/>
                    <a:pt x="2084070" y="194310"/>
                  </a:cubicBezTo>
                  <a:cubicBezTo>
                    <a:pt x="2058670" y="246380"/>
                    <a:pt x="2018030" y="314960"/>
                    <a:pt x="1968500" y="364490"/>
                  </a:cubicBezTo>
                  <a:cubicBezTo>
                    <a:pt x="1916430" y="419100"/>
                    <a:pt x="1840230" y="464820"/>
                    <a:pt x="1774190" y="504190"/>
                  </a:cubicBezTo>
                  <a:cubicBezTo>
                    <a:pt x="1711960" y="541020"/>
                    <a:pt x="1651000" y="579120"/>
                    <a:pt x="1582420" y="595630"/>
                  </a:cubicBezTo>
                  <a:cubicBezTo>
                    <a:pt x="1511300" y="612140"/>
                    <a:pt x="1422400" y="608330"/>
                    <a:pt x="1353820" y="601980"/>
                  </a:cubicBezTo>
                  <a:cubicBezTo>
                    <a:pt x="1296670" y="598170"/>
                    <a:pt x="1244600" y="591820"/>
                    <a:pt x="1197610" y="571500"/>
                  </a:cubicBezTo>
                  <a:cubicBezTo>
                    <a:pt x="1151890" y="551180"/>
                    <a:pt x="1108710" y="515620"/>
                    <a:pt x="1075690" y="482600"/>
                  </a:cubicBezTo>
                  <a:cubicBezTo>
                    <a:pt x="1046480" y="453390"/>
                    <a:pt x="1017270" y="420370"/>
                    <a:pt x="1004570" y="386080"/>
                  </a:cubicBezTo>
                  <a:cubicBezTo>
                    <a:pt x="991870" y="351790"/>
                    <a:pt x="991870" y="317500"/>
                    <a:pt x="995680" y="276860"/>
                  </a:cubicBezTo>
                  <a:cubicBezTo>
                    <a:pt x="1002030" y="223520"/>
                    <a:pt x="1022350" y="134620"/>
                    <a:pt x="1051560" y="95250"/>
                  </a:cubicBezTo>
                  <a:cubicBezTo>
                    <a:pt x="1070610" y="69850"/>
                    <a:pt x="1094740" y="55880"/>
                    <a:pt x="1120140" y="48260"/>
                  </a:cubicBezTo>
                  <a:cubicBezTo>
                    <a:pt x="1145540" y="41910"/>
                    <a:pt x="1177290" y="41910"/>
                    <a:pt x="1203960" y="52070"/>
                  </a:cubicBezTo>
                  <a:cubicBezTo>
                    <a:pt x="1235710" y="64770"/>
                    <a:pt x="1273810" y="100330"/>
                    <a:pt x="1294130" y="128270"/>
                  </a:cubicBezTo>
                  <a:cubicBezTo>
                    <a:pt x="1311910" y="152400"/>
                    <a:pt x="1316990" y="173990"/>
                    <a:pt x="1324610" y="205740"/>
                  </a:cubicBezTo>
                  <a:cubicBezTo>
                    <a:pt x="1336040" y="252730"/>
                    <a:pt x="1343660" y="340360"/>
                    <a:pt x="1342390" y="389890"/>
                  </a:cubicBezTo>
                  <a:cubicBezTo>
                    <a:pt x="1339850" y="422910"/>
                    <a:pt x="1334770" y="444500"/>
                    <a:pt x="1327150" y="472440"/>
                  </a:cubicBezTo>
                  <a:cubicBezTo>
                    <a:pt x="1318260" y="501650"/>
                    <a:pt x="1305560" y="533400"/>
                    <a:pt x="1287780" y="557530"/>
                  </a:cubicBezTo>
                  <a:cubicBezTo>
                    <a:pt x="1268730" y="584200"/>
                    <a:pt x="1244600" y="604520"/>
                    <a:pt x="1215390" y="624840"/>
                  </a:cubicBezTo>
                  <a:cubicBezTo>
                    <a:pt x="1181100" y="648970"/>
                    <a:pt x="1137920" y="670560"/>
                    <a:pt x="1092200" y="687070"/>
                  </a:cubicBezTo>
                  <a:cubicBezTo>
                    <a:pt x="1040130" y="707390"/>
                    <a:pt x="986790" y="722630"/>
                    <a:pt x="919480" y="730250"/>
                  </a:cubicBezTo>
                  <a:cubicBezTo>
                    <a:pt x="826770" y="737870"/>
                    <a:pt x="684530" y="722630"/>
                    <a:pt x="586740" y="713740"/>
                  </a:cubicBezTo>
                  <a:cubicBezTo>
                    <a:pt x="508000" y="706120"/>
                    <a:pt x="454660" y="704850"/>
                    <a:pt x="377190" y="681990"/>
                  </a:cubicBezTo>
                  <a:cubicBezTo>
                    <a:pt x="273050" y="652780"/>
                    <a:pt x="71120" y="567690"/>
                    <a:pt x="25400" y="525780"/>
                  </a:cubicBezTo>
                  <a:cubicBezTo>
                    <a:pt x="8890" y="510540"/>
                    <a:pt x="3810" y="497840"/>
                    <a:pt x="2540" y="483870"/>
                  </a:cubicBezTo>
                  <a:cubicBezTo>
                    <a:pt x="0" y="469900"/>
                    <a:pt x="5080" y="449580"/>
                    <a:pt x="12700" y="438150"/>
                  </a:cubicBezTo>
                  <a:cubicBezTo>
                    <a:pt x="20320" y="425450"/>
                    <a:pt x="36830" y="414020"/>
                    <a:pt x="50800" y="410210"/>
                  </a:cubicBezTo>
                  <a:cubicBezTo>
                    <a:pt x="64770" y="406400"/>
                    <a:pt x="97790" y="415290"/>
                    <a:pt x="97790" y="41529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416291" y="6191251"/>
            <a:ext cx="206693" cy="193358"/>
            <a:chOff x="0" y="0"/>
            <a:chExt cx="275590" cy="257810"/>
          </a:xfrm>
        </p:grpSpPr>
        <p:sp>
          <p:nvSpPr>
            <p:cNvPr id="25" name="Freeform 25"/>
            <p:cNvSpPr/>
            <p:nvPr/>
          </p:nvSpPr>
          <p:spPr>
            <a:xfrm>
              <a:off x="48260" y="49530"/>
              <a:ext cx="177800" cy="160020"/>
            </a:xfrm>
            <a:custGeom>
              <a:avLst/>
              <a:gdLst/>
              <a:ahLst/>
              <a:cxnLst/>
              <a:rect l="l" t="t" r="r" b="b"/>
              <a:pathLst>
                <a:path w="177800" h="160020">
                  <a:moveTo>
                    <a:pt x="80010" y="157480"/>
                  </a:moveTo>
                  <a:cubicBezTo>
                    <a:pt x="17780" y="128270"/>
                    <a:pt x="1270" y="97790"/>
                    <a:pt x="2540" y="76200"/>
                  </a:cubicBezTo>
                  <a:cubicBezTo>
                    <a:pt x="3810" y="54610"/>
                    <a:pt x="21590" y="25400"/>
                    <a:pt x="40640" y="15240"/>
                  </a:cubicBezTo>
                  <a:cubicBezTo>
                    <a:pt x="58420" y="3810"/>
                    <a:pt x="92710" y="1270"/>
                    <a:pt x="111760" y="10160"/>
                  </a:cubicBezTo>
                  <a:cubicBezTo>
                    <a:pt x="130810" y="19050"/>
                    <a:pt x="152400" y="46990"/>
                    <a:pt x="156210" y="68580"/>
                  </a:cubicBezTo>
                  <a:cubicBezTo>
                    <a:pt x="158750" y="88900"/>
                    <a:pt x="148590" y="121920"/>
                    <a:pt x="132080" y="135890"/>
                  </a:cubicBezTo>
                  <a:cubicBezTo>
                    <a:pt x="116840" y="151130"/>
                    <a:pt x="83820" y="160020"/>
                    <a:pt x="63500" y="156210"/>
                  </a:cubicBezTo>
                  <a:cubicBezTo>
                    <a:pt x="41910" y="151130"/>
                    <a:pt x="16510" y="128270"/>
                    <a:pt x="8890" y="109220"/>
                  </a:cubicBezTo>
                  <a:cubicBezTo>
                    <a:pt x="0" y="88900"/>
                    <a:pt x="6350" y="54610"/>
                    <a:pt x="16510" y="36830"/>
                  </a:cubicBezTo>
                  <a:cubicBezTo>
                    <a:pt x="24130" y="22860"/>
                    <a:pt x="40640" y="13970"/>
                    <a:pt x="55880" y="7620"/>
                  </a:cubicBezTo>
                  <a:cubicBezTo>
                    <a:pt x="68580" y="2540"/>
                    <a:pt x="83820" y="0"/>
                    <a:pt x="99060" y="1270"/>
                  </a:cubicBezTo>
                  <a:cubicBezTo>
                    <a:pt x="115570" y="3810"/>
                    <a:pt x="138430" y="10160"/>
                    <a:pt x="151130" y="21590"/>
                  </a:cubicBezTo>
                  <a:cubicBezTo>
                    <a:pt x="163830" y="33020"/>
                    <a:pt x="173990" y="54610"/>
                    <a:pt x="176530" y="72390"/>
                  </a:cubicBezTo>
                  <a:cubicBezTo>
                    <a:pt x="177800" y="88900"/>
                    <a:pt x="172720" y="111760"/>
                    <a:pt x="162560" y="125730"/>
                  </a:cubicBezTo>
                  <a:cubicBezTo>
                    <a:pt x="152400" y="140970"/>
                    <a:pt x="115570" y="157480"/>
                    <a:pt x="115570" y="15748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348538" y="2300288"/>
            <a:ext cx="1383030" cy="519113"/>
            <a:chOff x="0" y="0"/>
            <a:chExt cx="1844040" cy="692150"/>
          </a:xfrm>
        </p:grpSpPr>
        <p:sp>
          <p:nvSpPr>
            <p:cNvPr id="27" name="Freeform 27"/>
            <p:cNvSpPr/>
            <p:nvPr/>
          </p:nvSpPr>
          <p:spPr>
            <a:xfrm>
              <a:off x="48260" y="44450"/>
              <a:ext cx="1748790" cy="599440"/>
            </a:xfrm>
            <a:custGeom>
              <a:avLst/>
              <a:gdLst/>
              <a:ahLst/>
              <a:cxnLst/>
              <a:rect l="l" t="t" r="r" b="b"/>
              <a:pathLst>
                <a:path w="1748790" h="599440">
                  <a:moveTo>
                    <a:pt x="29210" y="318770"/>
                  </a:moveTo>
                  <a:cubicBezTo>
                    <a:pt x="330200" y="113030"/>
                    <a:pt x="378460" y="93980"/>
                    <a:pt x="427990" y="74930"/>
                  </a:cubicBezTo>
                  <a:cubicBezTo>
                    <a:pt x="472440" y="57150"/>
                    <a:pt x="506730" y="44450"/>
                    <a:pt x="558800" y="33020"/>
                  </a:cubicBezTo>
                  <a:cubicBezTo>
                    <a:pt x="631190" y="17780"/>
                    <a:pt x="745490" y="0"/>
                    <a:pt x="820420" y="6350"/>
                  </a:cubicBezTo>
                  <a:cubicBezTo>
                    <a:pt x="878840" y="11430"/>
                    <a:pt x="927100" y="29210"/>
                    <a:pt x="971550" y="48260"/>
                  </a:cubicBezTo>
                  <a:cubicBezTo>
                    <a:pt x="1010920" y="66040"/>
                    <a:pt x="1040130" y="85090"/>
                    <a:pt x="1075690" y="113030"/>
                  </a:cubicBezTo>
                  <a:cubicBezTo>
                    <a:pt x="1120140" y="148590"/>
                    <a:pt x="1178560" y="203200"/>
                    <a:pt x="1209040" y="250190"/>
                  </a:cubicBezTo>
                  <a:cubicBezTo>
                    <a:pt x="1234440" y="288290"/>
                    <a:pt x="1252220" y="326390"/>
                    <a:pt x="1256030" y="365760"/>
                  </a:cubicBezTo>
                  <a:cubicBezTo>
                    <a:pt x="1259840" y="405130"/>
                    <a:pt x="1253490" y="452120"/>
                    <a:pt x="1234440" y="487680"/>
                  </a:cubicBezTo>
                  <a:cubicBezTo>
                    <a:pt x="1214120" y="521970"/>
                    <a:pt x="1172210" y="557530"/>
                    <a:pt x="1139190" y="574040"/>
                  </a:cubicBezTo>
                  <a:cubicBezTo>
                    <a:pt x="1112520" y="588010"/>
                    <a:pt x="1083310" y="593090"/>
                    <a:pt x="1057910" y="590550"/>
                  </a:cubicBezTo>
                  <a:cubicBezTo>
                    <a:pt x="1032510" y="588010"/>
                    <a:pt x="1004570" y="580390"/>
                    <a:pt x="985520" y="562610"/>
                  </a:cubicBezTo>
                  <a:cubicBezTo>
                    <a:pt x="963930" y="544830"/>
                    <a:pt x="948690" y="505460"/>
                    <a:pt x="939800" y="476250"/>
                  </a:cubicBezTo>
                  <a:cubicBezTo>
                    <a:pt x="933450" y="450850"/>
                    <a:pt x="930910" y="426720"/>
                    <a:pt x="935990" y="398780"/>
                  </a:cubicBezTo>
                  <a:cubicBezTo>
                    <a:pt x="942340" y="363220"/>
                    <a:pt x="958850" y="312420"/>
                    <a:pt x="985520" y="280670"/>
                  </a:cubicBezTo>
                  <a:cubicBezTo>
                    <a:pt x="1010920" y="248920"/>
                    <a:pt x="1046480" y="223520"/>
                    <a:pt x="1092200" y="207010"/>
                  </a:cubicBezTo>
                  <a:cubicBezTo>
                    <a:pt x="1156970" y="184150"/>
                    <a:pt x="1275080" y="181610"/>
                    <a:pt x="1343660" y="186690"/>
                  </a:cubicBezTo>
                  <a:cubicBezTo>
                    <a:pt x="1390650" y="190500"/>
                    <a:pt x="1421130" y="195580"/>
                    <a:pt x="1463040" y="214630"/>
                  </a:cubicBezTo>
                  <a:cubicBezTo>
                    <a:pt x="1518920" y="241300"/>
                    <a:pt x="1593850" y="300990"/>
                    <a:pt x="1642110" y="349250"/>
                  </a:cubicBezTo>
                  <a:cubicBezTo>
                    <a:pt x="1682750" y="391160"/>
                    <a:pt x="1724660" y="448310"/>
                    <a:pt x="1738630" y="483870"/>
                  </a:cubicBezTo>
                  <a:cubicBezTo>
                    <a:pt x="1747520" y="502920"/>
                    <a:pt x="1748790" y="518160"/>
                    <a:pt x="1744980" y="534670"/>
                  </a:cubicBezTo>
                  <a:cubicBezTo>
                    <a:pt x="1742440" y="549910"/>
                    <a:pt x="1733550" y="567690"/>
                    <a:pt x="1719580" y="577850"/>
                  </a:cubicBezTo>
                  <a:cubicBezTo>
                    <a:pt x="1703070" y="590550"/>
                    <a:pt x="1666240" y="599440"/>
                    <a:pt x="1645920" y="595630"/>
                  </a:cubicBezTo>
                  <a:cubicBezTo>
                    <a:pt x="1629410" y="591820"/>
                    <a:pt x="1612900" y="579120"/>
                    <a:pt x="1604010" y="566420"/>
                  </a:cubicBezTo>
                  <a:cubicBezTo>
                    <a:pt x="1593850" y="553720"/>
                    <a:pt x="1587500" y="534670"/>
                    <a:pt x="1586230" y="518160"/>
                  </a:cubicBezTo>
                  <a:cubicBezTo>
                    <a:pt x="1586230" y="502920"/>
                    <a:pt x="1592580" y="482600"/>
                    <a:pt x="1602740" y="469900"/>
                  </a:cubicBezTo>
                  <a:cubicBezTo>
                    <a:pt x="1612900" y="457200"/>
                    <a:pt x="1628140" y="444500"/>
                    <a:pt x="1644650" y="440690"/>
                  </a:cubicBezTo>
                  <a:cubicBezTo>
                    <a:pt x="1664970" y="436880"/>
                    <a:pt x="1701800" y="444500"/>
                    <a:pt x="1718310" y="455930"/>
                  </a:cubicBezTo>
                  <a:cubicBezTo>
                    <a:pt x="1732280" y="466090"/>
                    <a:pt x="1741170" y="483870"/>
                    <a:pt x="1744980" y="500380"/>
                  </a:cubicBezTo>
                  <a:cubicBezTo>
                    <a:pt x="1748790" y="515620"/>
                    <a:pt x="1746250" y="535940"/>
                    <a:pt x="1739900" y="551180"/>
                  </a:cubicBezTo>
                  <a:cubicBezTo>
                    <a:pt x="1733550" y="565150"/>
                    <a:pt x="1719580" y="580390"/>
                    <a:pt x="1704340" y="588010"/>
                  </a:cubicBezTo>
                  <a:cubicBezTo>
                    <a:pt x="1690370" y="595630"/>
                    <a:pt x="1670050" y="599440"/>
                    <a:pt x="1654810" y="596900"/>
                  </a:cubicBezTo>
                  <a:cubicBezTo>
                    <a:pt x="1638300" y="594360"/>
                    <a:pt x="1624330" y="586740"/>
                    <a:pt x="1609090" y="572770"/>
                  </a:cubicBezTo>
                  <a:cubicBezTo>
                    <a:pt x="1584960" y="552450"/>
                    <a:pt x="1565910" y="499110"/>
                    <a:pt x="1536700" y="467360"/>
                  </a:cubicBezTo>
                  <a:cubicBezTo>
                    <a:pt x="1506220" y="434340"/>
                    <a:pt x="1464310" y="402590"/>
                    <a:pt x="1428750" y="381000"/>
                  </a:cubicBezTo>
                  <a:cubicBezTo>
                    <a:pt x="1400810" y="364490"/>
                    <a:pt x="1377950" y="349250"/>
                    <a:pt x="1346200" y="342900"/>
                  </a:cubicBezTo>
                  <a:cubicBezTo>
                    <a:pt x="1310640" y="336550"/>
                    <a:pt x="1264920" y="342900"/>
                    <a:pt x="1225550" y="347980"/>
                  </a:cubicBezTo>
                  <a:cubicBezTo>
                    <a:pt x="1187450" y="353060"/>
                    <a:pt x="1135380" y="353060"/>
                    <a:pt x="1113790" y="372110"/>
                  </a:cubicBezTo>
                  <a:cubicBezTo>
                    <a:pt x="1094740" y="388620"/>
                    <a:pt x="1087120" y="445770"/>
                    <a:pt x="1088390" y="445770"/>
                  </a:cubicBezTo>
                  <a:cubicBezTo>
                    <a:pt x="1088390" y="445770"/>
                    <a:pt x="1120140" y="392430"/>
                    <a:pt x="1117600" y="367030"/>
                  </a:cubicBezTo>
                  <a:cubicBezTo>
                    <a:pt x="1113790" y="337820"/>
                    <a:pt x="1087120" y="308610"/>
                    <a:pt x="1062990" y="279400"/>
                  </a:cubicBezTo>
                  <a:cubicBezTo>
                    <a:pt x="1031240" y="241300"/>
                    <a:pt x="977900" y="191770"/>
                    <a:pt x="934720" y="167640"/>
                  </a:cubicBezTo>
                  <a:cubicBezTo>
                    <a:pt x="899160" y="147320"/>
                    <a:pt x="869950" y="137160"/>
                    <a:pt x="825500" y="132080"/>
                  </a:cubicBezTo>
                  <a:cubicBezTo>
                    <a:pt x="763270" y="124460"/>
                    <a:pt x="659130" y="139700"/>
                    <a:pt x="595630" y="151130"/>
                  </a:cubicBezTo>
                  <a:cubicBezTo>
                    <a:pt x="549910" y="160020"/>
                    <a:pt x="519430" y="171450"/>
                    <a:pt x="480060" y="186690"/>
                  </a:cubicBezTo>
                  <a:cubicBezTo>
                    <a:pt x="436880" y="203200"/>
                    <a:pt x="397510" y="219710"/>
                    <a:pt x="346710" y="248920"/>
                  </a:cubicBezTo>
                  <a:cubicBezTo>
                    <a:pt x="271780" y="293370"/>
                    <a:pt x="134620" y="427990"/>
                    <a:pt x="80010" y="439420"/>
                  </a:cubicBezTo>
                  <a:cubicBezTo>
                    <a:pt x="59690" y="443230"/>
                    <a:pt x="45720" y="436880"/>
                    <a:pt x="33020" y="429260"/>
                  </a:cubicBezTo>
                  <a:cubicBezTo>
                    <a:pt x="22860" y="424180"/>
                    <a:pt x="15240" y="416560"/>
                    <a:pt x="11430" y="406400"/>
                  </a:cubicBezTo>
                  <a:cubicBezTo>
                    <a:pt x="5080" y="393700"/>
                    <a:pt x="0" y="373380"/>
                    <a:pt x="2540" y="359410"/>
                  </a:cubicBezTo>
                  <a:cubicBezTo>
                    <a:pt x="6350" y="344170"/>
                    <a:pt x="29210" y="318770"/>
                    <a:pt x="29210" y="31877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607744" y="2831784"/>
            <a:ext cx="188595" cy="184785"/>
            <a:chOff x="0" y="0"/>
            <a:chExt cx="251460" cy="246380"/>
          </a:xfrm>
        </p:grpSpPr>
        <p:sp>
          <p:nvSpPr>
            <p:cNvPr id="29" name="Freeform 29"/>
            <p:cNvSpPr/>
            <p:nvPr/>
          </p:nvSpPr>
          <p:spPr>
            <a:xfrm>
              <a:off x="49530" y="49530"/>
              <a:ext cx="149860" cy="151130"/>
            </a:xfrm>
            <a:custGeom>
              <a:avLst/>
              <a:gdLst/>
              <a:ahLst/>
              <a:cxnLst/>
              <a:rect l="l" t="t" r="r" b="b"/>
              <a:pathLst>
                <a:path w="149860" h="151130">
                  <a:moveTo>
                    <a:pt x="149860" y="53340"/>
                  </a:moveTo>
                  <a:cubicBezTo>
                    <a:pt x="130810" y="134620"/>
                    <a:pt x="121920" y="142240"/>
                    <a:pt x="109220" y="146050"/>
                  </a:cubicBezTo>
                  <a:cubicBezTo>
                    <a:pt x="91440" y="151130"/>
                    <a:pt x="54610" y="148590"/>
                    <a:pt x="38100" y="140970"/>
                  </a:cubicBezTo>
                  <a:cubicBezTo>
                    <a:pt x="25400" y="135890"/>
                    <a:pt x="17780" y="125730"/>
                    <a:pt x="12700" y="115570"/>
                  </a:cubicBezTo>
                  <a:cubicBezTo>
                    <a:pt x="6350" y="105410"/>
                    <a:pt x="0" y="93980"/>
                    <a:pt x="1270" y="81280"/>
                  </a:cubicBezTo>
                  <a:cubicBezTo>
                    <a:pt x="2540" y="62230"/>
                    <a:pt x="17780" y="29210"/>
                    <a:pt x="30480" y="16510"/>
                  </a:cubicBezTo>
                  <a:cubicBezTo>
                    <a:pt x="39370" y="6350"/>
                    <a:pt x="50800" y="2540"/>
                    <a:pt x="63500" y="1270"/>
                  </a:cubicBezTo>
                  <a:cubicBezTo>
                    <a:pt x="82550" y="0"/>
                    <a:pt x="130810" y="22860"/>
                    <a:pt x="130810" y="2286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272463" y="7538087"/>
            <a:ext cx="1722120" cy="286703"/>
            <a:chOff x="0" y="0"/>
            <a:chExt cx="2296160" cy="382270"/>
          </a:xfrm>
        </p:grpSpPr>
        <p:sp>
          <p:nvSpPr>
            <p:cNvPr id="31" name="Freeform 31"/>
            <p:cNvSpPr/>
            <p:nvPr/>
          </p:nvSpPr>
          <p:spPr>
            <a:xfrm>
              <a:off x="48260" y="41910"/>
              <a:ext cx="2199640" cy="295910"/>
            </a:xfrm>
            <a:custGeom>
              <a:avLst/>
              <a:gdLst/>
              <a:ahLst/>
              <a:cxnLst/>
              <a:rect l="l" t="t" r="r" b="b"/>
              <a:pathLst>
                <a:path w="2199640" h="295910">
                  <a:moveTo>
                    <a:pt x="43180" y="134620"/>
                  </a:moveTo>
                  <a:cubicBezTo>
                    <a:pt x="266700" y="30480"/>
                    <a:pt x="297180" y="24130"/>
                    <a:pt x="326390" y="30480"/>
                  </a:cubicBezTo>
                  <a:cubicBezTo>
                    <a:pt x="356870" y="35560"/>
                    <a:pt x="384810" y="57150"/>
                    <a:pt x="410210" y="76200"/>
                  </a:cubicBezTo>
                  <a:cubicBezTo>
                    <a:pt x="435610" y="95250"/>
                    <a:pt x="454660" y="143510"/>
                    <a:pt x="477520" y="143510"/>
                  </a:cubicBezTo>
                  <a:cubicBezTo>
                    <a:pt x="499110" y="143510"/>
                    <a:pt x="513080" y="99060"/>
                    <a:pt x="542290" y="80010"/>
                  </a:cubicBezTo>
                  <a:cubicBezTo>
                    <a:pt x="585470" y="52070"/>
                    <a:pt x="673100" y="17780"/>
                    <a:pt x="725170" y="8890"/>
                  </a:cubicBezTo>
                  <a:cubicBezTo>
                    <a:pt x="762000" y="2540"/>
                    <a:pt x="795020" y="0"/>
                    <a:pt x="824230" y="10160"/>
                  </a:cubicBezTo>
                  <a:cubicBezTo>
                    <a:pt x="852170" y="20320"/>
                    <a:pt x="867410" y="55880"/>
                    <a:pt x="897890" y="68580"/>
                  </a:cubicBezTo>
                  <a:cubicBezTo>
                    <a:pt x="933450" y="82550"/>
                    <a:pt x="980440" y="87630"/>
                    <a:pt x="1026160" y="85090"/>
                  </a:cubicBezTo>
                  <a:cubicBezTo>
                    <a:pt x="1083310" y="81280"/>
                    <a:pt x="1162050" y="41910"/>
                    <a:pt x="1211580" y="36830"/>
                  </a:cubicBezTo>
                  <a:cubicBezTo>
                    <a:pt x="1244600" y="33020"/>
                    <a:pt x="1264920" y="29210"/>
                    <a:pt x="1295400" y="39370"/>
                  </a:cubicBezTo>
                  <a:cubicBezTo>
                    <a:pt x="1336040" y="53340"/>
                    <a:pt x="1386840" y="133350"/>
                    <a:pt x="1428750" y="134620"/>
                  </a:cubicBezTo>
                  <a:cubicBezTo>
                    <a:pt x="1465580" y="135890"/>
                    <a:pt x="1490980" y="90170"/>
                    <a:pt x="1531620" y="72390"/>
                  </a:cubicBezTo>
                  <a:cubicBezTo>
                    <a:pt x="1587500" y="49530"/>
                    <a:pt x="1682750" y="24130"/>
                    <a:pt x="1738630" y="21590"/>
                  </a:cubicBezTo>
                  <a:cubicBezTo>
                    <a:pt x="1778000" y="20320"/>
                    <a:pt x="1811020" y="22860"/>
                    <a:pt x="1837690" y="36830"/>
                  </a:cubicBezTo>
                  <a:cubicBezTo>
                    <a:pt x="1861820" y="50800"/>
                    <a:pt x="1866900" y="93980"/>
                    <a:pt x="1894840" y="101600"/>
                  </a:cubicBezTo>
                  <a:cubicBezTo>
                    <a:pt x="1934210" y="113030"/>
                    <a:pt x="2016760" y="55880"/>
                    <a:pt x="2065020" y="53340"/>
                  </a:cubicBezTo>
                  <a:cubicBezTo>
                    <a:pt x="2100580" y="50800"/>
                    <a:pt x="2138680" y="55880"/>
                    <a:pt x="2159000" y="66040"/>
                  </a:cubicBezTo>
                  <a:cubicBezTo>
                    <a:pt x="2172970" y="73660"/>
                    <a:pt x="2180590" y="85090"/>
                    <a:pt x="2186940" y="97790"/>
                  </a:cubicBezTo>
                  <a:cubicBezTo>
                    <a:pt x="2194560" y="114300"/>
                    <a:pt x="2197100" y="142240"/>
                    <a:pt x="2194560" y="160020"/>
                  </a:cubicBezTo>
                  <a:cubicBezTo>
                    <a:pt x="2192020" y="173990"/>
                    <a:pt x="2184400" y="186690"/>
                    <a:pt x="2174240" y="196850"/>
                  </a:cubicBezTo>
                  <a:cubicBezTo>
                    <a:pt x="2161540" y="209550"/>
                    <a:pt x="2138680" y="223520"/>
                    <a:pt x="2119630" y="226060"/>
                  </a:cubicBezTo>
                  <a:cubicBezTo>
                    <a:pt x="2099310" y="227330"/>
                    <a:pt x="2068830" y="220980"/>
                    <a:pt x="2053590" y="205740"/>
                  </a:cubicBezTo>
                  <a:cubicBezTo>
                    <a:pt x="2035810" y="190500"/>
                    <a:pt x="2019300" y="153670"/>
                    <a:pt x="2021840" y="129540"/>
                  </a:cubicBezTo>
                  <a:cubicBezTo>
                    <a:pt x="2024380" y="105410"/>
                    <a:pt x="2045970" y="73660"/>
                    <a:pt x="2067560" y="62230"/>
                  </a:cubicBezTo>
                  <a:cubicBezTo>
                    <a:pt x="2089150" y="49530"/>
                    <a:pt x="2128520" y="49530"/>
                    <a:pt x="2148840" y="60960"/>
                  </a:cubicBezTo>
                  <a:cubicBezTo>
                    <a:pt x="2170430" y="72390"/>
                    <a:pt x="2192020" y="106680"/>
                    <a:pt x="2195830" y="128270"/>
                  </a:cubicBezTo>
                  <a:cubicBezTo>
                    <a:pt x="2199640" y="147320"/>
                    <a:pt x="2193290" y="167640"/>
                    <a:pt x="2184400" y="182880"/>
                  </a:cubicBezTo>
                  <a:cubicBezTo>
                    <a:pt x="2175510" y="198120"/>
                    <a:pt x="2159000" y="213360"/>
                    <a:pt x="2142490" y="219710"/>
                  </a:cubicBezTo>
                  <a:cubicBezTo>
                    <a:pt x="2125980" y="226060"/>
                    <a:pt x="2104390" y="229870"/>
                    <a:pt x="2086610" y="223520"/>
                  </a:cubicBezTo>
                  <a:cubicBezTo>
                    <a:pt x="2065020" y="215900"/>
                    <a:pt x="2034540" y="190500"/>
                    <a:pt x="2026920" y="167640"/>
                  </a:cubicBezTo>
                  <a:cubicBezTo>
                    <a:pt x="2018030" y="144780"/>
                    <a:pt x="2024380" y="105410"/>
                    <a:pt x="2038350" y="86360"/>
                  </a:cubicBezTo>
                  <a:cubicBezTo>
                    <a:pt x="2053590" y="67310"/>
                    <a:pt x="2090420" y="52070"/>
                    <a:pt x="2113280" y="50800"/>
                  </a:cubicBezTo>
                  <a:cubicBezTo>
                    <a:pt x="2129790" y="49530"/>
                    <a:pt x="2146300" y="58420"/>
                    <a:pt x="2159000" y="66040"/>
                  </a:cubicBezTo>
                  <a:cubicBezTo>
                    <a:pt x="2170430" y="74930"/>
                    <a:pt x="2180590" y="86360"/>
                    <a:pt x="2186940" y="97790"/>
                  </a:cubicBezTo>
                  <a:cubicBezTo>
                    <a:pt x="2193290" y="110490"/>
                    <a:pt x="2197100" y="124460"/>
                    <a:pt x="2197100" y="138430"/>
                  </a:cubicBezTo>
                  <a:cubicBezTo>
                    <a:pt x="2195830" y="156210"/>
                    <a:pt x="2185670" y="182880"/>
                    <a:pt x="2174240" y="196850"/>
                  </a:cubicBezTo>
                  <a:cubicBezTo>
                    <a:pt x="2165350" y="208280"/>
                    <a:pt x="2153920" y="215900"/>
                    <a:pt x="2139950" y="220980"/>
                  </a:cubicBezTo>
                  <a:cubicBezTo>
                    <a:pt x="2120900" y="227330"/>
                    <a:pt x="2096770" y="220980"/>
                    <a:pt x="2067560" y="227330"/>
                  </a:cubicBezTo>
                  <a:cubicBezTo>
                    <a:pt x="2021840" y="237490"/>
                    <a:pt x="1941830" y="285750"/>
                    <a:pt x="1893570" y="287020"/>
                  </a:cubicBezTo>
                  <a:cubicBezTo>
                    <a:pt x="1860550" y="288290"/>
                    <a:pt x="1828800" y="279400"/>
                    <a:pt x="1808480" y="262890"/>
                  </a:cubicBezTo>
                  <a:cubicBezTo>
                    <a:pt x="1789430" y="247650"/>
                    <a:pt x="1790700" y="203200"/>
                    <a:pt x="1771650" y="193040"/>
                  </a:cubicBezTo>
                  <a:cubicBezTo>
                    <a:pt x="1750060" y="182880"/>
                    <a:pt x="1717040" y="198120"/>
                    <a:pt x="1684020" y="207010"/>
                  </a:cubicBezTo>
                  <a:cubicBezTo>
                    <a:pt x="1635760" y="219710"/>
                    <a:pt x="1564640" y="256540"/>
                    <a:pt x="1510030" y="270510"/>
                  </a:cubicBezTo>
                  <a:cubicBezTo>
                    <a:pt x="1465580" y="281940"/>
                    <a:pt x="1427480" y="295910"/>
                    <a:pt x="1385570" y="288290"/>
                  </a:cubicBezTo>
                  <a:cubicBezTo>
                    <a:pt x="1337310" y="279400"/>
                    <a:pt x="1299210" y="213360"/>
                    <a:pt x="1240790" y="204470"/>
                  </a:cubicBezTo>
                  <a:cubicBezTo>
                    <a:pt x="1162050" y="194310"/>
                    <a:pt x="1019810" y="273050"/>
                    <a:pt x="952500" y="278130"/>
                  </a:cubicBezTo>
                  <a:cubicBezTo>
                    <a:pt x="918210" y="280670"/>
                    <a:pt x="900430" y="279400"/>
                    <a:pt x="871220" y="269240"/>
                  </a:cubicBezTo>
                  <a:cubicBezTo>
                    <a:pt x="829310" y="254000"/>
                    <a:pt x="788670" y="180340"/>
                    <a:pt x="735330" y="176530"/>
                  </a:cubicBezTo>
                  <a:cubicBezTo>
                    <a:pt x="669290" y="170180"/>
                    <a:pt x="561340" y="273050"/>
                    <a:pt x="500380" y="284480"/>
                  </a:cubicBezTo>
                  <a:cubicBezTo>
                    <a:pt x="466090" y="290830"/>
                    <a:pt x="444500" y="289560"/>
                    <a:pt x="414020" y="279400"/>
                  </a:cubicBezTo>
                  <a:cubicBezTo>
                    <a:pt x="372110" y="265430"/>
                    <a:pt x="328930" y="194310"/>
                    <a:pt x="278130" y="190500"/>
                  </a:cubicBezTo>
                  <a:cubicBezTo>
                    <a:pt x="219710" y="185420"/>
                    <a:pt x="125730" y="279400"/>
                    <a:pt x="81280" y="280670"/>
                  </a:cubicBezTo>
                  <a:cubicBezTo>
                    <a:pt x="58420" y="281940"/>
                    <a:pt x="41910" y="273050"/>
                    <a:pt x="29210" y="261620"/>
                  </a:cubicBezTo>
                  <a:cubicBezTo>
                    <a:pt x="16510" y="251460"/>
                    <a:pt x="6350" y="228600"/>
                    <a:pt x="2540" y="213360"/>
                  </a:cubicBezTo>
                  <a:cubicBezTo>
                    <a:pt x="0" y="200660"/>
                    <a:pt x="1270" y="187960"/>
                    <a:pt x="7620" y="176530"/>
                  </a:cubicBezTo>
                  <a:cubicBezTo>
                    <a:pt x="13970" y="162560"/>
                    <a:pt x="43180" y="134620"/>
                    <a:pt x="43180" y="13462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8346758" y="7960996"/>
            <a:ext cx="1565910" cy="296228"/>
            <a:chOff x="0" y="0"/>
            <a:chExt cx="2087880" cy="394970"/>
          </a:xfrm>
        </p:grpSpPr>
        <p:sp>
          <p:nvSpPr>
            <p:cNvPr id="33" name="Freeform 33"/>
            <p:cNvSpPr/>
            <p:nvPr/>
          </p:nvSpPr>
          <p:spPr>
            <a:xfrm>
              <a:off x="48260" y="50800"/>
              <a:ext cx="1990090" cy="295910"/>
            </a:xfrm>
            <a:custGeom>
              <a:avLst/>
              <a:gdLst/>
              <a:ahLst/>
              <a:cxnLst/>
              <a:rect l="l" t="t" r="r" b="b"/>
              <a:pathLst>
                <a:path w="1990090" h="295910">
                  <a:moveTo>
                    <a:pt x="52070" y="129540"/>
                  </a:moveTo>
                  <a:cubicBezTo>
                    <a:pt x="379730" y="30480"/>
                    <a:pt x="402590" y="30480"/>
                    <a:pt x="439420" y="39370"/>
                  </a:cubicBezTo>
                  <a:cubicBezTo>
                    <a:pt x="488950" y="52070"/>
                    <a:pt x="560070" y="110490"/>
                    <a:pt x="605790" y="121920"/>
                  </a:cubicBezTo>
                  <a:cubicBezTo>
                    <a:pt x="636270" y="129540"/>
                    <a:pt x="654050" y="130810"/>
                    <a:pt x="685800" y="125730"/>
                  </a:cubicBezTo>
                  <a:cubicBezTo>
                    <a:pt x="734060" y="118110"/>
                    <a:pt x="815340" y="69850"/>
                    <a:pt x="866140" y="55880"/>
                  </a:cubicBezTo>
                  <a:cubicBezTo>
                    <a:pt x="900430" y="45720"/>
                    <a:pt x="927100" y="41910"/>
                    <a:pt x="957580" y="38100"/>
                  </a:cubicBezTo>
                  <a:cubicBezTo>
                    <a:pt x="986790" y="34290"/>
                    <a:pt x="1014730" y="26670"/>
                    <a:pt x="1045210" y="34290"/>
                  </a:cubicBezTo>
                  <a:cubicBezTo>
                    <a:pt x="1079500" y="43180"/>
                    <a:pt x="1116330" y="91440"/>
                    <a:pt x="1151890" y="97790"/>
                  </a:cubicBezTo>
                  <a:cubicBezTo>
                    <a:pt x="1182370" y="104140"/>
                    <a:pt x="1214120" y="92710"/>
                    <a:pt x="1242060" y="83820"/>
                  </a:cubicBezTo>
                  <a:cubicBezTo>
                    <a:pt x="1271270" y="74930"/>
                    <a:pt x="1292860" y="57150"/>
                    <a:pt x="1325880" y="44450"/>
                  </a:cubicBezTo>
                  <a:cubicBezTo>
                    <a:pt x="1371600" y="27940"/>
                    <a:pt x="1440180" y="0"/>
                    <a:pt x="1489710" y="0"/>
                  </a:cubicBezTo>
                  <a:cubicBezTo>
                    <a:pt x="1534160" y="0"/>
                    <a:pt x="1578610" y="16510"/>
                    <a:pt x="1611630" y="34290"/>
                  </a:cubicBezTo>
                  <a:cubicBezTo>
                    <a:pt x="1639570" y="50800"/>
                    <a:pt x="1654810" y="92710"/>
                    <a:pt x="1680210" y="96520"/>
                  </a:cubicBezTo>
                  <a:cubicBezTo>
                    <a:pt x="1703070" y="99060"/>
                    <a:pt x="1725930" y="69850"/>
                    <a:pt x="1756410" y="57150"/>
                  </a:cubicBezTo>
                  <a:cubicBezTo>
                    <a:pt x="1798320" y="40640"/>
                    <a:pt x="1874520" y="2540"/>
                    <a:pt x="1915160" y="8890"/>
                  </a:cubicBezTo>
                  <a:cubicBezTo>
                    <a:pt x="1943100" y="13970"/>
                    <a:pt x="1968500" y="38100"/>
                    <a:pt x="1979930" y="57150"/>
                  </a:cubicBezTo>
                  <a:cubicBezTo>
                    <a:pt x="1990090" y="73660"/>
                    <a:pt x="1990090" y="95250"/>
                    <a:pt x="1986280" y="111760"/>
                  </a:cubicBezTo>
                  <a:cubicBezTo>
                    <a:pt x="1983740" y="129540"/>
                    <a:pt x="1972310" y="148590"/>
                    <a:pt x="1958340" y="160020"/>
                  </a:cubicBezTo>
                  <a:cubicBezTo>
                    <a:pt x="1945640" y="171450"/>
                    <a:pt x="1925320" y="180340"/>
                    <a:pt x="1907540" y="181610"/>
                  </a:cubicBezTo>
                  <a:cubicBezTo>
                    <a:pt x="1889760" y="182880"/>
                    <a:pt x="1869440" y="177800"/>
                    <a:pt x="1854200" y="166370"/>
                  </a:cubicBezTo>
                  <a:cubicBezTo>
                    <a:pt x="1836420" y="153670"/>
                    <a:pt x="1817370" y="118110"/>
                    <a:pt x="1816100" y="95250"/>
                  </a:cubicBezTo>
                  <a:cubicBezTo>
                    <a:pt x="1813560" y="77470"/>
                    <a:pt x="1819910" y="57150"/>
                    <a:pt x="1832610" y="43180"/>
                  </a:cubicBezTo>
                  <a:cubicBezTo>
                    <a:pt x="1847850" y="26670"/>
                    <a:pt x="1882140" y="7620"/>
                    <a:pt x="1906270" y="7620"/>
                  </a:cubicBezTo>
                  <a:cubicBezTo>
                    <a:pt x="1929130" y="8890"/>
                    <a:pt x="1962150" y="31750"/>
                    <a:pt x="1976120" y="49530"/>
                  </a:cubicBezTo>
                  <a:cubicBezTo>
                    <a:pt x="1986280" y="64770"/>
                    <a:pt x="1990090" y="86360"/>
                    <a:pt x="1988820" y="102870"/>
                  </a:cubicBezTo>
                  <a:cubicBezTo>
                    <a:pt x="1986280" y="120650"/>
                    <a:pt x="1982470" y="137160"/>
                    <a:pt x="1965960" y="153670"/>
                  </a:cubicBezTo>
                  <a:cubicBezTo>
                    <a:pt x="1930400" y="189230"/>
                    <a:pt x="1800860" y="246380"/>
                    <a:pt x="1737360" y="260350"/>
                  </a:cubicBezTo>
                  <a:cubicBezTo>
                    <a:pt x="1695450" y="269240"/>
                    <a:pt x="1664970" y="271780"/>
                    <a:pt x="1629410" y="260350"/>
                  </a:cubicBezTo>
                  <a:cubicBezTo>
                    <a:pt x="1583690" y="246380"/>
                    <a:pt x="1548130" y="173990"/>
                    <a:pt x="1492250" y="167640"/>
                  </a:cubicBezTo>
                  <a:cubicBezTo>
                    <a:pt x="1418590" y="160020"/>
                    <a:pt x="1283970" y="264160"/>
                    <a:pt x="1220470" y="279400"/>
                  </a:cubicBezTo>
                  <a:cubicBezTo>
                    <a:pt x="1187450" y="287020"/>
                    <a:pt x="1167130" y="288290"/>
                    <a:pt x="1141730" y="284480"/>
                  </a:cubicBezTo>
                  <a:cubicBezTo>
                    <a:pt x="1116330" y="280670"/>
                    <a:pt x="1090930" y="270510"/>
                    <a:pt x="1068070" y="256540"/>
                  </a:cubicBezTo>
                  <a:cubicBezTo>
                    <a:pt x="1043940" y="242570"/>
                    <a:pt x="1028700" y="208280"/>
                    <a:pt x="1002030" y="200660"/>
                  </a:cubicBezTo>
                  <a:cubicBezTo>
                    <a:pt x="974090" y="193040"/>
                    <a:pt x="941070" y="205740"/>
                    <a:pt x="904240" y="215900"/>
                  </a:cubicBezTo>
                  <a:cubicBezTo>
                    <a:pt x="850900" y="229870"/>
                    <a:pt x="764540" y="276860"/>
                    <a:pt x="713740" y="288290"/>
                  </a:cubicBezTo>
                  <a:cubicBezTo>
                    <a:pt x="681990" y="294640"/>
                    <a:pt x="661670" y="295910"/>
                    <a:pt x="633730" y="293370"/>
                  </a:cubicBezTo>
                  <a:cubicBezTo>
                    <a:pt x="600710" y="289560"/>
                    <a:pt x="566420" y="278130"/>
                    <a:pt x="528320" y="262890"/>
                  </a:cubicBezTo>
                  <a:cubicBezTo>
                    <a:pt x="480060" y="245110"/>
                    <a:pt x="431800" y="190500"/>
                    <a:pt x="369570" y="185420"/>
                  </a:cubicBezTo>
                  <a:cubicBezTo>
                    <a:pt x="285750" y="179070"/>
                    <a:pt x="123190" y="284480"/>
                    <a:pt x="67310" y="279400"/>
                  </a:cubicBezTo>
                  <a:cubicBezTo>
                    <a:pt x="43180" y="276860"/>
                    <a:pt x="30480" y="264160"/>
                    <a:pt x="19050" y="252730"/>
                  </a:cubicBezTo>
                  <a:cubicBezTo>
                    <a:pt x="10160" y="242570"/>
                    <a:pt x="5080" y="232410"/>
                    <a:pt x="2540" y="219710"/>
                  </a:cubicBezTo>
                  <a:cubicBezTo>
                    <a:pt x="0" y="204470"/>
                    <a:pt x="2540" y="180340"/>
                    <a:pt x="10160" y="165100"/>
                  </a:cubicBezTo>
                  <a:cubicBezTo>
                    <a:pt x="19050" y="149860"/>
                    <a:pt x="52070" y="129540"/>
                    <a:pt x="52070" y="12954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8329613" y="8294371"/>
            <a:ext cx="1632585" cy="261938"/>
            <a:chOff x="0" y="0"/>
            <a:chExt cx="2176780" cy="349250"/>
          </a:xfrm>
        </p:grpSpPr>
        <p:sp>
          <p:nvSpPr>
            <p:cNvPr id="35" name="Freeform 35"/>
            <p:cNvSpPr/>
            <p:nvPr/>
          </p:nvSpPr>
          <p:spPr>
            <a:xfrm>
              <a:off x="46990" y="49530"/>
              <a:ext cx="2081530" cy="250190"/>
            </a:xfrm>
            <a:custGeom>
              <a:avLst/>
              <a:gdLst/>
              <a:ahLst/>
              <a:cxnLst/>
              <a:rect l="l" t="t" r="r" b="b"/>
              <a:pathLst>
                <a:path w="2081530" h="250190">
                  <a:moveTo>
                    <a:pt x="87630" y="48260"/>
                  </a:moveTo>
                  <a:cubicBezTo>
                    <a:pt x="222250" y="54610"/>
                    <a:pt x="360680" y="16510"/>
                    <a:pt x="426720" y="24130"/>
                  </a:cubicBezTo>
                  <a:cubicBezTo>
                    <a:pt x="468630" y="29210"/>
                    <a:pt x="482600" y="58420"/>
                    <a:pt x="524510" y="62230"/>
                  </a:cubicBezTo>
                  <a:cubicBezTo>
                    <a:pt x="594360" y="67310"/>
                    <a:pt x="736600" y="0"/>
                    <a:pt x="808990" y="1270"/>
                  </a:cubicBezTo>
                  <a:cubicBezTo>
                    <a:pt x="852170" y="1270"/>
                    <a:pt x="881380" y="13970"/>
                    <a:pt x="911860" y="25400"/>
                  </a:cubicBezTo>
                  <a:cubicBezTo>
                    <a:pt x="939800" y="35560"/>
                    <a:pt x="955040" y="59690"/>
                    <a:pt x="988060" y="63500"/>
                  </a:cubicBezTo>
                  <a:cubicBezTo>
                    <a:pt x="1045210" y="71120"/>
                    <a:pt x="1172210" y="16510"/>
                    <a:pt x="1230630" y="11430"/>
                  </a:cubicBezTo>
                  <a:cubicBezTo>
                    <a:pt x="1264920" y="8890"/>
                    <a:pt x="1285240" y="8890"/>
                    <a:pt x="1310640" y="16510"/>
                  </a:cubicBezTo>
                  <a:cubicBezTo>
                    <a:pt x="1336040" y="25400"/>
                    <a:pt x="1346200" y="54610"/>
                    <a:pt x="1381760" y="63500"/>
                  </a:cubicBezTo>
                  <a:cubicBezTo>
                    <a:pt x="1452880" y="82550"/>
                    <a:pt x="1658620" y="16510"/>
                    <a:pt x="1736090" y="40640"/>
                  </a:cubicBezTo>
                  <a:cubicBezTo>
                    <a:pt x="1780540" y="53340"/>
                    <a:pt x="1800860" y="114300"/>
                    <a:pt x="1827530" y="111760"/>
                  </a:cubicBezTo>
                  <a:cubicBezTo>
                    <a:pt x="1850390" y="110490"/>
                    <a:pt x="1859280" y="58420"/>
                    <a:pt x="1884680" y="45720"/>
                  </a:cubicBezTo>
                  <a:cubicBezTo>
                    <a:pt x="1912620" y="31750"/>
                    <a:pt x="1959610" y="31750"/>
                    <a:pt x="1990090" y="38100"/>
                  </a:cubicBezTo>
                  <a:cubicBezTo>
                    <a:pt x="2018030" y="44450"/>
                    <a:pt x="2048510" y="58420"/>
                    <a:pt x="2063750" y="76200"/>
                  </a:cubicBezTo>
                  <a:cubicBezTo>
                    <a:pt x="2075180" y="91440"/>
                    <a:pt x="2078990" y="113030"/>
                    <a:pt x="2078990" y="130810"/>
                  </a:cubicBezTo>
                  <a:cubicBezTo>
                    <a:pt x="2077720" y="148590"/>
                    <a:pt x="2071370" y="168910"/>
                    <a:pt x="2058670" y="182880"/>
                  </a:cubicBezTo>
                  <a:cubicBezTo>
                    <a:pt x="2042160" y="199390"/>
                    <a:pt x="2006600" y="215900"/>
                    <a:pt x="1982470" y="213360"/>
                  </a:cubicBezTo>
                  <a:cubicBezTo>
                    <a:pt x="1958340" y="210820"/>
                    <a:pt x="1925320" y="189230"/>
                    <a:pt x="1913890" y="167640"/>
                  </a:cubicBezTo>
                  <a:cubicBezTo>
                    <a:pt x="1902460" y="147320"/>
                    <a:pt x="1903730" y="106680"/>
                    <a:pt x="1912620" y="86360"/>
                  </a:cubicBezTo>
                  <a:cubicBezTo>
                    <a:pt x="1920240" y="68580"/>
                    <a:pt x="1938020" y="54610"/>
                    <a:pt x="1953260" y="46990"/>
                  </a:cubicBezTo>
                  <a:cubicBezTo>
                    <a:pt x="1969770" y="39370"/>
                    <a:pt x="1991360" y="35560"/>
                    <a:pt x="2009140" y="40640"/>
                  </a:cubicBezTo>
                  <a:cubicBezTo>
                    <a:pt x="2030730" y="46990"/>
                    <a:pt x="2063750" y="71120"/>
                    <a:pt x="2072640" y="92710"/>
                  </a:cubicBezTo>
                  <a:cubicBezTo>
                    <a:pt x="2081530" y="115570"/>
                    <a:pt x="2075180" y="154940"/>
                    <a:pt x="2063750" y="175260"/>
                  </a:cubicBezTo>
                  <a:cubicBezTo>
                    <a:pt x="2054860" y="191770"/>
                    <a:pt x="2039620" y="201930"/>
                    <a:pt x="2019300" y="209550"/>
                  </a:cubicBezTo>
                  <a:cubicBezTo>
                    <a:pt x="1992630" y="219710"/>
                    <a:pt x="1941830" y="212090"/>
                    <a:pt x="1910080" y="219710"/>
                  </a:cubicBezTo>
                  <a:cubicBezTo>
                    <a:pt x="1882140" y="226060"/>
                    <a:pt x="1863090" y="247650"/>
                    <a:pt x="1835150" y="248920"/>
                  </a:cubicBezTo>
                  <a:cubicBezTo>
                    <a:pt x="1800860" y="250190"/>
                    <a:pt x="1766570" y="218440"/>
                    <a:pt x="1718310" y="213360"/>
                  </a:cubicBezTo>
                  <a:cubicBezTo>
                    <a:pt x="1642110" y="207010"/>
                    <a:pt x="1492250" y="245110"/>
                    <a:pt x="1423670" y="246380"/>
                  </a:cubicBezTo>
                  <a:cubicBezTo>
                    <a:pt x="1386840" y="246380"/>
                    <a:pt x="1362710" y="250190"/>
                    <a:pt x="1338580" y="238760"/>
                  </a:cubicBezTo>
                  <a:cubicBezTo>
                    <a:pt x="1315720" y="227330"/>
                    <a:pt x="1311910" y="189230"/>
                    <a:pt x="1282700" y="180340"/>
                  </a:cubicBezTo>
                  <a:cubicBezTo>
                    <a:pt x="1228090" y="165100"/>
                    <a:pt x="1080770" y="241300"/>
                    <a:pt x="1013460" y="240030"/>
                  </a:cubicBezTo>
                  <a:cubicBezTo>
                    <a:pt x="971550" y="240030"/>
                    <a:pt x="941070" y="229870"/>
                    <a:pt x="911860" y="215900"/>
                  </a:cubicBezTo>
                  <a:cubicBezTo>
                    <a:pt x="883920" y="203200"/>
                    <a:pt x="873760" y="172720"/>
                    <a:pt x="840740" y="165100"/>
                  </a:cubicBezTo>
                  <a:cubicBezTo>
                    <a:pt x="782320" y="152400"/>
                    <a:pt x="643890" y="215900"/>
                    <a:pt x="575310" y="219710"/>
                  </a:cubicBezTo>
                  <a:cubicBezTo>
                    <a:pt x="530860" y="222250"/>
                    <a:pt x="500380" y="218440"/>
                    <a:pt x="466090" y="212090"/>
                  </a:cubicBezTo>
                  <a:cubicBezTo>
                    <a:pt x="435610" y="205740"/>
                    <a:pt x="416560" y="189230"/>
                    <a:pt x="381000" y="185420"/>
                  </a:cubicBezTo>
                  <a:cubicBezTo>
                    <a:pt x="322580" y="179070"/>
                    <a:pt x="204470" y="209550"/>
                    <a:pt x="148590" y="210820"/>
                  </a:cubicBezTo>
                  <a:cubicBezTo>
                    <a:pt x="116840" y="210820"/>
                    <a:pt x="96520" y="212090"/>
                    <a:pt x="73660" y="204470"/>
                  </a:cubicBezTo>
                  <a:cubicBezTo>
                    <a:pt x="52070" y="196850"/>
                    <a:pt x="24130" y="182880"/>
                    <a:pt x="12700" y="165100"/>
                  </a:cubicBezTo>
                  <a:cubicBezTo>
                    <a:pt x="2540" y="149860"/>
                    <a:pt x="0" y="127000"/>
                    <a:pt x="3810" y="110490"/>
                  </a:cubicBezTo>
                  <a:cubicBezTo>
                    <a:pt x="7620" y="93980"/>
                    <a:pt x="20320" y="73660"/>
                    <a:pt x="34290" y="63500"/>
                  </a:cubicBezTo>
                  <a:cubicBezTo>
                    <a:pt x="48260" y="53340"/>
                    <a:pt x="87630" y="48260"/>
                    <a:pt x="87630" y="4826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5" name="Picture 14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39A5B32C-3C6E-92D3-7735-4C367E1874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240" y="2883813"/>
            <a:ext cx="8016240" cy="2661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35125">
            <a:off x="1165391" y="2434220"/>
            <a:ext cx="9559336" cy="13515771"/>
          </a:xfrm>
          <a:custGeom>
            <a:avLst/>
            <a:gdLst/>
            <a:ahLst/>
            <a:cxnLst/>
            <a:rect l="l" t="t" r="r" b="b"/>
            <a:pathLst>
              <a:path w="9559336" h="13515771">
                <a:moveTo>
                  <a:pt x="0" y="0"/>
                </a:moveTo>
                <a:lnTo>
                  <a:pt x="9559336" y="0"/>
                </a:lnTo>
                <a:lnTo>
                  <a:pt x="9559336" y="13515771"/>
                </a:lnTo>
                <a:lnTo>
                  <a:pt x="0" y="135157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6840821" y="5600802"/>
            <a:ext cx="9559336" cy="13515771"/>
          </a:xfrm>
          <a:custGeom>
            <a:avLst/>
            <a:gdLst/>
            <a:ahLst/>
            <a:cxnLst/>
            <a:rect l="l" t="t" r="r" b="b"/>
            <a:pathLst>
              <a:path w="9559336" h="13515771">
                <a:moveTo>
                  <a:pt x="0" y="0"/>
                </a:moveTo>
                <a:lnTo>
                  <a:pt x="9559336" y="0"/>
                </a:lnTo>
                <a:lnTo>
                  <a:pt x="9559336" y="13515771"/>
                </a:lnTo>
                <a:lnTo>
                  <a:pt x="0" y="135157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38400" y="1562100"/>
            <a:ext cx="12786533" cy="6625749"/>
          </a:xfrm>
          <a:custGeom>
            <a:avLst/>
            <a:gdLst/>
            <a:ahLst/>
            <a:cxnLst/>
            <a:rect l="l" t="t" r="r" b="b"/>
            <a:pathLst>
              <a:path w="12786533" h="6625749">
                <a:moveTo>
                  <a:pt x="0" y="0"/>
                </a:moveTo>
                <a:lnTo>
                  <a:pt x="12786534" y="0"/>
                </a:lnTo>
                <a:lnTo>
                  <a:pt x="12786534" y="6625749"/>
                </a:lnTo>
                <a:lnTo>
                  <a:pt x="0" y="66257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79491" y="7164819"/>
            <a:ext cx="1154919" cy="1100323"/>
          </a:xfrm>
          <a:custGeom>
            <a:avLst/>
            <a:gdLst/>
            <a:ahLst/>
            <a:cxnLst/>
            <a:rect l="l" t="t" r="r" b="b"/>
            <a:pathLst>
              <a:path w="1154919" h="1100323">
                <a:moveTo>
                  <a:pt x="0" y="0"/>
                </a:moveTo>
                <a:lnTo>
                  <a:pt x="1154919" y="0"/>
                </a:lnTo>
                <a:lnTo>
                  <a:pt x="1154919" y="1100322"/>
                </a:lnTo>
                <a:lnTo>
                  <a:pt x="0" y="11003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15851" y="1648533"/>
            <a:ext cx="1154919" cy="1288612"/>
          </a:xfrm>
          <a:custGeom>
            <a:avLst/>
            <a:gdLst/>
            <a:ahLst/>
            <a:cxnLst/>
            <a:rect l="l" t="t" r="r" b="b"/>
            <a:pathLst>
              <a:path w="1154919" h="1288612">
                <a:moveTo>
                  <a:pt x="0" y="0"/>
                </a:moveTo>
                <a:lnTo>
                  <a:pt x="1154919" y="0"/>
                </a:lnTo>
                <a:lnTo>
                  <a:pt x="1154919" y="1288612"/>
                </a:lnTo>
                <a:lnTo>
                  <a:pt x="0" y="1288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751388">
            <a:off x="-935829" y="-774598"/>
            <a:ext cx="3860617" cy="3924388"/>
          </a:xfrm>
          <a:custGeom>
            <a:avLst/>
            <a:gdLst/>
            <a:ahLst/>
            <a:cxnLst/>
            <a:rect l="l" t="t" r="r" b="b"/>
            <a:pathLst>
              <a:path w="3860617" h="3924388">
                <a:moveTo>
                  <a:pt x="0" y="0"/>
                </a:moveTo>
                <a:lnTo>
                  <a:pt x="3860618" y="0"/>
                </a:lnTo>
                <a:lnTo>
                  <a:pt x="3860618" y="3924389"/>
                </a:lnTo>
                <a:lnTo>
                  <a:pt x="0" y="39243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810636">
            <a:off x="4098343" y="477547"/>
            <a:ext cx="1157000" cy="1102305"/>
          </a:xfrm>
          <a:custGeom>
            <a:avLst/>
            <a:gdLst/>
            <a:ahLst/>
            <a:cxnLst/>
            <a:rect l="l" t="t" r="r" b="b"/>
            <a:pathLst>
              <a:path w="1157000" h="1102305">
                <a:moveTo>
                  <a:pt x="0" y="0"/>
                </a:moveTo>
                <a:lnTo>
                  <a:pt x="1156999" y="0"/>
                </a:lnTo>
                <a:lnTo>
                  <a:pt x="1156999" y="1102306"/>
                </a:lnTo>
                <a:lnTo>
                  <a:pt x="0" y="11023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727740">
            <a:off x="16836737" y="84732"/>
            <a:ext cx="1833980" cy="3561126"/>
          </a:xfrm>
          <a:custGeom>
            <a:avLst/>
            <a:gdLst/>
            <a:ahLst/>
            <a:cxnLst/>
            <a:rect l="l" t="t" r="r" b="b"/>
            <a:pathLst>
              <a:path w="1833980" h="3561126">
                <a:moveTo>
                  <a:pt x="0" y="0"/>
                </a:moveTo>
                <a:lnTo>
                  <a:pt x="1833980" y="0"/>
                </a:lnTo>
                <a:lnTo>
                  <a:pt x="1833980" y="3561126"/>
                </a:lnTo>
                <a:lnTo>
                  <a:pt x="0" y="35611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DB3D2A-E372-44BA-B1BC-91439D4C304D}"/>
              </a:ext>
            </a:extLst>
          </p:cNvPr>
          <p:cNvSpPr txBox="1"/>
          <p:nvPr/>
        </p:nvSpPr>
        <p:spPr>
          <a:xfrm>
            <a:off x="2819400" y="2285743"/>
            <a:ext cx="11935491" cy="4917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501F0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sz="4000" dirty="0">
                <a:solidFill>
                  <a:srgbClr val="501F0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Tiết học có gì vui?</a:t>
            </a:r>
            <a:endParaRPr lang="en-US" sz="4000" dirty="0">
              <a:solidFill>
                <a:srgbClr val="501F0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501F0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4000" dirty="0">
                <a:solidFill>
                  <a:srgbClr val="501F0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Hoạt động nào trong giờ học làm em thích nhất? </a:t>
            </a:r>
            <a:endParaRPr lang="en-US" sz="4000" dirty="0">
              <a:solidFill>
                <a:srgbClr val="501F0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501F0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vi-VN" sz="4000" dirty="0">
                <a:solidFill>
                  <a:srgbClr val="501F0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Em đã được biết thêm những bài đọc nào thuộc </a:t>
            </a:r>
            <a:r>
              <a:rPr lang="vi-VN" sz="4000" i="1" dirty="0">
                <a:solidFill>
                  <a:srgbClr val="501F0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chủ điểm măng non?</a:t>
            </a:r>
            <a:endParaRPr lang="en-US" sz="4000" dirty="0">
              <a:solidFill>
                <a:srgbClr val="501F0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501F0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vi-VN" sz="4000" dirty="0">
                <a:solidFill>
                  <a:srgbClr val="501F0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Sau bài học này, em sẽ hành động như thế nào? </a:t>
            </a:r>
            <a:endParaRPr lang="en-US" sz="4000" dirty="0">
              <a:solidFill>
                <a:srgbClr val="501F0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Animation Agree Sticker by Minto Inc.">
            <a:extLst>
              <a:ext uri="{FF2B5EF4-FFF2-40B4-BE49-F238E27FC236}">
                <a16:creationId xmlns:a16="http://schemas.microsoft.com/office/drawing/2014/main" id="{9B4E1B3A-630E-42AA-A483-35CA572A43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0" y="58293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03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E2CCA161-4A61-3EBC-A1E5-851525FAA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062" y="2976185"/>
            <a:ext cx="14265876" cy="4334631"/>
          </a:xfrm>
          <a:prstGeom prst="rect">
            <a:avLst/>
          </a:prstGeom>
        </p:spPr>
      </p:pic>
      <p:sp>
        <p:nvSpPr>
          <p:cNvPr id="6" name="Freeform 21">
            <a:extLst>
              <a:ext uri="{FF2B5EF4-FFF2-40B4-BE49-F238E27FC236}">
                <a16:creationId xmlns:a16="http://schemas.microsoft.com/office/drawing/2014/main" id="{137848FD-A87E-5125-AD82-8BB44AE30340}"/>
              </a:ext>
            </a:extLst>
          </p:cNvPr>
          <p:cNvSpPr/>
          <p:nvPr/>
        </p:nvSpPr>
        <p:spPr>
          <a:xfrm>
            <a:off x="13626548" y="5098775"/>
            <a:ext cx="4413021" cy="4898168"/>
          </a:xfrm>
          <a:custGeom>
            <a:avLst/>
            <a:gdLst/>
            <a:ahLst/>
            <a:cxnLst/>
            <a:rect l="l" t="t" r="r" b="b"/>
            <a:pathLst>
              <a:path w="1415097" h="1638318">
                <a:moveTo>
                  <a:pt x="0" y="0"/>
                </a:moveTo>
                <a:lnTo>
                  <a:pt x="1415097" y="0"/>
                </a:lnTo>
                <a:lnTo>
                  <a:pt x="1415097" y="1638318"/>
                </a:lnTo>
                <a:lnTo>
                  <a:pt x="0" y="1638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66479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Freeform 19">
            <a:extLst>
              <a:ext uri="{FF2B5EF4-FFF2-40B4-BE49-F238E27FC236}">
                <a16:creationId xmlns:a16="http://schemas.microsoft.com/office/drawing/2014/main" id="{96ED07DB-DFE8-F55A-53E8-3E68B05936DB}"/>
              </a:ext>
            </a:extLst>
          </p:cNvPr>
          <p:cNvSpPr/>
          <p:nvPr/>
        </p:nvSpPr>
        <p:spPr>
          <a:xfrm>
            <a:off x="6096000" y="6712379"/>
            <a:ext cx="5709234" cy="5782905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PA_文本框 2028">
            <a:extLst>
              <a:ext uri="{FF2B5EF4-FFF2-40B4-BE49-F238E27FC236}">
                <a16:creationId xmlns:a16="http://schemas.microsoft.com/office/drawing/2014/main" id="{5E8A8E87-109E-E190-2859-63905C7F74A3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688683" y="3121305"/>
            <a:ext cx="19126200" cy="378565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1828755" eaLnBrk="1" hangingPunct="1"/>
            <a:r>
              <a:rPr lang="en-US" altLang="zh-CN" sz="12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</a:t>
            </a:r>
            <a:r>
              <a:rPr lang="en-US" altLang="zh-CN" sz="12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12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2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endParaRPr lang="en-US" altLang="zh-CN" sz="12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1828755" eaLnBrk="1" hangingPunct="1"/>
            <a:r>
              <a:rPr lang="en-US" altLang="zh-CN" sz="1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Trao </a:t>
            </a:r>
            <a:r>
              <a:rPr lang="en-US" altLang="zh-CN" sz="1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altLang="zh-CN" sz="1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Em </a:t>
            </a:r>
            <a:r>
              <a:rPr lang="en-US" altLang="zh-CN" sz="1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1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altLang="zh-CN" sz="1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lang="zh-CN" altLang="en-US" sz="12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E9E6485D-39D1-7658-FD6A-B1156A0BE8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657356">
            <a:off x="1108808" y="715043"/>
            <a:ext cx="5623484" cy="2479902"/>
          </a:xfrm>
          <a:prstGeom prst="rect">
            <a:avLst/>
          </a:prstGeom>
        </p:spPr>
      </p:pic>
      <p:pic>
        <p:nvPicPr>
          <p:cNvPr id="8" name="Picture 32">
            <a:extLst>
              <a:ext uri="{FF2B5EF4-FFF2-40B4-BE49-F238E27FC236}">
                <a16:creationId xmlns:a16="http://schemas.microsoft.com/office/drawing/2014/main" id="{F96CD079-6A6F-4C5E-67BD-FE99EA203A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99183">
            <a:off x="824588" y="1162623"/>
            <a:ext cx="6182252" cy="206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0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28700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291231" y="-121698"/>
            <a:ext cx="14107626" cy="936285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7654" y="-360954"/>
            <a:ext cx="17650800" cy="375961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237421" y="5104572"/>
            <a:ext cx="7085726" cy="5182428"/>
          </a:xfrm>
          <a:prstGeom prst="rect">
            <a:avLst/>
          </a:prstGeom>
        </p:spPr>
      </p:pic>
      <p:pic>
        <p:nvPicPr>
          <p:cNvPr id="3" name="Picture 2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2B9B4F88-A320-3D45-2EA1-27263D581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116" y="1800225"/>
            <a:ext cx="8248104" cy="635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0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8D1EF42D-6353-4756-A9DB-1B4369CDC802}"/>
              </a:ext>
            </a:extLst>
          </p:cNvPr>
          <p:cNvGrpSpPr/>
          <p:nvPr/>
        </p:nvGrpSpPr>
        <p:grpSpPr>
          <a:xfrm>
            <a:off x="-92379" y="4637507"/>
            <a:ext cx="18472760" cy="5649494"/>
            <a:chOff x="-61586" y="3091671"/>
            <a:chExt cx="12315173" cy="3766329"/>
          </a:xfrm>
        </p:grpSpPr>
        <p:pic>
          <p:nvPicPr>
            <p:cNvPr id="2" name="图形 1">
              <a:extLst>
                <a:ext uri="{FF2B5EF4-FFF2-40B4-BE49-F238E27FC236}">
                  <a16:creationId xmlns:a16="http://schemas.microsoft.com/office/drawing/2014/main" id="{C7E67B6C-1A8B-4FF9-B3A5-41918125D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3091671"/>
              <a:ext cx="12192000" cy="1412905"/>
            </a:xfrm>
            <a:prstGeom prst="rect">
              <a:avLst/>
            </a:prstGeom>
            <a:effectLst>
              <a:outerShdw blurRad="12700" dist="127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形 18">
              <a:extLst>
                <a:ext uri="{FF2B5EF4-FFF2-40B4-BE49-F238E27FC236}">
                  <a16:creationId xmlns:a16="http://schemas.microsoft.com/office/drawing/2014/main" id="{68359D0F-DC2C-488D-BF45-12A131C87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990" r="990"/>
            <a:stretch>
              <a:fillRect/>
            </a:stretch>
          </p:blipFill>
          <p:spPr>
            <a:xfrm>
              <a:off x="0" y="4109318"/>
              <a:ext cx="12192000" cy="580147"/>
            </a:xfrm>
            <a:custGeom>
              <a:avLst/>
              <a:gdLst>
                <a:gd name="connsiteX0" fmla="*/ 0 w 12192000"/>
                <a:gd name="connsiteY0" fmla="*/ 0 h 580147"/>
                <a:gd name="connsiteX1" fmla="*/ 12192000 w 12192000"/>
                <a:gd name="connsiteY1" fmla="*/ 0 h 580147"/>
                <a:gd name="connsiteX2" fmla="*/ 12192000 w 12192000"/>
                <a:gd name="connsiteY2" fmla="*/ 580147 h 580147"/>
                <a:gd name="connsiteX3" fmla="*/ 0 w 12192000"/>
                <a:gd name="connsiteY3" fmla="*/ 580147 h 5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580147">
                  <a:moveTo>
                    <a:pt x="0" y="0"/>
                  </a:moveTo>
                  <a:lnTo>
                    <a:pt x="12192000" y="0"/>
                  </a:lnTo>
                  <a:lnTo>
                    <a:pt x="12192000" y="580147"/>
                  </a:lnTo>
                  <a:lnTo>
                    <a:pt x="0" y="580147"/>
                  </a:lnTo>
                  <a:close/>
                </a:path>
              </a:pathLst>
            </a:custGeom>
            <a:effectLst/>
          </p:spPr>
        </p:pic>
        <p:pic>
          <p:nvPicPr>
            <p:cNvPr id="3" name="图形 2">
              <a:extLst>
                <a:ext uri="{FF2B5EF4-FFF2-40B4-BE49-F238E27FC236}">
                  <a16:creationId xmlns:a16="http://schemas.microsoft.com/office/drawing/2014/main" id="{69B8EC36-E391-4A52-ACD9-AF2BA40B7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61586" y="4179063"/>
              <a:ext cx="12315173" cy="440656"/>
            </a:xfrm>
            <a:prstGeom prst="rect">
              <a:avLst/>
            </a:prstGeom>
            <a:effectLst/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id="{D1796016-B941-4733-8ED7-617EA2703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58455"/>
            <a:stretch>
              <a:fillRect/>
            </a:stretch>
          </p:blipFill>
          <p:spPr>
            <a:xfrm>
              <a:off x="0" y="4526132"/>
              <a:ext cx="12192000" cy="2331868"/>
            </a:xfrm>
            <a:custGeom>
              <a:avLst/>
              <a:gdLst>
                <a:gd name="connsiteX0" fmla="*/ 0 w 12192000"/>
                <a:gd name="connsiteY0" fmla="*/ 0 h 769768"/>
                <a:gd name="connsiteX1" fmla="*/ 12192000 w 12192000"/>
                <a:gd name="connsiteY1" fmla="*/ 0 h 769768"/>
                <a:gd name="connsiteX2" fmla="*/ 12192000 w 12192000"/>
                <a:gd name="connsiteY2" fmla="*/ 769768 h 769768"/>
                <a:gd name="connsiteX3" fmla="*/ 0 w 12192000"/>
                <a:gd name="connsiteY3" fmla="*/ 769768 h 76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769768">
                  <a:moveTo>
                    <a:pt x="0" y="0"/>
                  </a:moveTo>
                  <a:lnTo>
                    <a:pt x="12192000" y="0"/>
                  </a:lnTo>
                  <a:lnTo>
                    <a:pt x="12192000" y="769768"/>
                  </a:lnTo>
                  <a:lnTo>
                    <a:pt x="0" y="769768"/>
                  </a:lnTo>
                  <a:close/>
                </a:path>
              </a:pathLst>
            </a:custGeom>
            <a:effectLst/>
          </p:spPr>
        </p:pic>
      </p:grp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F624E0F-5ADC-4579-B434-86DD0AD89DCC}"/>
              </a:ext>
            </a:extLst>
          </p:cNvPr>
          <p:cNvSpPr/>
          <p:nvPr/>
        </p:nvSpPr>
        <p:spPr>
          <a:xfrm>
            <a:off x="901923" y="909652"/>
            <a:ext cx="16316325" cy="8467695"/>
          </a:xfrm>
          <a:prstGeom prst="roundRect">
            <a:avLst>
              <a:gd name="adj" fmla="val 10593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70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501F0C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Giáo viên mở một bài hát vui nhộn, học sinh sẽ chuyền quả bóng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501F0C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501F0C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 bạn nào </a:t>
            </a:r>
            <a:r>
              <a:rPr kumimoji="0" lang="vi-V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501F0C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nhac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501F0C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dừng thì bạn ấy đứng lên đọc một câu tục ngữ nói về ý chí, nghị lực.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5D3E24"/>
              </a:solidFill>
              <a:effectLst/>
              <a:uLnTx/>
              <a:uFillTx/>
              <a:latin typeface="Arial" panose="020B0604020202020204" pitchFamily="34" charset="0"/>
              <a:ea typeface="Bryndan Write"/>
              <a:cs typeface="Arial" panose="020B0604020202020204" pitchFamily="34" charset="0"/>
              <a:sym typeface="Bryndan Write"/>
            </a:endParaRPr>
          </a:p>
        </p:txBody>
      </p:sp>
      <p:pic>
        <p:nvPicPr>
          <p:cNvPr id="8" name="图形 7">
            <a:extLst>
              <a:ext uri="{FF2B5EF4-FFF2-40B4-BE49-F238E27FC236}">
                <a16:creationId xmlns:a16="http://schemas.microsoft.com/office/drawing/2014/main" id="{1756ECC9-83DE-457C-950A-C9F50CF375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630400" y="6421590"/>
            <a:ext cx="3842360" cy="3897745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41B31721-CCAC-4D35-AA19-DE0F1D2C63A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37" y="677562"/>
            <a:ext cx="2256023" cy="225602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A60F29E-1E02-4063-8AB1-F415C30BC30B}"/>
              </a:ext>
            </a:extLst>
          </p:cNvPr>
          <p:cNvSpPr/>
          <p:nvPr/>
        </p:nvSpPr>
        <p:spPr>
          <a:xfrm>
            <a:off x="5477576" y="1247751"/>
            <a:ext cx="8304398" cy="1326542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4800" dirty="0">
              <a:solidFill>
                <a:srgbClr val="FF0000"/>
              </a:solidFill>
              <a:latin typeface="Algerian" panose="04020705040A02060702" pitchFamily="82" charset="0"/>
              <a:ea typeface="Bryndan Write"/>
              <a:cs typeface="Arial" panose="020B0604020202020204" pitchFamily="34" charset="0"/>
              <a:sym typeface="Bryndan Write"/>
            </a:endParaRPr>
          </a:p>
          <a:p>
            <a:pPr algn="ctr" defTabSz="1371600"/>
            <a:r>
              <a:rPr lang="en-US" sz="5400" dirty="0" err="1">
                <a:solidFill>
                  <a:srgbClr val="FF0000"/>
                </a:solidFill>
                <a:latin typeface="Algerian" panose="04020705040A02060702" pitchFamily="82" charset="0"/>
                <a:ea typeface="Bryndan Write"/>
                <a:cs typeface="Arial" panose="020B0604020202020204" pitchFamily="34" charset="0"/>
                <a:sym typeface="Bryndan Write"/>
              </a:rPr>
              <a:t>Trò</a:t>
            </a:r>
            <a:r>
              <a:rPr lang="en-US" sz="5400" dirty="0">
                <a:solidFill>
                  <a:srgbClr val="FF0000"/>
                </a:solidFill>
                <a:latin typeface="Algerian" panose="04020705040A02060702" pitchFamily="82" charset="0"/>
                <a:ea typeface="Bryndan Write"/>
                <a:cs typeface="Arial" panose="020B0604020202020204" pitchFamily="34" charset="0"/>
                <a:sym typeface="Bryndan Write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lgerian" panose="04020705040A02060702" pitchFamily="82" charset="0"/>
                <a:ea typeface="Bryndan Write"/>
                <a:cs typeface="Arial" panose="020B0604020202020204" pitchFamily="34" charset="0"/>
                <a:sym typeface="Bryndan Write"/>
              </a:rPr>
              <a:t>chơi</a:t>
            </a:r>
            <a:r>
              <a:rPr lang="en-US" sz="5400" dirty="0">
                <a:solidFill>
                  <a:srgbClr val="FF0000"/>
                </a:solidFill>
                <a:latin typeface="Algerian" panose="04020705040A02060702" pitchFamily="82" charset="0"/>
                <a:ea typeface="Bryndan Write"/>
                <a:cs typeface="Arial" panose="020B0604020202020204" pitchFamily="34" charset="0"/>
                <a:sym typeface="Bryndan Write"/>
              </a:rPr>
              <a:t>: </a:t>
            </a:r>
            <a:r>
              <a:rPr lang="en-US" sz="5400" dirty="0" err="1">
                <a:solidFill>
                  <a:srgbClr val="FF0000"/>
                </a:solidFill>
                <a:latin typeface="Algerian" panose="04020705040A02060702" pitchFamily="82" charset="0"/>
                <a:ea typeface="Bryndan Write"/>
                <a:cs typeface="Arial" panose="020B0604020202020204" pitchFamily="34" charset="0"/>
                <a:sym typeface="Bryndan Write"/>
              </a:rPr>
              <a:t>Truyền</a:t>
            </a:r>
            <a:r>
              <a:rPr lang="en-US" sz="5400" dirty="0">
                <a:solidFill>
                  <a:srgbClr val="FF0000"/>
                </a:solidFill>
                <a:latin typeface="Algerian" panose="04020705040A02060702" pitchFamily="82" charset="0"/>
                <a:ea typeface="Bryndan Write"/>
                <a:cs typeface="Arial" panose="020B0604020202020204" pitchFamily="34" charset="0"/>
                <a:sym typeface="Bryndan Write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lgerian" panose="04020705040A02060702" pitchFamily="82" charset="0"/>
                <a:ea typeface="Bryndan Write"/>
                <a:cs typeface="Arial" panose="020B0604020202020204" pitchFamily="34" charset="0"/>
                <a:sym typeface="Bryndan Write"/>
              </a:rPr>
              <a:t>bóng</a:t>
            </a:r>
            <a:endParaRPr lang="en-US" sz="5400" dirty="0">
              <a:solidFill>
                <a:srgbClr val="FF0000"/>
              </a:solidFill>
              <a:latin typeface="Algerian" panose="04020705040A02060702" pitchFamily="82" charset="0"/>
              <a:ea typeface="Bryndan Write"/>
              <a:cs typeface="Arial" panose="020B0604020202020204" pitchFamily="34" charset="0"/>
              <a:sym typeface="Bryndan Write"/>
            </a:endParaRPr>
          </a:p>
          <a:p>
            <a:pPr algn="ctr" defTabSz="1371600"/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710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hệ mặt trời">
            <a:hlinkClick r:id="" action="ppaction://media"/>
            <a:extLst>
              <a:ext uri="{FF2B5EF4-FFF2-40B4-BE49-F238E27FC236}">
                <a16:creationId xmlns:a16="http://schemas.microsoft.com/office/drawing/2014/main" id="{7FF53CBB-7F84-4265-A7FF-AB54FE9996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52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85ECD-6A92-D7FC-0783-FE426955C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D9309D9-75F7-5794-F136-701E873A02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4"/>
          <a:stretch/>
        </p:blipFill>
        <p:spPr>
          <a:xfrm>
            <a:off x="0" y="1923"/>
            <a:ext cx="18287970" cy="102850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1A78FA-FEDF-6D92-4B9F-542FEA1BB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440077" y="2805680"/>
            <a:ext cx="5703815" cy="748132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7CDB12-7ADB-B17E-D547-0AC4C81BC2C0}"/>
              </a:ext>
            </a:extLst>
          </p:cNvPr>
          <p:cNvSpPr/>
          <p:nvPr/>
        </p:nvSpPr>
        <p:spPr>
          <a:xfrm>
            <a:off x="5220667" y="2130879"/>
            <a:ext cx="12468707" cy="60252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SG" sz="2700">
              <a:solidFill>
                <a:srgbClr val="F5EAD8"/>
              </a:solidFill>
              <a:latin typeface="Arial"/>
            </a:endParaRPr>
          </a:p>
        </p:txBody>
      </p:sp>
      <p:pic>
        <p:nvPicPr>
          <p:cNvPr id="5" name="Picture 4" descr="Purple and white text on a black background&#10;&#10;AI-generated content may be incorrect.">
            <a:extLst>
              <a:ext uri="{FF2B5EF4-FFF2-40B4-BE49-F238E27FC236}">
                <a16:creationId xmlns:a16="http://schemas.microsoft.com/office/drawing/2014/main" id="{79581953-5B15-5D76-8D8D-601155CEB6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423" y="1346060"/>
            <a:ext cx="15115619" cy="765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4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6565617" y="-1614385"/>
            <a:ext cx="9559336" cy="13515771"/>
          </a:xfrm>
          <a:custGeom>
            <a:avLst/>
            <a:gdLst/>
            <a:ahLst/>
            <a:cxnLst/>
            <a:rect l="l" t="t" r="r" b="b"/>
            <a:pathLst>
              <a:path w="9559336" h="13515771">
                <a:moveTo>
                  <a:pt x="0" y="0"/>
                </a:moveTo>
                <a:lnTo>
                  <a:pt x="9559336" y="0"/>
                </a:lnTo>
                <a:lnTo>
                  <a:pt x="9559336" y="13515770"/>
                </a:lnTo>
                <a:lnTo>
                  <a:pt x="0" y="135157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36C6231E-0A54-402D-848D-75DB3CA5A1B0}"/>
              </a:ext>
            </a:extLst>
          </p:cNvPr>
          <p:cNvSpPr/>
          <p:nvPr/>
        </p:nvSpPr>
        <p:spPr>
          <a:xfrm>
            <a:off x="1295400" y="1641951"/>
            <a:ext cx="15925799" cy="6625749"/>
          </a:xfrm>
          <a:custGeom>
            <a:avLst/>
            <a:gdLst/>
            <a:ahLst/>
            <a:cxnLst/>
            <a:rect l="l" t="t" r="r" b="b"/>
            <a:pathLst>
              <a:path w="12786533" h="6625749">
                <a:moveTo>
                  <a:pt x="0" y="0"/>
                </a:moveTo>
                <a:lnTo>
                  <a:pt x="12786534" y="0"/>
                </a:lnTo>
                <a:lnTo>
                  <a:pt x="12786534" y="6625749"/>
                </a:lnTo>
                <a:lnTo>
                  <a:pt x="0" y="66257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491864" y="3276088"/>
            <a:ext cx="11727447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40"/>
              </a:lnSpc>
            </a:pPr>
            <a:r>
              <a:rPr lang="en-US" sz="6000" b="1" kern="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6000" b="1" kern="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6000" b="1" kern="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</a:t>
            </a:r>
          </a:p>
          <a:p>
            <a:pPr algn="ctr">
              <a:lnSpc>
                <a:spcPts val="7040"/>
              </a:lnSpc>
            </a:pPr>
            <a:r>
              <a:rPr lang="vi-VN" sz="6000" kern="0" dirty="0">
                <a:solidFill>
                  <a:srgbClr val="501F0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 hiểu thông tin về một số câu chuyện, bài văn, thơ, kịch,...</a:t>
            </a:r>
            <a:endParaRPr lang="en-US" sz="41300" dirty="0">
              <a:solidFill>
                <a:srgbClr val="501F0C"/>
              </a:solidFill>
              <a:latin typeface="Arial" panose="020B0604020202020204" pitchFamily="34" charset="0"/>
              <a:ea typeface="Bryndan Write"/>
              <a:cs typeface="Arial" panose="020B0604020202020204" pitchFamily="34" charset="0"/>
              <a:sym typeface="Bryndan Write"/>
            </a:endParaRPr>
          </a:p>
        </p:txBody>
      </p:sp>
      <p:sp>
        <p:nvSpPr>
          <p:cNvPr id="5" name="Freeform 5"/>
          <p:cNvSpPr/>
          <p:nvPr/>
        </p:nvSpPr>
        <p:spPr>
          <a:xfrm rot="-1770339">
            <a:off x="2174684" y="376829"/>
            <a:ext cx="1638071" cy="1560635"/>
          </a:xfrm>
          <a:custGeom>
            <a:avLst/>
            <a:gdLst/>
            <a:ahLst/>
            <a:cxnLst/>
            <a:rect l="l" t="t" r="r" b="b"/>
            <a:pathLst>
              <a:path w="1638071" h="1560635">
                <a:moveTo>
                  <a:pt x="0" y="0"/>
                </a:moveTo>
                <a:lnTo>
                  <a:pt x="1638071" y="0"/>
                </a:lnTo>
                <a:lnTo>
                  <a:pt x="1638071" y="1560636"/>
                </a:lnTo>
                <a:lnTo>
                  <a:pt x="0" y="15606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0346937">
            <a:off x="14419248" y="6053861"/>
            <a:ext cx="3674205" cy="4427676"/>
          </a:xfrm>
          <a:custGeom>
            <a:avLst/>
            <a:gdLst/>
            <a:ahLst/>
            <a:cxnLst/>
            <a:rect l="l" t="t" r="r" b="b"/>
            <a:pathLst>
              <a:path w="4511084" h="5683256">
                <a:moveTo>
                  <a:pt x="4511084" y="0"/>
                </a:moveTo>
                <a:lnTo>
                  <a:pt x="0" y="0"/>
                </a:lnTo>
                <a:lnTo>
                  <a:pt x="0" y="5683256"/>
                </a:lnTo>
                <a:lnTo>
                  <a:pt x="4511084" y="5683256"/>
                </a:lnTo>
                <a:lnTo>
                  <a:pt x="451108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043394" y="2599443"/>
            <a:ext cx="1948183" cy="2944966"/>
          </a:xfrm>
          <a:custGeom>
            <a:avLst/>
            <a:gdLst/>
            <a:ahLst/>
            <a:cxnLst/>
            <a:rect l="l" t="t" r="r" b="b"/>
            <a:pathLst>
              <a:path w="1833980" h="3561126">
                <a:moveTo>
                  <a:pt x="0" y="0"/>
                </a:moveTo>
                <a:lnTo>
                  <a:pt x="1833980" y="0"/>
                </a:lnTo>
                <a:lnTo>
                  <a:pt x="1833980" y="3561126"/>
                </a:lnTo>
                <a:lnTo>
                  <a:pt x="0" y="35611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2" descr="Super Rainbow Sticker">
            <a:extLst>
              <a:ext uri="{FF2B5EF4-FFF2-40B4-BE49-F238E27FC236}">
                <a16:creationId xmlns:a16="http://schemas.microsoft.com/office/drawing/2014/main" id="{570027CF-867D-4613-AB89-A63DD88F77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8507" y="5534082"/>
            <a:ext cx="4830057" cy="483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47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35125">
            <a:off x="1165391" y="2434220"/>
            <a:ext cx="9559336" cy="13515771"/>
          </a:xfrm>
          <a:custGeom>
            <a:avLst/>
            <a:gdLst/>
            <a:ahLst/>
            <a:cxnLst/>
            <a:rect l="l" t="t" r="r" b="b"/>
            <a:pathLst>
              <a:path w="9559336" h="13515771">
                <a:moveTo>
                  <a:pt x="0" y="0"/>
                </a:moveTo>
                <a:lnTo>
                  <a:pt x="9559336" y="0"/>
                </a:lnTo>
                <a:lnTo>
                  <a:pt x="9559336" y="13515771"/>
                </a:lnTo>
                <a:lnTo>
                  <a:pt x="0" y="135157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6840821" y="5600802"/>
            <a:ext cx="9559336" cy="13515771"/>
          </a:xfrm>
          <a:custGeom>
            <a:avLst/>
            <a:gdLst/>
            <a:ahLst/>
            <a:cxnLst/>
            <a:rect l="l" t="t" r="r" b="b"/>
            <a:pathLst>
              <a:path w="9559336" h="13515771">
                <a:moveTo>
                  <a:pt x="0" y="0"/>
                </a:moveTo>
                <a:lnTo>
                  <a:pt x="9559336" y="0"/>
                </a:lnTo>
                <a:lnTo>
                  <a:pt x="9559336" y="13515771"/>
                </a:lnTo>
                <a:lnTo>
                  <a:pt x="0" y="135157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50733" y="2632551"/>
            <a:ext cx="12786533" cy="6625749"/>
          </a:xfrm>
          <a:custGeom>
            <a:avLst/>
            <a:gdLst/>
            <a:ahLst/>
            <a:cxnLst/>
            <a:rect l="l" t="t" r="r" b="b"/>
            <a:pathLst>
              <a:path w="12786533" h="6625749">
                <a:moveTo>
                  <a:pt x="0" y="0"/>
                </a:moveTo>
                <a:lnTo>
                  <a:pt x="12786534" y="0"/>
                </a:lnTo>
                <a:lnTo>
                  <a:pt x="12786534" y="6625749"/>
                </a:lnTo>
                <a:lnTo>
                  <a:pt x="0" y="66257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73274" y="6755313"/>
            <a:ext cx="1154919" cy="1100323"/>
          </a:xfrm>
          <a:custGeom>
            <a:avLst/>
            <a:gdLst/>
            <a:ahLst/>
            <a:cxnLst/>
            <a:rect l="l" t="t" r="r" b="b"/>
            <a:pathLst>
              <a:path w="1154919" h="1100323">
                <a:moveTo>
                  <a:pt x="0" y="0"/>
                </a:moveTo>
                <a:lnTo>
                  <a:pt x="1154919" y="0"/>
                </a:lnTo>
                <a:lnTo>
                  <a:pt x="1154919" y="1100322"/>
                </a:lnTo>
                <a:lnTo>
                  <a:pt x="0" y="11003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59807" y="3356194"/>
            <a:ext cx="1154919" cy="1288612"/>
          </a:xfrm>
          <a:custGeom>
            <a:avLst/>
            <a:gdLst/>
            <a:ahLst/>
            <a:cxnLst/>
            <a:rect l="l" t="t" r="r" b="b"/>
            <a:pathLst>
              <a:path w="1154919" h="1288612">
                <a:moveTo>
                  <a:pt x="0" y="0"/>
                </a:moveTo>
                <a:lnTo>
                  <a:pt x="1154919" y="0"/>
                </a:lnTo>
                <a:lnTo>
                  <a:pt x="1154919" y="1288612"/>
                </a:lnTo>
                <a:lnTo>
                  <a:pt x="0" y="1288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964446" y="1165538"/>
            <a:ext cx="10961353" cy="9220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40"/>
              </a:lnSpc>
            </a:pPr>
            <a:r>
              <a:rPr lang="en-US" sz="8000" b="1" dirty="0" err="1">
                <a:solidFill>
                  <a:srgbClr val="FF0000"/>
                </a:solidFill>
                <a:latin typeface="Bookman Old Style" panose="02050604050505020204" pitchFamily="18" charset="0"/>
                <a:ea typeface="Bryndan Write"/>
                <a:cs typeface="Arial" panose="020B0604020202020204" pitchFamily="34" charset="0"/>
                <a:sym typeface="Bryndan Write"/>
              </a:rPr>
              <a:t>Giới</a:t>
            </a:r>
            <a:r>
              <a:rPr lang="en-US" sz="8000" b="1" dirty="0">
                <a:solidFill>
                  <a:srgbClr val="FF0000"/>
                </a:solidFill>
                <a:latin typeface="Bookman Old Style" panose="02050604050505020204" pitchFamily="18" charset="0"/>
                <a:ea typeface="Bryndan Write"/>
                <a:cs typeface="Arial" panose="020B0604020202020204" pitchFamily="34" charset="0"/>
                <a:sym typeface="Bryndan Write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Bookman Old Style" panose="02050604050505020204" pitchFamily="18" charset="0"/>
                <a:ea typeface="Bryndan Write"/>
                <a:cs typeface="Arial" panose="020B0604020202020204" pitchFamily="34" charset="0"/>
                <a:sym typeface="Bryndan Write"/>
              </a:rPr>
              <a:t>thiệu</a:t>
            </a:r>
            <a:r>
              <a:rPr lang="en-US" sz="8000" b="1" dirty="0">
                <a:solidFill>
                  <a:srgbClr val="FF0000"/>
                </a:solidFill>
                <a:latin typeface="Bookman Old Style" panose="02050604050505020204" pitchFamily="18" charset="0"/>
                <a:ea typeface="Bryndan Write"/>
                <a:cs typeface="Arial" panose="020B0604020202020204" pitchFamily="34" charset="0"/>
                <a:sym typeface="Bryndan Write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Bookman Old Style" panose="02050604050505020204" pitchFamily="18" charset="0"/>
                <a:ea typeface="Bryndan Write"/>
                <a:cs typeface="Arial" panose="020B0604020202020204" pitchFamily="34" charset="0"/>
                <a:sym typeface="Bryndan Write"/>
              </a:rPr>
              <a:t>tác</a:t>
            </a:r>
            <a:r>
              <a:rPr lang="en-US" sz="8000" b="1" dirty="0">
                <a:solidFill>
                  <a:srgbClr val="FF0000"/>
                </a:solidFill>
                <a:latin typeface="Bookman Old Style" panose="02050604050505020204" pitchFamily="18" charset="0"/>
                <a:ea typeface="Bryndan Write"/>
                <a:cs typeface="Arial" panose="020B0604020202020204" pitchFamily="34" charset="0"/>
                <a:sym typeface="Bryndan Write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Bookman Old Style" panose="02050604050505020204" pitchFamily="18" charset="0"/>
                <a:ea typeface="Bryndan Write"/>
                <a:cs typeface="Arial" panose="020B0604020202020204" pitchFamily="34" charset="0"/>
                <a:sym typeface="Bryndan Write"/>
              </a:rPr>
              <a:t>phẩm</a:t>
            </a:r>
            <a:r>
              <a:rPr lang="en-US" sz="8000" b="1" dirty="0">
                <a:solidFill>
                  <a:srgbClr val="FF0000"/>
                </a:solidFill>
                <a:latin typeface="Bookman Old Style" panose="02050604050505020204" pitchFamily="18" charset="0"/>
                <a:ea typeface="Bryndan Write"/>
                <a:cs typeface="Arial" panose="020B0604020202020204" pitchFamily="34" charset="0"/>
                <a:sym typeface="Bryndan Write"/>
              </a:rPr>
              <a:t>:</a:t>
            </a:r>
          </a:p>
        </p:txBody>
      </p:sp>
      <p:sp>
        <p:nvSpPr>
          <p:cNvPr id="8" name="Freeform 8"/>
          <p:cNvSpPr/>
          <p:nvPr/>
        </p:nvSpPr>
        <p:spPr>
          <a:xfrm rot="1751388">
            <a:off x="-935829" y="-774598"/>
            <a:ext cx="3860617" cy="3924388"/>
          </a:xfrm>
          <a:custGeom>
            <a:avLst/>
            <a:gdLst/>
            <a:ahLst/>
            <a:cxnLst/>
            <a:rect l="l" t="t" r="r" b="b"/>
            <a:pathLst>
              <a:path w="3860617" h="3924388">
                <a:moveTo>
                  <a:pt x="0" y="0"/>
                </a:moveTo>
                <a:lnTo>
                  <a:pt x="3860618" y="0"/>
                </a:lnTo>
                <a:lnTo>
                  <a:pt x="3860618" y="3924389"/>
                </a:lnTo>
                <a:lnTo>
                  <a:pt x="0" y="39243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810636">
            <a:off x="4098343" y="477547"/>
            <a:ext cx="1157000" cy="1102305"/>
          </a:xfrm>
          <a:custGeom>
            <a:avLst/>
            <a:gdLst/>
            <a:ahLst/>
            <a:cxnLst/>
            <a:rect l="l" t="t" r="r" b="b"/>
            <a:pathLst>
              <a:path w="1157000" h="1102305">
                <a:moveTo>
                  <a:pt x="0" y="0"/>
                </a:moveTo>
                <a:lnTo>
                  <a:pt x="1156999" y="0"/>
                </a:lnTo>
                <a:lnTo>
                  <a:pt x="1156999" y="1102306"/>
                </a:lnTo>
                <a:lnTo>
                  <a:pt x="0" y="11023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727740">
            <a:off x="16849257" y="1532646"/>
            <a:ext cx="1833980" cy="3561126"/>
          </a:xfrm>
          <a:custGeom>
            <a:avLst/>
            <a:gdLst/>
            <a:ahLst/>
            <a:cxnLst/>
            <a:rect l="l" t="t" r="r" b="b"/>
            <a:pathLst>
              <a:path w="1833980" h="3561126">
                <a:moveTo>
                  <a:pt x="0" y="0"/>
                </a:moveTo>
                <a:lnTo>
                  <a:pt x="1833980" y="0"/>
                </a:lnTo>
                <a:lnTo>
                  <a:pt x="1833980" y="3561126"/>
                </a:lnTo>
                <a:lnTo>
                  <a:pt x="0" y="35611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DB3D2A-E372-44BA-B1BC-91439D4C304D}"/>
              </a:ext>
            </a:extLst>
          </p:cNvPr>
          <p:cNvSpPr txBox="1"/>
          <p:nvPr/>
        </p:nvSpPr>
        <p:spPr>
          <a:xfrm>
            <a:off x="3787103" y="3228652"/>
            <a:ext cx="11493444" cy="5250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65430">
              <a:lnSpc>
                <a:spcPct val="150000"/>
              </a:lnSpc>
              <a:spcAft>
                <a:spcPts val="800"/>
              </a:spcAft>
              <a:tabLst>
                <a:tab pos="832485" algn="l"/>
              </a:tabLst>
            </a:pPr>
            <a:r>
              <a:rPr lang="en-US" sz="4400" dirty="0">
                <a:solidFill>
                  <a:srgbClr val="501F0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T</a:t>
            </a:r>
            <a:r>
              <a:rPr lang="vi-VN" sz="4400" dirty="0">
                <a:solidFill>
                  <a:srgbClr val="501F0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ác phẩm</a:t>
            </a:r>
            <a:r>
              <a:rPr lang="en-US" sz="4400" dirty="0">
                <a:solidFill>
                  <a:srgbClr val="501F0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501F0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solidFill>
                  <a:srgbClr val="501F0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501F0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vi-VN" sz="4400" dirty="0">
                <a:solidFill>
                  <a:srgbClr val="501F0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gì</a:t>
            </a:r>
            <a:r>
              <a:rPr lang="en-US" sz="4400" dirty="0">
                <a:solidFill>
                  <a:srgbClr val="501F0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r>
              <a:rPr lang="vi-VN" sz="4400" dirty="0">
                <a:solidFill>
                  <a:srgbClr val="501F0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400" dirty="0">
              <a:solidFill>
                <a:srgbClr val="501F0C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265430">
              <a:lnSpc>
                <a:spcPct val="150000"/>
              </a:lnSpc>
              <a:spcAft>
                <a:spcPts val="800"/>
              </a:spcAft>
              <a:tabLst>
                <a:tab pos="832485" algn="l"/>
              </a:tabLst>
            </a:pPr>
            <a:r>
              <a:rPr lang="en-US" sz="4400" dirty="0">
                <a:solidFill>
                  <a:srgbClr val="501F0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T</a:t>
            </a:r>
            <a:r>
              <a:rPr lang="vi-VN" sz="4400" dirty="0">
                <a:solidFill>
                  <a:srgbClr val="501F0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ác phẩm đó nói về ai (hoặc về điều gì)</a:t>
            </a:r>
            <a:endParaRPr lang="en-US" sz="4400" dirty="0">
              <a:solidFill>
                <a:srgbClr val="501F0C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265430">
              <a:lnSpc>
                <a:spcPct val="150000"/>
              </a:lnSpc>
              <a:spcAft>
                <a:spcPts val="800"/>
              </a:spcAft>
              <a:tabLst>
                <a:tab pos="832485" algn="l"/>
              </a:tabLst>
            </a:pPr>
            <a:r>
              <a:rPr lang="en-US" sz="4400" dirty="0">
                <a:solidFill>
                  <a:srgbClr val="501F0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vi-VN" sz="4400" dirty="0">
                <a:solidFill>
                  <a:srgbClr val="501F0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chuyện, tác phẩm đó có những chi tiết (biểu hiện) nào thể hiện ý chí nghị lực (của nhân vật)?</a:t>
            </a:r>
            <a:endParaRPr lang="en-US" sz="3600" dirty="0">
              <a:solidFill>
                <a:srgbClr val="501F0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Sticker by KdeeStix">
            <a:extLst>
              <a:ext uri="{FF2B5EF4-FFF2-40B4-BE49-F238E27FC236}">
                <a16:creationId xmlns:a16="http://schemas.microsoft.com/office/drawing/2014/main" id="{7FD4B4CE-BFE4-43C6-9A0F-B2AD7D3838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225973" y="7180000"/>
            <a:ext cx="4253878" cy="289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6565617" y="-1614385"/>
            <a:ext cx="9559336" cy="13515771"/>
          </a:xfrm>
          <a:custGeom>
            <a:avLst/>
            <a:gdLst/>
            <a:ahLst/>
            <a:cxnLst/>
            <a:rect l="l" t="t" r="r" b="b"/>
            <a:pathLst>
              <a:path w="9559336" h="13515771">
                <a:moveTo>
                  <a:pt x="0" y="0"/>
                </a:moveTo>
                <a:lnTo>
                  <a:pt x="9559336" y="0"/>
                </a:lnTo>
                <a:lnTo>
                  <a:pt x="9559336" y="13515770"/>
                </a:lnTo>
                <a:lnTo>
                  <a:pt x="0" y="135157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36C6231E-0A54-402D-848D-75DB3CA5A1B0}"/>
              </a:ext>
            </a:extLst>
          </p:cNvPr>
          <p:cNvSpPr/>
          <p:nvPr/>
        </p:nvSpPr>
        <p:spPr>
          <a:xfrm>
            <a:off x="1295400" y="1562100"/>
            <a:ext cx="15925799" cy="6625749"/>
          </a:xfrm>
          <a:custGeom>
            <a:avLst/>
            <a:gdLst/>
            <a:ahLst/>
            <a:cxnLst/>
            <a:rect l="l" t="t" r="r" b="b"/>
            <a:pathLst>
              <a:path w="12786533" h="6625749">
                <a:moveTo>
                  <a:pt x="0" y="0"/>
                </a:moveTo>
                <a:lnTo>
                  <a:pt x="12786534" y="0"/>
                </a:lnTo>
                <a:lnTo>
                  <a:pt x="12786534" y="6625749"/>
                </a:lnTo>
                <a:lnTo>
                  <a:pt x="0" y="66257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491864" y="3276088"/>
            <a:ext cx="11727447" cy="2731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40"/>
              </a:lnSpc>
            </a:pPr>
            <a:r>
              <a:rPr lang="en-US" sz="6000" b="1" kern="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6000" b="1" kern="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6000" b="1" kern="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</a:t>
            </a:r>
          </a:p>
          <a:p>
            <a:pPr algn="ctr">
              <a:lnSpc>
                <a:spcPts val="7040"/>
              </a:lnSpc>
            </a:pPr>
            <a:r>
              <a:rPr lang="vi-VN" sz="6000" dirty="0">
                <a:solidFill>
                  <a:srgbClr val="501F0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Trao đổi về nội dung tác phẩm được giới thiệu</a:t>
            </a:r>
            <a:r>
              <a:rPr lang="en-US" sz="6000" dirty="0">
                <a:solidFill>
                  <a:srgbClr val="501F0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600" dirty="0">
              <a:solidFill>
                <a:srgbClr val="501F0C"/>
              </a:solidFill>
              <a:ea typeface="Bryndan Write"/>
              <a:cs typeface="Arial" panose="020B0604020202020204" pitchFamily="34" charset="0"/>
              <a:sym typeface="Bryndan Write"/>
            </a:endParaRPr>
          </a:p>
        </p:txBody>
      </p:sp>
      <p:sp>
        <p:nvSpPr>
          <p:cNvPr id="5" name="Freeform 5"/>
          <p:cNvSpPr/>
          <p:nvPr/>
        </p:nvSpPr>
        <p:spPr>
          <a:xfrm rot="-1770339">
            <a:off x="2174684" y="376829"/>
            <a:ext cx="1638071" cy="1560635"/>
          </a:xfrm>
          <a:custGeom>
            <a:avLst/>
            <a:gdLst/>
            <a:ahLst/>
            <a:cxnLst/>
            <a:rect l="l" t="t" r="r" b="b"/>
            <a:pathLst>
              <a:path w="1638071" h="1560635">
                <a:moveTo>
                  <a:pt x="0" y="0"/>
                </a:moveTo>
                <a:lnTo>
                  <a:pt x="1638071" y="0"/>
                </a:lnTo>
                <a:lnTo>
                  <a:pt x="1638071" y="1560636"/>
                </a:lnTo>
                <a:lnTo>
                  <a:pt x="0" y="15606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0346937">
            <a:off x="14419248" y="6053861"/>
            <a:ext cx="3674205" cy="4427676"/>
          </a:xfrm>
          <a:custGeom>
            <a:avLst/>
            <a:gdLst/>
            <a:ahLst/>
            <a:cxnLst/>
            <a:rect l="l" t="t" r="r" b="b"/>
            <a:pathLst>
              <a:path w="4511084" h="5683256">
                <a:moveTo>
                  <a:pt x="4511084" y="0"/>
                </a:moveTo>
                <a:lnTo>
                  <a:pt x="0" y="0"/>
                </a:lnTo>
                <a:lnTo>
                  <a:pt x="0" y="5683256"/>
                </a:lnTo>
                <a:lnTo>
                  <a:pt x="4511084" y="5683256"/>
                </a:lnTo>
                <a:lnTo>
                  <a:pt x="451108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043394" y="2599443"/>
            <a:ext cx="1948183" cy="2944966"/>
          </a:xfrm>
          <a:custGeom>
            <a:avLst/>
            <a:gdLst/>
            <a:ahLst/>
            <a:cxnLst/>
            <a:rect l="l" t="t" r="r" b="b"/>
            <a:pathLst>
              <a:path w="1833980" h="3561126">
                <a:moveTo>
                  <a:pt x="0" y="0"/>
                </a:moveTo>
                <a:lnTo>
                  <a:pt x="1833980" y="0"/>
                </a:lnTo>
                <a:lnTo>
                  <a:pt x="1833980" y="3561126"/>
                </a:lnTo>
                <a:lnTo>
                  <a:pt x="0" y="35611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0F78A442-FADB-4A70-83AD-2A3A149282F6}"/>
              </a:ext>
            </a:extLst>
          </p:cNvPr>
          <p:cNvSpPr/>
          <p:nvPr/>
        </p:nvSpPr>
        <p:spPr>
          <a:xfrm>
            <a:off x="856613" y="5768120"/>
            <a:ext cx="3622335" cy="3821299"/>
          </a:xfrm>
          <a:custGeom>
            <a:avLst/>
            <a:gdLst/>
            <a:ahLst/>
            <a:cxnLst/>
            <a:rect l="l" t="t" r="r" b="b"/>
            <a:pathLst>
              <a:path w="3586734" h="4114800">
                <a:moveTo>
                  <a:pt x="0" y="0"/>
                </a:moveTo>
                <a:lnTo>
                  <a:pt x="3586734" y="0"/>
                </a:lnTo>
                <a:lnTo>
                  <a:pt x="35867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534263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自定义 32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EA570"/>
      </a:accent1>
      <a:accent2>
        <a:srgbClr val="4EA570"/>
      </a:accent2>
      <a:accent3>
        <a:srgbClr val="4EA570"/>
      </a:accent3>
      <a:accent4>
        <a:srgbClr val="4EA570"/>
      </a:accent4>
      <a:accent5>
        <a:srgbClr val="4EA570"/>
      </a:accent5>
      <a:accent6>
        <a:srgbClr val="4EA57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4EA57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191</Words>
  <Application>Microsoft Office PowerPoint</Application>
  <PresentationFormat>Custom</PresentationFormat>
  <Paragraphs>27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14</vt:i4>
      </vt:variant>
    </vt:vector>
  </HeadingPairs>
  <TitlesOfParts>
    <vt:vector size="36" baseType="lpstr">
      <vt:lpstr>Bookman Old Style</vt:lpstr>
      <vt:lpstr>Aptos</vt:lpstr>
      <vt:lpstr>Arial</vt:lpstr>
      <vt:lpstr>Bryndan Write</vt:lpstr>
      <vt:lpstr>等线</vt:lpstr>
      <vt:lpstr>等线 Light</vt:lpstr>
      <vt:lpstr>Times New Roman</vt:lpstr>
      <vt:lpstr>Cambria</vt:lpstr>
      <vt:lpstr>Italic</vt:lpstr>
      <vt:lpstr>Calibri</vt:lpstr>
      <vt:lpstr>Arial-Rounded</vt:lpstr>
      <vt:lpstr>Algerian</vt:lpstr>
      <vt:lpstr>Calibri Light</vt:lpstr>
      <vt:lpstr>Caveat Brush</vt:lpstr>
      <vt:lpstr>Office Theme</vt:lpstr>
      <vt:lpstr>Default Design</vt:lpstr>
      <vt:lpstr>3_Office Theme</vt:lpstr>
      <vt:lpstr>1_Office Theme</vt:lpstr>
      <vt:lpstr>2_Office Theme</vt:lpstr>
      <vt:lpstr>1_Office 主题​​</vt:lpstr>
      <vt:lpstr>Office 主题​​</vt:lpstr>
      <vt:lpstr>Kawaii Bubble Tea Bran MK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Cute Pastel Group Project Presentation</dc:title>
  <dc:creator>FPT SHOP</dc:creator>
  <cp:lastModifiedBy>Administrator</cp:lastModifiedBy>
  <cp:revision>8</cp:revision>
  <dcterms:created xsi:type="dcterms:W3CDTF">2006-08-16T00:00:00Z</dcterms:created>
  <dcterms:modified xsi:type="dcterms:W3CDTF">2026-01-12T00:15:26Z</dcterms:modified>
  <dc:identifier>DAGKuTdQAts</dc:identifier>
</cp:coreProperties>
</file>