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15"/>
  </p:notesMasterIdLst>
  <p:sldIdLst>
    <p:sldId id="257" r:id="rId3"/>
    <p:sldId id="259" r:id="rId4"/>
    <p:sldId id="273" r:id="rId5"/>
    <p:sldId id="282" r:id="rId6"/>
    <p:sldId id="283" r:id="rId7"/>
    <p:sldId id="284" r:id="rId8"/>
    <p:sldId id="285" r:id="rId9"/>
    <p:sldId id="260" r:id="rId10"/>
    <p:sldId id="276" r:id="rId11"/>
    <p:sldId id="265" r:id="rId12"/>
    <p:sldId id="288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FF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79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B0309-9806-4387-8505-C448E85A2143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E382-5E39-430B-AB3F-D68A8566C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5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058B-21D7-783B-7B58-0F03ABCAC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60BC5-A471-D520-10EE-76E6F928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43090-A5A6-6988-D472-3FA62272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B1A6D-1FA4-6C34-5D82-53F2830F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CBD12-A15C-A126-50C5-17EC2C8A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0476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5B58-CD9E-397C-139F-45327BD2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D243B-3FC4-2285-0648-909B2CA10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2B3C-3E9D-E3AD-F6CF-F2A8958E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5959A-65CC-68B8-7A7D-D673E122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564DF-FB99-9B47-56AF-7289071D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3298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89FC-56CA-28A7-7333-9F1B2737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BE921-CE02-E519-4929-B6E7F1B50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2299A-7972-A358-F4F0-6BC382E7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C3EB8-42E4-A81C-9536-23EFF890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FF6A-A13C-43D3-B7CC-56EBD862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861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3DCCF-DB8B-ABCB-2AF3-1EA833B9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94A82-8ADF-861C-5830-C06A8A451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465DC-8FB0-44AE-2305-EEDB3AD63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A9D1D-8254-397C-A381-A071F45A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56C5-9501-001C-DEB5-782EAFB2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94180-A7DF-1E4E-0A99-93C76E61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1402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F80E-FF1F-80DE-CB29-5517C2EA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0D8A6-9971-23B3-67E3-ED676EE82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CFE47-9294-FCEB-477D-BC709DE22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62C1A6-731E-0E0D-4BED-BC259CC14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D59C4-6EF1-479D-A3A2-D7F46BCB8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E7BAE2-2F25-4A64-4046-6E06518C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81D82-0D69-01D7-6E9D-38557113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8FBB7C-5BC7-7552-73A1-D1E2D61F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026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8803-2B3E-8B7A-233B-3EDBD4DF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3F1AE-6ED2-F900-01A6-E41CA64B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17552-D7A8-6D4A-A1D6-C0175A35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701BA-74A1-31F6-24FC-A3DA2D24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2999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BC318-E041-373C-D93E-CB29E47A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FE81E6-4A96-01ED-4D9E-A9A4A429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244F3-F0E0-9EFC-D864-7A2C6A63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9153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1F62-5DE0-90AD-BD87-8AA5D3CD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9888-FC37-C4F0-1CD2-A898AAD35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DBDFC-835F-39B9-0274-0E458929C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67498-E807-246D-F46C-3A833A1B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125AC-F226-75AB-1F85-00B2D1A8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98BFF-35B1-2143-BA62-46492D1F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3769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DDAEC-B3C5-3E02-D000-4E41AD6E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5ED4D7-2FBB-D91C-9F1D-2F472EE6B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053F7-DAF7-F2A7-C360-4864AD8ED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03295-79F2-EEF9-9323-00503737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AC6E7-58A9-8060-EA70-31B01B73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CDBED-ACE6-A3DD-D3F9-5868A062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7393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CC98-B5C8-24F2-2F95-7965CB83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DD5D8-5DBE-BC40-EDF4-231C8035D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3C3F7-62F7-DC91-5A3F-B416D1CB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E9115-8550-A799-21A7-076E1A32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F6ECB-514F-3162-71FD-A90793C6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5825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D3A921-BC6A-CE7F-BACA-5361675CA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3F5AC-B8A7-947B-90E1-8C37A0630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64236-E66A-18A5-04D8-C6B4A874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EAEA-E0E5-4320-BC5C-4B4316445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927B6-FF6C-EFB8-8E78-6207F872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6624-B87B-AEC2-F7EE-CCD6A798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D409-9DCD-423B-AF8C-7731A34DA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5164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F0EA-10BD-4D56-84BE-82D8F1451E4B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3599F0-EDEC-9FA1-9006-ACD824A7A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31FFC-F32D-8382-B1BD-7B01FF503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693B4-2629-7EB3-C557-C070775BC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DEAEA-E0E5-4320-BC5C-4B4316445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5196F-BAD3-2C92-E0CD-BC1930189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259D6-77DD-5A0D-A180-E2BE8877E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D409-9DCD-423B-AF8C-7731A34DA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1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png.pngtree.com/png-clipart/20210516/original/pngtree-cartoon-of-a-boy-inflating-balloons-png-image_6277689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fWgbN9FXDc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fWgbN9FXDc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914400" y="2286000"/>
            <a:ext cx="8686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LỚP: GÓC CẢM XÚC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334000"/>
            <a:ext cx="3352800" cy="1466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-1"/>
            <a:ext cx="3886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solidFill>
                  <a:srgbClr val="000000"/>
                </a:solidFill>
                <a:latin typeface="Times New Roman"/>
                <a:ea typeface="SimSun"/>
              </a:rPr>
              <a:t>+ Tình huống 3: Trên đường đi học về, Long thấy một nhóm bạn đang đá bóng ở sân chơi của khu phố. Bỗng quả bóng sút thẳng về phía Long, Long ngã ra đất và cảm thấy rất đau. Nếu là Long, em sẽ làm gì?</a:t>
            </a:r>
            <a:endParaRPr lang="en-US" sz="3200">
              <a:effectLst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962400" y="228609"/>
            <a:ext cx="4953000" cy="49530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water sport, swimming&#10;&#10;Description automatically generated">
            <a:extLst>
              <a:ext uri="{FF2B5EF4-FFF2-40B4-BE49-F238E27FC236}">
                <a16:creationId xmlns:a16="http://schemas.microsoft.com/office/drawing/2014/main" id="{56187A12-7B48-B43F-1DF5-6832376276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9"/>
          <a:stretch/>
        </p:blipFill>
        <p:spPr>
          <a:xfrm>
            <a:off x="0" y="-18253"/>
            <a:ext cx="10048024" cy="7536018"/>
          </a:xfrm>
          <a:prstGeom prst="rect">
            <a:avLst/>
          </a:prstGeom>
        </p:spPr>
      </p:pic>
      <p:pic>
        <p:nvPicPr>
          <p:cNvPr id="4102" name="Picture 6" descr="Free vector colorful festive balloons design vectors">
            <a:extLst>
              <a:ext uri="{FF2B5EF4-FFF2-40B4-BE49-F238E27FC236}">
                <a16:creationId xmlns:a16="http://schemas.microsoft.com/office/drawing/2014/main" id="{6FFD943D-027D-C8B8-A0D0-70E88DB9E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" b="95208" l="9585" r="89617">
                        <a14:foregroundMark x1="45208" y1="15974" x2="50799" y2="10543"/>
                        <a14:foregroundMark x1="50479" y1="4792" x2="57508" y2="16454"/>
                        <a14:foregroundMark x1="57508" y1="16454" x2="57348" y2="16773"/>
                        <a14:foregroundMark x1="81629" y1="39457" x2="81629" y2="39457"/>
                        <a14:foregroundMark x1="68211" y1="21725" x2="68211" y2="21725"/>
                        <a14:foregroundMark x1="29393" y1="19169" x2="29393" y2="19169"/>
                        <a14:foregroundMark x1="27636" y1="18211" x2="27636" y2="18211"/>
                        <a14:foregroundMark x1="57508" y1="32428" x2="57508" y2="32428"/>
                        <a14:foregroundMark x1="61821" y1="91693" x2="61821" y2="91693"/>
                        <a14:foregroundMark x1="51278" y1="81789" x2="50639" y2="80831"/>
                        <a14:foregroundMark x1="52556" y1="72524" x2="53018" y2="75109"/>
                        <a14:foregroundMark x1="55921" y1="91267" x2="56459" y2="93503"/>
                        <a14:foregroundMark x1="54187" y1="84053" x2="54949" y2="87222"/>
                        <a14:foregroundMark x1="52875" y1="78594" x2="53572" y2="81492"/>
                        <a14:foregroundMark x1="55272" y1="34984" x2="55272" y2="34984"/>
                        <a14:foregroundMark x1="46006" y1="71565" x2="46006" y2="71565"/>
                        <a14:foregroundMark x1="50000" y1="78914" x2="50000" y2="78914"/>
                        <a14:foregroundMark x1="47444" y1="74920" x2="47444" y2="74920"/>
                        <a14:foregroundMark x1="47923" y1="76038" x2="47923" y2="76038"/>
                        <a14:foregroundMark x1="48243" y1="76358" x2="49521" y2="78594"/>
                        <a14:foregroundMark x1="57987" y1="75879" x2="57987" y2="75879"/>
                        <a14:foregroundMark x1="57987" y1="93450" x2="57987" y2="93450"/>
                        <a14:foregroundMark x1="55431" y1="89776" x2="55431" y2="89776"/>
                        <a14:foregroundMark x1="55112" y1="88818" x2="55112" y2="88818"/>
                        <a14:backgroundMark x1="55591" y1="88818" x2="55591" y2="88818"/>
                        <a14:backgroundMark x1="55591" y1="88818" x2="56230" y2="89617"/>
                        <a14:backgroundMark x1="56354" y1="89776" x2="56709" y2="91054"/>
                        <a14:backgroundMark x1="56088" y1="88818" x2="56354" y2="89776"/>
                        <a14:backgroundMark x1="55911" y1="88179" x2="56088" y2="88818"/>
                        <a14:backgroundMark x1="55272" y1="87700" x2="55272" y2="87700"/>
                        <a14:backgroundMark x1="55820" y1="88818" x2="55911" y2="88978"/>
                        <a14:backgroundMark x1="55272" y1="87859" x2="55820" y2="88818"/>
                        <a14:backgroundMark x1="56550" y1="96166" x2="55431" y2="94249"/>
                        <a14:backgroundMark x1="55431" y1="94089" x2="56869" y2="96326"/>
                        <a14:backgroundMark x1="53514" y1="74920" x2="54153" y2="76518"/>
                        <a14:backgroundMark x1="53994" y1="75719" x2="54153" y2="78115"/>
                        <a14:backgroundMark x1="54313" y1="81310" x2="54952" y2="83866"/>
                        <a14:backgroundMark x1="54952" y1="87220" x2="55431" y2="88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856">
            <a:off x="6477774" y="910766"/>
            <a:ext cx="3044419" cy="40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527D77-3F75-75FB-9566-0800061865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73" b="26815"/>
          <a:stretch/>
        </p:blipFill>
        <p:spPr>
          <a:xfrm>
            <a:off x="1406171" y="2898000"/>
            <a:ext cx="2903220" cy="39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78FB3-E7F4-C250-E519-FD9B63F463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773" b="26815"/>
          <a:stretch/>
        </p:blipFill>
        <p:spPr>
          <a:xfrm>
            <a:off x="-692858" y="2879747"/>
            <a:ext cx="2903220" cy="39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5A1DEB-D512-4680-87D1-38F13A7609D3}"/>
              </a:ext>
            </a:extLst>
          </p:cNvPr>
          <p:cNvSpPr txBox="1"/>
          <p:nvPr/>
        </p:nvSpPr>
        <p:spPr>
          <a:xfrm flipH="1">
            <a:off x="-47464" y="107881"/>
            <a:ext cx="4279997" cy="783193"/>
          </a:xfrm>
          <a:prstGeom prst="wedgeRoundRectCallout">
            <a:avLst>
              <a:gd name="adj1" fmla="val 41469"/>
              <a:gd name="adj2" fmla="val 67460"/>
              <a:gd name="adj3" fmla="val 16667"/>
            </a:avLst>
          </a:prstGeom>
          <a:ln w="38100">
            <a:solidFill>
              <a:srgbClr val="CC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dirty="0" err="1">
                <a:solidFill>
                  <a:srgbClr val="FF0066"/>
                </a:solidFill>
                <a:effectLst>
                  <a:outerShdw blurRad="50800" dist="38100" algn="l" rotWithShape="0">
                    <a:srgbClr val="FF99CC"/>
                  </a:outerShdw>
                </a:effectLst>
                <a:latin typeface="#9Slide05 SVN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66"/>
                </a:solidFill>
                <a:effectLst>
                  <a:outerShdw blurRad="50800" dist="38100" algn="l" rotWithShape="0">
                    <a:srgbClr val="FF99CC"/>
                  </a:outerShdw>
                </a:effectLst>
                <a:latin typeface="#9Slide05 SVN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FF0066"/>
                </a:solidFill>
                <a:effectLst>
                  <a:outerShdw blurRad="50800" dist="38100" algn="l" rotWithShape="0">
                    <a:srgbClr val="FF99CC"/>
                  </a:outerShdw>
                </a:effectLst>
                <a:latin typeface="#9Slide05 SVN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4000">
                <a:solidFill>
                  <a:srgbClr val="FF0066"/>
                </a:solidFill>
                <a:effectLst>
                  <a:outerShdw blurRad="50800" dist="38100" algn="l" rotWithShape="0">
                    <a:srgbClr val="FF99CC"/>
                  </a:outerShdw>
                </a:effectLst>
                <a:latin typeface="#9Slide05 SVN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cá nhân</a:t>
            </a:r>
            <a:endParaRPr lang="en-US" sz="4000" dirty="0">
              <a:solidFill>
                <a:srgbClr val="FF0066"/>
              </a:solidFill>
              <a:effectLst>
                <a:outerShdw blurRad="50800" dist="38100" algn="l" rotWithShape="0">
                  <a:srgbClr val="FF99CC"/>
                </a:outerShdw>
              </a:effectLst>
              <a:latin typeface="#9Slide05 SVNClementine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351888"/>
              </p:ext>
            </p:extLst>
          </p:nvPr>
        </p:nvGraphicFramePr>
        <p:xfrm>
          <a:off x="5783565" y="1156980"/>
          <a:ext cx="288036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Ắ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315990"/>
              </p:ext>
            </p:extLst>
          </p:nvPr>
        </p:nvGraphicFramePr>
        <p:xfrm>
          <a:off x="5283777" y="1603953"/>
          <a:ext cx="19202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Ồ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93604"/>
              </p:ext>
            </p:extLst>
          </p:nvPr>
        </p:nvGraphicFramePr>
        <p:xfrm>
          <a:off x="5761759" y="2102716"/>
          <a:ext cx="288036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Ế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63167"/>
              </p:ext>
            </p:extLst>
          </p:nvPr>
        </p:nvGraphicFramePr>
        <p:xfrm>
          <a:off x="4326050" y="2618510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Ệ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Ờ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38640"/>
              </p:ext>
            </p:extLst>
          </p:nvPr>
        </p:nvGraphicFramePr>
        <p:xfrm>
          <a:off x="3818660" y="3182147"/>
          <a:ext cx="24003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08290"/>
              </p:ext>
            </p:extLst>
          </p:nvPr>
        </p:nvGraphicFramePr>
        <p:xfrm>
          <a:off x="5709805" y="3612861"/>
          <a:ext cx="384048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Ấ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Ọ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709686"/>
              </p:ext>
            </p:extLst>
          </p:nvPr>
        </p:nvGraphicFramePr>
        <p:xfrm>
          <a:off x="3797877" y="4028497"/>
          <a:ext cx="288036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Ậ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91131"/>
              </p:ext>
            </p:extLst>
          </p:nvPr>
        </p:nvGraphicFramePr>
        <p:xfrm>
          <a:off x="4260803" y="4527261"/>
          <a:ext cx="336042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Ú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Ạ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249940"/>
              </p:ext>
            </p:extLst>
          </p:nvPr>
        </p:nvGraphicFramePr>
        <p:xfrm>
          <a:off x="5816107" y="1132897"/>
          <a:ext cx="28803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10336"/>
              </p:ext>
            </p:extLst>
          </p:nvPr>
        </p:nvGraphicFramePr>
        <p:xfrm>
          <a:off x="5275681" y="1590098"/>
          <a:ext cx="1920240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949183"/>
              </p:ext>
            </p:extLst>
          </p:nvPr>
        </p:nvGraphicFramePr>
        <p:xfrm>
          <a:off x="5782541" y="2130425"/>
          <a:ext cx="2880360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31156"/>
              </p:ext>
            </p:extLst>
          </p:nvPr>
        </p:nvGraphicFramePr>
        <p:xfrm>
          <a:off x="4309391" y="2632364"/>
          <a:ext cx="3840480" cy="4942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42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999328"/>
              </p:ext>
            </p:extLst>
          </p:nvPr>
        </p:nvGraphicFramePr>
        <p:xfrm>
          <a:off x="3823862" y="3163039"/>
          <a:ext cx="2400300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31894"/>
              </p:ext>
            </p:extLst>
          </p:nvPr>
        </p:nvGraphicFramePr>
        <p:xfrm>
          <a:off x="5678632" y="3626716"/>
          <a:ext cx="384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22282"/>
              </p:ext>
            </p:extLst>
          </p:nvPr>
        </p:nvGraphicFramePr>
        <p:xfrm>
          <a:off x="3797878" y="4014643"/>
          <a:ext cx="2880360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137971"/>
              </p:ext>
            </p:extLst>
          </p:nvPr>
        </p:nvGraphicFramePr>
        <p:xfrm>
          <a:off x="4232532" y="4512240"/>
          <a:ext cx="336042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14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5328797" y="-40537"/>
            <a:ext cx="3296415" cy="838691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/>
            <a:r>
              <a:rPr lang="en-US" sz="5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 Ô CHỮ</a:t>
            </a:r>
            <a:endParaRPr 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75427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1" presetClass="exit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60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6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65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1" presetClass="exit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70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1" presetClass="exit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7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1" presetClass="exit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60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6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65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1" presetClass="exit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70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1" presetClass="exit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7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6" y="-1143003"/>
            <a:ext cx="6858001" cy="9143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2514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CỦNG CỐ, DẶN DÒ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2214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" y="1406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1905000"/>
            <a:ext cx="5486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Kids"/>
                <a:cs typeface="Times New Roman" pitchFamily="18" charset="0"/>
              </a:rPr>
              <a:t>MỞ ĐẦU</a:t>
            </a:r>
            <a:r>
              <a:rPr kumimoji="0" lang="en-US" altLang="en-US" sz="5400" b="1" i="0" u="none" strike="noStrike" kern="1200" normalizeH="0" noProof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 </a:t>
            </a:r>
            <a:endParaRPr kumimoji="0" lang="en-US" altLang="en-US" sz="54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36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0"/>
            <a:ext cx="5791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HÁI HOA DÂN CHỦ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AD0E1A-B85B-54FD-3398-BFCA657A2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94" y="0"/>
            <a:ext cx="8914212" cy="6858000"/>
          </a:xfrm>
          <a:prstGeom prst="rect">
            <a:avLst/>
          </a:prstGeom>
        </p:spPr>
      </p:pic>
      <p:pic>
        <p:nvPicPr>
          <p:cNvPr id="3" name="Picture 2" descr="tải xuống (2).jpg">
            <a:extLst>
              <a:ext uri="{FF2B5EF4-FFF2-40B4-BE49-F238E27FC236}">
                <a16:creationId xmlns:a16="http://schemas.microsoft.com/office/drawing/2014/main" id="{336DE48A-5697-7C5C-A55D-BBCDD2D12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48"/>
            <a:ext cx="9144000" cy="7036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65F9B-4356-19BC-EA2D-D56165F73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10"/>
            <a:ext cx="58674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normalizeH="0" baseline="0" noProof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Trò chơi: </a:t>
            </a:r>
            <a:r>
              <a:rPr kumimoji="0" lang="en-US" altLang="en-US" sz="3200" b="1" i="0" u="none" strike="noStrike" kern="1200" normalizeH="0" baseline="0" noProof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THỔI</a:t>
            </a:r>
            <a:r>
              <a:rPr kumimoji="0" lang="en-US" altLang="en-US" sz="3200" b="1" i="0" u="none" strike="noStrike" kern="1200" normalizeH="0" noProof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 BONG BÓNG</a:t>
            </a:r>
            <a:endParaRPr kumimoji="0" lang="en-US" altLang="en-US" sz="3200" b="1" i="0" u="none" strike="noStrike" kern="120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  <p:sp>
        <p:nvSpPr>
          <p:cNvPr id="7" name="AutoShape 2" descr="Hình ảnh Thổi Bong Bóng PNG, Vector, PSD, và biểu tượng để tải về miễn phí  |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1" descr="Description: Phim Hoạt Hình Của Một Cậu Bé Bong Bóng Thổi Phồng PNG , Bong Bóng Thổi Phồng, Bóng Bay, Cậu Bé Thổi Bóng Bay Hình ảnh PNG và Vect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73" y="951137"/>
            <a:ext cx="9293474" cy="590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295400"/>
            <a:ext cx="84201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Điều</a:t>
            </a:r>
            <a:r>
              <a:rPr kumimoji="0" lang="en-US" sz="4000" b="1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gì làm cho quả bóng nổ tung?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4000" b="1" i="1" noProof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 bạn không thổi được bóng?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1" i="1" u="none" strike="noStrike" kern="120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4000" b="1" i="1" u="none" strike="noStrike" kern="1200" cap="none" spc="0" normalizeH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sao quả bóng không bị vỡ?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B567E-5A50-716A-F58B-1A1209D0F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4808"/>
            <a:ext cx="7239000" cy="12003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>
                <a:solidFill>
                  <a:schemeClr val="bg1"/>
                </a:solidFill>
                <a:latin typeface="Times New Roman"/>
                <a:ea typeface="SimSun"/>
              </a:rPr>
              <a:t>- </a:t>
            </a:r>
            <a:r>
              <a:rPr lang="en-US" sz="3600" b="1">
                <a:solidFill>
                  <a:srgbClr val="FFFF00"/>
                </a:solidFill>
                <a:latin typeface="Times New Roman"/>
                <a:ea typeface="SimSun"/>
              </a:rPr>
              <a:t>Câu hỏi cho tình huống có thể xảy ra:</a:t>
            </a:r>
            <a:endParaRPr lang="en-US" sz="3600" b="1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97073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8700" y="1676400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4000" b="1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hãy cho biết cảm xúc của mình sau khi chơi trò chơi?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742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7620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KẾT TUẦN 8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21623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6221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RA PHƯƠNG HƯỚNG TUẦN 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97519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398"/>
            <a:ext cx="8950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68036" y="871128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400" b="1" i="1">
                <a:solidFill>
                  <a:srgbClr val="000000"/>
                </a:solidFill>
                <a:latin typeface="Times New Roman"/>
                <a:ea typeface="SimSun"/>
              </a:rPr>
              <a:t>Nhiệm vụ 1: Thảo luận về cách kiểm soát cảm xúc bản thân trong các tình huống. </a:t>
            </a:r>
            <a:endParaRPr lang="en-US" sz="240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5636" y="1702125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00000"/>
                </a:solidFill>
                <a:latin typeface="Times New Roman"/>
                <a:ea typeface="SimSun"/>
              </a:rPr>
              <a:t>Tình huống 1: Trong giờ ra chơi, Thành nói những điều chế nhạo Lan, các bạn xung quanh cười ầm lên. Nếu là Lan, em sẽ làm gì?</a:t>
            </a:r>
            <a:endParaRPr lang="en-US" sz="2800"/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568036" y="2971810"/>
            <a:ext cx="8229600" cy="358139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ình ảnh Chạy Tiếp Sức PNG, Vector, PSD, và biểu tượng để tải về miễn phí | 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ình ảnh Chạy Tiếp Sức PNG, Vector, PSD, và biểu tượng để tải về miễn phí | 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0" y="609600"/>
            <a:ext cx="5105400" cy="5791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" y="1143005"/>
            <a:ext cx="373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000000"/>
                </a:solidFill>
                <a:latin typeface="Times New Roman"/>
                <a:ea typeface="SimSun"/>
              </a:rPr>
              <a:t>+ Tình huống 2: Minh đi vào phòng, thấy em bé đang vẽ nguệch ngoạc vào sách của Minh. Nếu là Minh, em sẽ làm gì?</a:t>
            </a:r>
            <a:endParaRPr lang="en-US" sz="2800">
              <a:effectLst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ln/>
      </a:spPr>
      <a:bodyPr wrap="square">
        <a:spAutoFit/>
        <a:scene3d>
          <a:camera prst="orthographicFront"/>
          <a:lightRig rig="flat" dir="tl">
            <a:rot lat="0" lon="0" rev="6600000"/>
          </a:lightRig>
        </a:scene3d>
        <a:sp3d extrusionH="25400" contourW="8890">
          <a:bevelT w="38100" h="31750"/>
          <a:contourClr>
            <a:schemeClr val="accent2">
              <a:shade val="75000"/>
            </a:schemeClr>
          </a:contourClr>
        </a:sp3d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1200" cap="none" spc="0" normalizeH="0" baseline="0" noProof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uLnTx/>
            <a:uFillTx/>
            <a:latin typeface="Times New Roman" pitchFamily="18" charset="0"/>
            <a:ea typeface="Kids"/>
            <a:cs typeface="Times New Roman" pitchFamily="18" charset="0"/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282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SimSun</vt:lpstr>
      <vt:lpstr>#9Slide05 SVNClementine</vt:lpstr>
      <vt:lpstr>Arial</vt:lpstr>
      <vt:lpstr>Calibri</vt:lpstr>
      <vt:lpstr>Calibri Light</vt:lpstr>
      <vt:lpstr>Kids</vt:lpstr>
      <vt:lpstr>Times New Roman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67</cp:revision>
  <dcterms:created xsi:type="dcterms:W3CDTF">2024-07-24T15:21:39Z</dcterms:created>
  <dcterms:modified xsi:type="dcterms:W3CDTF">2026-01-08T00:01:56Z</dcterms:modified>
</cp:coreProperties>
</file>