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67" r:id="rId3"/>
    <p:sldId id="256" r:id="rId4"/>
    <p:sldId id="259" r:id="rId5"/>
    <p:sldId id="262" r:id="rId6"/>
    <p:sldId id="260" r:id="rId7"/>
    <p:sldId id="261" r:id="rId8"/>
    <p:sldId id="266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54" d="100"/>
          <a:sy n="54" d="100"/>
        </p:scale>
        <p:origin x="682" y="4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581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849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479605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0026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41990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0094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49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79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310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416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31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488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950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392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51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220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968271-94A2-46CD-AE83-53CFFC0BB410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5411F278-EB37-4C55-A952-BDD0647AE4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57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93"/>
          <p:cNvGrpSpPr>
            <a:grpSpLocks/>
          </p:cNvGrpSpPr>
          <p:nvPr/>
        </p:nvGrpSpPr>
        <p:grpSpPr bwMode="auto">
          <a:xfrm rot="10800000" flipH="1">
            <a:off x="9583900" y="2943155"/>
            <a:ext cx="2709198" cy="3886200"/>
            <a:chOff x="3936" y="-15"/>
            <a:chExt cx="1817" cy="1788"/>
          </a:xfrm>
        </p:grpSpPr>
        <p:pic>
          <p:nvPicPr>
            <p:cNvPr id="16" name="Picture 94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Picture 95" descr="hoa-day"/>
            <p:cNvSpPr>
              <a:spLocks noChangeAspect="1" noChangeArrowheads="1"/>
            </p:cNvSpPr>
            <p:nvPr/>
          </p:nvSpPr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marL="0" marR="0" lvl="0" indent="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pic>
          <p:nvPicPr>
            <p:cNvPr id="18" name="Picture 96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" name="Text Box 25"/>
          <p:cNvSpPr txBox="1">
            <a:spLocks noChangeArrowheads="1"/>
          </p:cNvSpPr>
          <p:nvPr/>
        </p:nvSpPr>
        <p:spPr bwMode="auto">
          <a:xfrm>
            <a:off x="2338497" y="443679"/>
            <a:ext cx="7369175" cy="109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>
                    <a:alpha val="9686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/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alt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BÌNH THUẬN</a:t>
            </a:r>
          </a:p>
          <a:p>
            <a:pPr algn="ctr"/>
            <a:r>
              <a:rPr lang="en-US" altLang="en-US" sz="25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--------*-------</a:t>
            </a:r>
          </a:p>
        </p:txBody>
      </p:sp>
      <p:sp>
        <p:nvSpPr>
          <p:cNvPr id="5" name="Rectangle 4"/>
          <p:cNvSpPr/>
          <p:nvPr/>
        </p:nvSpPr>
        <p:spPr>
          <a:xfrm>
            <a:off x="1452767" y="2365413"/>
            <a:ext cx="898144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THẦY, CÔ GIÁO </a:t>
            </a:r>
          </a:p>
          <a:p>
            <a:pPr algn="ctr" defTabSz="4572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kern="10" dirty="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</a:t>
            </a:r>
            <a:r>
              <a:rPr lang="en-US" sz="4000" b="1" kern="10">
                <a:ln w="12700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2C </a:t>
            </a:r>
            <a:endParaRPr lang="en-US" sz="4000" b="1" kern="10" dirty="0">
              <a:ln w="12700" cmpd="sng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24"/>
          <p:cNvSpPr txBox="1">
            <a:spLocks noChangeArrowheads="1"/>
          </p:cNvSpPr>
          <p:nvPr/>
        </p:nvSpPr>
        <p:spPr bwMode="auto">
          <a:xfrm>
            <a:off x="3311634" y="4886255"/>
            <a:ext cx="4902200" cy="105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endParaRPr lang="en-US" altLang="en-US" sz="25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4572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</a:t>
            </a:r>
            <a:r>
              <a:rPr lang="en-US" altLang="en-US" sz="2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500" b="1" i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500" b="1" i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altLang="en-US" sz="2500" i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351353" y="4166273"/>
            <a:ext cx="518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TIẾNG VIỆT LỚP 2</a:t>
            </a:r>
          </a:p>
        </p:txBody>
      </p:sp>
      <p:pic>
        <p:nvPicPr>
          <p:cNvPr id="8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624" y="5687771"/>
            <a:ext cx="1631576" cy="1170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957" y="5687771"/>
            <a:ext cx="1403457" cy="100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5055">
            <a:off x="10927947" y="5165046"/>
            <a:ext cx="1153346" cy="7541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Group 93"/>
          <p:cNvGrpSpPr>
            <a:grpSpLocks/>
          </p:cNvGrpSpPr>
          <p:nvPr/>
        </p:nvGrpSpPr>
        <p:grpSpPr bwMode="auto">
          <a:xfrm rot="10800000">
            <a:off x="21100" y="3020416"/>
            <a:ext cx="3168651" cy="3886200"/>
            <a:chOff x="3936" y="-15"/>
            <a:chExt cx="1817" cy="1788"/>
          </a:xfrm>
        </p:grpSpPr>
        <p:pic>
          <p:nvPicPr>
            <p:cNvPr id="12" name="Picture 94" descr="hoa-hong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7060206">
              <a:off x="5200" y="58"/>
              <a:ext cx="432" cy="4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Picture 95" descr="hoa-day"/>
            <p:cNvSpPr>
              <a:spLocks noChangeAspect="1" noChangeArrowheads="1"/>
            </p:cNvSpPr>
            <p:nvPr/>
          </p:nvSpPr>
          <p:spPr bwMode="auto">
            <a:xfrm>
              <a:off x="5537" y="-15"/>
              <a:ext cx="216" cy="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 Light" panose="020F0302020204030204" pitchFamily="34" charset="0"/>
                </a:defRPr>
              </a:lvl9pPr>
            </a:lstStyle>
            <a:p>
              <a:pPr marL="0" marR="0" lvl="0" indent="0" defTabSz="4572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</a:endParaRPr>
            </a:p>
          </p:txBody>
        </p:sp>
        <p:pic>
          <p:nvPicPr>
            <p:cNvPr id="14" name="Picture 96" descr="hoa-day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36" y="7"/>
              <a:ext cx="17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4150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nh Em - Nhạc Thiếu Nhi vui nhộn - Sông Trà &amp; Hoài Nhi (2)">
            <a:hlinkClick r:id="" action="ppaction://media"/>
            <a:extLst>
              <a:ext uri="{FF2B5EF4-FFF2-40B4-BE49-F238E27FC236}">
                <a16:creationId xmlns:a16="http://schemas.microsoft.com/office/drawing/2014/main" id="{77027327-7A3E-4F27-8D29-93D216C52B87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791" end="56605.1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5483" y="-22412"/>
            <a:ext cx="11376212" cy="6423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025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1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762D5E-9980-4F90-A45E-D5E8FBDB68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594847" y="-1640541"/>
            <a:ext cx="6481482" cy="1021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94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9422" y="1681655"/>
            <a:ext cx="90073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võng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7115504" y="2669628"/>
            <a:ext cx="3384331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 Đăng Khoa</a:t>
            </a:r>
            <a:endParaRPr lang="en-US" sz="32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i="1" dirty="0">
              <a:solidFill>
                <a:srgbClr val="0070C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07475" y="1229711"/>
            <a:ext cx="57912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07172" y="2094608"/>
            <a:ext cx="3184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Ba gian nhà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207172" y="2836394"/>
            <a:ext cx="3184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Bé Giang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7172" y="3600635"/>
            <a:ext cx="31846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võng kêu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06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55531" y="2591186"/>
            <a:ext cx="10152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55531" y="3667412"/>
            <a:ext cx="9953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Kẽo cà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Kẽo kẹt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55531" y="1156139"/>
            <a:ext cx="64323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926612" y="2683482"/>
            <a:ext cx="94593" cy="430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4771696" y="3780728"/>
            <a:ext cx="94593" cy="43092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15160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4828" y="2149365"/>
            <a:ext cx="317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Gian nhà: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33077" y="2173013"/>
            <a:ext cx="77313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phần của nhà có cột hoặc tường ngăn cách với phần khác.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4828" y="3084786"/>
            <a:ext cx="317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Phơ phất: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3077" y="3127120"/>
            <a:ext cx="317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bay qua, bay lại.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64827" y="3930869"/>
            <a:ext cx="31741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Vương vương: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9586" y="3930869"/>
            <a:ext cx="6734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sót lại một ít, ý nói còn giữ lại nụ cười. </a:t>
            </a:r>
            <a:endParaRPr lang="en-US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43655" y="1213944"/>
            <a:ext cx="60907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</p:spTree>
    <p:extLst>
      <p:ext uri="{BB962C8B-B14F-4D97-AF65-F5344CB8AC3E}">
        <p14:creationId xmlns:p14="http://schemas.microsoft.com/office/powerpoint/2010/main" val="15588518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3"/>
          <p:cNvSpPr txBox="1">
            <a:spLocks noChangeArrowheads="1"/>
          </p:cNvSpPr>
          <p:nvPr/>
        </p:nvSpPr>
        <p:spPr bwMode="auto">
          <a:xfrm>
            <a:off x="6477000" y="51054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070539" y="903891"/>
            <a:ext cx="8927442" cy="5538950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37183" y="2859264"/>
            <a:ext cx="72637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CẢM ƠN </a:t>
            </a:r>
          </a:p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GIÁO </a:t>
            </a:r>
          </a:p>
        </p:txBody>
      </p:sp>
      <p:pic>
        <p:nvPicPr>
          <p:cNvPr id="9" name="Picture 1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577624" y="2677401"/>
            <a:ext cx="1139825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161344" y="2712489"/>
            <a:ext cx="1422812" cy="102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96091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200</TotalTime>
  <Words>132</Words>
  <Application>Microsoft Office PowerPoint</Application>
  <PresentationFormat>Widescreen</PresentationFormat>
  <Paragraphs>29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 Light</vt:lpstr>
      <vt:lpstr>Century Gothic</vt:lpstr>
      <vt:lpstr>Times New Roman</vt:lpstr>
      <vt:lpstr>Wingdings 3</vt:lpstr>
      <vt:lpstr>Wisp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32</cp:revision>
  <dcterms:created xsi:type="dcterms:W3CDTF">2023-12-12T02:48:22Z</dcterms:created>
  <dcterms:modified xsi:type="dcterms:W3CDTF">2026-01-07T08:13:28Z</dcterms:modified>
</cp:coreProperties>
</file>