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7" r:id="rId2"/>
    <p:sldId id="11688" r:id="rId3"/>
    <p:sldId id="11683" r:id="rId4"/>
    <p:sldId id="11692" r:id="rId5"/>
    <p:sldId id="273" r:id="rId6"/>
    <p:sldId id="11693" r:id="rId7"/>
    <p:sldId id="258" r:id="rId8"/>
    <p:sldId id="11694" r:id="rId9"/>
    <p:sldId id="11695" r:id="rId10"/>
    <p:sldId id="11655" r:id="rId11"/>
    <p:sldId id="11696" r:id="rId12"/>
    <p:sldId id="1168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54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191" autoAdjust="0"/>
    <p:restoredTop sz="94660"/>
  </p:normalViewPr>
  <p:slideViewPr>
    <p:cSldViewPr snapToGrid="0">
      <p:cViewPr varScale="1">
        <p:scale>
          <a:sx n="54" d="100"/>
          <a:sy n="54" d="100"/>
        </p:scale>
        <p:origin x="381" y="6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07DA55-F9D7-4506-9F07-AADC3EF374AD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789979-1FFE-4920-B9C5-A45502DB2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83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930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017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04541F-AC1B-449E-B07E-471BD6FF4C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D38C631-7B75-4F6C-9ABE-38C6626300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1AE049-BD1F-47F0-8043-702AFF52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ECA11E-D13C-4AE1-B810-3E85306EC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141F4A-B613-41F6-87D7-0A888AD2D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044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2EE746-BE3B-4F16-A33A-C2545728F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407B68-CAF7-4EC9-9478-10B3C2DBC9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5C54B1-FB29-4007-AB43-B85CAE951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D4AFA6-0B6B-4A1D-946C-A582335E9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1E56D2-9D21-4C15-A017-99604BB63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94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BBDAC62-2D46-46BB-A145-B0F26A72DB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71BFD3E-9B34-4A0F-8DEE-372830C34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2E2ED4-A11E-4AF5-A33F-CADA1748C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C0D60C-1D52-41C2-98C4-7C862FDD5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B00652-BB64-4B26-BE63-5D3AB0453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09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D51AEEF-2446-4278-8437-D77A3F3E49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7929AA8-40AC-404F-A45A-7F01BA1E97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40CDE5C6-CA93-418E-BFC6-E3A557739371}"/>
              </a:ext>
            </a:extLst>
          </p:cNvPr>
          <p:cNvSpPr/>
          <p:nvPr userDrawn="1"/>
        </p:nvSpPr>
        <p:spPr>
          <a:xfrm>
            <a:off x="412036" y="433232"/>
            <a:ext cx="11367927" cy="5991531"/>
          </a:xfrm>
          <a:prstGeom prst="roundRect">
            <a:avLst>
              <a:gd name="adj" fmla="val 10306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4DA9FD"/>
              </a:solidFill>
              <a:latin typeface="iekie tongquti" panose="02000500000000000000" pitchFamily="2" charset="-122"/>
              <a:ea typeface="字魂17号-萌趣果冻体" panose="02000000000000000000" pitchFamily="2" charset="-122"/>
              <a:sym typeface="iekie tongquti" panose="02000500000000000000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0B57E54-E518-4718-9596-7E170A5BF2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0" y="5363643"/>
            <a:ext cx="1458602" cy="14943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3956D18-40F5-422A-BEE2-D2824D00F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2196063" y="5631995"/>
            <a:ext cx="855258" cy="1226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DBB215B-AF1F-4079-8F55-0622985362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3015970" y="5915832"/>
            <a:ext cx="894774" cy="942163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CCFAD6DC-CB6A-43E3-AF2E-4300429005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0615" y="386680"/>
            <a:ext cx="533400" cy="5715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C8AAE98-4216-4164-B22D-78E7E64C9D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5657325" y="5467350"/>
            <a:ext cx="970114" cy="139064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D5C1787-8021-485D-B7E8-EB68F004C9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477232" y="5915832"/>
            <a:ext cx="894774" cy="94216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C7041FF-6F9F-4387-BC9F-83D8FCEC12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37" b="71557"/>
          <a:stretch/>
        </p:blipFill>
        <p:spPr>
          <a:xfrm>
            <a:off x="8648138" y="4541819"/>
            <a:ext cx="1429312" cy="2362734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:a16="http://schemas.microsoft.com/office/drawing/2014/main" id="{6C9004A5-FC99-4F8F-975F-869C6D2C0A0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52394">
            <a:off x="7753762" y="5809328"/>
            <a:ext cx="876300" cy="1323975"/>
          </a:xfrm>
          <a:prstGeom prst="rect">
            <a:avLst/>
          </a:prstGeom>
        </p:spPr>
      </p:pic>
      <p:pic>
        <p:nvPicPr>
          <p:cNvPr id="19" name="图形 18">
            <a:extLst>
              <a:ext uri="{FF2B5EF4-FFF2-40B4-BE49-F238E27FC236}">
                <a16:creationId xmlns:a16="http://schemas.microsoft.com/office/drawing/2014/main" id="{5F54E7FD-9BAC-47AA-B1BD-B97D09447DF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319118" y="5677522"/>
            <a:ext cx="1025404" cy="1184977"/>
          </a:xfrm>
          <a:prstGeom prst="rect">
            <a:avLst/>
          </a:prstGeom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id="{A2FC32BD-B366-4368-A0F6-E99CB12507C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382378" y="6116086"/>
            <a:ext cx="676275" cy="60007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1B0CA7B-5863-4EDD-B51D-C2E805848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1080209" y="672430"/>
            <a:ext cx="699754" cy="66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5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>
            <a:extLst>
              <a:ext uri="{FF2B5EF4-FFF2-40B4-BE49-F238E27FC236}">
                <a16:creationId xmlns:a16="http://schemas.microsoft.com/office/drawing/2014/main" id="{F8C25BB4-E566-40F6-A565-6FF0F2FE15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49183" y="2006476"/>
            <a:ext cx="3537068" cy="3537068"/>
          </a:xfrm>
          <a:custGeom>
            <a:avLst/>
            <a:gdLst>
              <a:gd name="connsiteX0" fmla="*/ 1768534 w 3537068"/>
              <a:gd name="connsiteY0" fmla="*/ 0 h 3537068"/>
              <a:gd name="connsiteX1" fmla="*/ 3537068 w 3537068"/>
              <a:gd name="connsiteY1" fmla="*/ 1768534 h 3537068"/>
              <a:gd name="connsiteX2" fmla="*/ 1768534 w 3537068"/>
              <a:gd name="connsiteY2" fmla="*/ 3537068 h 3537068"/>
              <a:gd name="connsiteX3" fmla="*/ 0 w 3537068"/>
              <a:gd name="connsiteY3" fmla="*/ 1768534 h 3537068"/>
              <a:gd name="connsiteX4" fmla="*/ 1768534 w 3537068"/>
              <a:gd name="connsiteY4" fmla="*/ 0 h 353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7068" h="3537068">
                <a:moveTo>
                  <a:pt x="1768534" y="0"/>
                </a:moveTo>
                <a:cubicBezTo>
                  <a:pt x="2745268" y="0"/>
                  <a:pt x="3537068" y="791800"/>
                  <a:pt x="3537068" y="1768534"/>
                </a:cubicBezTo>
                <a:cubicBezTo>
                  <a:pt x="3537068" y="2745268"/>
                  <a:pt x="2745268" y="3537068"/>
                  <a:pt x="1768534" y="3537068"/>
                </a:cubicBezTo>
                <a:cubicBezTo>
                  <a:pt x="791800" y="3537068"/>
                  <a:pt x="0" y="2745268"/>
                  <a:pt x="0" y="1768534"/>
                </a:cubicBezTo>
                <a:cubicBezTo>
                  <a:pt x="0" y="791800"/>
                  <a:pt x="791800" y="0"/>
                  <a:pt x="176853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02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>
            <a:extLst>
              <a:ext uri="{FF2B5EF4-FFF2-40B4-BE49-F238E27FC236}">
                <a16:creationId xmlns:a16="http://schemas.microsoft.com/office/drawing/2014/main" id="{B55CC739-4F02-429F-BDF5-3D3C1178FE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8427" y="3013455"/>
            <a:ext cx="5010159" cy="2644119"/>
          </a:xfrm>
          <a:custGeom>
            <a:avLst/>
            <a:gdLst>
              <a:gd name="connsiteX0" fmla="*/ 0 w 11520487"/>
              <a:gd name="connsiteY0" fmla="*/ 0 h 3900489"/>
              <a:gd name="connsiteX1" fmla="*/ 11520487 w 11520487"/>
              <a:gd name="connsiteY1" fmla="*/ 0 h 3900489"/>
              <a:gd name="connsiteX2" fmla="*/ 11520487 w 11520487"/>
              <a:gd name="connsiteY2" fmla="*/ 3900489 h 3900489"/>
              <a:gd name="connsiteX3" fmla="*/ 0 w 11520487"/>
              <a:gd name="connsiteY3" fmla="*/ 3900489 h 390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0487" h="3900489">
                <a:moveTo>
                  <a:pt x="0" y="0"/>
                </a:moveTo>
                <a:lnTo>
                  <a:pt x="11520487" y="0"/>
                </a:lnTo>
                <a:lnTo>
                  <a:pt x="11520487" y="3900489"/>
                </a:lnTo>
                <a:lnTo>
                  <a:pt x="0" y="390048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17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4">
            <a:extLst>
              <a:ext uri="{FF2B5EF4-FFF2-40B4-BE49-F238E27FC236}">
                <a16:creationId xmlns:a16="http://schemas.microsoft.com/office/drawing/2014/main" id="{77E18961-1EB7-4938-BBA9-657C17E56F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5200" y="2566410"/>
            <a:ext cx="2590800" cy="2590800"/>
          </a:xfrm>
          <a:custGeom>
            <a:avLst/>
            <a:gdLst>
              <a:gd name="connsiteX0" fmla="*/ 1421721 w 2843442"/>
              <a:gd name="connsiteY0" fmla="*/ 0 h 2843442"/>
              <a:gd name="connsiteX1" fmla="*/ 2843442 w 2843442"/>
              <a:gd name="connsiteY1" fmla="*/ 1421721 h 2843442"/>
              <a:gd name="connsiteX2" fmla="*/ 1421721 w 2843442"/>
              <a:gd name="connsiteY2" fmla="*/ 2843442 h 2843442"/>
              <a:gd name="connsiteX3" fmla="*/ 0 w 2843442"/>
              <a:gd name="connsiteY3" fmla="*/ 1421721 h 2843442"/>
              <a:gd name="connsiteX4" fmla="*/ 1421721 w 2843442"/>
              <a:gd name="connsiteY4" fmla="*/ 0 h 284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442" h="2843442">
                <a:moveTo>
                  <a:pt x="1421721" y="0"/>
                </a:moveTo>
                <a:cubicBezTo>
                  <a:pt x="2206916" y="0"/>
                  <a:pt x="2843442" y="636526"/>
                  <a:pt x="2843442" y="1421721"/>
                </a:cubicBezTo>
                <a:cubicBezTo>
                  <a:pt x="2843442" y="2206916"/>
                  <a:pt x="2206916" y="2843442"/>
                  <a:pt x="1421721" y="2843442"/>
                </a:cubicBezTo>
                <a:cubicBezTo>
                  <a:pt x="636526" y="2843442"/>
                  <a:pt x="0" y="2206916"/>
                  <a:pt x="0" y="1421721"/>
                </a:cubicBezTo>
                <a:cubicBezTo>
                  <a:pt x="0" y="636526"/>
                  <a:pt x="636526" y="0"/>
                  <a:pt x="1421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37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4">
            <a:extLst>
              <a:ext uri="{FF2B5EF4-FFF2-40B4-BE49-F238E27FC236}">
                <a16:creationId xmlns:a16="http://schemas.microsoft.com/office/drawing/2014/main" id="{0DC83402-BD7B-4193-8B83-6F0A8CB0DD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21315" y="3004566"/>
            <a:ext cx="3083570" cy="3083570"/>
          </a:xfrm>
          <a:custGeom>
            <a:avLst/>
            <a:gdLst>
              <a:gd name="connsiteX0" fmla="*/ 1421721 w 2843442"/>
              <a:gd name="connsiteY0" fmla="*/ 0 h 2843442"/>
              <a:gd name="connsiteX1" fmla="*/ 2843442 w 2843442"/>
              <a:gd name="connsiteY1" fmla="*/ 1421721 h 2843442"/>
              <a:gd name="connsiteX2" fmla="*/ 1421721 w 2843442"/>
              <a:gd name="connsiteY2" fmla="*/ 2843442 h 2843442"/>
              <a:gd name="connsiteX3" fmla="*/ 0 w 2843442"/>
              <a:gd name="connsiteY3" fmla="*/ 1421721 h 2843442"/>
              <a:gd name="connsiteX4" fmla="*/ 1421721 w 2843442"/>
              <a:gd name="connsiteY4" fmla="*/ 0 h 284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442" h="2843442">
                <a:moveTo>
                  <a:pt x="1421721" y="0"/>
                </a:moveTo>
                <a:cubicBezTo>
                  <a:pt x="2206916" y="0"/>
                  <a:pt x="2843442" y="636526"/>
                  <a:pt x="2843442" y="1421721"/>
                </a:cubicBezTo>
                <a:cubicBezTo>
                  <a:pt x="2843442" y="2206916"/>
                  <a:pt x="2206916" y="2843442"/>
                  <a:pt x="1421721" y="2843442"/>
                </a:cubicBezTo>
                <a:cubicBezTo>
                  <a:pt x="636526" y="2843442"/>
                  <a:pt x="0" y="2206916"/>
                  <a:pt x="0" y="1421721"/>
                </a:cubicBezTo>
                <a:cubicBezTo>
                  <a:pt x="0" y="636526"/>
                  <a:pt x="636526" y="0"/>
                  <a:pt x="1421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65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24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6453D4-D652-4FFC-ABD2-2FCD38CDF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501D43-82FF-4431-8E4C-B017910D3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68E5E2-649C-436A-9007-FDE0BCEE5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D4E8EB-1030-40A9-B1BB-5F80C31EC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39D19-3518-4756-9AED-461939F1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12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87A06C-42A5-4F44-8C64-ED825B952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70B5E9-AEE8-45E8-918F-DC213D228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A2FFF5-735A-444E-937F-EF960CA4E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43C8B6-040F-4821-B509-D664553AE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3AA010-DAD3-4AD4-9A7E-55263B3FB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64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CEB0CA-CCB3-4A83-A8B4-53D70B4A0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4D9B92D-D5EE-4393-8790-8E5D539F4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7CF4ACF-0C94-46AF-9BBE-5A4B55F3F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8C690A-BA51-4B81-B210-4168D139F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6AA6DC-F758-45D0-8D0D-07D5324AA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8B4304-1C2F-418C-9FEE-2234DAE5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95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D314C9-ADB3-4A38-9C88-38D3AE0FA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87F5653-103C-4A99-BE76-6BF1EAC84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65C1EC-41F8-4442-882E-6945FD4ED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64ACDB-A5EE-4F76-992A-F309FAB425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1E894D3-2440-497A-A81E-C35D356A55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22BD0DC-F36F-4918-AD4C-C3C1F8F7A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138A894-2BD6-493B-865F-056B4F4B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B56468-5554-4610-AD62-808020EE8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41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619B3-D7E0-4735-9F7C-99BD00630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435DD9A-8FE2-4E34-8BC3-09F9B13FD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3F0B455-270C-4EB2-952A-3932336F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3295C8F-C613-45DD-8BE3-A7558743D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11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E99DF77-214C-44AC-976A-6BECDAC95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E39B0D9-3DD2-45D6-8B44-EB5A65312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8CE82F-C09F-4601-A183-9BC7E149E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86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7EB5E4-3F2B-4D30-9A3D-FD9D3B64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7D85CA-F65A-4DD0-9794-EF9DC0B78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A0299F-2FB4-42D2-ABAB-911AE67CE6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A0AF519-849A-4CAB-B98F-4FAD6182D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82BE0FF-B8D8-42A2-88A4-D6256A963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7508216-8D84-4B9F-8D30-98EEB0D76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50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131F9-D506-4CA3-ACF6-28C2ACB85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E5DB3AC-4AA7-4D42-8167-514AD7E25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F0E545-BB13-4581-B4D8-1446743E5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CCD744-FF2C-4FD8-876A-BA33860DF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4FD350-6A8E-4B50-99A6-AA0D41049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39AE10-5557-402C-9B25-E35E0ABC4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50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94D3ABD-EDD9-4D5B-B80D-8BE2CD7AB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334C85-C9DD-432F-8BFC-CF67B1B97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852BFE-A17F-4885-8327-78C8DCE429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50F57-0451-4E8A-B206-580E2F42E664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F6EF8D-10F5-418B-8114-AA4E278271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D337C4-8A41-4E1D-A051-F33256E4A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1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12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Relationship Id="rId11" Type="http://schemas.openxmlformats.org/officeDocument/2006/relationships/image" Target="../media/image5.png"/><Relationship Id="rId5" Type="http://schemas.openxmlformats.org/officeDocument/2006/relationships/image" Target="../media/image16.png"/><Relationship Id="rId10" Type="http://schemas.openxmlformats.org/officeDocument/2006/relationships/image" Target="../media/image4.png"/><Relationship Id="rId4" Type="http://schemas.openxmlformats.org/officeDocument/2006/relationships/image" Target="../media/image15.png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1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4.png"/><Relationship Id="rId5" Type="http://schemas.openxmlformats.org/officeDocument/2006/relationships/image" Target="../media/image31.jpeg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12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30.png"/><Relationship Id="rId5" Type="http://schemas.openxmlformats.org/officeDocument/2006/relationships/image" Target="../media/image17.svg"/><Relationship Id="rId10" Type="http://schemas.openxmlformats.org/officeDocument/2006/relationships/image" Target="../media/image29.jpeg"/><Relationship Id="rId4" Type="http://schemas.openxmlformats.org/officeDocument/2006/relationships/image" Target="../media/image27.png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12" Type="http://schemas.openxmlformats.org/officeDocument/2006/relationships/image" Target="../media/image4.png"/><Relationship Id="rId17" Type="http://schemas.openxmlformats.org/officeDocument/2006/relationships/image" Target="../media/image33.png"/><Relationship Id="rId2" Type="http://schemas.openxmlformats.org/officeDocument/2006/relationships/audio" Target="../media/media2.mp3"/><Relationship Id="rId16" Type="http://schemas.openxmlformats.org/officeDocument/2006/relationships/image" Target="../media/image32.png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3.png"/><Relationship Id="rId5" Type="http://schemas.openxmlformats.org/officeDocument/2006/relationships/image" Target="../media/image2.png"/><Relationship Id="rId15" Type="http://schemas.openxmlformats.org/officeDocument/2006/relationships/image" Target="../media/image7.svg"/><Relationship Id="rId10" Type="http://schemas.openxmlformats.org/officeDocument/2006/relationships/image" Target="../media/image19.svg"/><Relationship Id="rId4" Type="http://schemas.openxmlformats.org/officeDocument/2006/relationships/image" Target="../media/image1.png"/><Relationship Id="rId9" Type="http://schemas.openxmlformats.org/officeDocument/2006/relationships/image" Target="../media/image18.png"/><Relationship Id="rId1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12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22.svg"/><Relationship Id="rId4" Type="http://schemas.openxmlformats.org/officeDocument/2006/relationships/image" Target="../media/image3.png"/><Relationship Id="rId9" Type="http://schemas.openxmlformats.org/officeDocument/2006/relationships/image" Target="../media/image21.png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12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22.svg"/><Relationship Id="rId4" Type="http://schemas.openxmlformats.org/officeDocument/2006/relationships/image" Target="../media/image3.png"/><Relationship Id="rId9" Type="http://schemas.openxmlformats.org/officeDocument/2006/relationships/image" Target="../media/image21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1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4.png"/><Relationship Id="rId5" Type="http://schemas.openxmlformats.org/officeDocument/2006/relationships/image" Target="../media/image26.jpg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12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30.png"/><Relationship Id="rId5" Type="http://schemas.openxmlformats.org/officeDocument/2006/relationships/image" Target="../media/image17.svg"/><Relationship Id="rId10" Type="http://schemas.openxmlformats.org/officeDocument/2006/relationships/image" Target="../media/image29.jpeg"/><Relationship Id="rId4" Type="http://schemas.openxmlformats.org/officeDocument/2006/relationships/image" Target="../media/image27.pn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3E54CDE-A3F9-473E-B66A-2132CFBCE3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7" b="33670"/>
          <a:stretch/>
        </p:blipFill>
        <p:spPr>
          <a:xfrm>
            <a:off x="1346781" y="0"/>
            <a:ext cx="9498438" cy="7095088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8484" y="3656634"/>
            <a:ext cx="2854553" cy="3039214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F987C796-DE82-4117-96B5-4E6FCFC3A7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00150" y="4315442"/>
            <a:ext cx="2903698" cy="213922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571" y="5523982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984408" y="5781718"/>
            <a:ext cx="894774" cy="94216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0E165DF-F7D0-42A5-AFD6-C6B85829753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id="{E9F491B7-28AB-42FF-83A5-93F7F70E23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00E1A7-B6D7-4F40-9A76-3BBE252B1EF9}"/>
              </a:ext>
            </a:extLst>
          </p:cNvPr>
          <p:cNvSpPr txBox="1"/>
          <p:nvPr/>
        </p:nvSpPr>
        <p:spPr>
          <a:xfrm>
            <a:off x="2850614" y="2492096"/>
            <a:ext cx="70538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TRAO ĐỔI: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ĐỌC SÁCH BÁO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01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A0C9F036-4D57-42E1-934C-1C45254ABCEC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DD346D-2051-4853-9D4B-D7BFB09A6F9A}"/>
              </a:ext>
            </a:extLst>
          </p:cNvPr>
          <p:cNvSpPr txBox="1"/>
          <p:nvPr/>
        </p:nvSpPr>
        <p:spPr>
          <a:xfrm>
            <a:off x="2478766" y="919407"/>
            <a:ext cx="71355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HOẠT ĐỘNG NHÓM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2F64"/>
                </a:solidFill>
                <a:latin typeface="SVN-Cookies" panose="02040603050506020204" pitchFamily="18" charset="0"/>
              </a:rPr>
              <a:t>TRAO ĐỔI TRƯỚC LỚP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2F64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102" name="Picture 6" descr="255 BEST &amp;quot;Thai Student&amp;quot; IMAGES, STOCK PHOTOS &amp;amp; VECTORS | Adobe Stock">
            <a:extLst>
              <a:ext uri="{FF2B5EF4-FFF2-40B4-BE49-F238E27FC236}">
                <a16:creationId xmlns:a16="http://schemas.microsoft.com/office/drawing/2014/main" id="{CCA10302-85B5-4A26-91C5-C92E26869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4" t="12890" r="9097" b="18844"/>
          <a:stretch/>
        </p:blipFill>
        <p:spPr bwMode="auto">
          <a:xfrm>
            <a:off x="3902309" y="2454935"/>
            <a:ext cx="4027387" cy="332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图形 6">
            <a:extLst>
              <a:ext uri="{FF2B5EF4-FFF2-40B4-BE49-F238E27FC236}">
                <a16:creationId xmlns:a16="http://schemas.microsoft.com/office/drawing/2014/main" id="{B5990CDC-EACD-428E-AEBE-727ABB97DE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9200" y="4283629"/>
            <a:ext cx="2264774" cy="2411282"/>
          </a:xfrm>
          <a:prstGeom prst="rect">
            <a:avLst/>
          </a:prstGeom>
        </p:spPr>
      </p:pic>
      <p:pic>
        <p:nvPicPr>
          <p:cNvPr id="23" name="图形 1">
            <a:extLst>
              <a:ext uri="{FF2B5EF4-FFF2-40B4-BE49-F238E27FC236}">
                <a16:creationId xmlns:a16="http://schemas.microsoft.com/office/drawing/2014/main" id="{83C27FCC-97A9-4F56-9D79-CD08735120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80938" y="4657266"/>
            <a:ext cx="3047457" cy="1945447"/>
          </a:xfrm>
          <a:prstGeom prst="rect">
            <a:avLst/>
          </a:prstGeom>
        </p:spPr>
      </p:pic>
      <p:pic>
        <p:nvPicPr>
          <p:cNvPr id="25" name="图片 19">
            <a:extLst>
              <a:ext uri="{FF2B5EF4-FFF2-40B4-BE49-F238E27FC236}">
                <a16:creationId xmlns:a16="http://schemas.microsoft.com/office/drawing/2014/main" id="{F7A69013-97AA-4244-B598-22ACE0886C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7FCA1087-B7EB-4347-BDF3-FD812E80816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7" name="图片 24">
            <a:extLst>
              <a:ext uri="{FF2B5EF4-FFF2-40B4-BE49-F238E27FC236}">
                <a16:creationId xmlns:a16="http://schemas.microsoft.com/office/drawing/2014/main" id="{2A20B93F-B091-43BE-88D5-2D7024BFB3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A0C9F036-4D57-42E1-934C-1C45254ABCEC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7" name="图形 6">
            <a:extLst>
              <a:ext uri="{FF2B5EF4-FFF2-40B4-BE49-F238E27FC236}">
                <a16:creationId xmlns:a16="http://schemas.microsoft.com/office/drawing/2014/main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417" y="4318341"/>
            <a:ext cx="2264774" cy="241128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" name="图形 1">
            <a:extLst>
              <a:ext uri="{FF2B5EF4-FFF2-40B4-BE49-F238E27FC236}">
                <a16:creationId xmlns:a16="http://schemas.microsoft.com/office/drawing/2014/main" id="{760BD82D-8651-4B41-A696-7051389FC2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45912" y="4645040"/>
            <a:ext cx="3047457" cy="19454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DD346D-2051-4853-9D4B-D7BFB09A6F9A}"/>
              </a:ext>
            </a:extLst>
          </p:cNvPr>
          <p:cNvSpPr txBox="1"/>
          <p:nvPr/>
        </p:nvSpPr>
        <p:spPr>
          <a:xfrm>
            <a:off x="4138691" y="898544"/>
            <a:ext cx="5159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CHIA SẺ</a:t>
            </a:r>
          </a:p>
        </p:txBody>
      </p:sp>
      <p:pic>
        <p:nvPicPr>
          <p:cNvPr id="40" name="图片 21">
            <a:extLst>
              <a:ext uri="{FF2B5EF4-FFF2-40B4-BE49-F238E27FC236}">
                <a16:creationId xmlns:a16="http://schemas.microsoft.com/office/drawing/2014/main" id="{2F570575-2D55-40E5-91BE-F0B2EDEC2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41" name="图片 24">
            <a:extLst>
              <a:ext uri="{FF2B5EF4-FFF2-40B4-BE49-F238E27FC236}">
                <a16:creationId xmlns:a16="http://schemas.microsoft.com/office/drawing/2014/main" id="{E6DC480A-00E4-498C-B9A0-9E58F6F605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  <p:pic>
        <p:nvPicPr>
          <p:cNvPr id="1026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E248EFD2-F1BF-40C7-BC55-E1C06AA4A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9527" r="72387" b="54833"/>
          <a:stretch/>
        </p:blipFill>
        <p:spPr bwMode="auto">
          <a:xfrm>
            <a:off x="4322510" y="2690452"/>
            <a:ext cx="143701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0B7D93F6-3C44-430B-A047-CBE42CB2A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5" t="9130" r="11472" b="54406"/>
          <a:stretch/>
        </p:blipFill>
        <p:spPr bwMode="auto">
          <a:xfrm>
            <a:off x="6432473" y="2690452"/>
            <a:ext cx="131801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9">
            <a:extLst>
              <a:ext uri="{FF2B5EF4-FFF2-40B4-BE49-F238E27FC236}">
                <a16:creationId xmlns:a16="http://schemas.microsoft.com/office/drawing/2014/main" id="{51E83817-DB5A-463E-B2B0-B582FC1BA8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0D2368-1FFC-439D-8D6E-87F7EB170F9D}"/>
              </a:ext>
            </a:extLst>
          </p:cNvPr>
          <p:cNvGrpSpPr/>
          <p:nvPr/>
        </p:nvGrpSpPr>
        <p:grpSpPr>
          <a:xfrm>
            <a:off x="7607476" y="1417002"/>
            <a:ext cx="3259446" cy="1671847"/>
            <a:chOff x="7686151" y="1417318"/>
            <a:chExt cx="2369415" cy="2011680"/>
          </a:xfrm>
        </p:grpSpPr>
        <p:pic>
          <p:nvPicPr>
            <p:cNvPr id="5" name="Picture 4" descr="Shape&#10;&#10;Description automatically generated">
              <a:extLst>
                <a:ext uri="{FF2B5EF4-FFF2-40B4-BE49-F238E27FC236}">
                  <a16:creationId xmlns:a16="http://schemas.microsoft.com/office/drawing/2014/main" id="{8357A283-E31F-4C8B-97F8-34EA9FA6A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34" t="6666" r="3092" b="69663"/>
            <a:stretch/>
          </p:blipFill>
          <p:spPr>
            <a:xfrm>
              <a:off x="7686151" y="1417318"/>
              <a:ext cx="2369415" cy="201168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2913112-03AB-48E4-960B-F01EF8ACF78B}"/>
                </a:ext>
              </a:extLst>
            </p:cNvPr>
            <p:cNvSpPr txBox="1"/>
            <p:nvPr/>
          </p:nvSpPr>
          <p:spPr>
            <a:xfrm>
              <a:off x="7951517" y="1846746"/>
              <a:ext cx="1904931" cy="1569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Nhận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xét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2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F6AEE63-6D03-46AB-AA94-D809985CC801}"/>
              </a:ext>
            </a:extLst>
          </p:cNvPr>
          <p:cNvGrpSpPr/>
          <p:nvPr/>
        </p:nvGrpSpPr>
        <p:grpSpPr>
          <a:xfrm>
            <a:off x="1127308" y="1474408"/>
            <a:ext cx="3206665" cy="2094291"/>
            <a:chOff x="1263318" y="1295399"/>
            <a:chExt cx="3206665" cy="2094291"/>
          </a:xfrm>
        </p:grpSpPr>
        <p:pic>
          <p:nvPicPr>
            <p:cNvPr id="12" name="Picture 11" descr="Shape&#10;&#10;Description automatically generated">
              <a:extLst>
                <a:ext uri="{FF2B5EF4-FFF2-40B4-BE49-F238E27FC236}">
                  <a16:creationId xmlns:a16="http://schemas.microsoft.com/office/drawing/2014/main" id="{7F57189D-7E7D-4197-8D36-FE5029C60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263318" y="1295399"/>
              <a:ext cx="3206665" cy="209429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11F4710-3861-439D-99FB-F056CB531876}"/>
                </a:ext>
              </a:extLst>
            </p:cNvPr>
            <p:cNvSpPr txBox="1"/>
            <p:nvPr/>
          </p:nvSpPr>
          <p:spPr>
            <a:xfrm>
              <a:off x="1263318" y="1849672"/>
              <a:ext cx="27116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Trình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bày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354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3E54CDE-A3F9-473E-B66A-2132CFBCE3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7" b="33670"/>
          <a:stretch/>
        </p:blipFill>
        <p:spPr>
          <a:xfrm>
            <a:off x="1122986" y="-270023"/>
            <a:ext cx="9498438" cy="7095088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0997" y="3517515"/>
            <a:ext cx="2854553" cy="3039214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F987C796-DE82-4117-96B5-4E6FCFC3A7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69392" y="4584652"/>
            <a:ext cx="2903698" cy="213922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571" y="5523982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984408" y="5781718"/>
            <a:ext cx="894774" cy="94216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0E165DF-F7D0-42A5-AFD6-C6B85829753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id="{E9F491B7-28AB-42FF-83A5-93F7F70E23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15" name="抽奖与退场流行婚礼晚会吉他鼓无鼓版本">
            <a:hlinkClick r:id="" action="ppaction://media"/>
            <a:extLst>
              <a:ext uri="{FF2B5EF4-FFF2-40B4-BE49-F238E27FC236}">
                <a16:creationId xmlns:a16="http://schemas.microsoft.com/office/drawing/2014/main" id="{06AC497B-B45E-4A92-99BA-7CB034A222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62254" y="0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D8009F-1D5E-4C7D-887D-A4CC94DECD0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21527" y="2005576"/>
            <a:ext cx="7241309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6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6534" y="4712733"/>
            <a:ext cx="2903698" cy="213922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51803" y="4914256"/>
            <a:ext cx="3047457" cy="194544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F1AE60F-65DC-4843-BF43-8359EF0C5760}"/>
              </a:ext>
            </a:extLst>
          </p:cNvPr>
          <p:cNvGrpSpPr/>
          <p:nvPr/>
        </p:nvGrpSpPr>
        <p:grpSpPr>
          <a:xfrm>
            <a:off x="2600776" y="584538"/>
            <a:ext cx="7437746" cy="4481237"/>
            <a:chOff x="1936266" y="1295400"/>
            <a:chExt cx="2616000" cy="1828800"/>
          </a:xfrm>
        </p:grpSpPr>
        <p:pic>
          <p:nvPicPr>
            <p:cNvPr id="14" name="Picture 13" descr="Shape&#10;&#10;Description automatically generated">
              <a:extLst>
                <a:ext uri="{FF2B5EF4-FFF2-40B4-BE49-F238E27FC236}">
                  <a16:creationId xmlns:a16="http://schemas.microsoft.com/office/drawing/2014/main" id="{78C0686D-7725-4346-8CC8-C25430176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422C43-B42E-42B5-811C-9BD37B053D71}"/>
                </a:ext>
              </a:extLst>
            </p:cNvPr>
            <p:cNvSpPr txBox="1"/>
            <p:nvPr/>
          </p:nvSpPr>
          <p:spPr>
            <a:xfrm>
              <a:off x="2021737" y="1801553"/>
              <a:ext cx="2139174" cy="772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iCiel Cadena" panose="02000503000000020004" pitchFamily="50" charset="0"/>
                  <a:cs typeface="Calibri" panose="020F0502020204030204" pitchFamily="34" charset="0"/>
                </a:rPr>
                <a:t>Khởi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iCiel Cadena" panose="02000503000000020004" pitchFamily="50" charset="0"/>
                  <a:cs typeface="Calibri" panose="020F0502020204030204" pitchFamily="34" charset="0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iCiel Cadena" panose="02000503000000020004" pitchFamily="50" charset="0"/>
                  <a:cs typeface="Calibri" panose="020F0502020204030204" pitchFamily="34" charset="0"/>
                </a:rPr>
                <a:t>động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089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ichiro Honda - Câu Chuyện Về Người Xây Ước Mơ - Câu Chuyện Vĩ Nhâ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926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8691" y="215524"/>
            <a:ext cx="11453091" cy="624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6534" y="4712733"/>
            <a:ext cx="2903698" cy="213922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51803" y="4914256"/>
            <a:ext cx="3047457" cy="194544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F1AE60F-65DC-4843-BF43-8359EF0C5760}"/>
              </a:ext>
            </a:extLst>
          </p:cNvPr>
          <p:cNvGrpSpPr/>
          <p:nvPr/>
        </p:nvGrpSpPr>
        <p:grpSpPr>
          <a:xfrm>
            <a:off x="2600776" y="584537"/>
            <a:ext cx="8990860" cy="5273277"/>
            <a:chOff x="1936266" y="1295400"/>
            <a:chExt cx="2616000" cy="1828800"/>
          </a:xfrm>
        </p:grpSpPr>
        <p:pic>
          <p:nvPicPr>
            <p:cNvPr id="14" name="Picture 13" descr="Shape&#10;&#10;Description automatically generated">
              <a:extLst>
                <a:ext uri="{FF2B5EF4-FFF2-40B4-BE49-F238E27FC236}">
                  <a16:creationId xmlns:a16="http://schemas.microsoft.com/office/drawing/2014/main" id="{78C0686D-7725-4346-8CC8-C25430176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422C43-B42E-42B5-811C-9BD37B053D71}"/>
                </a:ext>
              </a:extLst>
            </p:cNvPr>
            <p:cNvSpPr txBox="1"/>
            <p:nvPr/>
          </p:nvSpPr>
          <p:spPr>
            <a:xfrm>
              <a:off x="2021737" y="1801553"/>
              <a:ext cx="2139174" cy="645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500" b="1" dirty="0" err="1">
                  <a:solidFill>
                    <a:srgbClr val="002060"/>
                  </a:solidFill>
                  <a:latin typeface="iCiel Cadena" panose="02000503000000020004" pitchFamily="50" charset="0"/>
                  <a:cs typeface="Calibri" panose="020F0502020204030204" pitchFamily="34" charset="0"/>
                </a:rPr>
                <a:t>Luyện</a:t>
              </a:r>
              <a:r>
                <a:rPr lang="en-US" sz="11500" b="1" dirty="0">
                  <a:solidFill>
                    <a:srgbClr val="002060"/>
                  </a:solidFill>
                  <a:latin typeface="iCiel Cadena" panose="02000503000000020004" pitchFamily="50" charset="0"/>
                  <a:cs typeface="Calibri" panose="020F0502020204030204" pitchFamily="34" charset="0"/>
                </a:rPr>
                <a:t> </a:t>
              </a:r>
              <a:r>
                <a:rPr lang="en-US" sz="11500" b="1" dirty="0" err="1">
                  <a:solidFill>
                    <a:srgbClr val="002060"/>
                  </a:solidFill>
                  <a:latin typeface="iCiel Cadena" panose="02000503000000020004" pitchFamily="50" charset="0"/>
                  <a:cs typeface="Calibri" panose="020F0502020204030204" pitchFamily="34" charset="0"/>
                </a:rPr>
                <a:t>tập</a:t>
              </a:r>
              <a:endPara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41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08364" y="1822026"/>
            <a:ext cx="1022465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b="1" dirty="0">
                <a:solidFill>
                  <a:srgbClr val="2888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endParaRPr lang="vi-VN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một câu chuyện (bài thơ, bài văn, bài báo) đã đọc ở nhà về ước mơ. </a:t>
            </a:r>
            <a:endParaRPr lang="vi-VN" sz="4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32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18" y="221673"/>
            <a:ext cx="11554691" cy="645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7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A0C9F036-4D57-42E1-934C-1C45254ABCEC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DD346D-2051-4853-9D4B-D7BFB09A6F9A}"/>
              </a:ext>
            </a:extLst>
          </p:cNvPr>
          <p:cNvSpPr txBox="1"/>
          <p:nvPr/>
        </p:nvSpPr>
        <p:spPr>
          <a:xfrm>
            <a:off x="2639189" y="1343146"/>
            <a:ext cx="7092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Thảo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luận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2F64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text, doll, toy, clipart&#10;&#10;Description automatically generated">
            <a:extLst>
              <a:ext uri="{FF2B5EF4-FFF2-40B4-BE49-F238E27FC236}">
                <a16:creationId xmlns:a16="http://schemas.microsoft.com/office/drawing/2014/main" id="{DC7A34F8-6C0F-448A-BA5C-2FF4BAF9E0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4" t="20679" r="9083" b="6487"/>
          <a:stretch/>
        </p:blipFill>
        <p:spPr>
          <a:xfrm>
            <a:off x="4206670" y="2568333"/>
            <a:ext cx="3802258" cy="3401662"/>
          </a:xfrm>
          <a:prstGeom prst="rect">
            <a:avLst/>
          </a:prstGeom>
        </p:spPr>
      </p:pic>
      <p:pic>
        <p:nvPicPr>
          <p:cNvPr id="17" name="图形 6">
            <a:extLst>
              <a:ext uri="{FF2B5EF4-FFF2-40B4-BE49-F238E27FC236}">
                <a16:creationId xmlns:a16="http://schemas.microsoft.com/office/drawing/2014/main" id="{3BF5BAA9-7FCC-44AD-B1A9-D3B4C9B3A2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7417" y="4318341"/>
            <a:ext cx="2264774" cy="2411282"/>
          </a:xfrm>
          <a:prstGeom prst="rect">
            <a:avLst/>
          </a:prstGeom>
        </p:spPr>
      </p:pic>
      <p:pic>
        <p:nvPicPr>
          <p:cNvPr id="19" name="图形 1">
            <a:extLst>
              <a:ext uri="{FF2B5EF4-FFF2-40B4-BE49-F238E27FC236}">
                <a16:creationId xmlns:a16="http://schemas.microsoft.com/office/drawing/2014/main" id="{C1E469EA-C115-4CB6-83C1-538E0187A0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45912" y="4645040"/>
            <a:ext cx="3047457" cy="194544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5A3F742-A929-41AC-98E6-3955FF3AC5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1" name="图片 21">
            <a:extLst>
              <a:ext uri="{FF2B5EF4-FFF2-40B4-BE49-F238E27FC236}">
                <a16:creationId xmlns:a16="http://schemas.microsoft.com/office/drawing/2014/main" id="{E6D8FF30-E10A-4E08-AF9C-A57671A8BEF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393BD075-BD6D-48DF-8AFC-B2040AF32F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1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A0C9F036-4D57-42E1-934C-1C45254ABCEC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7" name="图形 6">
            <a:extLst>
              <a:ext uri="{FF2B5EF4-FFF2-40B4-BE49-F238E27FC236}">
                <a16:creationId xmlns:a16="http://schemas.microsoft.com/office/drawing/2014/main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417" y="4318341"/>
            <a:ext cx="2264774" cy="241128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" name="图形 1">
            <a:extLst>
              <a:ext uri="{FF2B5EF4-FFF2-40B4-BE49-F238E27FC236}">
                <a16:creationId xmlns:a16="http://schemas.microsoft.com/office/drawing/2014/main" id="{760BD82D-8651-4B41-A696-7051389FC2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45912" y="4645040"/>
            <a:ext cx="3047457" cy="19454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DD346D-2051-4853-9D4B-D7BFB09A6F9A}"/>
              </a:ext>
            </a:extLst>
          </p:cNvPr>
          <p:cNvSpPr txBox="1"/>
          <p:nvPr/>
        </p:nvSpPr>
        <p:spPr>
          <a:xfrm>
            <a:off x="4138691" y="898544"/>
            <a:ext cx="5159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CHIA SẺ</a:t>
            </a:r>
          </a:p>
        </p:txBody>
      </p:sp>
      <p:pic>
        <p:nvPicPr>
          <p:cNvPr id="40" name="图片 21">
            <a:extLst>
              <a:ext uri="{FF2B5EF4-FFF2-40B4-BE49-F238E27FC236}">
                <a16:creationId xmlns:a16="http://schemas.microsoft.com/office/drawing/2014/main" id="{2F570575-2D55-40E5-91BE-F0B2EDEC2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41" name="图片 24">
            <a:extLst>
              <a:ext uri="{FF2B5EF4-FFF2-40B4-BE49-F238E27FC236}">
                <a16:creationId xmlns:a16="http://schemas.microsoft.com/office/drawing/2014/main" id="{E6DC480A-00E4-498C-B9A0-9E58F6F605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  <p:pic>
        <p:nvPicPr>
          <p:cNvPr id="1026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E248EFD2-F1BF-40C7-BC55-E1C06AA4A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9527" r="72387" b="54833"/>
          <a:stretch/>
        </p:blipFill>
        <p:spPr bwMode="auto">
          <a:xfrm>
            <a:off x="4322510" y="2690452"/>
            <a:ext cx="143701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0B7D93F6-3C44-430B-A047-CBE42CB2A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5" t="9130" r="11472" b="54406"/>
          <a:stretch/>
        </p:blipFill>
        <p:spPr bwMode="auto">
          <a:xfrm>
            <a:off x="6432473" y="2690452"/>
            <a:ext cx="131801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9">
            <a:extLst>
              <a:ext uri="{FF2B5EF4-FFF2-40B4-BE49-F238E27FC236}">
                <a16:creationId xmlns:a16="http://schemas.microsoft.com/office/drawing/2014/main" id="{51E83817-DB5A-463E-B2B0-B582FC1BA8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0D2368-1FFC-439D-8D6E-87F7EB170F9D}"/>
              </a:ext>
            </a:extLst>
          </p:cNvPr>
          <p:cNvGrpSpPr/>
          <p:nvPr/>
        </p:nvGrpSpPr>
        <p:grpSpPr>
          <a:xfrm>
            <a:off x="7607476" y="1417002"/>
            <a:ext cx="3259446" cy="1671847"/>
            <a:chOff x="7686151" y="1417318"/>
            <a:chExt cx="2369415" cy="2011680"/>
          </a:xfrm>
        </p:grpSpPr>
        <p:pic>
          <p:nvPicPr>
            <p:cNvPr id="5" name="Picture 4" descr="Shape&#10;&#10;Description automatically generated">
              <a:extLst>
                <a:ext uri="{FF2B5EF4-FFF2-40B4-BE49-F238E27FC236}">
                  <a16:creationId xmlns:a16="http://schemas.microsoft.com/office/drawing/2014/main" id="{8357A283-E31F-4C8B-97F8-34EA9FA6A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34" t="6666" r="3092" b="69663"/>
            <a:stretch/>
          </p:blipFill>
          <p:spPr>
            <a:xfrm>
              <a:off x="7686151" y="1417318"/>
              <a:ext cx="2369415" cy="201168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2913112-03AB-48E4-960B-F01EF8ACF78B}"/>
                </a:ext>
              </a:extLst>
            </p:cNvPr>
            <p:cNvSpPr txBox="1"/>
            <p:nvPr/>
          </p:nvSpPr>
          <p:spPr>
            <a:xfrm>
              <a:off x="7951517" y="1846746"/>
              <a:ext cx="1904931" cy="1569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Nhận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xét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2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F6AEE63-6D03-46AB-AA94-D809985CC801}"/>
              </a:ext>
            </a:extLst>
          </p:cNvPr>
          <p:cNvGrpSpPr/>
          <p:nvPr/>
        </p:nvGrpSpPr>
        <p:grpSpPr>
          <a:xfrm>
            <a:off x="1127308" y="1474408"/>
            <a:ext cx="3206665" cy="2094291"/>
            <a:chOff x="1263318" y="1295399"/>
            <a:chExt cx="3206665" cy="2094291"/>
          </a:xfrm>
        </p:grpSpPr>
        <p:pic>
          <p:nvPicPr>
            <p:cNvPr id="12" name="Picture 11" descr="Shape&#10;&#10;Description automatically generated">
              <a:extLst>
                <a:ext uri="{FF2B5EF4-FFF2-40B4-BE49-F238E27FC236}">
                  <a16:creationId xmlns:a16="http://schemas.microsoft.com/office/drawing/2014/main" id="{7F57189D-7E7D-4197-8D36-FE5029C60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263318" y="1295399"/>
              <a:ext cx="3206665" cy="209429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11F4710-3861-439D-99FB-F056CB531876}"/>
                </a:ext>
              </a:extLst>
            </p:cNvPr>
            <p:cNvSpPr txBox="1"/>
            <p:nvPr/>
          </p:nvSpPr>
          <p:spPr>
            <a:xfrm>
              <a:off x="1263318" y="1849672"/>
              <a:ext cx="27116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Trình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bày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083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5092" y="880146"/>
            <a:ext cx="1062181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rgbClr val="2888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endParaRPr lang="vi-VN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đổi về nội dung câu chuyện ( bài thơ, bài văn, bài báo) mà bạn em giới thiệu:</a:t>
            </a:r>
            <a:endParaRPr lang="vi-VN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Em thích nhân vật (hoặc chi tiết, hình ảnh nào? Vì sao?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Nói điều em tưởng tượng được (về cảnh vật hoặc ý nghĩ, lời nói, hành động của nhân vật) qua một chi tiết trong câu chuyện ( hoặc bài thơ, bài văn, bài báo) đó.  </a:t>
            </a:r>
            <a:endParaRPr lang="vi-VN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59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自定义 199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3DEFF"/>
      </a:accent1>
      <a:accent2>
        <a:srgbClr val="5299DB"/>
      </a:accent2>
      <a:accent3>
        <a:srgbClr val="A3DEFF"/>
      </a:accent3>
      <a:accent4>
        <a:srgbClr val="5299DB"/>
      </a:accent4>
      <a:accent5>
        <a:srgbClr val="A3DEFF"/>
      </a:accent5>
      <a:accent6>
        <a:srgbClr val="5299DB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149</Words>
  <Application>Microsoft Office PowerPoint</Application>
  <PresentationFormat>Widescreen</PresentationFormat>
  <Paragraphs>21</Paragraphs>
  <Slides>12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等线</vt:lpstr>
      <vt:lpstr>等线 Light</vt:lpstr>
      <vt:lpstr>Arial</vt:lpstr>
      <vt:lpstr>Arial-Rounded</vt:lpstr>
      <vt:lpstr>Calibri</vt:lpstr>
      <vt:lpstr>iCiel Cadena</vt:lpstr>
      <vt:lpstr>iekie tongquti</vt:lpstr>
      <vt:lpstr>SVN-Cookies</vt:lpstr>
      <vt:lpstr>Times New Roman</vt:lpstr>
      <vt:lpstr>字魂17号-萌趣果冻体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53</cp:revision>
  <dcterms:created xsi:type="dcterms:W3CDTF">2022-06-14T08:15:55Z</dcterms:created>
  <dcterms:modified xsi:type="dcterms:W3CDTF">2026-01-07T07:01:31Z</dcterms:modified>
</cp:coreProperties>
</file>