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6" r:id="rId4"/>
    <p:sldId id="260" r:id="rId5"/>
    <p:sldId id="261" r:id="rId6"/>
    <p:sldId id="264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5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6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0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1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0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56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1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0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376DD-44A2-41DA-BA7C-66D05E59E35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47C15-9861-4AE6-B37A-C35FB2CBF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14" descr="Dove-02-june"/>
          <p:cNvPicPr>
            <a:picLocks noChangeAspect="1" noChangeArrowheads="1" noCrop="1"/>
          </p:cNvPicPr>
          <p:nvPr/>
        </p:nvPicPr>
        <p:blipFill>
          <a:blip r:embed="rId2">
            <a:lum bright="-4000" contrast="-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188" y="931863"/>
            <a:ext cx="2138363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13" descr="Dove-02-june"/>
          <p:cNvPicPr>
            <a:picLocks noChangeAspect="1" noChangeArrowheads="1" noCrop="1"/>
          </p:cNvPicPr>
          <p:nvPr/>
        </p:nvPicPr>
        <p:blipFill>
          <a:blip r:embed="rId2">
            <a:lum bright="-4000" contrast="-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42175" y="931863"/>
            <a:ext cx="2139950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WordArt 11"/>
          <p:cNvSpPr>
            <a:spLocks noChangeArrowheads="1" noChangeShapeType="1" noTextEdit="1"/>
          </p:cNvSpPr>
          <p:nvPr/>
        </p:nvSpPr>
        <p:spPr bwMode="auto">
          <a:xfrm>
            <a:off x="982663" y="609600"/>
            <a:ext cx="6858000" cy="5715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107763" dir="2700000" algn="ctr" rotWithShape="0">
                  <a:srgbClr val="FF00FF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797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WordArt 12"/>
          <p:cNvSpPr>
            <a:spLocks noChangeArrowheads="1" noChangeShapeType="1" noTextEdit="1"/>
          </p:cNvSpPr>
          <p:nvPr/>
        </p:nvSpPr>
        <p:spPr bwMode="auto">
          <a:xfrm>
            <a:off x="982663" y="2819400"/>
            <a:ext cx="6858000" cy="16002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65968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CHÀO CÁC THẦY CÔ ĐẾN DỰ GIỜ  LỚP 5A</a:t>
            </a:r>
          </a:p>
        </p:txBody>
      </p:sp>
      <p:pic>
        <p:nvPicPr>
          <p:cNvPr id="71" name="Picture 10" descr="1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188" y="-151700"/>
            <a:ext cx="15446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4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63" y="3703638"/>
            <a:ext cx="2376487" cy="331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831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5695900"/>
            <a:ext cx="322897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5305375"/>
            <a:ext cx="40671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4638625"/>
            <a:ext cx="38195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5038675"/>
            <a:ext cx="44196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25" y="2962225"/>
            <a:ext cx="429577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25" y="2933650"/>
            <a:ext cx="40100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5" y="2505025"/>
            <a:ext cx="35052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1800175"/>
            <a:ext cx="327660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676475"/>
            <a:ext cx="4105275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52900"/>
            <a:ext cx="260985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0"/>
            <a:ext cx="9144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108) 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HÌNH HỘP CHỮ NHẬT. HÌNH LẬP PHƯƠNG. HÌNH TRỤ (TIẾT 2)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STEM: “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60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026" y="188639"/>
            <a:ext cx="903649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108) 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HÌNH HỘP CHỮ NHẬT. HÌNH LẬP PHƯƠNG. HÌNH TRỤ (TIẾT 2)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STEM: “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026" y="2132856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429000"/>
            <a:ext cx="7272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,…)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19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108) 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HÌNH HỘP CHỮ NHẬT. HÌNH LẬP PHƯƠNG. HÌNH TRỤ (TIẾT 2)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STEM: “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76056" y="2060848"/>
            <a:ext cx="0" cy="46805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64088" y="2060848"/>
            <a:ext cx="3779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ý: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,…)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2060848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3356992"/>
            <a:ext cx="45365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,…)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538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108) 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HÌNH HỘP CHỮ NHẬT. HÌNH LẬP PHƯƠNG. HÌNH TRỤ (TIẾT 2)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STEM: “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772816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2564904"/>
            <a:ext cx="86409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ô li,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52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96448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108) 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HÌNH HỘP CHỮ NHẬT. HÌNH LẬP PHƯƠNG. HÌNH TRỤ (TIẾT 2)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STEM: “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2132856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6324" y="2924944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038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ơn 687.100 Hộp Quà Tặng ảnh, hình chụp &amp; hình ảnh trả phí bản quyền một  lần sẵn có - iStock">
            <a:extLst>
              <a:ext uri="{FF2B5EF4-FFF2-40B4-BE49-F238E27FC236}">
                <a16:creationId xmlns:a16="http://schemas.microsoft.com/office/drawing/2014/main" xmlns="" id="{B838F3A3-560E-3658-96ED-3B8F21E17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81" y="188640"/>
            <a:ext cx="8874418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0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96448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108) </a:t>
            </a:r>
          </a:p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HÌNH HỘP CHỮ NHẬT. HÌNH LẬP PHƯƠNG. HÌNH TRỤ (TIẾT 2)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STEM: “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98884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819837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3429000"/>
            <a:ext cx="7992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chỉnh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3789040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phẩm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5733256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83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" descr="dggfg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0" y="76200"/>
            <a:ext cx="3900488" cy="3084513"/>
            <a:chOff x="204" y="0"/>
            <a:chExt cx="2457" cy="2087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247" y="0"/>
              <a:ext cx="2414" cy="2073"/>
              <a:chOff x="1644" y="2382"/>
              <a:chExt cx="2346" cy="1774"/>
            </a:xfrm>
          </p:grpSpPr>
          <p:pic>
            <p:nvPicPr>
              <p:cNvPr id="8" name="Picture 14" descr="BIRTHD~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47" y="2476"/>
                <a:ext cx="2322" cy="16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" name="Group 15"/>
              <p:cNvGrpSpPr>
                <a:grpSpLocks/>
              </p:cNvGrpSpPr>
              <p:nvPr/>
            </p:nvGrpSpPr>
            <p:grpSpPr bwMode="auto">
              <a:xfrm>
                <a:off x="1644" y="2382"/>
                <a:ext cx="2346" cy="504"/>
                <a:chOff x="1644" y="2406"/>
                <a:chExt cx="2346" cy="504"/>
              </a:xfrm>
            </p:grpSpPr>
            <p:sp>
              <p:nvSpPr>
                <p:cNvPr id="10" name="AutoShape 16"/>
                <p:cNvSpPr>
                  <a:spLocks noChangeArrowheads="1"/>
                </p:cNvSpPr>
                <p:nvPr/>
              </p:nvSpPr>
              <p:spPr bwMode="auto">
                <a:xfrm>
                  <a:off x="1668" y="2475"/>
                  <a:ext cx="2322" cy="435"/>
                </a:xfrm>
                <a:prstGeom prst="flowChartTerminator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sz="2400" b="1">
                      <a:solidFill>
                        <a:schemeClr val="accent2"/>
                      </a:solidFill>
                      <a:latin typeface="Times New Roman" pitchFamily="18" charset="0"/>
                    </a:rPr>
                    <a:t>Tiết học kết thúc</a:t>
                  </a:r>
                </a:p>
              </p:txBody>
            </p:sp>
            <p:sp>
              <p:nvSpPr>
                <p:cNvPr id="11" name="Freeform 17"/>
                <p:cNvSpPr>
                  <a:spLocks/>
                </p:cNvSpPr>
                <p:nvPr/>
              </p:nvSpPr>
              <p:spPr bwMode="auto">
                <a:xfrm>
                  <a:off x="1644" y="2406"/>
                  <a:ext cx="2340" cy="492"/>
                </a:xfrm>
                <a:custGeom>
                  <a:avLst/>
                  <a:gdLst>
                    <a:gd name="T0" fmla="*/ 192 w 2340"/>
                    <a:gd name="T1" fmla="*/ 492 h 492"/>
                    <a:gd name="T2" fmla="*/ 156 w 2340"/>
                    <a:gd name="T3" fmla="*/ 456 h 492"/>
                    <a:gd name="T4" fmla="*/ 84 w 2340"/>
                    <a:gd name="T5" fmla="*/ 432 h 492"/>
                    <a:gd name="T6" fmla="*/ 48 w 2340"/>
                    <a:gd name="T7" fmla="*/ 408 h 492"/>
                    <a:gd name="T8" fmla="*/ 24 w 2340"/>
                    <a:gd name="T9" fmla="*/ 372 h 492"/>
                    <a:gd name="T10" fmla="*/ 0 w 2340"/>
                    <a:gd name="T11" fmla="*/ 300 h 492"/>
                    <a:gd name="T12" fmla="*/ 12 w 2340"/>
                    <a:gd name="T13" fmla="*/ 240 h 492"/>
                    <a:gd name="T14" fmla="*/ 144 w 2340"/>
                    <a:gd name="T15" fmla="*/ 132 h 492"/>
                    <a:gd name="T16" fmla="*/ 936 w 2340"/>
                    <a:gd name="T17" fmla="*/ 72 h 492"/>
                    <a:gd name="T18" fmla="*/ 1248 w 2340"/>
                    <a:gd name="T19" fmla="*/ 84 h 492"/>
                    <a:gd name="T20" fmla="*/ 1944 w 2340"/>
                    <a:gd name="T21" fmla="*/ 96 h 492"/>
                    <a:gd name="T22" fmla="*/ 2292 w 2340"/>
                    <a:gd name="T23" fmla="*/ 168 h 492"/>
                    <a:gd name="T24" fmla="*/ 2316 w 2340"/>
                    <a:gd name="T25" fmla="*/ 204 h 492"/>
                    <a:gd name="T26" fmla="*/ 2340 w 2340"/>
                    <a:gd name="T27" fmla="*/ 276 h 492"/>
                    <a:gd name="T28" fmla="*/ 2316 w 2340"/>
                    <a:gd name="T29" fmla="*/ 372 h 492"/>
                    <a:gd name="T30" fmla="*/ 2208 w 2340"/>
                    <a:gd name="T31" fmla="*/ 432 h 492"/>
                    <a:gd name="T32" fmla="*/ 2160 w 2340"/>
                    <a:gd name="T33" fmla="*/ 492 h 49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340"/>
                    <a:gd name="T52" fmla="*/ 0 h 492"/>
                    <a:gd name="T53" fmla="*/ 2340 w 2340"/>
                    <a:gd name="T54" fmla="*/ 492 h 49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340" h="492">
                      <a:moveTo>
                        <a:pt x="192" y="492"/>
                      </a:moveTo>
                      <a:cubicBezTo>
                        <a:pt x="180" y="480"/>
                        <a:pt x="171" y="464"/>
                        <a:pt x="156" y="456"/>
                      </a:cubicBezTo>
                      <a:cubicBezTo>
                        <a:pt x="134" y="444"/>
                        <a:pt x="105" y="446"/>
                        <a:pt x="84" y="432"/>
                      </a:cubicBezTo>
                      <a:cubicBezTo>
                        <a:pt x="72" y="424"/>
                        <a:pt x="60" y="416"/>
                        <a:pt x="48" y="408"/>
                      </a:cubicBezTo>
                      <a:cubicBezTo>
                        <a:pt x="40" y="396"/>
                        <a:pt x="30" y="385"/>
                        <a:pt x="24" y="372"/>
                      </a:cubicBezTo>
                      <a:cubicBezTo>
                        <a:pt x="14" y="349"/>
                        <a:pt x="0" y="300"/>
                        <a:pt x="0" y="300"/>
                      </a:cubicBezTo>
                      <a:cubicBezTo>
                        <a:pt x="4" y="280"/>
                        <a:pt x="7" y="260"/>
                        <a:pt x="12" y="240"/>
                      </a:cubicBezTo>
                      <a:cubicBezTo>
                        <a:pt x="39" y="142"/>
                        <a:pt x="40" y="149"/>
                        <a:pt x="144" y="132"/>
                      </a:cubicBezTo>
                      <a:cubicBezTo>
                        <a:pt x="343" y="0"/>
                        <a:pt x="893" y="73"/>
                        <a:pt x="936" y="72"/>
                      </a:cubicBezTo>
                      <a:cubicBezTo>
                        <a:pt x="1041" y="51"/>
                        <a:pt x="1146" y="81"/>
                        <a:pt x="1248" y="84"/>
                      </a:cubicBezTo>
                      <a:cubicBezTo>
                        <a:pt x="1480" y="92"/>
                        <a:pt x="1712" y="92"/>
                        <a:pt x="1944" y="96"/>
                      </a:cubicBezTo>
                      <a:cubicBezTo>
                        <a:pt x="2062" y="106"/>
                        <a:pt x="2190" y="100"/>
                        <a:pt x="2292" y="168"/>
                      </a:cubicBezTo>
                      <a:cubicBezTo>
                        <a:pt x="2300" y="180"/>
                        <a:pt x="2310" y="191"/>
                        <a:pt x="2316" y="204"/>
                      </a:cubicBezTo>
                      <a:cubicBezTo>
                        <a:pt x="2326" y="227"/>
                        <a:pt x="2340" y="276"/>
                        <a:pt x="2340" y="276"/>
                      </a:cubicBezTo>
                      <a:cubicBezTo>
                        <a:pt x="2339" y="279"/>
                        <a:pt x="2326" y="360"/>
                        <a:pt x="2316" y="372"/>
                      </a:cubicBezTo>
                      <a:cubicBezTo>
                        <a:pt x="2293" y="400"/>
                        <a:pt x="2238" y="412"/>
                        <a:pt x="2208" y="432"/>
                      </a:cubicBezTo>
                      <a:cubicBezTo>
                        <a:pt x="2178" y="477"/>
                        <a:pt x="2194" y="458"/>
                        <a:pt x="2160" y="492"/>
                      </a:cubicBezTo>
                    </a:path>
                  </a:pathLst>
                </a:custGeom>
                <a:noFill/>
                <a:ln w="28575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" name="Rectangle 18"/>
            <p:cNvSpPr>
              <a:spLocks noChangeArrowheads="1"/>
            </p:cNvSpPr>
            <p:nvPr/>
          </p:nvSpPr>
          <p:spPr bwMode="auto">
            <a:xfrm>
              <a:off x="204" y="1762"/>
              <a:ext cx="2449" cy="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2" name="WordArt 4"/>
          <p:cNvSpPr>
            <a:spLocks noChangeArrowheads="1" noChangeShapeType="1" noTextEdit="1"/>
          </p:cNvSpPr>
          <p:nvPr/>
        </p:nvSpPr>
        <p:spPr bwMode="auto">
          <a:xfrm>
            <a:off x="1295400" y="4191000"/>
            <a:ext cx="6858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B3E5D6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chăm ngoan - học giỏi.</a:t>
            </a:r>
            <a:endParaRPr lang="en-US" sz="3600" b="1" kern="10">
              <a:ln w="9525">
                <a:solidFill>
                  <a:srgbClr val="B3E5D6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WordArt 10"/>
          <p:cNvSpPr>
            <a:spLocks noChangeArrowheads="1" noChangeShapeType="1" noTextEdit="1"/>
          </p:cNvSpPr>
          <p:nvPr/>
        </p:nvSpPr>
        <p:spPr bwMode="auto">
          <a:xfrm>
            <a:off x="1600200" y="2743200"/>
            <a:ext cx="600075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quý thầy cô đã về dự giờ.</a:t>
            </a:r>
            <a:endParaRPr lang="en-US" sz="3600" kern="10">
              <a:solidFill>
                <a:srgbClr val="C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330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771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KHC</dc:creator>
  <cp:lastModifiedBy>KHC</cp:lastModifiedBy>
  <cp:revision>22</cp:revision>
  <dcterms:created xsi:type="dcterms:W3CDTF">2025-02-06T12:39:00Z</dcterms:created>
  <dcterms:modified xsi:type="dcterms:W3CDTF">2025-02-20T12:26:10Z</dcterms:modified>
</cp:coreProperties>
</file>