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Default Extension="svg" ContentType="image/svg+xml"/>
  <Default Extension="mp3" ContentType="audio/mpe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avi" ContentType="video/x-msvideo"/>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84" r:id="rId2"/>
    <p:sldId id="282" r:id="rId3"/>
    <p:sldId id="283" r:id="rId4"/>
    <p:sldId id="280" r:id="rId5"/>
    <p:sldId id="262" r:id="rId6"/>
    <p:sldId id="286" r:id="rId7"/>
    <p:sldId id="287" r:id="rId8"/>
    <p:sldId id="266" r:id="rId9"/>
    <p:sldId id="267" r:id="rId10"/>
    <p:sldId id="268" r:id="rId11"/>
    <p:sldId id="271" r:id="rId12"/>
    <p:sldId id="276" r:id="rId13"/>
    <p:sldId id="277" r:id="rId14"/>
    <p:sldId id="278" r:id="rId15"/>
    <p:sldId id="285" r:id="rId16"/>
  </p:sldIdLst>
  <p:sldSz cx="18288000" cy="10287000"/>
  <p:notesSz cx="6858000" cy="9144000"/>
  <p:embeddedFontLst>
    <p:embeddedFont>
      <p:font typeface="Calibri"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45" d="100"/>
          <a:sy n="45" d="100"/>
        </p:scale>
        <p:origin x="-81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D30364-63CD-49F4-BFDF-5624409546CB}" type="datetimeFigureOut">
              <a:rPr lang="en-US" smtClean="0"/>
              <a:pPr/>
              <a:t>11-Mar-25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A26406-4678-489D-BB83-B31922AA18EE}" type="slidenum">
              <a:rPr lang="en-US" smtClean="0"/>
              <a:pPr/>
              <a:t>‹#›</a:t>
            </a:fld>
            <a:endParaRPr lang="en-US"/>
          </a:p>
        </p:txBody>
      </p:sp>
    </p:spTree>
    <p:extLst>
      <p:ext uri="{BB962C8B-B14F-4D97-AF65-F5344CB8AC3E}">
        <p14:creationId xmlns:p14="http://schemas.microsoft.com/office/powerpoint/2010/main" xmlns="" val="2969580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smtClean="0"/>
          </a:p>
        </p:txBody>
      </p:sp>
      <p:sp>
        <p:nvSpPr>
          <p:cNvPr id="4" name="Slide Number Placeholder 3"/>
          <p:cNvSpPr>
            <a:spLocks noGrp="1"/>
          </p:cNvSpPr>
          <p:nvPr>
            <p:ph type="sldNum" sz="quarter" idx="10"/>
          </p:nvPr>
        </p:nvSpPr>
        <p:spPr/>
        <p:txBody>
          <a:bodyPr/>
          <a:lstStyle/>
          <a:p>
            <a:fld id="{3E8E73A8-93C9-41E6-B63A-54CEE46A8222}" type="slidenum">
              <a:rPr lang="vi-VN" smtClean="0"/>
              <a:pPr/>
              <a:t>1</a:t>
            </a:fld>
            <a:endParaRPr lang="vi-VN"/>
          </a:p>
        </p:txBody>
      </p:sp>
    </p:spTree>
    <p:extLst>
      <p:ext uri="{BB962C8B-B14F-4D97-AF65-F5344CB8AC3E}">
        <p14:creationId xmlns:p14="http://schemas.microsoft.com/office/powerpoint/2010/main" xmlns="" val="63449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8E73A8-93C9-41E6-B63A-54CEE46A8222}" type="slidenum">
              <a:rPr lang="vi-VN" smtClean="0"/>
              <a:pPr/>
              <a:t>15</a:t>
            </a:fld>
            <a:endParaRPr lang="vi-VN"/>
          </a:p>
        </p:txBody>
      </p:sp>
    </p:spTree>
    <p:extLst>
      <p:ext uri="{BB962C8B-B14F-4D97-AF65-F5344CB8AC3E}">
        <p14:creationId xmlns:p14="http://schemas.microsoft.com/office/powerpoint/2010/main" xmlns="" val="3324712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11-Mar-25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11-Mar-25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11-Mar-25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11-Mar-25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11-Mar-25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11-Mar-25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11-Mar-25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11-Mar-25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11-Mar-25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11-Mar-25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11-Mar-25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11-Mar-25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microsoft.com/office/2007/relationships/media" Target="../media/media4.mp3"/><Relationship Id="rId2" Type="http://schemas.openxmlformats.org/officeDocument/2006/relationships/slideLayout" Target="../slideLayouts/slideLayout7.xml"/><Relationship Id="rId1" Type="http://schemas.openxmlformats.org/officeDocument/2006/relationships/audio" Target="../media/media4.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microsoft.com/office/2007/relationships/media" Target="../media/media5.mp3"/><Relationship Id="rId2" Type="http://schemas.openxmlformats.org/officeDocument/2006/relationships/slideLayout" Target="../slideLayouts/slideLayout7.xml"/><Relationship Id="rId1" Type="http://schemas.openxmlformats.org/officeDocument/2006/relationships/audio" Target="../media/media5.mp3"/><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audio" Target="../media/media6.mp3"/><Relationship Id="rId6" Type="http://schemas.microsoft.com/office/2007/relationships/media" Target="../media/media6.mp3"/><Relationship Id="rId5" Type="http://schemas.openxmlformats.org/officeDocument/2006/relationships/image" Target="../media/image30.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audio" Target="../media/media7.mp3"/><Relationship Id="rId6" Type="http://schemas.microsoft.com/office/2007/relationships/media" Target="../media/media7.mp3"/><Relationship Id="rId5" Type="http://schemas.openxmlformats.org/officeDocument/2006/relationships/image" Target="../media/image3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microsoft.com/office/2007/relationships/media" Target="../media/media1.avi"/><Relationship Id="rId2" Type="http://schemas.openxmlformats.org/officeDocument/2006/relationships/slideLayout" Target="../slideLayouts/slideLayout7.xml"/><Relationship Id="rId1" Type="http://schemas.openxmlformats.org/officeDocument/2006/relationships/video" Target="../media/media1.avi"/><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7.xml"/><Relationship Id="rId1" Type="http://schemas.openxmlformats.org/officeDocument/2006/relationships/video" Target="../media/media2.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audio" Target="../media/media3.mp3"/><Relationship Id="rId6" Type="http://schemas.microsoft.com/office/2007/relationships/media" Target="../media/media3.mp3"/><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me2427189"/>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bright="14000" contrast="15000"/>
                    </a14:imgEffect>
                  </a14:imgLayer>
                </a14:imgProps>
              </a:ext>
              <a:ext uri="{28A0092B-C50C-407E-A947-70E740481C1C}">
                <a14:useLocalDpi xmlns:a14="http://schemas.microsoft.com/office/drawing/2010/main" xmlns="" val="0"/>
              </a:ext>
            </a:extLst>
          </a:blip>
          <a:srcRect/>
          <a:stretch>
            <a:fillRect/>
          </a:stretch>
        </p:blipFill>
        <p:spPr bwMode="auto">
          <a:xfrm>
            <a:off x="29128" y="-654428"/>
            <a:ext cx="18288000" cy="1051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WordArt 3"/>
          <p:cNvSpPr>
            <a:spLocks noChangeArrowheads="1" noChangeShapeType="1"/>
          </p:cNvSpPr>
          <p:nvPr/>
        </p:nvSpPr>
        <p:spPr bwMode="auto">
          <a:xfrm>
            <a:off x="5446644" y="3162300"/>
            <a:ext cx="6705600" cy="1816828"/>
          </a:xfrm>
          <a:prstGeom prst="rect">
            <a:avLst/>
          </a:prstGeom>
        </p:spPr>
        <p:txBody>
          <a:bodyPr wrap="none" lIns="182880" tIns="91440" rIns="182880" bIns="91440" fromWordArt="1">
            <a:prstTxWarp prst="textWave4">
              <a:avLst>
                <a:gd name="adj1" fmla="val 6500"/>
                <a:gd name="adj2" fmla="val -506"/>
              </a:avLst>
            </a:prstTxWarp>
          </a:bodyPr>
          <a:lstStyle/>
          <a:p>
            <a:r>
              <a:rPr lang="en-US" sz="7200" kern="10" dirty="0" err="1">
                <a:ln>
                  <a:solidFill>
                    <a:sysClr val="windowText" lastClr="000000"/>
                  </a:solidFill>
                </a:ln>
                <a:latin typeface="Times New Roman"/>
                <a:cs typeface="Times New Roman"/>
              </a:rPr>
              <a:t>Âm</a:t>
            </a:r>
            <a:r>
              <a:rPr lang="en-US" sz="7200" kern="10" dirty="0">
                <a:ln>
                  <a:solidFill>
                    <a:sysClr val="windowText" lastClr="000000"/>
                  </a:solidFill>
                </a:ln>
                <a:latin typeface="Times New Roman"/>
                <a:cs typeface="Times New Roman"/>
              </a:rPr>
              <a:t> </a:t>
            </a:r>
            <a:r>
              <a:rPr lang="en-US" sz="7200" kern="10" dirty="0" err="1">
                <a:ln>
                  <a:solidFill>
                    <a:sysClr val="windowText" lastClr="000000"/>
                  </a:solidFill>
                </a:ln>
                <a:latin typeface="Times New Roman"/>
                <a:cs typeface="Times New Roman"/>
              </a:rPr>
              <a:t>nhạc</a:t>
            </a:r>
            <a:r>
              <a:rPr lang="en-US" sz="7200" kern="10" dirty="0">
                <a:ln>
                  <a:solidFill>
                    <a:sysClr val="windowText" lastClr="000000"/>
                  </a:solidFill>
                </a:ln>
                <a:latin typeface="Times New Roman"/>
                <a:cs typeface="Times New Roman"/>
              </a:rPr>
              <a:t> </a:t>
            </a:r>
            <a:r>
              <a:rPr lang="en-US" sz="7200" kern="10" dirty="0" err="1">
                <a:ln>
                  <a:solidFill>
                    <a:sysClr val="windowText" lastClr="000000"/>
                  </a:solidFill>
                </a:ln>
                <a:latin typeface="Times New Roman"/>
                <a:cs typeface="Times New Roman"/>
              </a:rPr>
              <a:t>lớp</a:t>
            </a:r>
            <a:r>
              <a:rPr lang="en-US" sz="7200" kern="10" dirty="0">
                <a:ln>
                  <a:solidFill>
                    <a:sysClr val="windowText" lastClr="000000"/>
                  </a:solidFill>
                </a:ln>
                <a:latin typeface="Times New Roman"/>
                <a:cs typeface="Times New Roman"/>
              </a:rPr>
              <a:t> </a:t>
            </a:r>
            <a:r>
              <a:rPr lang="en-US" sz="7200" kern="10" dirty="0" smtClean="0">
                <a:ln>
                  <a:solidFill>
                    <a:sysClr val="windowText" lastClr="000000"/>
                  </a:solidFill>
                </a:ln>
                <a:latin typeface="Times New Roman"/>
                <a:cs typeface="Times New Roman"/>
              </a:rPr>
              <a:t>4</a:t>
            </a:r>
            <a:endParaRPr lang="en-US" sz="7200" kern="10" dirty="0">
              <a:ln>
                <a:solidFill>
                  <a:sysClr val="windowText" lastClr="000000"/>
                </a:solidFill>
              </a:ln>
              <a:latin typeface="Times New Roman"/>
              <a:cs typeface="Times New Roman"/>
            </a:endParaRPr>
          </a:p>
        </p:txBody>
      </p:sp>
      <p:sp>
        <p:nvSpPr>
          <p:cNvPr id="2053" name="WordArt 5"/>
          <p:cNvSpPr>
            <a:spLocks noChangeArrowheads="1" noChangeShapeType="1"/>
          </p:cNvSpPr>
          <p:nvPr/>
        </p:nvSpPr>
        <p:spPr bwMode="auto">
          <a:xfrm>
            <a:off x="701676" y="888139"/>
            <a:ext cx="16764000" cy="8482146"/>
          </a:xfrm>
          <a:prstGeom prst="rect">
            <a:avLst/>
          </a:prstGeom>
        </p:spPr>
        <p:txBody>
          <a:bodyPr wrap="none" lIns="182880" tIns="91440" rIns="182880" bIns="91440" fromWordArt="1">
            <a:prstTxWarp prst="textArchUpPour">
              <a:avLst>
                <a:gd name="adj1" fmla="val 10742675"/>
                <a:gd name="adj2" fmla="val 67858"/>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vi-VN" sz="7200" b="1" kern="10" spc="100" dirty="0">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cs typeface="Times New Roman"/>
              </a:rPr>
              <a:t>Chào mừng </a:t>
            </a:r>
            <a:r>
              <a:rPr lang="en-US" sz="7200" b="1" kern="10" spc="100" dirty="0" err="1">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cs typeface="Times New Roman"/>
              </a:rPr>
              <a:t>quý</a:t>
            </a:r>
            <a:r>
              <a:rPr lang="vi-VN" sz="7200" b="1" kern="10" spc="100" dirty="0">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cs typeface="Times New Roman"/>
              </a:rPr>
              <a:t> </a:t>
            </a:r>
            <a:r>
              <a:rPr lang="en-US" sz="7200" b="1" kern="10" spc="100" dirty="0" err="1">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cs typeface="Times New Roman"/>
              </a:rPr>
              <a:t>thầy</a:t>
            </a:r>
            <a:r>
              <a:rPr lang="en-US" sz="7200" b="1" kern="10" spc="100" dirty="0">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cs typeface="Times New Roman"/>
              </a:rPr>
              <a:t> </a:t>
            </a:r>
            <a:r>
              <a:rPr lang="en-US" sz="7200" b="1" kern="10" spc="100" dirty="0" err="1">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cs typeface="Times New Roman"/>
              </a:rPr>
              <a:t>cô</a:t>
            </a:r>
            <a:r>
              <a:rPr lang="en-US" sz="7200" b="1" kern="10" spc="100" dirty="0">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cs typeface="Times New Roman"/>
              </a:rPr>
              <a:t> </a:t>
            </a:r>
            <a:r>
              <a:rPr lang="vi-VN" sz="7200" b="1" kern="10" spc="100" dirty="0">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cs typeface="Times New Roman"/>
              </a:rPr>
              <a:t>đến với </a:t>
            </a:r>
            <a:r>
              <a:rPr lang="en-US" sz="7200" b="1" kern="10" spc="100" dirty="0" err="1">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cs typeface="Times New Roman"/>
              </a:rPr>
              <a:t>tiết</a:t>
            </a:r>
            <a:r>
              <a:rPr lang="vi-VN" sz="7200" b="1" kern="10" spc="100" dirty="0">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cs typeface="Times New Roman"/>
              </a:rPr>
              <a:t> học</a:t>
            </a:r>
            <a:endParaRPr lang="en-US" sz="7200" b="1" kern="10" spc="100" dirty="0">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cs typeface="Times New Roman"/>
            </a:endParaRPr>
          </a:p>
        </p:txBody>
      </p:sp>
      <p:sp>
        <p:nvSpPr>
          <p:cNvPr id="4" name="Rectangle 3"/>
          <p:cNvSpPr/>
          <p:nvPr/>
        </p:nvSpPr>
        <p:spPr>
          <a:xfrm>
            <a:off x="10515600" y="9563100"/>
            <a:ext cx="4572000" cy="250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anchor="ctr"/>
          <a:lstStyle/>
          <a:p>
            <a:pPr algn="ctr">
              <a:defRPr/>
            </a:pPr>
            <a:endParaRPr lang="en-US"/>
          </a:p>
        </p:txBody>
      </p:sp>
      <p:sp>
        <p:nvSpPr>
          <p:cNvPr id="3" name="TextBox 2"/>
          <p:cNvSpPr txBox="1"/>
          <p:nvPr/>
        </p:nvSpPr>
        <p:spPr>
          <a:xfrm>
            <a:off x="701676" y="49768"/>
            <a:ext cx="16916400" cy="800219"/>
          </a:xfrm>
          <a:prstGeom prst="rect">
            <a:avLst/>
          </a:prstGeom>
          <a:noFill/>
        </p:spPr>
        <p:txBody>
          <a:bodyPr wrap="square" lIns="182880" tIns="91440" rIns="182880" bIns="91440" rtlCol="0">
            <a:spAutoFit/>
          </a:bodyPr>
          <a:lstStyle/>
          <a:p>
            <a:pPr algn="ctr"/>
            <a:r>
              <a:rPr lang="en-US" sz="4000" dirty="0" err="1">
                <a:solidFill>
                  <a:srgbClr val="FF0000"/>
                </a:solidFill>
              </a:rPr>
              <a:t>Thứ</a:t>
            </a:r>
            <a:r>
              <a:rPr lang="en-US" sz="4000" dirty="0">
                <a:solidFill>
                  <a:srgbClr val="FF0000"/>
                </a:solidFill>
              </a:rPr>
              <a:t> </a:t>
            </a:r>
            <a:r>
              <a:rPr lang="en-US" sz="4000" dirty="0" err="1" smtClean="0">
                <a:solidFill>
                  <a:srgbClr val="FF0000"/>
                </a:solidFill>
              </a:rPr>
              <a:t>hai</a:t>
            </a:r>
            <a:r>
              <a:rPr lang="en-US" sz="4000" dirty="0" smtClean="0">
                <a:solidFill>
                  <a:srgbClr val="FF0000"/>
                </a:solidFill>
              </a:rPr>
              <a:t> </a:t>
            </a:r>
            <a:r>
              <a:rPr lang="en-US" sz="4000" dirty="0" err="1" smtClean="0">
                <a:solidFill>
                  <a:srgbClr val="FF0000"/>
                </a:solidFill>
              </a:rPr>
              <a:t>ngày</a:t>
            </a:r>
            <a:r>
              <a:rPr lang="en-US" sz="4000" dirty="0">
                <a:solidFill>
                  <a:srgbClr val="FF0000"/>
                </a:solidFill>
              </a:rPr>
              <a:t> </a:t>
            </a:r>
            <a:r>
              <a:rPr lang="en-US" sz="4000" dirty="0" smtClean="0">
                <a:solidFill>
                  <a:srgbClr val="FF0000"/>
                </a:solidFill>
              </a:rPr>
              <a:t>1</a:t>
            </a:r>
            <a:r>
              <a:rPr lang="en-US" sz="4000" dirty="0" smtClean="0">
                <a:solidFill>
                  <a:srgbClr val="FF0000"/>
                </a:solidFill>
              </a:rPr>
              <a:t>8</a:t>
            </a:r>
            <a:r>
              <a:rPr lang="en-US" sz="4000" dirty="0" smtClean="0">
                <a:solidFill>
                  <a:srgbClr val="FF0000"/>
                </a:solidFill>
              </a:rPr>
              <a:t> </a:t>
            </a:r>
            <a:r>
              <a:rPr lang="en-US" sz="4000" dirty="0" err="1">
                <a:solidFill>
                  <a:srgbClr val="FF0000"/>
                </a:solidFill>
              </a:rPr>
              <a:t>tháng</a:t>
            </a:r>
            <a:r>
              <a:rPr lang="en-US" sz="4000" dirty="0">
                <a:solidFill>
                  <a:srgbClr val="FF0000"/>
                </a:solidFill>
              </a:rPr>
              <a:t> </a:t>
            </a:r>
            <a:r>
              <a:rPr lang="en-US" sz="4000" dirty="0" smtClean="0">
                <a:solidFill>
                  <a:srgbClr val="FF0000"/>
                </a:solidFill>
              </a:rPr>
              <a:t>11 </a:t>
            </a:r>
            <a:r>
              <a:rPr lang="en-US" sz="4000" dirty="0" err="1">
                <a:solidFill>
                  <a:srgbClr val="FF0000"/>
                </a:solidFill>
              </a:rPr>
              <a:t>năm</a:t>
            </a:r>
            <a:r>
              <a:rPr lang="en-US" sz="4000" dirty="0">
                <a:solidFill>
                  <a:srgbClr val="FF0000"/>
                </a:solidFill>
              </a:rPr>
              <a:t> </a:t>
            </a:r>
            <a:r>
              <a:rPr lang="en-US" sz="4000" dirty="0" smtClean="0">
                <a:solidFill>
                  <a:srgbClr val="FF0000"/>
                </a:solidFill>
              </a:rPr>
              <a:t>2025</a:t>
            </a:r>
            <a:endParaRPr lang="en-US" sz="4000" dirty="0">
              <a:solidFill>
                <a:srgbClr val="FF0000"/>
              </a:solidFill>
            </a:endParaRPr>
          </a:p>
        </p:txBody>
      </p:sp>
      <p:sp>
        <p:nvSpPr>
          <p:cNvPr id="5" name="TextBox 4"/>
          <p:cNvSpPr txBox="1"/>
          <p:nvPr/>
        </p:nvSpPr>
        <p:spPr>
          <a:xfrm>
            <a:off x="3352800" y="6210300"/>
            <a:ext cx="12801600" cy="1261884"/>
          </a:xfrm>
          <a:prstGeom prst="rect">
            <a:avLst/>
          </a:prstGeom>
          <a:noFill/>
        </p:spPr>
        <p:txBody>
          <a:bodyPr wrap="square" lIns="182880" tIns="91440" rIns="182880" bIns="91440" rtlCol="0">
            <a:spAutoFit/>
          </a:bodyPr>
          <a:lstStyle/>
          <a:p>
            <a:pPr algn="ctr"/>
            <a:r>
              <a:rPr lang="en-US" sz="3500" b="1" dirty="0" err="1" smtClean="0">
                <a:solidFill>
                  <a:srgbClr val="FF0000"/>
                </a:solidFill>
                <a:latin typeface="Times New Roman" panose="02020603050405020304" pitchFamily="18" charset="0"/>
                <a:cs typeface="Times New Roman" panose="02020603050405020304" pitchFamily="18" charset="0"/>
              </a:rPr>
              <a:t>Giáo</a:t>
            </a:r>
            <a:r>
              <a:rPr lang="en-US" sz="3500" b="1" dirty="0" smtClean="0">
                <a:solidFill>
                  <a:srgbClr val="FF0000"/>
                </a:solidFill>
                <a:latin typeface="Times New Roman" panose="02020603050405020304" pitchFamily="18" charset="0"/>
                <a:cs typeface="Times New Roman" panose="02020603050405020304" pitchFamily="18" charset="0"/>
              </a:rPr>
              <a:t> </a:t>
            </a:r>
            <a:r>
              <a:rPr lang="en-US" sz="3500" b="1" dirty="0" err="1" smtClean="0">
                <a:solidFill>
                  <a:srgbClr val="FF0000"/>
                </a:solidFill>
                <a:latin typeface="Times New Roman" panose="02020603050405020304" pitchFamily="18" charset="0"/>
                <a:cs typeface="Times New Roman" panose="02020603050405020304" pitchFamily="18" charset="0"/>
              </a:rPr>
              <a:t>viên</a:t>
            </a:r>
            <a:r>
              <a:rPr lang="en-US" sz="3500" b="1" dirty="0" smtClean="0">
                <a:solidFill>
                  <a:srgbClr val="FF0000"/>
                </a:solidFill>
                <a:latin typeface="Times New Roman" panose="02020603050405020304" pitchFamily="18" charset="0"/>
                <a:cs typeface="Times New Roman" panose="02020603050405020304" pitchFamily="18" charset="0"/>
              </a:rPr>
              <a:t> </a:t>
            </a:r>
            <a:r>
              <a:rPr lang="en-US" sz="3500" b="1" dirty="0" err="1" smtClean="0">
                <a:solidFill>
                  <a:srgbClr val="FF0000"/>
                </a:solidFill>
                <a:latin typeface="Times New Roman" panose="02020603050405020304" pitchFamily="18" charset="0"/>
                <a:cs typeface="Times New Roman" panose="02020603050405020304" pitchFamily="18" charset="0"/>
              </a:rPr>
              <a:t>thực</a:t>
            </a:r>
            <a:r>
              <a:rPr lang="en-US" sz="3500" b="1" dirty="0" smtClean="0">
                <a:solidFill>
                  <a:srgbClr val="FF0000"/>
                </a:solidFill>
                <a:latin typeface="Times New Roman" panose="02020603050405020304" pitchFamily="18" charset="0"/>
                <a:cs typeface="Times New Roman" panose="02020603050405020304" pitchFamily="18" charset="0"/>
              </a:rPr>
              <a:t> </a:t>
            </a:r>
            <a:r>
              <a:rPr lang="en-US" sz="3500" b="1" dirty="0" err="1" smtClean="0">
                <a:solidFill>
                  <a:srgbClr val="FF0000"/>
                </a:solidFill>
                <a:latin typeface="Times New Roman" panose="02020603050405020304" pitchFamily="18" charset="0"/>
                <a:cs typeface="Times New Roman" panose="02020603050405020304" pitchFamily="18" charset="0"/>
              </a:rPr>
              <a:t>hiện</a:t>
            </a:r>
            <a:r>
              <a:rPr lang="en-US" sz="3500" b="1" dirty="0" smtClean="0">
                <a:solidFill>
                  <a:srgbClr val="FF0000"/>
                </a:solidFill>
                <a:latin typeface="Times New Roman" panose="02020603050405020304" pitchFamily="18" charset="0"/>
                <a:cs typeface="Times New Roman" panose="02020603050405020304" pitchFamily="18" charset="0"/>
              </a:rPr>
              <a:t>: </a:t>
            </a:r>
            <a:r>
              <a:rPr lang="en-US" sz="3500" b="1" dirty="0" err="1" smtClean="0">
                <a:solidFill>
                  <a:srgbClr val="FF0000"/>
                </a:solidFill>
                <a:latin typeface="Times New Roman" panose="02020603050405020304" pitchFamily="18" charset="0"/>
                <a:cs typeface="Times New Roman" panose="02020603050405020304" pitchFamily="18" charset="0"/>
              </a:rPr>
              <a:t>Nguyễn</a:t>
            </a:r>
            <a:r>
              <a:rPr lang="en-US" sz="3500" b="1" dirty="0" smtClean="0">
                <a:solidFill>
                  <a:srgbClr val="FF0000"/>
                </a:solidFill>
                <a:latin typeface="Times New Roman" panose="02020603050405020304" pitchFamily="18" charset="0"/>
                <a:cs typeface="Times New Roman" panose="02020603050405020304" pitchFamily="18" charset="0"/>
              </a:rPr>
              <a:t> </a:t>
            </a:r>
            <a:r>
              <a:rPr lang="en-US" sz="3500" b="1" dirty="0" err="1" smtClean="0">
                <a:solidFill>
                  <a:srgbClr val="FF0000"/>
                </a:solidFill>
                <a:latin typeface="Times New Roman" panose="02020603050405020304" pitchFamily="18" charset="0"/>
                <a:cs typeface="Times New Roman" panose="02020603050405020304" pitchFamily="18" charset="0"/>
              </a:rPr>
              <a:t>Văn</a:t>
            </a:r>
            <a:r>
              <a:rPr lang="en-US" sz="3500" b="1" dirty="0" smtClean="0">
                <a:solidFill>
                  <a:srgbClr val="FF0000"/>
                </a:solidFill>
                <a:latin typeface="Times New Roman" panose="02020603050405020304" pitchFamily="18" charset="0"/>
                <a:cs typeface="Times New Roman" panose="02020603050405020304" pitchFamily="18" charset="0"/>
              </a:rPr>
              <a:t> </a:t>
            </a:r>
            <a:r>
              <a:rPr lang="en-US" sz="3500" b="1" dirty="0" err="1" smtClean="0">
                <a:solidFill>
                  <a:srgbClr val="FF0000"/>
                </a:solidFill>
                <a:latin typeface="Times New Roman" panose="02020603050405020304" pitchFamily="18" charset="0"/>
                <a:cs typeface="Times New Roman" panose="02020603050405020304" pitchFamily="18" charset="0"/>
              </a:rPr>
              <a:t>Tuân</a:t>
            </a:r>
            <a:endParaRPr lang="en-US" sz="3500" b="1" dirty="0" smtClean="0">
              <a:solidFill>
                <a:srgbClr val="FF0000"/>
              </a:solidFill>
              <a:latin typeface="Times New Roman" panose="02020603050405020304" pitchFamily="18" charset="0"/>
              <a:cs typeface="Times New Roman" panose="02020603050405020304" pitchFamily="18" charset="0"/>
            </a:endParaRPr>
          </a:p>
          <a:p>
            <a:pPr algn="ctr"/>
            <a:r>
              <a:rPr lang="en-US" sz="3500" b="1" dirty="0" err="1" smtClean="0">
                <a:solidFill>
                  <a:srgbClr val="FF0000"/>
                </a:solidFill>
                <a:latin typeface="Times New Roman" panose="02020603050405020304" pitchFamily="18" charset="0"/>
                <a:cs typeface="Times New Roman" panose="02020603050405020304" pitchFamily="18" charset="0"/>
              </a:rPr>
              <a:t>Trường</a:t>
            </a:r>
            <a:r>
              <a:rPr lang="en-US" sz="3500" b="1" dirty="0" smtClean="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a:t>
            </a:r>
            <a:r>
              <a:rPr lang="en-US" sz="3500" b="1" dirty="0" err="1" smtClean="0">
                <a:solidFill>
                  <a:srgbClr val="FF0000"/>
                </a:solidFill>
                <a:latin typeface="Times New Roman" panose="02020603050405020304" pitchFamily="18" charset="0"/>
                <a:cs typeface="Times New Roman" panose="02020603050405020304" pitchFamily="18" charset="0"/>
              </a:rPr>
              <a:t>iểu</a:t>
            </a:r>
            <a:r>
              <a:rPr lang="en-US" sz="3500" b="1" dirty="0" smtClean="0">
                <a:solidFill>
                  <a:srgbClr val="FF0000"/>
                </a:solidFill>
                <a:latin typeface="Times New Roman" panose="02020603050405020304" pitchFamily="18" charset="0"/>
                <a:cs typeface="Times New Roman" panose="02020603050405020304" pitchFamily="18" charset="0"/>
              </a:rPr>
              <a:t> </a:t>
            </a:r>
            <a:r>
              <a:rPr lang="en-US" sz="3500" b="1" dirty="0" err="1" smtClean="0">
                <a:solidFill>
                  <a:srgbClr val="FF0000"/>
                </a:solidFill>
                <a:latin typeface="Times New Roman" panose="02020603050405020304" pitchFamily="18" charset="0"/>
                <a:cs typeface="Times New Roman" panose="02020603050405020304" pitchFamily="18" charset="0"/>
              </a:rPr>
              <a:t>học</a:t>
            </a:r>
            <a:r>
              <a:rPr lang="en-US" sz="3500" b="1" dirty="0" smtClean="0">
                <a:solidFill>
                  <a:srgbClr val="FF0000"/>
                </a:solidFill>
                <a:latin typeface="Times New Roman" panose="02020603050405020304" pitchFamily="18" charset="0"/>
                <a:cs typeface="Times New Roman" panose="02020603050405020304" pitchFamily="18" charset="0"/>
              </a:rPr>
              <a:t> </a:t>
            </a:r>
            <a:r>
              <a:rPr lang="en-US" sz="3500" b="1" dirty="0" err="1" smtClean="0">
                <a:solidFill>
                  <a:srgbClr val="FF0000"/>
                </a:solidFill>
                <a:latin typeface="Times New Roman" panose="02020603050405020304" pitchFamily="18" charset="0"/>
                <a:cs typeface="Times New Roman" panose="02020603050405020304" pitchFamily="18" charset="0"/>
              </a:rPr>
              <a:t>Bình</a:t>
            </a:r>
            <a:r>
              <a:rPr lang="en-US" sz="3500" b="1" dirty="0" smtClean="0">
                <a:solidFill>
                  <a:srgbClr val="FF0000"/>
                </a:solidFill>
                <a:latin typeface="Times New Roman" panose="02020603050405020304" pitchFamily="18" charset="0"/>
                <a:cs typeface="Times New Roman" panose="02020603050405020304" pitchFamily="18" charset="0"/>
              </a:rPr>
              <a:t> </a:t>
            </a:r>
            <a:r>
              <a:rPr lang="en-US" sz="3500" b="1" dirty="0" err="1" smtClean="0">
                <a:solidFill>
                  <a:srgbClr val="FF0000"/>
                </a:solidFill>
                <a:latin typeface="Times New Roman" panose="02020603050405020304" pitchFamily="18" charset="0"/>
                <a:cs typeface="Times New Roman" panose="02020603050405020304" pitchFamily="18" charset="0"/>
              </a:rPr>
              <a:t>Thành</a:t>
            </a:r>
            <a:endParaRPr lang="en-US" sz="3500" b="1" dirty="0">
              <a:solidFill>
                <a:srgbClr val="FF0000"/>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ctrTitle"/>
          </p:nvPr>
        </p:nvSpPr>
        <p:spPr/>
        <p:txBody>
          <a:bodyPr/>
          <a:lstStyle/>
          <a:p>
            <a:endParaRPr lang="en-US"/>
          </a:p>
        </p:txBody>
      </p:sp>
    </p:spTree>
    <p:extLst>
      <p:ext uri="{BB962C8B-B14F-4D97-AF65-F5344CB8AC3E}">
        <p14:creationId xmlns:p14="http://schemas.microsoft.com/office/powerpoint/2010/main" xmlns="" val="41945783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25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cstate="print"/>
          <a:srcRect/>
          <a:stretch>
            <a:fillRect/>
          </a:stretch>
        </p:blipFill>
        <p:spPr>
          <a:xfrm rot="10800000">
            <a:off x="-228600" y="-419100"/>
            <a:ext cx="2514723" cy="5271033"/>
          </a:xfrm>
          <a:prstGeom prst="rect">
            <a:avLst/>
          </a:prstGeom>
        </p:spPr>
      </p:pic>
      <p:pic>
        <p:nvPicPr>
          <p:cNvPr id="8" name="Picture 7">
            <a:extLst>
              <a:ext uri="{FF2B5EF4-FFF2-40B4-BE49-F238E27FC236}">
                <a16:creationId xmlns:a16="http://schemas.microsoft.com/office/drawing/2014/main" xmlns="" id="{94514920-CC98-A68D-CE43-5618F979FC05}"/>
              </a:ext>
            </a:extLst>
          </p:cNvPr>
          <p:cNvPicPr>
            <a:picLocks noChangeAspect="1"/>
          </p:cNvPicPr>
          <p:nvPr/>
        </p:nvPicPr>
        <p:blipFill>
          <a:blip r:embed="rId4" cstate="print"/>
          <a:srcRect/>
          <a:stretch>
            <a:fillRect/>
          </a:stretch>
        </p:blipFill>
        <p:spPr>
          <a:xfrm rot="640614" flipH="1">
            <a:off x="16397594" y="5263125"/>
            <a:ext cx="1904877" cy="5271033"/>
          </a:xfrm>
          <a:prstGeom prst="rect">
            <a:avLst/>
          </a:prstGeom>
        </p:spPr>
      </p:pic>
      <p:pic>
        <p:nvPicPr>
          <p:cNvPr id="10" name="Hình ảnh 9">
            <a:extLst>
              <a:ext uri="{FF2B5EF4-FFF2-40B4-BE49-F238E27FC236}">
                <a16:creationId xmlns:a16="http://schemas.microsoft.com/office/drawing/2014/main" xmlns="" id="{AEFA2E7A-EDD2-163C-5AF2-C0D671D515E7}"/>
              </a:ext>
            </a:extLst>
          </p:cNvPr>
          <p:cNvPicPr>
            <a:picLocks noChangeAspect="1"/>
          </p:cNvPicPr>
          <p:nvPr/>
        </p:nvPicPr>
        <p:blipFill>
          <a:blip r:embed="rId5" cstate="print"/>
          <a:stretch>
            <a:fillRect/>
          </a:stretch>
        </p:blipFill>
        <p:spPr>
          <a:xfrm>
            <a:off x="4364344" y="2933700"/>
            <a:ext cx="7605678" cy="3276600"/>
          </a:xfrm>
          <a:prstGeom prst="rect">
            <a:avLst/>
          </a:prstGeom>
        </p:spPr>
      </p:pic>
      <p:pic>
        <p:nvPicPr>
          <p:cNvPr id="12" name="Hình ảnh 11">
            <a:extLst>
              <a:ext uri="{FF2B5EF4-FFF2-40B4-BE49-F238E27FC236}">
                <a16:creationId xmlns:a16="http://schemas.microsoft.com/office/drawing/2014/main" xmlns="" id="{BB55FB79-2CC3-B188-9FC5-93E3E3AF444F}"/>
              </a:ext>
            </a:extLst>
          </p:cNvPr>
          <p:cNvPicPr>
            <a:picLocks noChangeAspect="1"/>
          </p:cNvPicPr>
          <p:nvPr/>
        </p:nvPicPr>
        <p:blipFill>
          <a:blip r:embed="rId6" cstate="print"/>
          <a:stretch>
            <a:fillRect/>
          </a:stretch>
        </p:blipFill>
        <p:spPr>
          <a:xfrm>
            <a:off x="12427739" y="2933700"/>
            <a:ext cx="3472392" cy="7353300"/>
          </a:xfrm>
          <a:prstGeom prst="rect">
            <a:avLst/>
          </a:prstGeom>
        </p:spPr>
      </p:pic>
      <p:sp>
        <p:nvSpPr>
          <p:cNvPr id="14" name="Hộp Văn bản 13">
            <a:extLst>
              <a:ext uri="{FF2B5EF4-FFF2-40B4-BE49-F238E27FC236}">
                <a16:creationId xmlns:a16="http://schemas.microsoft.com/office/drawing/2014/main" xmlns="" id="{132E7B7E-2B89-B373-12D6-D0412ED01A22}"/>
              </a:ext>
            </a:extLst>
          </p:cNvPr>
          <p:cNvSpPr txBox="1"/>
          <p:nvPr/>
        </p:nvSpPr>
        <p:spPr>
          <a:xfrm>
            <a:off x="5029200" y="876300"/>
            <a:ext cx="11467148" cy="769441"/>
          </a:xfrm>
          <a:prstGeom prst="rect">
            <a:avLst/>
          </a:prstGeom>
          <a:noFill/>
        </p:spPr>
        <p:txBody>
          <a:bodyPr wrap="square" rtlCol="0">
            <a:spAutoFit/>
          </a:bodyPr>
          <a:lstStyle/>
          <a:p>
            <a:r>
              <a:rPr lang="en-US" sz="4400" b="1" dirty="0" err="1">
                <a:solidFill>
                  <a:srgbClr val="C00000"/>
                </a:solidFill>
                <a:latin typeface="Times New Roman" panose="02020603050405020304" pitchFamily="18" charset="0"/>
                <a:cs typeface="Times New Roman" panose="02020603050405020304" pitchFamily="18" charset="0"/>
              </a:rPr>
              <a:t>Luyện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tập</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thổi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nốt</a:t>
            </a:r>
            <a:r>
              <a:rPr lang="en-US" sz="4400" b="1" dirty="0">
                <a:solidFill>
                  <a:srgbClr val="C00000"/>
                </a:solidFill>
                <a:latin typeface="Times New Roman" panose="02020603050405020304" pitchFamily="18" charset="0"/>
                <a:cs typeface="Times New Roman" panose="02020603050405020304" pitchFamily="18" charset="0"/>
              </a:rPr>
              <a:t> Son</a:t>
            </a:r>
            <a:endParaRPr lang="vi-VN" sz="4400" b="1" dirty="0">
              <a:solidFill>
                <a:srgbClr val="002060"/>
              </a:solidFill>
              <a:latin typeface="Times New Roman" panose="02020603050405020304" pitchFamily="18" charset="0"/>
              <a:cs typeface="Times New Roman" panose="02020603050405020304" pitchFamily="18" charset="0"/>
            </a:endParaRPr>
          </a:p>
        </p:txBody>
      </p:sp>
      <p:pic>
        <p:nvPicPr>
          <p:cNvPr id="2" name="SONN">
            <a:hlinkClick r:id="" action="ppaction://media"/>
            <a:extLst>
              <a:ext uri="{FF2B5EF4-FFF2-40B4-BE49-F238E27FC236}">
                <a16:creationId xmlns:a16="http://schemas.microsoft.com/office/drawing/2014/main" xmlns="" id="{D1DC2AF0-3FDD-668F-FE73-B6B7FDD79A12}"/>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4519820" y="1680120"/>
            <a:ext cx="872580" cy="87258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xmlns="" id="{D2BF767A-4AC4-724B-2A3A-890E6C9D24F9}"/>
              </a:ext>
            </a:extLst>
          </p:cNvPr>
          <p:cNvPicPr>
            <a:picLocks noChangeAspect="1"/>
          </p:cNvPicPr>
          <p:nvPr/>
        </p:nvPicPr>
        <p:blipFill>
          <a:blip r:embed="rId3" cstate="print"/>
          <a:srcRect/>
          <a:stretch>
            <a:fillRect/>
          </a:stretch>
        </p:blipFill>
        <p:spPr>
          <a:xfrm rot="5400000" flipH="1">
            <a:off x="-295138" y="-1837875"/>
            <a:ext cx="4685715" cy="4705036"/>
          </a:xfrm>
          <a:prstGeom prst="rect">
            <a:avLst/>
          </a:prstGeom>
        </p:spPr>
      </p:pic>
      <p:pic>
        <p:nvPicPr>
          <p:cNvPr id="9" name="Picture 2">
            <a:extLst>
              <a:ext uri="{FF2B5EF4-FFF2-40B4-BE49-F238E27FC236}">
                <a16:creationId xmlns:a16="http://schemas.microsoft.com/office/drawing/2014/main" xmlns="" id="{4737B9E6-5F98-C52A-0A4E-074A97B088A0}"/>
              </a:ext>
            </a:extLst>
          </p:cNvPr>
          <p:cNvPicPr>
            <a:picLocks noChangeAspect="1"/>
          </p:cNvPicPr>
          <p:nvPr/>
        </p:nvPicPr>
        <p:blipFill>
          <a:blip r:embed="rId4" cstate="print"/>
          <a:srcRect/>
          <a:stretch>
            <a:fillRect/>
          </a:stretch>
        </p:blipFill>
        <p:spPr>
          <a:xfrm>
            <a:off x="-522612" y="9029700"/>
            <a:ext cx="9666612" cy="1618631"/>
          </a:xfrm>
          <a:prstGeom prst="rect">
            <a:avLst/>
          </a:prstGeom>
        </p:spPr>
      </p:pic>
      <p:pic>
        <p:nvPicPr>
          <p:cNvPr id="10" name="Picture 2">
            <a:extLst>
              <a:ext uri="{FF2B5EF4-FFF2-40B4-BE49-F238E27FC236}">
                <a16:creationId xmlns:a16="http://schemas.microsoft.com/office/drawing/2014/main" xmlns="" id="{B5D6705D-8F33-BE17-4511-AAF9BE015166}"/>
              </a:ext>
            </a:extLst>
          </p:cNvPr>
          <p:cNvPicPr>
            <a:picLocks noChangeAspect="1"/>
          </p:cNvPicPr>
          <p:nvPr/>
        </p:nvPicPr>
        <p:blipFill>
          <a:blip r:embed="rId4" cstate="print"/>
          <a:srcRect/>
          <a:stretch>
            <a:fillRect/>
          </a:stretch>
        </p:blipFill>
        <p:spPr>
          <a:xfrm>
            <a:off x="8763000" y="9029700"/>
            <a:ext cx="9666612" cy="1618631"/>
          </a:xfrm>
          <a:prstGeom prst="rect">
            <a:avLst/>
          </a:prstGeom>
        </p:spPr>
      </p:pic>
      <p:pic>
        <p:nvPicPr>
          <p:cNvPr id="11" name="Picture 1">
            <a:extLst>
              <a:ext uri="{FF2B5EF4-FFF2-40B4-BE49-F238E27FC236}">
                <a16:creationId xmlns:a16="http://schemas.microsoft.com/office/drawing/2014/main" xmlns="" id="{9CE0EE5F-E678-A803-2821-414FECDD4A81}"/>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24179" t="49573" r="31036" b="33182"/>
          <a:stretch>
            <a:fillRect/>
          </a:stretch>
        </p:blipFill>
        <p:spPr bwMode="auto">
          <a:xfrm>
            <a:off x="498545" y="2857500"/>
            <a:ext cx="17290910" cy="3745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Hình ảnh 11">
            <a:extLst>
              <a:ext uri="{FF2B5EF4-FFF2-40B4-BE49-F238E27FC236}">
                <a16:creationId xmlns:a16="http://schemas.microsoft.com/office/drawing/2014/main" xmlns="" id="{C46705A3-DA4F-3810-CBB8-D7BC44C5A6C1}"/>
              </a:ext>
            </a:extLst>
          </p:cNvPr>
          <p:cNvPicPr>
            <a:picLocks noChangeAspect="1"/>
          </p:cNvPicPr>
          <p:nvPr/>
        </p:nvPicPr>
        <p:blipFill>
          <a:blip r:embed="rId6" cstate="print"/>
          <a:stretch>
            <a:fillRect/>
          </a:stretch>
        </p:blipFill>
        <p:spPr>
          <a:xfrm>
            <a:off x="15468600" y="139492"/>
            <a:ext cx="1889125" cy="4000500"/>
          </a:xfrm>
          <a:prstGeom prst="rect">
            <a:avLst/>
          </a:prstGeom>
        </p:spPr>
      </p:pic>
      <p:pic>
        <p:nvPicPr>
          <p:cNvPr id="2" name="RIC3">
            <a:hlinkClick r:id="" action="ppaction://media"/>
            <a:extLst>
              <a:ext uri="{FF2B5EF4-FFF2-40B4-BE49-F238E27FC236}">
                <a16:creationId xmlns:a16="http://schemas.microsoft.com/office/drawing/2014/main" xmlns="" id="{40CA9E12-CD05-1499-9D9F-EE40C00CA736}"/>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3151725" y="476542"/>
            <a:ext cx="1161757" cy="116175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xmlns="" id="{D2BF767A-4AC4-724B-2A3A-890E6C9D24F9}"/>
              </a:ext>
            </a:extLst>
          </p:cNvPr>
          <p:cNvPicPr>
            <a:picLocks noChangeAspect="1"/>
          </p:cNvPicPr>
          <p:nvPr/>
        </p:nvPicPr>
        <p:blipFill>
          <a:blip r:embed="rId2" cstate="print"/>
          <a:srcRect/>
          <a:stretch>
            <a:fillRect/>
          </a:stretch>
        </p:blipFill>
        <p:spPr>
          <a:xfrm rot="5400000" flipH="1">
            <a:off x="-295138" y="-1837875"/>
            <a:ext cx="4685715" cy="4705036"/>
          </a:xfrm>
          <a:prstGeom prst="rect">
            <a:avLst/>
          </a:prstGeom>
        </p:spPr>
      </p:pic>
      <p:pic>
        <p:nvPicPr>
          <p:cNvPr id="9" name="Picture 2">
            <a:extLst>
              <a:ext uri="{FF2B5EF4-FFF2-40B4-BE49-F238E27FC236}">
                <a16:creationId xmlns:a16="http://schemas.microsoft.com/office/drawing/2014/main" xmlns="" id="{4737B9E6-5F98-C52A-0A4E-074A97B088A0}"/>
              </a:ext>
            </a:extLst>
          </p:cNvPr>
          <p:cNvPicPr>
            <a:picLocks noChangeAspect="1"/>
          </p:cNvPicPr>
          <p:nvPr/>
        </p:nvPicPr>
        <p:blipFill>
          <a:blip r:embed="rId3" cstate="print"/>
          <a:srcRect/>
          <a:stretch>
            <a:fillRect/>
          </a:stretch>
        </p:blipFill>
        <p:spPr>
          <a:xfrm>
            <a:off x="-522612" y="9029700"/>
            <a:ext cx="9666612" cy="1618631"/>
          </a:xfrm>
          <a:prstGeom prst="rect">
            <a:avLst/>
          </a:prstGeom>
        </p:spPr>
      </p:pic>
      <p:pic>
        <p:nvPicPr>
          <p:cNvPr id="10" name="Picture 2">
            <a:extLst>
              <a:ext uri="{FF2B5EF4-FFF2-40B4-BE49-F238E27FC236}">
                <a16:creationId xmlns:a16="http://schemas.microsoft.com/office/drawing/2014/main" xmlns="" id="{B5D6705D-8F33-BE17-4511-AAF9BE015166}"/>
              </a:ext>
            </a:extLst>
          </p:cNvPr>
          <p:cNvPicPr>
            <a:picLocks noChangeAspect="1"/>
          </p:cNvPicPr>
          <p:nvPr/>
        </p:nvPicPr>
        <p:blipFill>
          <a:blip r:embed="rId3" cstate="print"/>
          <a:srcRect/>
          <a:stretch>
            <a:fillRect/>
          </a:stretch>
        </p:blipFill>
        <p:spPr>
          <a:xfrm>
            <a:off x="8763000" y="9029700"/>
            <a:ext cx="9666612" cy="1618631"/>
          </a:xfrm>
          <a:prstGeom prst="rect">
            <a:avLst/>
          </a:prstGeom>
        </p:spPr>
      </p:pic>
      <p:pic>
        <p:nvPicPr>
          <p:cNvPr id="3" name="Hình ảnh 2">
            <a:extLst>
              <a:ext uri="{FF2B5EF4-FFF2-40B4-BE49-F238E27FC236}">
                <a16:creationId xmlns:a16="http://schemas.microsoft.com/office/drawing/2014/main" xmlns="" id="{91BC955A-CD76-AE54-FCDD-466D2BF6ED49}"/>
              </a:ext>
            </a:extLst>
          </p:cNvPr>
          <p:cNvPicPr>
            <a:picLocks noChangeAspect="1"/>
          </p:cNvPicPr>
          <p:nvPr/>
        </p:nvPicPr>
        <p:blipFill>
          <a:blip r:embed="rId4" cstate="print"/>
          <a:stretch>
            <a:fillRect/>
          </a:stretch>
        </p:blipFill>
        <p:spPr>
          <a:xfrm>
            <a:off x="2667000" y="2324100"/>
            <a:ext cx="14314605" cy="4685716"/>
          </a:xfrm>
          <a:prstGeom prst="rect">
            <a:avLst/>
          </a:prstGeom>
        </p:spPr>
      </p:pic>
    </p:spTree>
    <p:extLst>
      <p:ext uri="{BB962C8B-B14F-4D97-AF65-F5344CB8AC3E}">
        <p14:creationId xmlns:p14="http://schemas.microsoft.com/office/powerpoint/2010/main" xmlns="" val="160228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xmlns="" id="{D2BF767A-4AC4-724B-2A3A-890E6C9D24F9}"/>
              </a:ext>
            </a:extLst>
          </p:cNvPr>
          <p:cNvPicPr>
            <a:picLocks noChangeAspect="1"/>
          </p:cNvPicPr>
          <p:nvPr/>
        </p:nvPicPr>
        <p:blipFill>
          <a:blip r:embed="rId3" cstate="print"/>
          <a:srcRect/>
          <a:stretch>
            <a:fillRect/>
          </a:stretch>
        </p:blipFill>
        <p:spPr>
          <a:xfrm rot="5400000" flipH="1">
            <a:off x="-295138" y="-1837875"/>
            <a:ext cx="4685715" cy="4705036"/>
          </a:xfrm>
          <a:prstGeom prst="rect">
            <a:avLst/>
          </a:prstGeom>
        </p:spPr>
      </p:pic>
      <p:pic>
        <p:nvPicPr>
          <p:cNvPr id="9" name="Picture 2">
            <a:extLst>
              <a:ext uri="{FF2B5EF4-FFF2-40B4-BE49-F238E27FC236}">
                <a16:creationId xmlns:a16="http://schemas.microsoft.com/office/drawing/2014/main" xmlns="" id="{4737B9E6-5F98-C52A-0A4E-074A97B088A0}"/>
              </a:ext>
            </a:extLst>
          </p:cNvPr>
          <p:cNvPicPr>
            <a:picLocks noChangeAspect="1"/>
          </p:cNvPicPr>
          <p:nvPr/>
        </p:nvPicPr>
        <p:blipFill>
          <a:blip r:embed="rId4" cstate="print"/>
          <a:srcRect/>
          <a:stretch>
            <a:fillRect/>
          </a:stretch>
        </p:blipFill>
        <p:spPr>
          <a:xfrm>
            <a:off x="-522612" y="9029700"/>
            <a:ext cx="9666612" cy="1618631"/>
          </a:xfrm>
          <a:prstGeom prst="rect">
            <a:avLst/>
          </a:prstGeom>
        </p:spPr>
      </p:pic>
      <p:pic>
        <p:nvPicPr>
          <p:cNvPr id="10" name="Picture 2">
            <a:extLst>
              <a:ext uri="{FF2B5EF4-FFF2-40B4-BE49-F238E27FC236}">
                <a16:creationId xmlns:a16="http://schemas.microsoft.com/office/drawing/2014/main" xmlns="" id="{B5D6705D-8F33-BE17-4511-AAF9BE015166}"/>
              </a:ext>
            </a:extLst>
          </p:cNvPr>
          <p:cNvPicPr>
            <a:picLocks noChangeAspect="1"/>
          </p:cNvPicPr>
          <p:nvPr/>
        </p:nvPicPr>
        <p:blipFill>
          <a:blip r:embed="rId4" cstate="print"/>
          <a:srcRect/>
          <a:stretch>
            <a:fillRect/>
          </a:stretch>
        </p:blipFill>
        <p:spPr>
          <a:xfrm>
            <a:off x="8763000" y="9029700"/>
            <a:ext cx="9666612" cy="1618631"/>
          </a:xfrm>
          <a:prstGeom prst="rect">
            <a:avLst/>
          </a:prstGeom>
        </p:spPr>
      </p:pic>
      <p:pic>
        <p:nvPicPr>
          <p:cNvPr id="3" name="Hình ảnh 2">
            <a:extLst>
              <a:ext uri="{FF2B5EF4-FFF2-40B4-BE49-F238E27FC236}">
                <a16:creationId xmlns:a16="http://schemas.microsoft.com/office/drawing/2014/main" xmlns="" id="{49F6518E-D882-1173-263B-C10B03ACC891}"/>
              </a:ext>
            </a:extLst>
          </p:cNvPr>
          <p:cNvPicPr>
            <a:picLocks noChangeAspect="1"/>
          </p:cNvPicPr>
          <p:nvPr/>
        </p:nvPicPr>
        <p:blipFill>
          <a:blip r:embed="rId5" cstate="print"/>
          <a:stretch>
            <a:fillRect/>
          </a:stretch>
        </p:blipFill>
        <p:spPr>
          <a:xfrm>
            <a:off x="4283800" y="3162300"/>
            <a:ext cx="8940795" cy="3352800"/>
          </a:xfrm>
          <a:prstGeom prst="rect">
            <a:avLst/>
          </a:prstGeom>
        </p:spPr>
      </p:pic>
      <p:sp>
        <p:nvSpPr>
          <p:cNvPr id="4" name="Hộp Văn bản 3">
            <a:extLst>
              <a:ext uri="{FF2B5EF4-FFF2-40B4-BE49-F238E27FC236}">
                <a16:creationId xmlns:a16="http://schemas.microsoft.com/office/drawing/2014/main" xmlns="" id="{63347678-86A3-E461-FB8A-26469A3D1D65}"/>
              </a:ext>
            </a:extLst>
          </p:cNvPr>
          <p:cNvSpPr txBox="1"/>
          <p:nvPr/>
        </p:nvSpPr>
        <p:spPr>
          <a:xfrm>
            <a:off x="5029200" y="876300"/>
            <a:ext cx="11467148" cy="769441"/>
          </a:xfrm>
          <a:prstGeom prst="rect">
            <a:avLst/>
          </a:prstGeom>
          <a:noFill/>
        </p:spPr>
        <p:txBody>
          <a:bodyPr wrap="square" rtlCol="0">
            <a:spAutoFit/>
          </a:bodyPr>
          <a:lstStyle/>
          <a:p>
            <a:r>
              <a:rPr lang="en-US" sz="4400" b="1" dirty="0" err="1">
                <a:solidFill>
                  <a:srgbClr val="C00000"/>
                </a:solidFill>
                <a:latin typeface="Times New Roman" panose="02020603050405020304" pitchFamily="18" charset="0"/>
                <a:cs typeface="Times New Roman" panose="02020603050405020304" pitchFamily="18" charset="0"/>
              </a:rPr>
              <a:t>Luyện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tập</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bấm</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và</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thổi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nốt</a:t>
            </a:r>
            <a:r>
              <a:rPr lang="en-US" sz="4400" b="1" dirty="0">
                <a:solidFill>
                  <a:srgbClr val="C00000"/>
                </a:solidFill>
                <a:latin typeface="Times New Roman" panose="02020603050405020304" pitchFamily="18" charset="0"/>
                <a:cs typeface="Times New Roman" panose="02020603050405020304" pitchFamily="18" charset="0"/>
              </a:rPr>
              <a:t> Mi</a:t>
            </a:r>
            <a:endParaRPr lang="vi-VN" sz="4400" b="1" dirty="0">
              <a:solidFill>
                <a:srgbClr val="00206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13A886E1-CCE8-FA97-70CA-19D4E7E1096B}"/>
              </a:ext>
            </a:extLst>
          </p:cNvPr>
          <p:cNvSpPr txBox="1"/>
          <p:nvPr/>
        </p:nvSpPr>
        <p:spPr>
          <a:xfrm>
            <a:off x="4001452" y="5785620"/>
            <a:ext cx="11467148" cy="769441"/>
          </a:xfrm>
          <a:prstGeom prst="rect">
            <a:avLst/>
          </a:prstGeom>
          <a:noFill/>
        </p:spPr>
        <p:txBody>
          <a:bodyPr wrap="square" rtlCol="0">
            <a:spAutoFit/>
          </a:bodyPr>
          <a:lstStyle/>
          <a:p>
            <a:r>
              <a:rPr lang="en-US" sz="4400" b="1" dirty="0">
                <a:solidFill>
                  <a:srgbClr val="C00000"/>
                </a:solidFill>
                <a:latin typeface="Times New Roman" panose="02020603050405020304" pitchFamily="18" charset="0"/>
                <a:cs typeface="Times New Roman" panose="02020603050405020304" pitchFamily="18" charset="0"/>
              </a:rPr>
              <a:t>                     3</a:t>
            </a:r>
            <a:endParaRPr lang="vi-VN" sz="4400" b="1" dirty="0">
              <a:solidFill>
                <a:srgbClr val="002060"/>
              </a:solidFill>
              <a:latin typeface="Times New Roman" panose="02020603050405020304" pitchFamily="18" charset="0"/>
              <a:cs typeface="Times New Roman" panose="02020603050405020304" pitchFamily="18" charset="0"/>
            </a:endParaRPr>
          </a:p>
        </p:txBody>
      </p:sp>
      <p:pic>
        <p:nvPicPr>
          <p:cNvPr id="2" name="MIIII">
            <a:hlinkClick r:id="" action="ppaction://media"/>
            <a:extLst>
              <a:ext uri="{FF2B5EF4-FFF2-40B4-BE49-F238E27FC236}">
                <a16:creationId xmlns:a16="http://schemas.microsoft.com/office/drawing/2014/main" xmlns="" id="{F836497C-95DA-AC5D-9A2C-EE22C923AF1B}"/>
              </a:ext>
            </a:extLst>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2111513" y="4016760"/>
            <a:ext cx="898140" cy="898140"/>
          </a:xfrm>
          <a:prstGeom prst="rect">
            <a:avLst/>
          </a:prstGeom>
        </p:spPr>
      </p:pic>
    </p:spTree>
    <p:extLst>
      <p:ext uri="{BB962C8B-B14F-4D97-AF65-F5344CB8AC3E}">
        <p14:creationId xmlns:p14="http://schemas.microsoft.com/office/powerpoint/2010/main" xmlns="" val="2406419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xmlns="" id="{D2BF767A-4AC4-724B-2A3A-890E6C9D24F9}"/>
              </a:ext>
            </a:extLst>
          </p:cNvPr>
          <p:cNvPicPr>
            <a:picLocks noChangeAspect="1"/>
          </p:cNvPicPr>
          <p:nvPr/>
        </p:nvPicPr>
        <p:blipFill>
          <a:blip r:embed="rId3" cstate="print"/>
          <a:srcRect/>
          <a:stretch>
            <a:fillRect/>
          </a:stretch>
        </p:blipFill>
        <p:spPr>
          <a:xfrm rot="5400000" flipH="1">
            <a:off x="-295137" y="-1476217"/>
            <a:ext cx="4685715" cy="4705036"/>
          </a:xfrm>
          <a:prstGeom prst="rect">
            <a:avLst/>
          </a:prstGeom>
        </p:spPr>
      </p:pic>
      <p:pic>
        <p:nvPicPr>
          <p:cNvPr id="9" name="Picture 2">
            <a:extLst>
              <a:ext uri="{FF2B5EF4-FFF2-40B4-BE49-F238E27FC236}">
                <a16:creationId xmlns:a16="http://schemas.microsoft.com/office/drawing/2014/main" xmlns="" id="{4737B9E6-5F98-C52A-0A4E-074A97B088A0}"/>
              </a:ext>
            </a:extLst>
          </p:cNvPr>
          <p:cNvPicPr>
            <a:picLocks noChangeAspect="1"/>
          </p:cNvPicPr>
          <p:nvPr/>
        </p:nvPicPr>
        <p:blipFill>
          <a:blip r:embed="rId4" cstate="print"/>
          <a:srcRect/>
          <a:stretch>
            <a:fillRect/>
          </a:stretch>
        </p:blipFill>
        <p:spPr>
          <a:xfrm>
            <a:off x="-522612" y="9029700"/>
            <a:ext cx="9666612" cy="1618631"/>
          </a:xfrm>
          <a:prstGeom prst="rect">
            <a:avLst/>
          </a:prstGeom>
        </p:spPr>
      </p:pic>
      <p:pic>
        <p:nvPicPr>
          <p:cNvPr id="10" name="Picture 2">
            <a:extLst>
              <a:ext uri="{FF2B5EF4-FFF2-40B4-BE49-F238E27FC236}">
                <a16:creationId xmlns:a16="http://schemas.microsoft.com/office/drawing/2014/main" xmlns="" id="{B5D6705D-8F33-BE17-4511-AAF9BE015166}"/>
              </a:ext>
            </a:extLst>
          </p:cNvPr>
          <p:cNvPicPr>
            <a:picLocks noChangeAspect="1"/>
          </p:cNvPicPr>
          <p:nvPr/>
        </p:nvPicPr>
        <p:blipFill>
          <a:blip r:embed="rId4" cstate="print"/>
          <a:srcRect/>
          <a:stretch>
            <a:fillRect/>
          </a:stretch>
        </p:blipFill>
        <p:spPr>
          <a:xfrm>
            <a:off x="8763000" y="9029700"/>
            <a:ext cx="9666612" cy="1618631"/>
          </a:xfrm>
          <a:prstGeom prst="rect">
            <a:avLst/>
          </a:prstGeom>
        </p:spPr>
      </p:pic>
      <p:pic>
        <p:nvPicPr>
          <p:cNvPr id="3" name="Hình ảnh 2">
            <a:extLst>
              <a:ext uri="{FF2B5EF4-FFF2-40B4-BE49-F238E27FC236}">
                <a16:creationId xmlns:a16="http://schemas.microsoft.com/office/drawing/2014/main" xmlns="" id="{49EE9BAF-461F-EA70-BBF6-12289887E85F}"/>
              </a:ext>
            </a:extLst>
          </p:cNvPr>
          <p:cNvPicPr>
            <a:picLocks noChangeAspect="1"/>
          </p:cNvPicPr>
          <p:nvPr/>
        </p:nvPicPr>
        <p:blipFill>
          <a:blip r:embed="rId5" cstate="print"/>
          <a:stretch>
            <a:fillRect/>
          </a:stretch>
        </p:blipFill>
        <p:spPr>
          <a:xfrm>
            <a:off x="914400" y="4444253"/>
            <a:ext cx="15697200" cy="3072653"/>
          </a:xfrm>
          <a:prstGeom prst="rect">
            <a:avLst/>
          </a:prstGeom>
        </p:spPr>
      </p:pic>
      <p:sp>
        <p:nvSpPr>
          <p:cNvPr id="4" name="Hộp Văn bản 3">
            <a:extLst>
              <a:ext uri="{FF2B5EF4-FFF2-40B4-BE49-F238E27FC236}">
                <a16:creationId xmlns:a16="http://schemas.microsoft.com/office/drawing/2014/main" xmlns="" id="{47D09C73-F0D1-941F-DF71-AEC678D52111}"/>
              </a:ext>
            </a:extLst>
          </p:cNvPr>
          <p:cNvSpPr txBox="1"/>
          <p:nvPr/>
        </p:nvSpPr>
        <p:spPr>
          <a:xfrm>
            <a:off x="5029200" y="876300"/>
            <a:ext cx="11467148" cy="1446550"/>
          </a:xfrm>
          <a:prstGeom prst="rect">
            <a:avLst/>
          </a:prstGeom>
          <a:noFill/>
        </p:spPr>
        <p:txBody>
          <a:bodyPr wrap="square" rtlCol="0">
            <a:spAutoFit/>
          </a:bodyPr>
          <a:lstStyle/>
          <a:p>
            <a:r>
              <a:rPr lang="en-US" sz="4400" b="1" dirty="0" err="1">
                <a:solidFill>
                  <a:srgbClr val="C00000"/>
                </a:solidFill>
                <a:latin typeface="Times New Roman" panose="02020603050405020304" pitchFamily="18" charset="0"/>
                <a:cs typeface="Times New Roman" panose="02020603050405020304" pitchFamily="18" charset="0"/>
              </a:rPr>
              <a:t>Luyện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tập</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bấm</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và</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thổi</a:t>
            </a:r>
            <a:r>
              <a:rPr lang="en-US" sz="4400" b="1" dirty="0">
                <a:solidFill>
                  <a:srgbClr val="C00000"/>
                </a:solidFill>
                <a:latin typeface="Times New Roman" panose="02020603050405020304" pitchFamily="18" charset="0"/>
                <a:cs typeface="Times New Roman" panose="02020603050405020304" pitchFamily="18" charset="0"/>
              </a:rPr>
              <a:t> </a:t>
            </a:r>
          </a:p>
          <a:p>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Bài</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tập</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kèn</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phím</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số</a:t>
            </a:r>
            <a:r>
              <a:rPr lang="en-US" sz="4400" b="1" dirty="0">
                <a:solidFill>
                  <a:srgbClr val="7030A0"/>
                </a:solidFill>
                <a:latin typeface="Times New Roman" panose="02020603050405020304" pitchFamily="18" charset="0"/>
                <a:cs typeface="Times New Roman" panose="02020603050405020304" pitchFamily="18" charset="0"/>
              </a:rPr>
              <a:t> 3</a:t>
            </a:r>
            <a:endParaRPr lang="vi-VN" sz="4400" b="1" dirty="0">
              <a:solidFill>
                <a:srgbClr val="7030A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23F58A62-9198-F00E-455C-E0524E42ACCD}"/>
              </a:ext>
            </a:extLst>
          </p:cNvPr>
          <p:cNvSpPr txBox="1"/>
          <p:nvPr/>
        </p:nvSpPr>
        <p:spPr>
          <a:xfrm>
            <a:off x="1707776" y="6671398"/>
            <a:ext cx="15316200" cy="769441"/>
          </a:xfrm>
          <a:prstGeom prst="rect">
            <a:avLst/>
          </a:prstGeom>
          <a:noFill/>
        </p:spPr>
        <p:txBody>
          <a:bodyPr wrap="square" rtlCol="0">
            <a:spAutoFit/>
          </a:bodyPr>
          <a:lstStyle/>
          <a:p>
            <a:r>
              <a:rPr lang="en-US" sz="4400" b="1" dirty="0">
                <a:solidFill>
                  <a:srgbClr val="C00000"/>
                </a:solidFill>
                <a:latin typeface="Times New Roman" panose="02020603050405020304" pitchFamily="18" charset="0"/>
                <a:cs typeface="Times New Roman" panose="02020603050405020304" pitchFamily="18" charset="0"/>
              </a:rPr>
              <a:t>      1     2     3     2      1                     3         2            1</a:t>
            </a:r>
            <a:endParaRPr lang="vi-VN" sz="4400" b="1" dirty="0">
              <a:solidFill>
                <a:srgbClr val="7030A0"/>
              </a:solidFill>
              <a:latin typeface="Times New Roman" panose="02020603050405020304" pitchFamily="18" charset="0"/>
              <a:cs typeface="Times New Roman" panose="02020603050405020304" pitchFamily="18" charset="0"/>
            </a:endParaRPr>
          </a:p>
        </p:txBody>
      </p:sp>
      <p:pic>
        <p:nvPicPr>
          <p:cNvPr id="2" name="P3">
            <a:hlinkClick r:id="" action="ppaction://media"/>
            <a:extLst>
              <a:ext uri="{FF2B5EF4-FFF2-40B4-BE49-F238E27FC236}">
                <a16:creationId xmlns:a16="http://schemas.microsoft.com/office/drawing/2014/main" xmlns="" id="{7E97B843-7949-F187-DED8-6863687AFE3F}"/>
              </a:ext>
            </a:extLst>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5065058" y="2699496"/>
            <a:ext cx="920003" cy="920003"/>
          </a:xfrm>
          <a:prstGeom prst="rect">
            <a:avLst/>
          </a:prstGeom>
        </p:spPr>
      </p:pic>
    </p:spTree>
    <p:extLst>
      <p:ext uri="{BB962C8B-B14F-4D97-AF65-F5344CB8AC3E}">
        <p14:creationId xmlns:p14="http://schemas.microsoft.com/office/powerpoint/2010/main" xmlns="" val="3655506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me2427189"/>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bright="25000" contrast="25000"/>
                    </a14:imgEffect>
                  </a14:imgLayer>
                </a14:imgProps>
              </a:ext>
              <a:ext uri="{28A0092B-C50C-407E-A947-70E740481C1C}">
                <a14:useLocalDpi xmlns:a14="http://schemas.microsoft.com/office/drawing/2010/main" xmlns="" val="0"/>
              </a:ext>
            </a:extLst>
          </a:blip>
          <a:srcRect/>
          <a:stretch>
            <a:fillRect/>
          </a:stretch>
        </p:blipFill>
        <p:spPr bwMode="auto">
          <a:xfrm>
            <a:off x="0" y="-55820"/>
            <a:ext cx="18288000" cy="1051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4" name="Text Box 9"/>
          <p:cNvSpPr txBox="1">
            <a:spLocks noChangeArrowheads="1"/>
          </p:cNvSpPr>
          <p:nvPr/>
        </p:nvSpPr>
        <p:spPr bwMode="auto">
          <a:xfrm>
            <a:off x="15876" y="583408"/>
            <a:ext cx="182880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82880" tIns="91440" rIns="182880" bIns="9144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endParaRPr lang="en-US" b="1">
              <a:latin typeface="Times New Roman" pitchFamily="18" charset="0"/>
              <a:cs typeface="Times New Roman" pitchFamily="18" charset="0"/>
            </a:endParaRPr>
          </a:p>
        </p:txBody>
      </p:sp>
      <p:sp>
        <p:nvSpPr>
          <p:cNvPr id="4" name="Rectangle 3"/>
          <p:cNvSpPr/>
          <p:nvPr/>
        </p:nvSpPr>
        <p:spPr>
          <a:xfrm>
            <a:off x="10515600" y="9563100"/>
            <a:ext cx="4572000" cy="250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anchor="ctr"/>
          <a:lstStyle/>
          <a:p>
            <a:pPr algn="ctr">
              <a:defRPr/>
            </a:pPr>
            <a:endParaRPr lang="en-US"/>
          </a:p>
        </p:txBody>
      </p:sp>
      <p:sp>
        <p:nvSpPr>
          <p:cNvPr id="3" name="TextBox 2"/>
          <p:cNvSpPr txBox="1"/>
          <p:nvPr/>
        </p:nvSpPr>
        <p:spPr>
          <a:xfrm>
            <a:off x="3048000" y="2247901"/>
            <a:ext cx="11734800" cy="4801314"/>
          </a:xfrm>
          <a:prstGeom prst="rect">
            <a:avLst/>
          </a:prstGeom>
          <a:noFill/>
        </p:spPr>
        <p:txBody>
          <a:bodyPr wrap="square" lIns="182880" tIns="91440" rIns="182880" bIns="91440" rtlCol="0">
            <a:spAutoFit/>
          </a:bodyPr>
          <a:lstStyle/>
          <a:p>
            <a:pPr algn="ctr"/>
            <a:r>
              <a:rPr lang="en-US" sz="6000" b="1" dirty="0" err="1">
                <a:solidFill>
                  <a:srgbClr val="0070C0"/>
                </a:solidFill>
                <a:latin typeface="Tiffany-Heavy" pitchFamily="2" charset="0"/>
                <a:ea typeface="Tiffany-Heavy" pitchFamily="2" charset="0"/>
                <a:cs typeface="Tiffany-Heavy" pitchFamily="2" charset="0"/>
              </a:rPr>
              <a:t>Chân</a:t>
            </a:r>
            <a:r>
              <a:rPr lang="en-US" sz="6000" b="1" dirty="0">
                <a:solidFill>
                  <a:srgbClr val="0070C0"/>
                </a:solidFill>
                <a:latin typeface="Tiffany-Heavy" pitchFamily="2" charset="0"/>
                <a:ea typeface="Tiffany-Heavy" pitchFamily="2" charset="0"/>
                <a:cs typeface="Tiffany-Heavy" pitchFamily="2" charset="0"/>
              </a:rPr>
              <a:t> </a:t>
            </a:r>
            <a:r>
              <a:rPr lang="en-US" sz="6000" b="1" dirty="0" err="1">
                <a:solidFill>
                  <a:srgbClr val="0070C0"/>
                </a:solidFill>
                <a:latin typeface="Tiffany-Heavy" pitchFamily="2" charset="0"/>
                <a:ea typeface="Tiffany-Heavy" pitchFamily="2" charset="0"/>
                <a:cs typeface="Tiffany-Heavy" pitchFamily="2" charset="0"/>
              </a:rPr>
              <a:t>thành</a:t>
            </a:r>
            <a:r>
              <a:rPr lang="en-US" sz="6000" b="1" dirty="0">
                <a:solidFill>
                  <a:srgbClr val="0070C0"/>
                </a:solidFill>
                <a:latin typeface="Tiffany-Heavy" pitchFamily="2" charset="0"/>
                <a:ea typeface="Tiffany-Heavy" pitchFamily="2" charset="0"/>
                <a:cs typeface="Tiffany-Heavy" pitchFamily="2" charset="0"/>
              </a:rPr>
              <a:t> </a:t>
            </a:r>
            <a:r>
              <a:rPr lang="en-US" sz="6000" b="1" dirty="0" err="1">
                <a:solidFill>
                  <a:srgbClr val="0070C0"/>
                </a:solidFill>
                <a:latin typeface="Tiffany-Heavy" pitchFamily="2" charset="0"/>
                <a:ea typeface="Tiffany-Heavy" pitchFamily="2" charset="0"/>
                <a:cs typeface="Tiffany-Heavy" pitchFamily="2" charset="0"/>
              </a:rPr>
              <a:t>cảm</a:t>
            </a:r>
            <a:r>
              <a:rPr lang="en-US" sz="6000" b="1" dirty="0">
                <a:solidFill>
                  <a:srgbClr val="0070C0"/>
                </a:solidFill>
                <a:latin typeface="Tiffany-Heavy" pitchFamily="2" charset="0"/>
                <a:ea typeface="Tiffany-Heavy" pitchFamily="2" charset="0"/>
                <a:cs typeface="Tiffany-Heavy" pitchFamily="2" charset="0"/>
              </a:rPr>
              <a:t> </a:t>
            </a:r>
            <a:r>
              <a:rPr lang="en-US" sz="6000" b="1" dirty="0" err="1">
                <a:solidFill>
                  <a:srgbClr val="0070C0"/>
                </a:solidFill>
                <a:latin typeface="Tiffany-Heavy" pitchFamily="2" charset="0"/>
                <a:ea typeface="Tiffany-Heavy" pitchFamily="2" charset="0"/>
                <a:cs typeface="Tiffany-Heavy" pitchFamily="2" charset="0"/>
              </a:rPr>
              <a:t>ơn</a:t>
            </a:r>
            <a:r>
              <a:rPr lang="en-US" sz="6000" b="1" dirty="0">
                <a:solidFill>
                  <a:srgbClr val="0070C0"/>
                </a:solidFill>
                <a:latin typeface="Tiffany-Heavy" pitchFamily="2" charset="0"/>
                <a:ea typeface="Tiffany-Heavy" pitchFamily="2" charset="0"/>
                <a:cs typeface="Tiffany-Heavy" pitchFamily="2" charset="0"/>
              </a:rPr>
              <a:t> </a:t>
            </a:r>
            <a:r>
              <a:rPr lang="en-US" sz="6000" b="1" dirty="0" err="1">
                <a:solidFill>
                  <a:srgbClr val="0070C0"/>
                </a:solidFill>
                <a:latin typeface="Tiffany-Heavy" pitchFamily="2" charset="0"/>
                <a:ea typeface="Tiffany-Heavy" pitchFamily="2" charset="0"/>
                <a:cs typeface="Tiffany-Heavy" pitchFamily="2" charset="0"/>
              </a:rPr>
              <a:t>quý</a:t>
            </a:r>
            <a:r>
              <a:rPr lang="en-US" sz="6000" b="1" dirty="0">
                <a:solidFill>
                  <a:srgbClr val="0070C0"/>
                </a:solidFill>
                <a:latin typeface="Tiffany-Heavy" pitchFamily="2" charset="0"/>
                <a:ea typeface="Tiffany-Heavy" pitchFamily="2" charset="0"/>
                <a:cs typeface="Tiffany-Heavy" pitchFamily="2" charset="0"/>
              </a:rPr>
              <a:t> </a:t>
            </a:r>
            <a:r>
              <a:rPr lang="en-US" sz="6000" b="1" dirty="0" err="1">
                <a:solidFill>
                  <a:srgbClr val="0070C0"/>
                </a:solidFill>
                <a:latin typeface="Tiffany-Heavy" pitchFamily="2" charset="0"/>
                <a:ea typeface="Tiffany-Heavy" pitchFamily="2" charset="0"/>
                <a:cs typeface="Tiffany-Heavy" pitchFamily="2" charset="0"/>
              </a:rPr>
              <a:t>thầy</a:t>
            </a:r>
            <a:r>
              <a:rPr lang="en-US" sz="6000" b="1" dirty="0">
                <a:solidFill>
                  <a:srgbClr val="0070C0"/>
                </a:solidFill>
                <a:latin typeface="Tiffany-Heavy" pitchFamily="2" charset="0"/>
                <a:ea typeface="Tiffany-Heavy" pitchFamily="2" charset="0"/>
                <a:cs typeface="Tiffany-Heavy" pitchFamily="2" charset="0"/>
              </a:rPr>
              <a:t> </a:t>
            </a:r>
            <a:r>
              <a:rPr lang="en-US" sz="6000" b="1" dirty="0" err="1">
                <a:solidFill>
                  <a:srgbClr val="0070C0"/>
                </a:solidFill>
                <a:latin typeface="Tiffany-Heavy" pitchFamily="2" charset="0"/>
                <a:ea typeface="Tiffany-Heavy" pitchFamily="2" charset="0"/>
                <a:cs typeface="Tiffany-Heavy" pitchFamily="2" charset="0"/>
              </a:rPr>
              <a:t>cô</a:t>
            </a:r>
            <a:r>
              <a:rPr lang="en-US" sz="6000" b="1" dirty="0">
                <a:solidFill>
                  <a:srgbClr val="0070C0"/>
                </a:solidFill>
                <a:latin typeface="Tiffany-Heavy" pitchFamily="2" charset="0"/>
                <a:ea typeface="Tiffany-Heavy" pitchFamily="2" charset="0"/>
                <a:cs typeface="Tiffany-Heavy" pitchFamily="2" charset="0"/>
              </a:rPr>
              <a:t>, </a:t>
            </a:r>
            <a:r>
              <a:rPr lang="en-US" sz="6000" b="1" dirty="0" err="1">
                <a:solidFill>
                  <a:srgbClr val="0070C0"/>
                </a:solidFill>
                <a:latin typeface="Tiffany-Heavy" pitchFamily="2" charset="0"/>
                <a:ea typeface="Tiffany-Heavy" pitchFamily="2" charset="0"/>
                <a:cs typeface="Tiffany-Heavy" pitchFamily="2" charset="0"/>
              </a:rPr>
              <a:t>chúc</a:t>
            </a:r>
            <a:r>
              <a:rPr lang="en-US" sz="6000" b="1" dirty="0">
                <a:solidFill>
                  <a:srgbClr val="0070C0"/>
                </a:solidFill>
                <a:latin typeface="Tiffany-Heavy" pitchFamily="2" charset="0"/>
                <a:ea typeface="Tiffany-Heavy" pitchFamily="2" charset="0"/>
                <a:cs typeface="Tiffany-Heavy" pitchFamily="2" charset="0"/>
              </a:rPr>
              <a:t> </a:t>
            </a:r>
            <a:r>
              <a:rPr lang="en-US" sz="6000" b="1" dirty="0" err="1">
                <a:solidFill>
                  <a:srgbClr val="0070C0"/>
                </a:solidFill>
                <a:latin typeface="Tiffany-Heavy" pitchFamily="2" charset="0"/>
                <a:ea typeface="Tiffany-Heavy" pitchFamily="2" charset="0"/>
                <a:cs typeface="Tiffany-Heavy" pitchFamily="2" charset="0"/>
              </a:rPr>
              <a:t>quý</a:t>
            </a:r>
            <a:r>
              <a:rPr lang="en-US" sz="6000" b="1" dirty="0">
                <a:solidFill>
                  <a:srgbClr val="0070C0"/>
                </a:solidFill>
                <a:latin typeface="Tiffany-Heavy" pitchFamily="2" charset="0"/>
                <a:ea typeface="Tiffany-Heavy" pitchFamily="2" charset="0"/>
                <a:cs typeface="Tiffany-Heavy" pitchFamily="2" charset="0"/>
              </a:rPr>
              <a:t> </a:t>
            </a:r>
            <a:r>
              <a:rPr lang="en-US" sz="6000" b="1" dirty="0" err="1">
                <a:solidFill>
                  <a:srgbClr val="0070C0"/>
                </a:solidFill>
                <a:latin typeface="Tiffany-Heavy" pitchFamily="2" charset="0"/>
                <a:ea typeface="Tiffany-Heavy" pitchFamily="2" charset="0"/>
                <a:cs typeface="Tiffany-Heavy" pitchFamily="2" charset="0"/>
              </a:rPr>
              <a:t>thầy</a:t>
            </a:r>
            <a:r>
              <a:rPr lang="en-US" sz="6000" b="1" dirty="0">
                <a:solidFill>
                  <a:srgbClr val="0070C0"/>
                </a:solidFill>
                <a:latin typeface="Tiffany-Heavy" pitchFamily="2" charset="0"/>
                <a:ea typeface="Tiffany-Heavy" pitchFamily="2" charset="0"/>
                <a:cs typeface="Tiffany-Heavy" pitchFamily="2" charset="0"/>
              </a:rPr>
              <a:t> </a:t>
            </a:r>
            <a:r>
              <a:rPr lang="en-US" sz="6000" b="1" dirty="0" err="1">
                <a:solidFill>
                  <a:srgbClr val="0070C0"/>
                </a:solidFill>
                <a:latin typeface="Tiffany-Heavy" pitchFamily="2" charset="0"/>
                <a:ea typeface="Tiffany-Heavy" pitchFamily="2" charset="0"/>
                <a:cs typeface="Tiffany-Heavy" pitchFamily="2" charset="0"/>
              </a:rPr>
              <a:t>cô</a:t>
            </a:r>
            <a:r>
              <a:rPr lang="en-US" sz="6000" b="1" dirty="0">
                <a:solidFill>
                  <a:srgbClr val="0070C0"/>
                </a:solidFill>
                <a:latin typeface="Tiffany-Heavy" pitchFamily="2" charset="0"/>
                <a:ea typeface="Tiffany-Heavy" pitchFamily="2" charset="0"/>
                <a:cs typeface="Tiffany-Heavy" pitchFamily="2" charset="0"/>
              </a:rPr>
              <a:t> </a:t>
            </a:r>
            <a:r>
              <a:rPr lang="en-US" sz="6000" b="1" dirty="0" err="1">
                <a:solidFill>
                  <a:srgbClr val="0070C0"/>
                </a:solidFill>
                <a:latin typeface="Tiffany-Heavy" pitchFamily="2" charset="0"/>
                <a:ea typeface="Tiffany-Heavy" pitchFamily="2" charset="0"/>
                <a:cs typeface="Tiffany-Heavy" pitchFamily="2" charset="0"/>
              </a:rPr>
              <a:t>sức</a:t>
            </a:r>
            <a:r>
              <a:rPr lang="en-US" sz="6000" b="1" dirty="0">
                <a:solidFill>
                  <a:srgbClr val="0070C0"/>
                </a:solidFill>
                <a:latin typeface="Tiffany-Heavy" pitchFamily="2" charset="0"/>
                <a:ea typeface="Tiffany-Heavy" pitchFamily="2" charset="0"/>
                <a:cs typeface="Tiffany-Heavy" pitchFamily="2" charset="0"/>
              </a:rPr>
              <a:t> </a:t>
            </a:r>
            <a:r>
              <a:rPr lang="en-US" sz="6000" b="1" dirty="0" err="1">
                <a:solidFill>
                  <a:srgbClr val="0070C0"/>
                </a:solidFill>
                <a:latin typeface="Tiffany-Heavy" pitchFamily="2" charset="0"/>
                <a:ea typeface="Tiffany-Heavy" pitchFamily="2" charset="0"/>
                <a:cs typeface="Tiffany-Heavy" pitchFamily="2" charset="0"/>
              </a:rPr>
              <a:t>khỏe</a:t>
            </a:r>
            <a:r>
              <a:rPr lang="en-US" sz="6000" b="1" dirty="0">
                <a:solidFill>
                  <a:srgbClr val="0070C0"/>
                </a:solidFill>
                <a:latin typeface="Tiffany-Heavy" pitchFamily="2" charset="0"/>
                <a:ea typeface="Tiffany-Heavy" pitchFamily="2" charset="0"/>
                <a:cs typeface="Tiffany-Heavy" pitchFamily="2" charset="0"/>
              </a:rPr>
              <a:t>, </a:t>
            </a:r>
          </a:p>
          <a:p>
            <a:pPr algn="ctr"/>
            <a:r>
              <a:rPr lang="en-US" sz="6000" b="1" dirty="0" err="1">
                <a:solidFill>
                  <a:srgbClr val="0070C0"/>
                </a:solidFill>
                <a:latin typeface="Tiffany-Heavy" pitchFamily="2" charset="0"/>
                <a:ea typeface="Tiffany-Heavy" pitchFamily="2" charset="0"/>
                <a:cs typeface="Tiffany-Heavy" pitchFamily="2" charset="0"/>
              </a:rPr>
              <a:t>chúc</a:t>
            </a:r>
            <a:r>
              <a:rPr lang="en-US" sz="6000" b="1" dirty="0">
                <a:solidFill>
                  <a:srgbClr val="0070C0"/>
                </a:solidFill>
                <a:latin typeface="Tiffany-Heavy" pitchFamily="2" charset="0"/>
                <a:ea typeface="Tiffany-Heavy" pitchFamily="2" charset="0"/>
                <a:cs typeface="Tiffany-Heavy" pitchFamily="2" charset="0"/>
              </a:rPr>
              <a:t> </a:t>
            </a:r>
            <a:r>
              <a:rPr lang="en-US" sz="6000" b="1" dirty="0" err="1">
                <a:solidFill>
                  <a:srgbClr val="0070C0"/>
                </a:solidFill>
                <a:latin typeface="Tiffany-Heavy" pitchFamily="2" charset="0"/>
                <a:ea typeface="Tiffany-Heavy" pitchFamily="2" charset="0"/>
                <a:cs typeface="Tiffany-Heavy" pitchFamily="2" charset="0"/>
              </a:rPr>
              <a:t>các</a:t>
            </a:r>
            <a:r>
              <a:rPr lang="en-US" sz="6000" b="1" dirty="0">
                <a:solidFill>
                  <a:srgbClr val="0070C0"/>
                </a:solidFill>
                <a:latin typeface="Tiffany-Heavy" pitchFamily="2" charset="0"/>
                <a:ea typeface="Tiffany-Heavy" pitchFamily="2" charset="0"/>
                <a:cs typeface="Tiffany-Heavy" pitchFamily="2" charset="0"/>
              </a:rPr>
              <a:t> </a:t>
            </a:r>
            <a:r>
              <a:rPr lang="en-US" sz="6000" b="1" dirty="0" err="1">
                <a:solidFill>
                  <a:srgbClr val="0070C0"/>
                </a:solidFill>
                <a:latin typeface="Tiffany-Heavy" pitchFamily="2" charset="0"/>
                <a:ea typeface="Tiffany-Heavy" pitchFamily="2" charset="0"/>
                <a:cs typeface="Tiffany-Heavy" pitchFamily="2" charset="0"/>
              </a:rPr>
              <a:t>em</a:t>
            </a:r>
            <a:r>
              <a:rPr lang="en-US" sz="6000" b="1" dirty="0">
                <a:solidFill>
                  <a:srgbClr val="0070C0"/>
                </a:solidFill>
                <a:latin typeface="Tiffany-Heavy" pitchFamily="2" charset="0"/>
                <a:ea typeface="Tiffany-Heavy" pitchFamily="2" charset="0"/>
                <a:cs typeface="Tiffany-Heavy" pitchFamily="2" charset="0"/>
              </a:rPr>
              <a:t> </a:t>
            </a:r>
            <a:r>
              <a:rPr lang="en-US" sz="6000" b="1" dirty="0" err="1">
                <a:solidFill>
                  <a:srgbClr val="0070C0"/>
                </a:solidFill>
                <a:latin typeface="Tiffany-Heavy" pitchFamily="2" charset="0"/>
                <a:ea typeface="Tiffany-Heavy" pitchFamily="2" charset="0"/>
                <a:cs typeface="Tiffany-Heavy" pitchFamily="2" charset="0"/>
              </a:rPr>
              <a:t>chăm</a:t>
            </a:r>
            <a:r>
              <a:rPr lang="en-US" sz="6000" b="1" dirty="0">
                <a:solidFill>
                  <a:srgbClr val="0070C0"/>
                </a:solidFill>
                <a:latin typeface="Tiffany-Heavy" pitchFamily="2" charset="0"/>
                <a:ea typeface="Tiffany-Heavy" pitchFamily="2" charset="0"/>
                <a:cs typeface="Tiffany-Heavy" pitchFamily="2" charset="0"/>
              </a:rPr>
              <a:t> </a:t>
            </a:r>
            <a:r>
              <a:rPr lang="en-US" sz="6000" b="1" dirty="0" err="1">
                <a:solidFill>
                  <a:srgbClr val="0070C0"/>
                </a:solidFill>
                <a:latin typeface="Tiffany-Heavy" pitchFamily="2" charset="0"/>
                <a:ea typeface="Tiffany-Heavy" pitchFamily="2" charset="0"/>
                <a:cs typeface="Tiffany-Heavy" pitchFamily="2" charset="0"/>
              </a:rPr>
              <a:t>ngoan</a:t>
            </a:r>
            <a:r>
              <a:rPr lang="en-US" sz="6000" b="1" dirty="0">
                <a:solidFill>
                  <a:srgbClr val="0070C0"/>
                </a:solidFill>
                <a:latin typeface="Tiffany-Heavy" pitchFamily="2" charset="0"/>
                <a:ea typeface="Tiffany-Heavy" pitchFamily="2" charset="0"/>
                <a:cs typeface="Tiffany-Heavy" pitchFamily="2" charset="0"/>
              </a:rPr>
              <a:t> </a:t>
            </a:r>
            <a:r>
              <a:rPr lang="en-US" sz="6000" b="1" dirty="0" err="1">
                <a:solidFill>
                  <a:srgbClr val="0070C0"/>
                </a:solidFill>
                <a:latin typeface="Tiffany-Heavy" pitchFamily="2" charset="0"/>
                <a:ea typeface="Tiffany-Heavy" pitchFamily="2" charset="0"/>
                <a:cs typeface="Tiffany-Heavy" pitchFamily="2" charset="0"/>
              </a:rPr>
              <a:t>học</a:t>
            </a:r>
            <a:r>
              <a:rPr lang="en-US" sz="6000" b="1" dirty="0">
                <a:solidFill>
                  <a:srgbClr val="0070C0"/>
                </a:solidFill>
                <a:latin typeface="Tiffany-Heavy" pitchFamily="2" charset="0"/>
                <a:ea typeface="Tiffany-Heavy" pitchFamily="2" charset="0"/>
                <a:cs typeface="Tiffany-Heavy" pitchFamily="2" charset="0"/>
              </a:rPr>
              <a:t> </a:t>
            </a:r>
            <a:r>
              <a:rPr lang="en-US" sz="6000" b="1" dirty="0" err="1">
                <a:solidFill>
                  <a:srgbClr val="0070C0"/>
                </a:solidFill>
                <a:latin typeface="Tiffany-Heavy" pitchFamily="2" charset="0"/>
                <a:ea typeface="Tiffany-Heavy" pitchFamily="2" charset="0"/>
                <a:cs typeface="Tiffany-Heavy" pitchFamily="2" charset="0"/>
              </a:rPr>
              <a:t>giỏi</a:t>
            </a:r>
            <a:r>
              <a:rPr lang="en-US" sz="6000" b="1" dirty="0">
                <a:solidFill>
                  <a:srgbClr val="0070C0"/>
                </a:solidFill>
                <a:latin typeface="Tiffany-Heavy" pitchFamily="2" charset="0"/>
                <a:ea typeface="Tiffany-Heavy" pitchFamily="2" charset="0"/>
                <a:cs typeface="Tiffany-Heavy" pitchFamily="2" charset="0"/>
              </a:rPr>
              <a:t> !</a:t>
            </a:r>
          </a:p>
        </p:txBody>
      </p:sp>
    </p:spTree>
    <p:extLst>
      <p:ext uri="{BB962C8B-B14F-4D97-AF65-F5344CB8AC3E}">
        <p14:creationId xmlns:p14="http://schemas.microsoft.com/office/powerpoint/2010/main" xmlns="" val="341044962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srcRect/>
          <a:stretch>
            <a:fillRect/>
          </a:stretch>
        </p:blipFill>
        <p:spPr>
          <a:xfrm>
            <a:off x="-533400" y="-524073"/>
            <a:ext cx="4419600" cy="4614062"/>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5486400" y="1782958"/>
            <a:ext cx="7315200" cy="2806377"/>
          </a:xfrm>
          <a:prstGeom prst="rect">
            <a:avLst/>
          </a:prstGeom>
        </p:spPr>
      </p:pic>
      <p:pic>
        <p:nvPicPr>
          <p:cNvPr id="7" name="Picture 4">
            <a:extLst>
              <a:ext uri="{FF2B5EF4-FFF2-40B4-BE49-F238E27FC236}">
                <a16:creationId xmlns:a16="http://schemas.microsoft.com/office/drawing/2014/main" xmlns="" id="{A1443F83-BAFC-1D26-A57B-667DB2A1304A}"/>
              </a:ext>
            </a:extLst>
          </p:cNvPr>
          <p:cNvPicPr>
            <a:picLocks noChangeAspect="1"/>
          </p:cNvPicPr>
          <p:nvPr/>
        </p:nvPicPr>
        <p:blipFill>
          <a:blip r:embed="rId5" cstate="print"/>
          <a:srcRect/>
          <a:stretch>
            <a:fillRect/>
          </a:stretch>
        </p:blipFill>
        <p:spPr>
          <a:xfrm rot="17630569" flipH="1">
            <a:off x="14014743" y="6570650"/>
            <a:ext cx="4685715" cy="4705036"/>
          </a:xfrm>
          <a:prstGeom prst="rect">
            <a:avLst/>
          </a:prstGeom>
        </p:spPr>
      </p:pic>
      <p:sp>
        <p:nvSpPr>
          <p:cNvPr id="8" name="Hộp Văn bản 7">
            <a:extLst>
              <a:ext uri="{FF2B5EF4-FFF2-40B4-BE49-F238E27FC236}">
                <a16:creationId xmlns:a16="http://schemas.microsoft.com/office/drawing/2014/main" xmlns="" id="{21CEE3BC-049F-813B-6BFD-29739B2ADCB6}"/>
              </a:ext>
            </a:extLst>
          </p:cNvPr>
          <p:cNvSpPr txBox="1"/>
          <p:nvPr/>
        </p:nvSpPr>
        <p:spPr>
          <a:xfrm>
            <a:off x="533400" y="6515100"/>
            <a:ext cx="105156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KHỞI ĐỘNG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rgbClr val="C00000"/>
                </a:solidFill>
                <a:latin typeface="Times New Roman" panose="02020603050405020304" pitchFamily="18" charset="0"/>
                <a:cs typeface="Times New Roman" panose="02020603050405020304" pitchFamily="18" charset="0"/>
              </a:rPr>
              <a:t>Cùng</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vận</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động</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theo</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err="1">
                <a:solidFill>
                  <a:srgbClr val="C00000"/>
                </a:solidFill>
                <a:latin typeface="Times New Roman" panose="02020603050405020304" pitchFamily="18" charset="0"/>
                <a:cs typeface="Times New Roman" panose="02020603050405020304" pitchFamily="18" charset="0"/>
              </a:rPr>
              <a:t>bài</a:t>
            </a:r>
            <a:r>
              <a:rPr lang="en-US" sz="5400" b="1">
                <a:solidFill>
                  <a:srgbClr val="C00000"/>
                </a:solidFill>
                <a:latin typeface="Times New Roman" panose="02020603050405020304" pitchFamily="18" charset="0"/>
                <a:cs typeface="Times New Roman" panose="02020603050405020304" pitchFamily="18" charset="0"/>
              </a:rPr>
              <a:t> </a:t>
            </a:r>
            <a:r>
              <a:rPr lang="en-US" sz="5400" b="1" smtClean="0">
                <a:solidFill>
                  <a:srgbClr val="C00000"/>
                </a:solidFill>
                <a:latin typeface="Times New Roman" panose="02020603050405020304" pitchFamily="18" charset="0"/>
                <a:cs typeface="Times New Roman" panose="02020603050405020304" pitchFamily="18" charset="0"/>
              </a:rPr>
              <a:t>hát </a:t>
            </a:r>
            <a:r>
              <a:rPr lang="en-US" sz="5400" b="1" i="1" smtClean="0">
                <a:solidFill>
                  <a:srgbClr val="C00000"/>
                </a:solidFill>
                <a:latin typeface="Times New Roman" panose="02020603050405020304" pitchFamily="18" charset="0"/>
                <a:cs typeface="Times New Roman" panose="02020603050405020304" pitchFamily="18" charset="0"/>
              </a:rPr>
              <a:t>To nhỏ</a:t>
            </a:r>
            <a:endParaRPr kumimoji="0" lang="vi-VN" sz="54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 LA LA">
            <a:hlinkClick r:id="" action="ppaction://media"/>
            <a:extLst>
              <a:ext uri="{FF2B5EF4-FFF2-40B4-BE49-F238E27FC236}">
                <a16:creationId xmlns:a16="http://schemas.microsoft.com/office/drawing/2014/main" xmlns="" id="{C73328FE-49C1-03FD-7D6B-0172D472C7F1}"/>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0" y="20170"/>
            <a:ext cx="18252140" cy="10266829"/>
          </a:xfrm>
          <a:prstGeom prst="rect">
            <a:avLst/>
          </a:prstGeom>
        </p:spPr>
      </p:pic>
    </p:spTree>
    <p:extLst>
      <p:ext uri="{BB962C8B-B14F-4D97-AF65-F5344CB8AC3E}">
        <p14:creationId xmlns:p14="http://schemas.microsoft.com/office/powerpoint/2010/main" xmlns="" val="148820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xmlns="" id="{D2BF767A-4AC4-724B-2A3A-890E6C9D24F9}"/>
              </a:ext>
            </a:extLst>
          </p:cNvPr>
          <p:cNvPicPr>
            <a:picLocks noChangeAspect="1"/>
          </p:cNvPicPr>
          <p:nvPr/>
        </p:nvPicPr>
        <p:blipFill>
          <a:blip r:embed="rId2" cstate="print"/>
          <a:srcRect/>
          <a:stretch>
            <a:fillRect/>
          </a:stretch>
        </p:blipFill>
        <p:spPr>
          <a:xfrm rot="5400000" flipH="1">
            <a:off x="-295138" y="-1837875"/>
            <a:ext cx="4685715" cy="4705036"/>
          </a:xfrm>
          <a:prstGeom prst="rect">
            <a:avLst/>
          </a:prstGeom>
        </p:spPr>
      </p:pic>
      <p:pic>
        <p:nvPicPr>
          <p:cNvPr id="9" name="Picture 2">
            <a:extLst>
              <a:ext uri="{FF2B5EF4-FFF2-40B4-BE49-F238E27FC236}">
                <a16:creationId xmlns:a16="http://schemas.microsoft.com/office/drawing/2014/main" xmlns="" id="{4737B9E6-5F98-C52A-0A4E-074A97B088A0}"/>
              </a:ext>
            </a:extLst>
          </p:cNvPr>
          <p:cNvPicPr>
            <a:picLocks noChangeAspect="1"/>
          </p:cNvPicPr>
          <p:nvPr/>
        </p:nvPicPr>
        <p:blipFill>
          <a:blip r:embed="rId3" cstate="print"/>
          <a:srcRect/>
          <a:stretch>
            <a:fillRect/>
          </a:stretch>
        </p:blipFill>
        <p:spPr>
          <a:xfrm>
            <a:off x="-522612" y="9029700"/>
            <a:ext cx="9666612" cy="1618631"/>
          </a:xfrm>
          <a:prstGeom prst="rect">
            <a:avLst/>
          </a:prstGeom>
        </p:spPr>
      </p:pic>
      <p:pic>
        <p:nvPicPr>
          <p:cNvPr id="10" name="Picture 2">
            <a:extLst>
              <a:ext uri="{FF2B5EF4-FFF2-40B4-BE49-F238E27FC236}">
                <a16:creationId xmlns:a16="http://schemas.microsoft.com/office/drawing/2014/main" xmlns="" id="{B5D6705D-8F33-BE17-4511-AAF9BE015166}"/>
              </a:ext>
            </a:extLst>
          </p:cNvPr>
          <p:cNvPicPr>
            <a:picLocks noChangeAspect="1"/>
          </p:cNvPicPr>
          <p:nvPr/>
        </p:nvPicPr>
        <p:blipFill>
          <a:blip r:embed="rId3" cstate="print"/>
          <a:srcRect/>
          <a:stretch>
            <a:fillRect/>
          </a:stretch>
        </p:blipFill>
        <p:spPr>
          <a:xfrm>
            <a:off x="8763000" y="9029700"/>
            <a:ext cx="9666612" cy="1618631"/>
          </a:xfrm>
          <a:prstGeom prst="rect">
            <a:avLst/>
          </a:prstGeom>
        </p:spPr>
      </p:pic>
      <p:sp>
        <p:nvSpPr>
          <p:cNvPr id="2" name="Hộp Văn bản 1">
            <a:extLst>
              <a:ext uri="{FF2B5EF4-FFF2-40B4-BE49-F238E27FC236}">
                <a16:creationId xmlns:a16="http://schemas.microsoft.com/office/drawing/2014/main" xmlns="" id="{DDFD092F-B17C-979C-3E18-B83A4B8AA995}"/>
              </a:ext>
            </a:extLst>
          </p:cNvPr>
          <p:cNvSpPr txBox="1"/>
          <p:nvPr/>
        </p:nvSpPr>
        <p:spPr>
          <a:xfrm>
            <a:off x="3733800" y="1426898"/>
            <a:ext cx="10287000" cy="27392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Chủ</a:t>
            </a:r>
            <a:r>
              <a:rPr kumimoji="0" lang="en-US" sz="40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đề</a:t>
            </a:r>
            <a:r>
              <a:rPr kumimoji="0" lang="en-US" sz="40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3: </a:t>
            </a:r>
            <a:r>
              <a:rPr kumimoji="0" lang="en-US" sz="40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Mái</a:t>
            </a:r>
            <a:r>
              <a:rPr kumimoji="0" lang="en-US" sz="40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trường</a:t>
            </a:r>
            <a:endParaRPr kumimoji="0" lang="en-US" sz="40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Tiết</a:t>
            </a:r>
            <a:r>
              <a:rPr kumimoji="0" lang="en-US" sz="3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11</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Nghe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yêu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giờ</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hát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cụ</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lang="en-US" sz="3200" b="1" dirty="0">
                <a:solidFill>
                  <a:srgbClr val="002060"/>
                </a:solidFill>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Nhạc</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cụ</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hiện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tiết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tấu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cụ</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hiện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điệu</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4">
            <a:extLst>
              <a:ext uri="{FF2B5EF4-FFF2-40B4-BE49-F238E27FC236}">
                <a16:creationId xmlns:a16="http://schemas.microsoft.com/office/drawing/2014/main" xmlns="" id="{7B3CB9E6-2EB0-5461-D91E-70C7712C16A3}"/>
              </a:ext>
            </a:extLst>
          </p:cNvPr>
          <p:cNvPicPr>
            <a:picLocks noChangeAspect="1"/>
          </p:cNvPicPr>
          <p:nvPr/>
        </p:nvPicPr>
        <p:blipFill>
          <a:blip r:embed="rId4" cstate="print"/>
          <a:srcRect/>
          <a:stretch>
            <a:fillRect/>
          </a:stretch>
        </p:blipFill>
        <p:spPr>
          <a:xfrm>
            <a:off x="2743200" y="4381500"/>
            <a:ext cx="13182600" cy="4953000"/>
          </a:xfrm>
          <a:prstGeom prst="rect">
            <a:avLst/>
          </a:prstGeom>
        </p:spPr>
      </p:pic>
    </p:spTree>
    <p:extLst>
      <p:ext uri="{BB962C8B-B14F-4D97-AF65-F5344CB8AC3E}">
        <p14:creationId xmlns:p14="http://schemas.microsoft.com/office/powerpoint/2010/main" xmlns="" val="34338090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10800000">
            <a:off x="14531668" y="-59786"/>
            <a:ext cx="3796553" cy="3782747"/>
          </a:xfrm>
          <a:prstGeom prst="rect">
            <a:avLst/>
          </a:prstGeom>
        </p:spPr>
      </p:pic>
      <p:pic>
        <p:nvPicPr>
          <p:cNvPr id="9" name="Picture 8">
            <a:extLst>
              <a:ext uri="{FF2B5EF4-FFF2-40B4-BE49-F238E27FC236}">
                <a16:creationId xmlns:a16="http://schemas.microsoft.com/office/drawing/2014/main" xmlns="" id="{C0F6B955-C679-24D0-A8E4-3A768457CB07}"/>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10800000" flipH="1">
            <a:off x="0" y="-70992"/>
            <a:ext cx="3248363" cy="3314700"/>
          </a:xfrm>
          <a:prstGeom prst="rect">
            <a:avLst/>
          </a:prstGeom>
        </p:spPr>
      </p:pic>
      <p:pic>
        <p:nvPicPr>
          <p:cNvPr id="10" name="Picture 2">
            <a:extLst>
              <a:ext uri="{FF2B5EF4-FFF2-40B4-BE49-F238E27FC236}">
                <a16:creationId xmlns:a16="http://schemas.microsoft.com/office/drawing/2014/main" xmlns="" id="{BC2BC83C-FC57-872A-1523-CF2C06B5FB57}"/>
              </a:ext>
            </a:extLst>
          </p:cNvPr>
          <p:cNvPicPr>
            <a:picLocks noChangeAspect="1"/>
          </p:cNvPicPr>
          <p:nvPr/>
        </p:nvPicPr>
        <p:blipFill>
          <a:blip r:embed="rId5" cstate="print"/>
          <a:srcRect l="2559" r="2559"/>
          <a:stretch>
            <a:fillRect/>
          </a:stretch>
        </p:blipFill>
        <p:spPr>
          <a:xfrm>
            <a:off x="-342900" y="9258300"/>
            <a:ext cx="18973800" cy="1609948"/>
          </a:xfrm>
          <a:prstGeom prst="rect">
            <a:avLst/>
          </a:prstGeom>
        </p:spPr>
      </p:pic>
      <p:pic>
        <p:nvPicPr>
          <p:cNvPr id="11" name="Picture 2">
            <a:extLst>
              <a:ext uri="{FF2B5EF4-FFF2-40B4-BE49-F238E27FC236}">
                <a16:creationId xmlns:a16="http://schemas.microsoft.com/office/drawing/2014/main" xmlns="" id="{261F85B6-0B83-5745-214C-9576AFEF518E}"/>
              </a:ext>
            </a:extLst>
          </p:cNvPr>
          <p:cNvPicPr>
            <a:picLocks noChangeAspect="1"/>
          </p:cNvPicPr>
          <p:nvPr/>
        </p:nvPicPr>
        <p:blipFill>
          <a:blip r:embed="rId5" cstate="print"/>
          <a:srcRect l="2559" r="2559"/>
          <a:stretch>
            <a:fillRect/>
          </a:stretch>
        </p:blipFill>
        <p:spPr>
          <a:xfrm>
            <a:off x="2286000" y="9258300"/>
            <a:ext cx="17983200" cy="1609948"/>
          </a:xfrm>
          <a:prstGeom prst="rect">
            <a:avLst/>
          </a:prstGeom>
        </p:spPr>
      </p:pic>
      <p:pic>
        <p:nvPicPr>
          <p:cNvPr id="13" name="Hình ảnh 12">
            <a:extLst>
              <a:ext uri="{FF2B5EF4-FFF2-40B4-BE49-F238E27FC236}">
                <a16:creationId xmlns:a16="http://schemas.microsoft.com/office/drawing/2014/main" xmlns="" id="{9D9C613A-AF2A-51FB-10F6-C25AFA06A84F}"/>
              </a:ext>
            </a:extLst>
          </p:cNvPr>
          <p:cNvPicPr>
            <a:picLocks noChangeAspect="1"/>
          </p:cNvPicPr>
          <p:nvPr/>
        </p:nvPicPr>
        <p:blipFill>
          <a:blip r:embed="rId6" cstate="print"/>
          <a:stretch>
            <a:fillRect/>
          </a:stretch>
        </p:blipFill>
        <p:spPr>
          <a:xfrm>
            <a:off x="1981200" y="1481584"/>
            <a:ext cx="14935200" cy="7237044"/>
          </a:xfrm>
          <a:prstGeom prst="rect">
            <a:avLst/>
          </a:prstGeom>
        </p:spPr>
      </p:pic>
    </p:spTree>
    <p:extLst>
      <p:ext uri="{BB962C8B-B14F-4D97-AF65-F5344CB8AC3E}">
        <p14:creationId xmlns:p14="http://schemas.microsoft.com/office/powerpoint/2010/main" xmlns="" val="3525555565"/>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ặp lại các tác giả được đưa vào SGK: Đinh Viễn - người thầy nghệ sĩ vùng mỏ"/>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5636" y="0"/>
            <a:ext cx="16916400" cy="8872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0" y="8896171"/>
            <a:ext cx="18288000" cy="1862048"/>
          </a:xfrm>
          <a:prstGeom prst="rect">
            <a:avLst/>
          </a:prstGeom>
        </p:spPr>
        <p:txBody>
          <a:bodyPr wrap="square">
            <a:spAutoFit/>
          </a:bodyPr>
          <a:lstStyle/>
          <a:p>
            <a:r>
              <a:rPr lang="en-US" sz="2300"/>
              <a:t>Nhà giáo, Nghệ sĩ Vùng mỏ Đinh Viễn, sinh năm 1944, nguyên là giáo viên dạy văn của Trường THPT Tiên Yên. Ông gắn bó cả đời với Tiên Yên, là người làm thơ, viết kịch, vẽ </a:t>
            </a:r>
            <a:r>
              <a:rPr lang="en-US" sz="2300" smtClean="0"/>
              <a:t>tranh. </a:t>
            </a:r>
            <a:r>
              <a:rPr lang="en-US" sz="2300"/>
              <a:t>Đinh Viễn cũng là người đam mê sáng tác nhạc cho thiếu nhi, ông truyền niềm đam mê âm nhạc cho biết bao thế hệ. Ông không phải là nhạc sĩ chuyên nghiệp nhưng có đến 12 ca khúc viết cho thiếu nhi. Riêng ca khúc “Em yêu giờ học hát” của Đinh Viễn đã được nhiều giáo viên lựa chọn trong chương trình dạy hát cho thiếu nhi từ thập niên 90 của thế kỷ </a:t>
            </a:r>
            <a:r>
              <a:rPr lang="en-US" sz="2300" smtClean="0"/>
              <a:t>trước đến nay.</a:t>
            </a:r>
            <a:endParaRPr lang="en-US" sz="2300"/>
          </a:p>
          <a:p>
            <a:endParaRPr lang="en-US" sz="2300"/>
          </a:p>
        </p:txBody>
      </p:sp>
    </p:spTree>
    <p:extLst>
      <p:ext uri="{BB962C8B-B14F-4D97-AF65-F5344CB8AC3E}">
        <p14:creationId xmlns:p14="http://schemas.microsoft.com/office/powerpoint/2010/main" xmlns="" val="1898572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YÊU GIỜ HỌC HÁT (Hát mẫu)- Chủ đề 1 SGK Âm nhạc 6 Cánh diều (Ca sĩ Tú An).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219200" y="266700"/>
            <a:ext cx="16154400" cy="10020300"/>
          </a:xfrm>
          <a:prstGeom prst="rect">
            <a:avLst/>
          </a:prstGeom>
        </p:spPr>
      </p:pic>
    </p:spTree>
    <p:extLst>
      <p:ext uri="{BB962C8B-B14F-4D97-AF65-F5344CB8AC3E}">
        <p14:creationId xmlns:p14="http://schemas.microsoft.com/office/powerpoint/2010/main" xmlns="" val="2990739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66038">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srcRect/>
          <a:stretch>
            <a:fillRect/>
          </a:stretch>
        </p:blipFill>
        <p:spPr>
          <a:xfrm>
            <a:off x="15495638" y="-2180656"/>
            <a:ext cx="3033202" cy="4504756"/>
          </a:xfrm>
          <a:prstGeom prst="rect">
            <a:avLst/>
          </a:prstGeom>
        </p:spPr>
      </p:pic>
      <p:pic>
        <p:nvPicPr>
          <p:cNvPr id="6" name="Picture 6"/>
          <p:cNvPicPr>
            <a:picLocks noChangeAspect="1"/>
          </p:cNvPicPr>
          <p:nvPr/>
        </p:nvPicPr>
        <p:blipFill>
          <a:blip r:embed="rId4" cstate="print"/>
          <a:srcRect/>
          <a:stretch>
            <a:fillRect/>
          </a:stretch>
        </p:blipFill>
        <p:spPr>
          <a:xfrm rot="1390942">
            <a:off x="-526686" y="7853450"/>
            <a:ext cx="4048458" cy="3574450"/>
          </a:xfrm>
          <a:prstGeom prst="rect">
            <a:avLst/>
          </a:prstGeom>
        </p:spPr>
      </p:pic>
      <p:pic>
        <p:nvPicPr>
          <p:cNvPr id="10" name="Hình ảnh 9">
            <a:extLst>
              <a:ext uri="{FF2B5EF4-FFF2-40B4-BE49-F238E27FC236}">
                <a16:creationId xmlns:a16="http://schemas.microsoft.com/office/drawing/2014/main" xmlns="" id="{1CBC1604-6B2E-FF8E-6E0B-788A0B7550EE}"/>
              </a:ext>
            </a:extLst>
          </p:cNvPr>
          <p:cNvPicPr>
            <a:picLocks noChangeAspect="1"/>
          </p:cNvPicPr>
          <p:nvPr/>
        </p:nvPicPr>
        <p:blipFill>
          <a:blip r:embed="rId5" cstate="print"/>
          <a:stretch>
            <a:fillRect/>
          </a:stretch>
        </p:blipFill>
        <p:spPr>
          <a:xfrm>
            <a:off x="2020252" y="1943100"/>
            <a:ext cx="14247495" cy="6019800"/>
          </a:xfrm>
          <a:prstGeom prst="rect">
            <a:avLst/>
          </a:prstGeom>
        </p:spPr>
      </p:pic>
      <p:pic>
        <p:nvPicPr>
          <p:cNvPr id="11" name="n2">
            <a:hlinkClick r:id="" action="ppaction://media"/>
            <a:extLst>
              <a:ext uri="{FF2B5EF4-FFF2-40B4-BE49-F238E27FC236}">
                <a16:creationId xmlns:a16="http://schemas.microsoft.com/office/drawing/2014/main" xmlns="" id="{6436D6B0-964D-DE91-A18B-15A8CFA71BD0}"/>
              </a:ext>
            </a:extLst>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15962947" y="2705100"/>
            <a:ext cx="609600" cy="609600"/>
          </a:xfrm>
          <a:prstGeom prst="rect">
            <a:avLst/>
          </a:prstGeom>
        </p:spPr>
      </p:pic>
      <p:sp>
        <p:nvSpPr>
          <p:cNvPr id="12" name="Hộp Văn bản 11">
            <a:extLst>
              <a:ext uri="{FF2B5EF4-FFF2-40B4-BE49-F238E27FC236}">
                <a16:creationId xmlns:a16="http://schemas.microsoft.com/office/drawing/2014/main" xmlns="" id="{34112065-9A8C-B2DF-9634-56D6881A58C3}"/>
              </a:ext>
            </a:extLst>
          </p:cNvPr>
          <p:cNvSpPr txBox="1"/>
          <p:nvPr/>
        </p:nvSpPr>
        <p:spPr>
          <a:xfrm>
            <a:off x="1219200" y="266700"/>
            <a:ext cx="11467148" cy="1446550"/>
          </a:xfrm>
          <a:prstGeom prst="rect">
            <a:avLst/>
          </a:prstGeom>
          <a:noFill/>
        </p:spPr>
        <p:txBody>
          <a:bodyPr wrap="square" rtlCol="0">
            <a:spAutoFit/>
          </a:bodyPr>
          <a:lstStyle/>
          <a:p>
            <a:r>
              <a:rPr lang="en-US" sz="4400" b="1" dirty="0" err="1">
                <a:solidFill>
                  <a:srgbClr val="C00000"/>
                </a:solidFill>
                <a:latin typeface="Times New Roman" panose="02020603050405020304" pitchFamily="18" charset="0"/>
                <a:cs typeface="Times New Roman" panose="02020603050405020304" pitchFamily="18" charset="0"/>
              </a:rPr>
              <a:t>Nhạc</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cụ</a:t>
            </a:r>
            <a:endParaRPr lang="en-US" sz="4400" b="1" dirty="0">
              <a:solidFill>
                <a:srgbClr val="C00000"/>
              </a:solidFill>
              <a:latin typeface="Times New Roman" panose="02020603050405020304" pitchFamily="18" charset="0"/>
              <a:cs typeface="Times New Roman" panose="02020603050405020304" pitchFamily="18" charset="0"/>
            </a:endParaRPr>
          </a:p>
          <a:p>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Nhạc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cụ</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thể</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hiện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tiết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tấu</a:t>
            </a:r>
            <a:endParaRPr lang="vi-VN" sz="44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9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srcRect/>
          <a:stretch>
            <a:fillRect/>
          </a:stretch>
        </p:blipFill>
        <p:spPr>
          <a:xfrm>
            <a:off x="-228601" y="6416488"/>
            <a:ext cx="2363869" cy="3886200"/>
          </a:xfrm>
          <a:prstGeom prst="rect">
            <a:avLst/>
          </a:prstGeom>
        </p:spPr>
      </p:pic>
      <p:pic>
        <p:nvPicPr>
          <p:cNvPr id="8" name="Picture 5">
            <a:extLst>
              <a:ext uri="{FF2B5EF4-FFF2-40B4-BE49-F238E27FC236}">
                <a16:creationId xmlns:a16="http://schemas.microsoft.com/office/drawing/2014/main" xmlns="" id="{DF2E1171-7205-1F87-BE5A-CA453A60BD6E}"/>
              </a:ext>
            </a:extLst>
          </p:cNvPr>
          <p:cNvPicPr>
            <a:picLocks noChangeAspect="1"/>
          </p:cNvPicPr>
          <p:nvPr/>
        </p:nvPicPr>
        <p:blipFill>
          <a:blip r:embed="rId3" cstate="print"/>
          <a:srcRect/>
          <a:stretch>
            <a:fillRect/>
          </a:stretch>
        </p:blipFill>
        <p:spPr>
          <a:xfrm rot="16021989" flipH="1">
            <a:off x="15233372" y="-953385"/>
            <a:ext cx="2520420" cy="3419451"/>
          </a:xfrm>
          <a:prstGeom prst="rect">
            <a:avLst/>
          </a:prstGeom>
        </p:spPr>
      </p:pic>
      <p:pic>
        <p:nvPicPr>
          <p:cNvPr id="9" name="Picture 5">
            <a:extLst>
              <a:ext uri="{FF2B5EF4-FFF2-40B4-BE49-F238E27FC236}">
                <a16:creationId xmlns:a16="http://schemas.microsoft.com/office/drawing/2014/main" xmlns="" id="{35F74010-C936-B246-B04C-33B9A5ECDA59}"/>
              </a:ext>
            </a:extLst>
          </p:cNvPr>
          <p:cNvPicPr>
            <a:picLocks noChangeAspect="1"/>
          </p:cNvPicPr>
          <p:nvPr/>
        </p:nvPicPr>
        <p:blipFill>
          <a:blip r:embed="rId4" cstate="print"/>
          <a:srcRect/>
          <a:stretch>
            <a:fillRect/>
          </a:stretch>
        </p:blipFill>
        <p:spPr>
          <a:xfrm rot="10800000">
            <a:off x="16561472" y="350754"/>
            <a:ext cx="2120007" cy="3505200"/>
          </a:xfrm>
          <a:prstGeom prst="rect">
            <a:avLst/>
          </a:prstGeom>
        </p:spPr>
      </p:pic>
      <p:pic>
        <p:nvPicPr>
          <p:cNvPr id="10" name="Picture 5">
            <a:extLst>
              <a:ext uri="{FF2B5EF4-FFF2-40B4-BE49-F238E27FC236}">
                <a16:creationId xmlns:a16="http://schemas.microsoft.com/office/drawing/2014/main" xmlns="" id="{A3F4719C-690C-344F-D59B-C7650E2BA75E}"/>
              </a:ext>
            </a:extLst>
          </p:cNvPr>
          <p:cNvPicPr>
            <a:picLocks noChangeAspect="1"/>
          </p:cNvPicPr>
          <p:nvPr/>
        </p:nvPicPr>
        <p:blipFill>
          <a:blip r:embed="rId5" cstate="print"/>
          <a:srcRect/>
          <a:stretch>
            <a:fillRect/>
          </a:stretch>
        </p:blipFill>
        <p:spPr>
          <a:xfrm rot="16411127" flipV="1">
            <a:off x="835561" y="7479602"/>
            <a:ext cx="2363869" cy="4355318"/>
          </a:xfrm>
          <a:prstGeom prst="rect">
            <a:avLst/>
          </a:prstGeom>
        </p:spPr>
      </p:pic>
      <p:pic>
        <p:nvPicPr>
          <p:cNvPr id="12" name="Hình ảnh 11">
            <a:extLst>
              <a:ext uri="{FF2B5EF4-FFF2-40B4-BE49-F238E27FC236}">
                <a16:creationId xmlns:a16="http://schemas.microsoft.com/office/drawing/2014/main" xmlns="" id="{94EC758C-33B9-2979-5EC7-6507E4C9C4C6}"/>
              </a:ext>
            </a:extLst>
          </p:cNvPr>
          <p:cNvPicPr>
            <a:picLocks noChangeAspect="1"/>
          </p:cNvPicPr>
          <p:nvPr/>
        </p:nvPicPr>
        <p:blipFill>
          <a:blip r:embed="rId6" cstate="print"/>
          <a:stretch>
            <a:fillRect/>
          </a:stretch>
        </p:blipFill>
        <p:spPr>
          <a:xfrm>
            <a:off x="2590799" y="2103353"/>
            <a:ext cx="13731605" cy="6240545"/>
          </a:xfrm>
          <a:prstGeom prst="rect">
            <a:avLst/>
          </a:prstGeom>
        </p:spPr>
      </p:pic>
      <p:sp>
        <p:nvSpPr>
          <p:cNvPr id="13" name="Hộp Văn bản 12">
            <a:extLst>
              <a:ext uri="{FF2B5EF4-FFF2-40B4-BE49-F238E27FC236}">
                <a16:creationId xmlns:a16="http://schemas.microsoft.com/office/drawing/2014/main" xmlns="" id="{6B02A274-D608-BF01-36A7-1B7C57F8FC54}"/>
              </a:ext>
            </a:extLst>
          </p:cNvPr>
          <p:cNvSpPr txBox="1"/>
          <p:nvPr/>
        </p:nvSpPr>
        <p:spPr>
          <a:xfrm>
            <a:off x="1219200" y="266700"/>
            <a:ext cx="11467148" cy="769441"/>
          </a:xfrm>
          <a:prstGeom prst="rect">
            <a:avLst/>
          </a:prstGeom>
          <a:noFill/>
        </p:spPr>
        <p:txBody>
          <a:bodyPr wrap="square" rtlCol="0">
            <a:spAutoFit/>
          </a:bodyPr>
          <a:lstStyle/>
          <a:p>
            <a:r>
              <a:rPr lang="en-US" sz="4400" b="1" dirty="0" err="1">
                <a:solidFill>
                  <a:srgbClr val="C00000"/>
                </a:solidFill>
                <a:latin typeface="Times New Roman" panose="02020603050405020304" pitchFamily="18" charset="0"/>
                <a:cs typeface="Times New Roman" panose="02020603050405020304" pitchFamily="18" charset="0"/>
              </a:rPr>
              <a:t>Nhạc</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cụ</a:t>
            </a:r>
            <a:endParaRPr lang="vi-VN" sz="44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TotalTime>
  <Words>278</Words>
  <Application>Microsoft Office PowerPoint</Application>
  <PresentationFormat>Custom</PresentationFormat>
  <Paragraphs>25</Paragraphs>
  <Slides>15</Slides>
  <Notes>2</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Times New Roman</vt:lpstr>
      <vt:lpstr>Calibri</vt:lpstr>
      <vt:lpstr>Tiffany-Heavy</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Lời chúc nhân dịp</dc:title>
  <dc:creator>Acer</dc:creator>
  <cp:lastModifiedBy>Acer</cp:lastModifiedBy>
  <cp:revision>34</cp:revision>
  <dcterms:created xsi:type="dcterms:W3CDTF">2006-08-16T00:00:00Z</dcterms:created>
  <dcterms:modified xsi:type="dcterms:W3CDTF">2025-03-11T13:41:46Z</dcterms:modified>
  <dc:identifier>DAFNYV3U0-c</dc:identifier>
</cp:coreProperties>
</file>