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m4a" ContentType="audio/mp4"/>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81" r:id="rId3"/>
    <p:sldMasterId id="2147483843" r:id="rId4"/>
    <p:sldMasterId id="2147483900" r:id="rId5"/>
    <p:sldMasterId id="2147483925" r:id="rId6"/>
    <p:sldMasterId id="2147483937" r:id="rId7"/>
    <p:sldMasterId id="2147483949" r:id="rId8"/>
  </p:sldMasterIdLst>
  <p:notesMasterIdLst>
    <p:notesMasterId r:id="rId43"/>
  </p:notesMasterIdLst>
  <p:sldIdLst>
    <p:sldId id="407" r:id="rId9"/>
    <p:sldId id="382" r:id="rId10"/>
    <p:sldId id="383" r:id="rId11"/>
    <p:sldId id="409" r:id="rId12"/>
    <p:sldId id="410" r:id="rId13"/>
    <p:sldId id="352" r:id="rId14"/>
    <p:sldId id="381" r:id="rId15"/>
    <p:sldId id="369" r:id="rId16"/>
    <p:sldId id="268" r:id="rId17"/>
    <p:sldId id="417" r:id="rId18"/>
    <p:sldId id="370" r:id="rId19"/>
    <p:sldId id="425" r:id="rId20"/>
    <p:sldId id="424" r:id="rId21"/>
    <p:sldId id="415" r:id="rId22"/>
    <p:sldId id="427" r:id="rId23"/>
    <p:sldId id="426" r:id="rId24"/>
    <p:sldId id="416" r:id="rId25"/>
    <p:sldId id="411" r:id="rId26"/>
    <p:sldId id="405" r:id="rId27"/>
    <p:sldId id="404" r:id="rId28"/>
    <p:sldId id="389" r:id="rId29"/>
    <p:sldId id="412" r:id="rId30"/>
    <p:sldId id="391" r:id="rId31"/>
    <p:sldId id="413" r:id="rId32"/>
    <p:sldId id="428" r:id="rId33"/>
    <p:sldId id="394" r:id="rId34"/>
    <p:sldId id="395" r:id="rId35"/>
    <p:sldId id="399" r:id="rId36"/>
    <p:sldId id="429" r:id="rId37"/>
    <p:sldId id="400" r:id="rId38"/>
    <p:sldId id="396" r:id="rId39"/>
    <p:sldId id="402" r:id="rId40"/>
    <p:sldId id="403" r:id="rId41"/>
    <p:sldId id="419" r:id="rId42"/>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DCFF"/>
    <a:srgbClr val="D1F3FF"/>
    <a:srgbClr val="0000FF"/>
    <a:srgbClr val="69D8FF"/>
    <a:srgbClr val="FFFFFF"/>
    <a:srgbClr val="CCFF66"/>
    <a:srgbClr val="FF3399"/>
    <a:srgbClr val="B3EBFF"/>
    <a:srgbClr val="FFCC99"/>
    <a:srgbClr val="E1F7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5" autoAdjust="0"/>
    <p:restoredTop sz="94747" autoAdjust="0"/>
  </p:normalViewPr>
  <p:slideViewPr>
    <p:cSldViewPr snapToGrid="0" showGuides="1">
      <p:cViewPr>
        <p:scale>
          <a:sx n="60" d="100"/>
          <a:sy n="60" d="100"/>
        </p:scale>
        <p:origin x="-1356" y="-450"/>
      </p:cViewPr>
      <p:guideLst>
        <p:guide orient="horz" pos="1643"/>
        <p:guide orient="horz" pos="259"/>
        <p:guide orient="horz" pos="2981"/>
        <p:guide orient="horz" pos="316"/>
        <p:guide orient="horz" pos="430"/>
        <p:guide pos="2880"/>
        <p:guide pos="385"/>
        <p:guide pos="537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DFAFB-71C1-48B7-8214-8E31A2E46542}" type="datetimeFigureOut">
              <a:rPr lang="en-US" smtClean="0"/>
              <a:pPr/>
              <a:t>04-Mar-25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4450B-48A1-4EA9-BC69-F5FA574CC80C}" type="slidenum">
              <a:rPr lang="en-US" smtClean="0"/>
              <a:pPr/>
              <a:t>‹#›</a:t>
            </a:fld>
            <a:endParaRPr lang="en-US"/>
          </a:p>
        </p:txBody>
      </p:sp>
    </p:spTree>
    <p:extLst>
      <p:ext uri="{BB962C8B-B14F-4D97-AF65-F5344CB8AC3E}">
        <p14:creationId xmlns:p14="http://schemas.microsoft.com/office/powerpoint/2010/main" xmlns=""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5"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22" algn="l" defTabSz="914012" rtl="0" eaLnBrk="1" latinLnBrk="0" hangingPunct="1">
      <a:defRPr sz="1200" kern="1200">
        <a:solidFill>
          <a:schemeClr val="tx1"/>
        </a:solidFill>
        <a:latin typeface="+mn-lt"/>
        <a:ea typeface="+mn-ea"/>
        <a:cs typeface="+mn-cs"/>
      </a:defRPr>
    </a:lvl4pPr>
    <a:lvl5pPr marL="1828030" algn="l" defTabSz="914012" rtl="0" eaLnBrk="1" latinLnBrk="0" hangingPunct="1">
      <a:defRPr sz="1200" kern="1200">
        <a:solidFill>
          <a:schemeClr val="tx1"/>
        </a:solidFill>
        <a:latin typeface="+mn-lt"/>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đọc</a:t>
            </a:r>
            <a:r>
              <a:rPr lang="en-US" baseline="0"/>
              <a:t> câu đó, gợi ý cho HS trả lời. Bạn khác nhận xét câu trả lời của bạn, điều chỉnh, bổ sung thêm thông tin về đáp án. Giáo viên dẫn dắt học sinh tìm hiểu về chong chóng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 xmlns:p14="http://schemas.microsoft.com/office/powerpoint/2010/main" val="41843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FC69055A-888A-43C0-946B-2C69B79F4831}" type="slidenum">
              <a:rPr lang="zh-CN" altLang="en-US" smtClean="0">
                <a:solidFill>
                  <a:prstClr val="black"/>
                </a:solidFill>
                <a:latin typeface="等线"/>
              </a:rPr>
              <a:pPr>
                <a:defRPr/>
              </a:pPr>
              <a:t>32</a:t>
            </a:fld>
            <a:endParaRPr lang="zh-CN" altLang="en-US">
              <a:solidFill>
                <a:prstClr val="black"/>
              </a:solidFill>
              <a:latin typeface="等线"/>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FC69055A-888A-43C0-946B-2C69B79F4831}" type="slidenum">
              <a:rPr lang="zh-CN" altLang="en-US" smtClean="0">
                <a:solidFill>
                  <a:prstClr val="black"/>
                </a:solidFill>
                <a:latin typeface="等线"/>
              </a:rPr>
              <a:pPr>
                <a:defRPr/>
              </a:pPr>
              <a:t>33</a:t>
            </a:fld>
            <a:endParaRPr lang="zh-CN" altLang="en-US">
              <a:solidFill>
                <a:prstClr val="black"/>
              </a:solidFill>
              <a:latin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64190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64190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bộ phận của chong chóng có tác dụng gì? Nếu không có bộ phận đo thì chong chóng sẽ như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76047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a:t>, cho HS thảo luận trong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a:t>
            </a:r>
            <a:r>
              <a:rPr lang="en-US" baseline="0"/>
              <a:t>HS sử dụng nhiều loại vật liệu khác nhau để làm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005922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8835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8835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2BB16C7-244F-4158-BC4E-8FC8C78A0624}" type="slidenum">
              <a:rPr lang="en-US" smtClean="0"/>
              <a:pPr/>
              <a:t>27</a:t>
            </a:fld>
            <a:endParaRPr lang="en-US"/>
          </a:p>
        </p:txBody>
      </p:sp>
    </p:spTree>
    <p:extLst>
      <p:ext uri="{BB962C8B-B14F-4D97-AF65-F5344CB8AC3E}">
        <p14:creationId xmlns="" xmlns:p14="http://schemas.microsoft.com/office/powerpoint/2010/main" val="215831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8.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987570419"/>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2856468879"/>
      </p:ext>
    </p:extLst>
  </p:cSld>
  <p:clrMapOvr>
    <a:masterClrMapping/>
  </p:clrMapOvr>
  <p:transition spd="med"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586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0123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4377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71450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325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790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582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155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9339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7949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9781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7666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1915218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2003015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2469992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1917544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4145249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229300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1487170526"/>
      </p:ext>
    </p:extLst>
  </p:cSld>
  <p:clrMapOvr>
    <a:masterClrMapping/>
  </p:clrMapOvr>
  <p:transition spd="med" advClick="0" advTm="0">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1620867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314042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1792459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262098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32850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82180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177282" y="171450"/>
            <a:ext cx="8789437" cy="48006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xmlns="" id="{646B59D9-0D11-4D18-BF7C-21DAEAA24A2D}"/>
              </a:ext>
            </a:extLst>
          </p:cNvPr>
          <p:cNvPicPr>
            <a:picLocks noChangeAspect="1"/>
          </p:cNvPicPr>
          <p:nvPr userDrawn="1"/>
        </p:nvPicPr>
        <p:blipFill>
          <a:blip r:embed="rId2" cstate="print"/>
          <a:stretch>
            <a:fillRect/>
          </a:stretch>
        </p:blipFill>
        <p:spPr>
          <a:xfrm>
            <a:off x="8495960" y="205153"/>
            <a:ext cx="442298" cy="390467"/>
          </a:xfrm>
          <a:prstGeom prst="rect">
            <a:avLst/>
          </a:prstGeom>
        </p:spPr>
      </p:pic>
    </p:spTree>
    <p:extLst>
      <p:ext uri="{BB962C8B-B14F-4D97-AF65-F5344CB8AC3E}">
        <p14:creationId xmlns:p14="http://schemas.microsoft.com/office/powerpoint/2010/main" xmlns="" val="33942066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2584" y="0"/>
            <a:ext cx="9166584" cy="5156204"/>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22584" y="3800261"/>
            <a:ext cx="1254790" cy="1355943"/>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22584" y="-1"/>
            <a:ext cx="9166584" cy="2204807"/>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391418" y="330883"/>
            <a:ext cx="2756092" cy="910549"/>
          </a:xfrm>
          <a:prstGeom prst="rect">
            <a:avLst/>
          </a:prstGeom>
        </p:spPr>
      </p:pic>
    </p:spTree>
    <p:extLst>
      <p:ext uri="{BB962C8B-B14F-4D97-AF65-F5344CB8AC3E}">
        <p14:creationId xmlns:p14="http://schemas.microsoft.com/office/powerpoint/2010/main" xmlns="" val="27555314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57175" algn="l">
              <a:lnSpc>
                <a:spcPct val="115000"/>
              </a:lnSpc>
              <a:spcBef>
                <a:spcPts val="0"/>
              </a:spcBef>
              <a:spcAft>
                <a:spcPts val="0"/>
              </a:spcAft>
              <a:buSzPts val="1800"/>
              <a:buChar char="●"/>
              <a:defRPr/>
            </a:lvl1pPr>
            <a:lvl2pPr marL="685800" lvl="1" indent="-238125" algn="l">
              <a:lnSpc>
                <a:spcPct val="115000"/>
              </a:lnSpc>
              <a:spcBef>
                <a:spcPts val="1600"/>
              </a:spcBef>
              <a:spcAft>
                <a:spcPts val="0"/>
              </a:spcAft>
              <a:buSzPts val="1400"/>
              <a:buChar char="○"/>
              <a:defRPr/>
            </a:lvl2pPr>
            <a:lvl3pPr marL="1028700" lvl="2" indent="-238125" algn="l">
              <a:lnSpc>
                <a:spcPct val="115000"/>
              </a:lnSpc>
              <a:spcBef>
                <a:spcPts val="1600"/>
              </a:spcBef>
              <a:spcAft>
                <a:spcPts val="0"/>
              </a:spcAft>
              <a:buSzPts val="1400"/>
              <a:buChar char="■"/>
              <a:defRPr/>
            </a:lvl3pPr>
            <a:lvl4pPr marL="1371600" lvl="3" indent="-238125" algn="l">
              <a:lnSpc>
                <a:spcPct val="115000"/>
              </a:lnSpc>
              <a:spcBef>
                <a:spcPts val="1600"/>
              </a:spcBef>
              <a:spcAft>
                <a:spcPts val="0"/>
              </a:spcAft>
              <a:buSzPts val="1400"/>
              <a:buChar char="●"/>
              <a:defRPr/>
            </a:lvl4pPr>
            <a:lvl5pPr marL="1714500" lvl="4" indent="-238125" algn="l">
              <a:lnSpc>
                <a:spcPct val="115000"/>
              </a:lnSpc>
              <a:spcBef>
                <a:spcPts val="1600"/>
              </a:spcBef>
              <a:spcAft>
                <a:spcPts val="0"/>
              </a:spcAft>
              <a:buSzPts val="1400"/>
              <a:buChar char="○"/>
              <a:defRPr/>
            </a:lvl5pPr>
            <a:lvl6pPr marL="2057400" lvl="5" indent="-238125" algn="l">
              <a:lnSpc>
                <a:spcPct val="115000"/>
              </a:lnSpc>
              <a:spcBef>
                <a:spcPts val="1600"/>
              </a:spcBef>
              <a:spcAft>
                <a:spcPts val="0"/>
              </a:spcAft>
              <a:buSzPts val="1400"/>
              <a:buChar char="■"/>
              <a:defRPr/>
            </a:lvl6pPr>
            <a:lvl7pPr marL="2400300" lvl="6" indent="-238125" algn="l">
              <a:lnSpc>
                <a:spcPct val="115000"/>
              </a:lnSpc>
              <a:spcBef>
                <a:spcPts val="1600"/>
              </a:spcBef>
              <a:spcAft>
                <a:spcPts val="0"/>
              </a:spcAft>
              <a:buSzPts val="1400"/>
              <a:buChar char="●"/>
              <a:defRPr/>
            </a:lvl7pPr>
            <a:lvl8pPr marL="2743200" lvl="7" indent="-238125" algn="l">
              <a:lnSpc>
                <a:spcPct val="115000"/>
              </a:lnSpc>
              <a:spcBef>
                <a:spcPts val="1600"/>
              </a:spcBef>
              <a:spcAft>
                <a:spcPts val="0"/>
              </a:spcAft>
              <a:buSzPts val="1400"/>
              <a:buChar char="○"/>
              <a:defRPr/>
            </a:lvl8pPr>
            <a:lvl9pPr marL="3086100" lvl="8" indent="-238125" algn="l">
              <a:lnSpc>
                <a:spcPct val="115000"/>
              </a:lnSpc>
              <a:spcBef>
                <a:spcPts val="1600"/>
              </a:spcBef>
              <a:spcAft>
                <a:spcPts val="1600"/>
              </a:spcAft>
              <a:buSzPts val="1400"/>
              <a:buChar char="■"/>
              <a:defRPr/>
            </a:lvl9pPr>
          </a:lstStyle>
          <a:p>
            <a:endParaRPr/>
          </a:p>
        </p:txBody>
      </p:sp>
      <p:sp>
        <p:nvSpPr>
          <p:cNvPr id="363" name="Google Shape;36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xmlns="" val="3234665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defRPr/>
            </a:pPr>
            <a:fld id="{3653BE2C-E51D-4510-9725-C27103462189}" type="datetimeFigureOut">
              <a:rPr lang="en-US" sz="900" smtClean="0">
                <a:solidFill>
                  <a:prstClr val="black">
                    <a:tint val="75000"/>
                  </a:prstClr>
                </a:solidFill>
                <a:latin typeface="Calibri" panose="020F0502020204030204"/>
              </a:rPr>
              <a:pPr defTabSz="685800">
                <a:defRPr/>
              </a:pPr>
              <a:t>04-Mar-25</a:t>
            </a:fld>
            <a:endParaRPr lang="en-US" sz="900" dirty="0">
              <a:solidFill>
                <a:prstClr val="black">
                  <a:tint val="75000"/>
                </a:prstClr>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algn="ctr" defTabSz="685800">
              <a:defRPr/>
            </a:pPr>
            <a:endParaRPr lang="en-US" sz="900"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algn="r" defTabSz="685800">
              <a:defRPr/>
            </a:pPr>
            <a:fld id="{935CA8D5-547D-4DAF-87A9-E2331C496A12}" type="slidenum">
              <a:rPr lang="en-US" sz="900" smtClean="0">
                <a:solidFill>
                  <a:prstClr val="black">
                    <a:tint val="75000"/>
                  </a:prstClr>
                </a:solidFill>
                <a:latin typeface="Calibri" panose="020F0502020204030204"/>
              </a:rPr>
              <a:pPr algn="r" defTabSz="685800">
                <a:defRPr/>
              </a:pPr>
              <a:t>‹#›</a:t>
            </a:fld>
            <a:endParaRPr lang="en-US" sz="900" dirty="0">
              <a:solidFill>
                <a:prstClr val="black">
                  <a:tint val="75000"/>
                </a:prstClr>
              </a:solidFill>
              <a:latin typeface="Calibri" panose="020F0502020204030204"/>
            </a:endParaRPr>
          </a:p>
        </p:txBody>
      </p:sp>
    </p:spTree>
    <p:extLst>
      <p:ext uri="{BB962C8B-B14F-4D97-AF65-F5344CB8AC3E}">
        <p14:creationId xmlns="" xmlns:p14="http://schemas.microsoft.com/office/powerpoint/2010/main" val="17791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2952462351"/>
      </p:ext>
    </p:extLst>
  </p:cSld>
  <p:clrMapOvr>
    <a:masterClrMapping/>
  </p:clrMapOvr>
  <p:transition spd="med" advClick="0" advTm="0">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DDEA23-F162-44E4-9055-403EDED3A5D3}"/>
              </a:ext>
            </a:extLst>
          </p:cNvPr>
          <p:cNvPicPr>
            <a:picLocks noChangeAspect="1"/>
          </p:cNvPicPr>
          <p:nvPr userDrawn="1"/>
        </p:nvPicPr>
        <p:blipFill>
          <a:blip r:embed="rId2" cstate="print"/>
          <a:stretch>
            <a:fillRect/>
          </a:stretch>
        </p:blipFill>
        <p:spPr>
          <a:xfrm>
            <a:off x="1291148" y="125252"/>
            <a:ext cx="7103124" cy="4891795"/>
          </a:xfrm>
          <a:prstGeom prst="rect">
            <a:avLst/>
          </a:prstGeom>
        </p:spPr>
      </p:pic>
      <p:sp>
        <p:nvSpPr>
          <p:cNvPr id="8" name="椭圆 7">
            <a:extLst>
              <a:ext uri="{FF2B5EF4-FFF2-40B4-BE49-F238E27FC236}">
                <a16:creationId xmlns:a16="http://schemas.microsoft.com/office/drawing/2014/main" xmlns="" id="{7AE559E8-1AF6-40E0-9FC6-BCBE3B223B04}"/>
              </a:ext>
            </a:extLst>
          </p:cNvPr>
          <p:cNvSpPr/>
          <p:nvPr userDrawn="1"/>
        </p:nvSpPr>
        <p:spPr>
          <a:xfrm>
            <a:off x="1671643" y="-285158"/>
            <a:ext cx="5712616" cy="571261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xmlns="" id="{F975C8BF-6AD1-4AC6-8615-4441907E5DBE}"/>
              </a:ext>
            </a:extLst>
          </p:cNvPr>
          <p:cNvSpPr/>
          <p:nvPr userDrawn="1"/>
        </p:nvSpPr>
        <p:spPr>
          <a:xfrm>
            <a:off x="2771105" y="695314"/>
            <a:ext cx="3529089" cy="352908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xmlns="" id="{71B60FF5-1759-4A3F-B198-18C64EA81C71}"/>
              </a:ext>
            </a:extLst>
          </p:cNvPr>
          <p:cNvSpPr/>
          <p:nvPr userDrawn="1"/>
        </p:nvSpPr>
        <p:spPr>
          <a:xfrm>
            <a:off x="3342604" y="1200144"/>
            <a:ext cx="2415857" cy="241585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7385C0D1-6F0C-46AC-9C89-F4371482C433}"/>
              </a:ext>
            </a:extLst>
          </p:cNvPr>
          <p:cNvPicPr>
            <a:picLocks noChangeAspect="1"/>
          </p:cNvPicPr>
          <p:nvPr userDrawn="1"/>
        </p:nvPicPr>
        <p:blipFill>
          <a:blip r:embed="rId3" cstate="print"/>
          <a:stretch>
            <a:fillRect/>
          </a:stretch>
        </p:blipFill>
        <p:spPr>
          <a:xfrm>
            <a:off x="3774666" y="1134054"/>
            <a:ext cx="1535651" cy="2532984"/>
          </a:xfrm>
          <a:prstGeom prst="rect">
            <a:avLst/>
          </a:prstGeom>
        </p:spPr>
      </p:pic>
      <p:sp>
        <p:nvSpPr>
          <p:cNvPr id="12" name="文本框 11">
            <a:extLst>
              <a:ext uri="{FF2B5EF4-FFF2-40B4-BE49-F238E27FC236}">
                <a16:creationId xmlns:a16="http://schemas.microsoft.com/office/drawing/2014/main" xmlns="" id="{3AAFB050-9D8A-491A-A4E4-355A7F5E417B}"/>
              </a:ext>
            </a:extLst>
          </p:cNvPr>
          <p:cNvSpPr txBox="1"/>
          <p:nvPr userDrawn="1"/>
        </p:nvSpPr>
        <p:spPr>
          <a:xfrm>
            <a:off x="2595565" y="3190869"/>
            <a:ext cx="3930254"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xmlns="" id="{AD8D586D-BC42-4410-848F-AEB6A0E543EA}"/>
              </a:ext>
            </a:extLst>
          </p:cNvPr>
          <p:cNvPicPr>
            <a:picLocks noChangeAspect="1"/>
          </p:cNvPicPr>
          <p:nvPr userDrawn="1"/>
        </p:nvPicPr>
        <p:blipFill>
          <a:blip r:embed="rId4" cstate="print"/>
          <a:stretch>
            <a:fillRect/>
          </a:stretch>
        </p:blipFill>
        <p:spPr>
          <a:xfrm>
            <a:off x="6366347" y="664072"/>
            <a:ext cx="2133812" cy="1241777"/>
          </a:xfrm>
          <a:prstGeom prst="rect">
            <a:avLst/>
          </a:prstGeom>
        </p:spPr>
      </p:pic>
      <p:pic>
        <p:nvPicPr>
          <p:cNvPr id="14" name="图片 13">
            <a:extLst>
              <a:ext uri="{FF2B5EF4-FFF2-40B4-BE49-F238E27FC236}">
                <a16:creationId xmlns:a16="http://schemas.microsoft.com/office/drawing/2014/main" xmlns="" id="{9E7CB672-AFD4-4A21-8C2B-729B5D4F65EA}"/>
              </a:ext>
            </a:extLst>
          </p:cNvPr>
          <p:cNvPicPr>
            <a:picLocks noChangeAspect="1"/>
          </p:cNvPicPr>
          <p:nvPr userDrawn="1"/>
        </p:nvPicPr>
        <p:blipFill>
          <a:blip r:embed="rId5" cstate="print"/>
          <a:stretch>
            <a:fillRect/>
          </a:stretch>
        </p:blipFill>
        <p:spPr>
          <a:xfrm>
            <a:off x="1565756" y="749017"/>
            <a:ext cx="860967" cy="770074"/>
          </a:xfrm>
          <a:prstGeom prst="rect">
            <a:avLst/>
          </a:prstGeom>
        </p:spPr>
      </p:pic>
      <p:pic>
        <p:nvPicPr>
          <p:cNvPr id="15" name="图片 14">
            <a:extLst>
              <a:ext uri="{FF2B5EF4-FFF2-40B4-BE49-F238E27FC236}">
                <a16:creationId xmlns:a16="http://schemas.microsoft.com/office/drawing/2014/main" xmlns="" id="{62FE7361-A7D9-44BC-8885-427FACB8BF04}"/>
              </a:ext>
            </a:extLst>
          </p:cNvPr>
          <p:cNvPicPr>
            <a:picLocks noChangeAspect="1"/>
          </p:cNvPicPr>
          <p:nvPr userDrawn="1"/>
        </p:nvPicPr>
        <p:blipFill>
          <a:blip r:embed="rId6" cstate="print"/>
          <a:stretch>
            <a:fillRect/>
          </a:stretch>
        </p:blipFill>
        <p:spPr>
          <a:xfrm>
            <a:off x="1941095" y="2906912"/>
            <a:ext cx="1239133" cy="599514"/>
          </a:xfrm>
          <a:prstGeom prst="rect">
            <a:avLst/>
          </a:prstGeom>
        </p:spPr>
      </p:pic>
      <p:pic>
        <p:nvPicPr>
          <p:cNvPr id="16" name="图片 15">
            <a:extLst>
              <a:ext uri="{FF2B5EF4-FFF2-40B4-BE49-F238E27FC236}">
                <a16:creationId xmlns:a16="http://schemas.microsoft.com/office/drawing/2014/main" xmlns="" id="{C73DE643-168D-4E38-954D-5A07DC4227BB}"/>
              </a:ext>
            </a:extLst>
          </p:cNvPr>
          <p:cNvPicPr>
            <a:picLocks noChangeAspect="1"/>
          </p:cNvPicPr>
          <p:nvPr userDrawn="1"/>
        </p:nvPicPr>
        <p:blipFill>
          <a:blip r:embed="rId7" cstate="print"/>
          <a:stretch>
            <a:fillRect/>
          </a:stretch>
        </p:blipFill>
        <p:spPr>
          <a:xfrm>
            <a:off x="1291148" y="1638629"/>
            <a:ext cx="889313" cy="975800"/>
          </a:xfrm>
          <a:prstGeom prst="rect">
            <a:avLst/>
          </a:prstGeom>
        </p:spPr>
      </p:pic>
      <p:pic>
        <p:nvPicPr>
          <p:cNvPr id="17" name="图片 16">
            <a:extLst>
              <a:ext uri="{FF2B5EF4-FFF2-40B4-BE49-F238E27FC236}">
                <a16:creationId xmlns:a16="http://schemas.microsoft.com/office/drawing/2014/main" xmlns="" id="{D298E89C-4551-4C1A-B97F-4D8992FDADD0}"/>
              </a:ext>
            </a:extLst>
          </p:cNvPr>
          <p:cNvPicPr>
            <a:picLocks noChangeAspect="1"/>
          </p:cNvPicPr>
          <p:nvPr userDrawn="1"/>
        </p:nvPicPr>
        <p:blipFill>
          <a:blip r:embed="rId8" cstate="print"/>
          <a:stretch>
            <a:fillRect/>
          </a:stretch>
        </p:blipFill>
        <p:spPr>
          <a:xfrm>
            <a:off x="1086301" y="3041371"/>
            <a:ext cx="1138089" cy="1648088"/>
          </a:xfrm>
          <a:prstGeom prst="rect">
            <a:avLst/>
          </a:prstGeom>
        </p:spPr>
      </p:pic>
      <p:pic>
        <p:nvPicPr>
          <p:cNvPr id="18" name="图片 17">
            <a:extLst>
              <a:ext uri="{FF2B5EF4-FFF2-40B4-BE49-F238E27FC236}">
                <a16:creationId xmlns:a16="http://schemas.microsoft.com/office/drawing/2014/main" xmlns="" id="{A1536B18-FD40-4A6D-865D-EE8DBAE369FF}"/>
              </a:ext>
            </a:extLst>
          </p:cNvPr>
          <p:cNvPicPr>
            <a:picLocks noChangeAspect="1"/>
          </p:cNvPicPr>
          <p:nvPr userDrawn="1"/>
        </p:nvPicPr>
        <p:blipFill>
          <a:blip r:embed="rId9" cstate="print"/>
          <a:stretch>
            <a:fillRect/>
          </a:stretch>
        </p:blipFill>
        <p:spPr>
          <a:xfrm>
            <a:off x="6620600" y="2817769"/>
            <a:ext cx="1161844" cy="746200"/>
          </a:xfrm>
          <a:prstGeom prst="rect">
            <a:avLst/>
          </a:prstGeom>
        </p:spPr>
      </p:pic>
      <p:pic>
        <p:nvPicPr>
          <p:cNvPr id="19" name="图片 18">
            <a:extLst>
              <a:ext uri="{FF2B5EF4-FFF2-40B4-BE49-F238E27FC236}">
                <a16:creationId xmlns:a16="http://schemas.microsoft.com/office/drawing/2014/main" xmlns="" id="{46EBC1E2-A3F4-4AC8-B6CD-73C8445D6191}"/>
              </a:ext>
            </a:extLst>
          </p:cNvPr>
          <p:cNvPicPr>
            <a:picLocks noChangeAspect="1"/>
          </p:cNvPicPr>
          <p:nvPr userDrawn="1"/>
        </p:nvPicPr>
        <p:blipFill>
          <a:blip r:embed="rId10" cstate="print"/>
          <a:stretch>
            <a:fillRect/>
          </a:stretch>
        </p:blipFill>
        <p:spPr>
          <a:xfrm>
            <a:off x="6381681" y="496763"/>
            <a:ext cx="932344" cy="932750"/>
          </a:xfrm>
          <a:prstGeom prst="rect">
            <a:avLst/>
          </a:prstGeom>
        </p:spPr>
      </p:pic>
    </p:spTree>
    <p:extLst>
      <p:ext uri="{BB962C8B-B14F-4D97-AF65-F5344CB8AC3E}">
        <p14:creationId xmlns:p14="http://schemas.microsoft.com/office/powerpoint/2010/main" xmlns="" val="2994026493"/>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8751400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xmlns="" id="{B4742D61-2262-4FB1-A45F-941FD8930D7B}"/>
              </a:ext>
            </a:extLst>
          </p:cNvPr>
          <p:cNvSpPr/>
          <p:nvPr userDrawn="1"/>
        </p:nvSpPr>
        <p:spPr>
          <a:xfrm>
            <a:off x="856023" y="616454"/>
            <a:ext cx="7429552" cy="26161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xmlns="" id="{A412E5BB-6331-43D4-BB9F-96CE6B0DAD7F}"/>
              </a:ext>
            </a:extLst>
          </p:cNvPr>
          <p:cNvGrpSpPr/>
          <p:nvPr userDrawn="1"/>
        </p:nvGrpSpPr>
        <p:grpSpPr>
          <a:xfrm>
            <a:off x="856023" y="116407"/>
            <a:ext cx="7429552" cy="492443"/>
            <a:chOff x="857224" y="142876"/>
            <a:chExt cx="7429552" cy="492442"/>
          </a:xfrm>
        </p:grpSpPr>
        <p:sp>
          <p:nvSpPr>
            <p:cNvPr id="9" name="Rectangle 40">
              <a:extLst>
                <a:ext uri="{FF2B5EF4-FFF2-40B4-BE49-F238E27FC236}">
                  <a16:creationId xmlns:a16="http://schemas.microsoft.com/office/drawing/2014/main" xmlns="" id="{BCBD6658-1D15-4275-B160-050954D22FAC}"/>
                </a:ext>
              </a:extLst>
            </p:cNvPr>
            <p:cNvSpPr/>
            <p:nvPr/>
          </p:nvSpPr>
          <p:spPr>
            <a:xfrm>
              <a:off x="857224" y="142876"/>
              <a:ext cx="7429552" cy="49244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xmlns=""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xmlns=""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08602115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15ED93-61FB-42CE-8703-D50F7545C7D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36B1754-A614-4C6C-B635-A9B27731274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3CDEC549-69FA-4E38-A2AA-ECB5E611251E}"/>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5" name="页脚占位符 4">
            <a:extLst>
              <a:ext uri="{FF2B5EF4-FFF2-40B4-BE49-F238E27FC236}">
                <a16:creationId xmlns:a16="http://schemas.microsoft.com/office/drawing/2014/main" xmlns="" id="{70145644-BB00-4DAC-8D2D-3659AE8BCD5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xmlns="" id="{63CEA105-9754-487B-BF64-D3C393122DE0}"/>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388757638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073AB-7D9A-4131-AB33-C4129EC1015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F1E71FB-D629-4ADF-8BF9-37D9616FCC4A}"/>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CC3CA1E-5F9E-4D49-8A05-995B14B9098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F793B89B-50A6-4DA7-8E34-CBC9675BCF63}"/>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6" name="页脚占位符 5">
            <a:extLst>
              <a:ext uri="{FF2B5EF4-FFF2-40B4-BE49-F238E27FC236}">
                <a16:creationId xmlns:a16="http://schemas.microsoft.com/office/drawing/2014/main" xmlns="" id="{491D7F12-62CC-4D93-A2BF-76F1D693116D}"/>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xmlns="" id="{675CDF20-8E02-44DF-B643-41E73F057564}"/>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1281202408"/>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7BBD87-F6F2-4EB2-B051-127BE60E7CEA}"/>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39AEFB7-7064-4E6F-B69A-E28CBD2D2AC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AAD9C60-EA11-4821-85B2-D876EE99B8E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CD3D26D-A981-41D7-8130-7ED2100CF6C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02A63BC-9C52-4079-9A5D-DF55DC3BA7D2}"/>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FD6DE27-000D-4699-9601-DDCFBD40934B}"/>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8" name="页脚占位符 7">
            <a:extLst>
              <a:ext uri="{FF2B5EF4-FFF2-40B4-BE49-F238E27FC236}">
                <a16:creationId xmlns:a16="http://schemas.microsoft.com/office/drawing/2014/main" xmlns="" id="{1F0D1C6A-5F8B-4F9C-8C6E-9450EBC3F4F2}"/>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9" name="灯片编号占位符 8">
            <a:extLst>
              <a:ext uri="{FF2B5EF4-FFF2-40B4-BE49-F238E27FC236}">
                <a16:creationId xmlns:a16="http://schemas.microsoft.com/office/drawing/2014/main" xmlns="" id="{85BFD6FB-6894-4BF3-97CB-FC50F4714042}"/>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66034430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0C9BFC-577D-48EA-85FE-B01800106C1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EB57C43-7894-4AA2-8A08-7C176E6B642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4" name="页脚占位符 3">
            <a:extLst>
              <a:ext uri="{FF2B5EF4-FFF2-40B4-BE49-F238E27FC236}">
                <a16:creationId xmlns:a16="http://schemas.microsoft.com/office/drawing/2014/main" xmlns="" id="{8A3BBAD3-9592-484A-B9B5-FF4F5159C620}"/>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5" name="灯片编号占位符 4">
            <a:extLst>
              <a:ext uri="{FF2B5EF4-FFF2-40B4-BE49-F238E27FC236}">
                <a16:creationId xmlns:a16="http://schemas.microsoft.com/office/drawing/2014/main" xmlns="" id="{449592F5-79DB-4218-BBDC-B2F362E53243}"/>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3356447126"/>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A073F50-029D-4189-9618-C660CABB021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3" name="页脚占位符 2">
            <a:extLst>
              <a:ext uri="{FF2B5EF4-FFF2-40B4-BE49-F238E27FC236}">
                <a16:creationId xmlns:a16="http://schemas.microsoft.com/office/drawing/2014/main" xmlns="" id="{1924A0DA-15A9-4122-B9D6-3808D00359CB}"/>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4" name="灯片编号占位符 3">
            <a:extLst>
              <a:ext uri="{FF2B5EF4-FFF2-40B4-BE49-F238E27FC236}">
                <a16:creationId xmlns:a16="http://schemas.microsoft.com/office/drawing/2014/main" xmlns="" id="{B9B57E65-E466-4A52-A637-E9754FA76285}"/>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1077238978"/>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8C1282-D9A5-44C7-9172-B60BB339E84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1178D5E-9383-46C4-A444-1DAB96BFC05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0CC6DD1-3FFA-48C4-8B1B-2340F3A6A6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82BA4B5-E52F-4BB5-A9EF-5E0E0959E282}"/>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6" name="页脚占位符 5">
            <a:extLst>
              <a:ext uri="{FF2B5EF4-FFF2-40B4-BE49-F238E27FC236}">
                <a16:creationId xmlns:a16="http://schemas.microsoft.com/office/drawing/2014/main" xmlns="" id="{B81DFF25-70C7-46D5-8A77-349BF3AF1A9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xmlns="" id="{FAB96FB2-83A4-43B3-A5B4-9B1FDF416078}"/>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290147613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35032D-CCEE-4CAC-946F-9E6AD01945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3606972-106E-4AC4-B6C5-8D86691ECEE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06703408-7210-4E8B-B9F5-871D27C2C98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014BAEB-3B79-449D-8864-CD67F3CB4A24}"/>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6" name="页脚占位符 5">
            <a:extLst>
              <a:ext uri="{FF2B5EF4-FFF2-40B4-BE49-F238E27FC236}">
                <a16:creationId xmlns:a16="http://schemas.microsoft.com/office/drawing/2014/main" xmlns="" id="{544C117B-A5F8-4BCD-970D-EA2BD3C5BF7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xmlns="" id="{6EFB0DB7-B3D4-4632-B887-F565EAB48406}"/>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4119150211"/>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3867431860"/>
      </p:ext>
    </p:extLst>
  </p:cSld>
  <p:clrMapOvr>
    <a:masterClrMapping/>
  </p:clrMapOvr>
  <p:transition spd="med" advClick="0" advTm="0">
    <p:push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994C4-B144-413E-BE41-7203607FFEE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DF4DBFD-8736-4A82-8AFB-A2DA73AF20F6}"/>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196E27D-65AF-4E69-A6F7-4DE7E758F385}"/>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5" name="页脚占位符 4">
            <a:extLst>
              <a:ext uri="{FF2B5EF4-FFF2-40B4-BE49-F238E27FC236}">
                <a16:creationId xmlns:a16="http://schemas.microsoft.com/office/drawing/2014/main" xmlns="" id="{7ECBA6AD-2B7C-4A08-8D02-399F826709F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xmlns="" id="{BAD37B3B-CFA6-423A-80AC-675CBBB3FFE9}"/>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178446392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CB9EAC-2F4C-4737-ACFC-E78402C99C3A}"/>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F49B8E-9312-4BDB-BB85-6073CE21006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82EA9A3-98F4-47DF-805E-18B85230E1BD}"/>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5" name="页脚占位符 4">
            <a:extLst>
              <a:ext uri="{FF2B5EF4-FFF2-40B4-BE49-F238E27FC236}">
                <a16:creationId xmlns:a16="http://schemas.microsoft.com/office/drawing/2014/main" xmlns="" id="{196039D1-75A2-47C7-8A16-C196F2704ED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xmlns="" id="{5A6CFF2B-39DA-4D60-984E-F4C263D616CE}"/>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166074135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pPr defTabSz="685800">
              <a:defRPr/>
            </a:pPr>
            <a:fld id="{15C87518-6E8A-41BB-A282-E8C0A2691D2E}" type="datetimeFigureOut">
              <a:rPr lang="zh-CN" altLang="en-US" sz="1350" smtClean="0">
                <a:solidFill>
                  <a:prstClr val="black"/>
                </a:solidFill>
              </a:rPr>
              <a:pPr defTabSz="685800">
                <a:defRPr/>
              </a:pPr>
              <a:t>2025/3/4</a:t>
            </a:fld>
            <a:endParaRPr lang="zh-CN" altLang="en-US" sz="1350">
              <a:solidFill>
                <a:prstClr val="black"/>
              </a:solidFill>
            </a:endParaRPr>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pPr defTabSz="685800">
              <a:defRPr/>
            </a:pPr>
            <a:fld id="{4DE821D5-859A-48F5-8522-80C2AEFEFC6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xmlns="" val="756701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088245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690981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90044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1013681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044205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798303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75260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4058431904"/>
      </p:ext>
    </p:extLst>
  </p:cSld>
  <p:clrMapOvr>
    <a:masterClrMapping/>
  </p:clrMapOvr>
  <p:transition spd="med" advClick="0" advTm="0">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1354478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619270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1668984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191919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300910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063177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576919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985369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646606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5388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2501517798"/>
      </p:ext>
    </p:extLst>
  </p:cSld>
  <p:clrMapOvr>
    <a:masterClrMapping/>
  </p:clrMapOvr>
  <p:transition spd="med" advClick="0" advTm="0">
    <p:push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989666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3214242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1155355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401334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2176590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2" name="组 89"/>
          <p:cNvGrpSpPr/>
          <p:nvPr userDrawn="1"/>
        </p:nvGrpSpPr>
        <p:grpSpPr>
          <a:xfrm>
            <a:off x="15" y="0"/>
            <a:ext cx="9143998" cy="5143500"/>
            <a:chOff x="0" y="0"/>
            <a:chExt cx="12191999" cy="6858000"/>
          </a:xfrm>
        </p:grpSpPr>
        <p:pic>
          <p:nvPicPr>
            <p:cNvPr id="91" name="图片 90"/>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6859329" cy="6858000"/>
            </a:xfrm>
            <a:prstGeom prst="rect">
              <a:avLst/>
            </a:prstGeom>
          </p:spPr>
        </p:pic>
        <p:pic>
          <p:nvPicPr>
            <p:cNvPr id="92" name="图片 91"/>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flipH="1">
              <a:off x="6455566" y="0"/>
              <a:ext cx="5736433" cy="6858000"/>
            </a:xfrm>
            <a:prstGeom prst="rect">
              <a:avLst/>
            </a:prstGeom>
          </p:spPr>
        </p:pic>
      </p:grpSp>
      <p:grpSp>
        <p:nvGrpSpPr>
          <p:cNvPr id="3" name="组合 89">
            <a:extLst>
              <a:ext uri="{FF2B5EF4-FFF2-40B4-BE49-F238E27FC236}">
                <a16:creationId xmlns="" xmlns:a16="http://schemas.microsoft.com/office/drawing/2014/main" id="{EDAB428B-3F4F-49F7-B90E-2C4E148E8156}"/>
              </a:ext>
            </a:extLst>
          </p:cNvPr>
          <p:cNvGrpSpPr/>
          <p:nvPr userDrawn="1"/>
        </p:nvGrpSpPr>
        <p:grpSpPr>
          <a:xfrm>
            <a:off x="1124643" y="580294"/>
            <a:ext cx="6889479" cy="4116230"/>
            <a:chOff x="416678" y="409865"/>
            <a:chExt cx="11232946" cy="6711306"/>
          </a:xfrm>
        </p:grpSpPr>
        <p:sp>
          <p:nvSpPr>
            <p:cNvPr id="8" name="Freeform 9">
              <a:extLst>
                <a:ext uri="{FF2B5EF4-FFF2-40B4-BE49-F238E27FC236}">
                  <a16:creationId xmlns="" xmlns:a16="http://schemas.microsoft.com/office/drawing/2014/main" id="{452EE4F1-2AB2-4148-97FD-4D345041FEFF}"/>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9" name="Freeform 9">
              <a:extLst>
                <a:ext uri="{FF2B5EF4-FFF2-40B4-BE49-F238E27FC236}">
                  <a16:creationId xmlns="" xmlns:a16="http://schemas.microsoft.com/office/drawing/2014/main" id="{D0F8D1C4-C1F8-4F85-BD7A-0F9D20F6AD92}"/>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dirty="0">
                <a:solidFill>
                  <a:prstClr val="black"/>
                </a:solidFill>
              </a:endParaRPr>
            </a:p>
          </p:txBody>
        </p:sp>
        <p:sp>
          <p:nvSpPr>
            <p:cNvPr id="10" name="Freeform 10">
              <a:extLst>
                <a:ext uri="{FF2B5EF4-FFF2-40B4-BE49-F238E27FC236}">
                  <a16:creationId xmlns="" xmlns:a16="http://schemas.microsoft.com/office/drawing/2014/main" id="{2C9A1530-45B1-4EEA-9251-07B1422E7343}"/>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1" name="Rectangle 11">
              <a:extLst>
                <a:ext uri="{FF2B5EF4-FFF2-40B4-BE49-F238E27FC236}">
                  <a16:creationId xmlns="" xmlns:a16="http://schemas.microsoft.com/office/drawing/2014/main" id="{F80A2873-10E7-48E9-B18B-CCA960150D79}"/>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2" name="Rectangle 12">
              <a:extLst>
                <a:ext uri="{FF2B5EF4-FFF2-40B4-BE49-F238E27FC236}">
                  <a16:creationId xmlns="" xmlns:a16="http://schemas.microsoft.com/office/drawing/2014/main" id="{6AFA4A43-AB8F-4613-BC8F-D0EB0DFC1E6E}"/>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3" name="Rectangle 13">
              <a:extLst>
                <a:ext uri="{FF2B5EF4-FFF2-40B4-BE49-F238E27FC236}">
                  <a16:creationId xmlns="" xmlns:a16="http://schemas.microsoft.com/office/drawing/2014/main" id="{7D1189B1-D396-404D-AC1B-370EEB788C8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4" name="Rectangle 14">
              <a:extLst>
                <a:ext uri="{FF2B5EF4-FFF2-40B4-BE49-F238E27FC236}">
                  <a16:creationId xmlns="" xmlns:a16="http://schemas.microsoft.com/office/drawing/2014/main" id="{0427197D-F4D8-41DA-8233-191EB430756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5" name="Rectangle 15">
              <a:extLst>
                <a:ext uri="{FF2B5EF4-FFF2-40B4-BE49-F238E27FC236}">
                  <a16:creationId xmlns="" xmlns:a16="http://schemas.microsoft.com/office/drawing/2014/main" id="{2CB073E4-7DE6-4550-89ED-8AFBC96A2E70}"/>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6" name="Rectangle 16">
              <a:extLst>
                <a:ext uri="{FF2B5EF4-FFF2-40B4-BE49-F238E27FC236}">
                  <a16:creationId xmlns="" xmlns:a16="http://schemas.microsoft.com/office/drawing/2014/main" id="{461F670D-B599-426F-9BE4-C68D903A5AD1}"/>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7" name="Rectangle 17">
              <a:extLst>
                <a:ext uri="{FF2B5EF4-FFF2-40B4-BE49-F238E27FC236}">
                  <a16:creationId xmlns="" xmlns:a16="http://schemas.microsoft.com/office/drawing/2014/main" id="{463B0518-5D96-42D1-8841-E8528D37D6D5}"/>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8" name="Rectangle 18">
              <a:extLst>
                <a:ext uri="{FF2B5EF4-FFF2-40B4-BE49-F238E27FC236}">
                  <a16:creationId xmlns="" xmlns:a16="http://schemas.microsoft.com/office/drawing/2014/main" id="{772935E3-025E-435F-B09A-75188BA5DEF8}"/>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19" name="Rectangle 19">
              <a:extLst>
                <a:ext uri="{FF2B5EF4-FFF2-40B4-BE49-F238E27FC236}">
                  <a16:creationId xmlns="" xmlns:a16="http://schemas.microsoft.com/office/drawing/2014/main" id="{81594CEF-A79C-44F2-A46B-8328F774C520}"/>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0" name="Rectangle 20">
              <a:extLst>
                <a:ext uri="{FF2B5EF4-FFF2-40B4-BE49-F238E27FC236}">
                  <a16:creationId xmlns="" xmlns:a16="http://schemas.microsoft.com/office/drawing/2014/main" id="{3E5316DF-58F6-4DA4-8962-258F8D9D4B5E}"/>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1" name="Rectangle 21">
              <a:extLst>
                <a:ext uri="{FF2B5EF4-FFF2-40B4-BE49-F238E27FC236}">
                  <a16:creationId xmlns="" xmlns:a16="http://schemas.microsoft.com/office/drawing/2014/main" id="{60568D79-BA6D-449A-9777-076DCCB5AF5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2" name="Rectangle 22">
              <a:extLst>
                <a:ext uri="{FF2B5EF4-FFF2-40B4-BE49-F238E27FC236}">
                  <a16:creationId xmlns="" xmlns:a16="http://schemas.microsoft.com/office/drawing/2014/main" id="{776A56E5-8CA6-4310-9371-2FAA3562363A}"/>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3" name="Rectangle 23">
              <a:extLst>
                <a:ext uri="{FF2B5EF4-FFF2-40B4-BE49-F238E27FC236}">
                  <a16:creationId xmlns="" xmlns:a16="http://schemas.microsoft.com/office/drawing/2014/main" id="{BED2A228-9075-430E-9D1E-7491BA49AD00}"/>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4" name="Freeform 24">
              <a:extLst>
                <a:ext uri="{FF2B5EF4-FFF2-40B4-BE49-F238E27FC236}">
                  <a16:creationId xmlns="" xmlns:a16="http://schemas.microsoft.com/office/drawing/2014/main" id="{33FBF1A5-608D-447B-B09E-B292F1D21ADF}"/>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5" name="Freeform 25">
              <a:extLst>
                <a:ext uri="{FF2B5EF4-FFF2-40B4-BE49-F238E27FC236}">
                  <a16:creationId xmlns="" xmlns:a16="http://schemas.microsoft.com/office/drawing/2014/main" id="{F3E793FC-F007-46CF-AFF8-FD4AE2C12087}"/>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6" name="Freeform 26">
              <a:extLst>
                <a:ext uri="{FF2B5EF4-FFF2-40B4-BE49-F238E27FC236}">
                  <a16:creationId xmlns="" xmlns:a16="http://schemas.microsoft.com/office/drawing/2014/main" id="{8794DCBC-DDCA-451B-9BC7-CEE409339F70}"/>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7" name="Freeform 27">
              <a:extLst>
                <a:ext uri="{FF2B5EF4-FFF2-40B4-BE49-F238E27FC236}">
                  <a16:creationId xmlns="" xmlns:a16="http://schemas.microsoft.com/office/drawing/2014/main" id="{5401FA32-EAC5-4F65-8B07-F02FA7646075}"/>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8" name="Freeform 28">
              <a:extLst>
                <a:ext uri="{FF2B5EF4-FFF2-40B4-BE49-F238E27FC236}">
                  <a16:creationId xmlns="" xmlns:a16="http://schemas.microsoft.com/office/drawing/2014/main" id="{3C55C38E-6B47-484E-98A9-5CAB8E919AB1}"/>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29" name="Freeform 29">
              <a:extLst>
                <a:ext uri="{FF2B5EF4-FFF2-40B4-BE49-F238E27FC236}">
                  <a16:creationId xmlns="" xmlns:a16="http://schemas.microsoft.com/office/drawing/2014/main" id="{82E5B9A0-731B-4DC5-B5EB-D65FA38B780F}"/>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0" name="Freeform 30">
              <a:extLst>
                <a:ext uri="{FF2B5EF4-FFF2-40B4-BE49-F238E27FC236}">
                  <a16:creationId xmlns="" xmlns:a16="http://schemas.microsoft.com/office/drawing/2014/main" id="{224E8D18-DBA4-434D-BDB7-6091089E427C}"/>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1" name="Freeform 31">
              <a:extLst>
                <a:ext uri="{FF2B5EF4-FFF2-40B4-BE49-F238E27FC236}">
                  <a16:creationId xmlns="" xmlns:a16="http://schemas.microsoft.com/office/drawing/2014/main" id="{ACAC5A26-EE29-4BCA-B539-0EAC31987912}"/>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2" name="Freeform 32">
              <a:extLst>
                <a:ext uri="{FF2B5EF4-FFF2-40B4-BE49-F238E27FC236}">
                  <a16:creationId xmlns="" xmlns:a16="http://schemas.microsoft.com/office/drawing/2014/main" id="{E219E5CA-EC24-47B8-98FE-6FD3275CAC7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3" name="Freeform 33">
              <a:extLst>
                <a:ext uri="{FF2B5EF4-FFF2-40B4-BE49-F238E27FC236}">
                  <a16:creationId xmlns="" xmlns:a16="http://schemas.microsoft.com/office/drawing/2014/main" id="{F95412E6-DBAE-4BA1-9F49-318BC144B9D0}"/>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4" name="Freeform 34">
              <a:extLst>
                <a:ext uri="{FF2B5EF4-FFF2-40B4-BE49-F238E27FC236}">
                  <a16:creationId xmlns="" xmlns:a16="http://schemas.microsoft.com/office/drawing/2014/main" id="{B919C47A-E3FE-49B2-91BB-6128D9925E2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5" name="Freeform 35">
              <a:extLst>
                <a:ext uri="{FF2B5EF4-FFF2-40B4-BE49-F238E27FC236}">
                  <a16:creationId xmlns="" xmlns:a16="http://schemas.microsoft.com/office/drawing/2014/main" id="{F9F28B6F-CC33-4285-9F21-212D862874EE}"/>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6" name="Freeform 36">
              <a:extLst>
                <a:ext uri="{FF2B5EF4-FFF2-40B4-BE49-F238E27FC236}">
                  <a16:creationId xmlns="" xmlns:a16="http://schemas.microsoft.com/office/drawing/2014/main" id="{F11C89E4-A993-43D1-9315-063BE1792E65}"/>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7" name="Freeform 37">
              <a:extLst>
                <a:ext uri="{FF2B5EF4-FFF2-40B4-BE49-F238E27FC236}">
                  <a16:creationId xmlns="" xmlns:a16="http://schemas.microsoft.com/office/drawing/2014/main" id="{6A14B72E-E52A-40AA-B393-3D83CF70471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8" name="Freeform 38">
              <a:extLst>
                <a:ext uri="{FF2B5EF4-FFF2-40B4-BE49-F238E27FC236}">
                  <a16:creationId xmlns="" xmlns:a16="http://schemas.microsoft.com/office/drawing/2014/main" id="{A9769C3F-1A8E-42D9-BA9D-4B2A922C2E4D}"/>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39" name="Freeform 39">
              <a:extLst>
                <a:ext uri="{FF2B5EF4-FFF2-40B4-BE49-F238E27FC236}">
                  <a16:creationId xmlns="" xmlns:a16="http://schemas.microsoft.com/office/drawing/2014/main" id="{0E82CB7B-A96D-4737-8A78-68DEC4D29F02}"/>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0" name="Freeform 40">
              <a:extLst>
                <a:ext uri="{FF2B5EF4-FFF2-40B4-BE49-F238E27FC236}">
                  <a16:creationId xmlns="" xmlns:a16="http://schemas.microsoft.com/office/drawing/2014/main" id="{C4AC511A-34BA-4C40-8E49-BDAC8EC60DA6}"/>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1" name="Freeform 41">
              <a:extLst>
                <a:ext uri="{FF2B5EF4-FFF2-40B4-BE49-F238E27FC236}">
                  <a16:creationId xmlns="" xmlns:a16="http://schemas.microsoft.com/office/drawing/2014/main" id="{F1DD6422-522A-4EE7-AFCE-59C9F5BF3AE2}"/>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2" name="Freeform 42">
              <a:extLst>
                <a:ext uri="{FF2B5EF4-FFF2-40B4-BE49-F238E27FC236}">
                  <a16:creationId xmlns="" xmlns:a16="http://schemas.microsoft.com/office/drawing/2014/main" id="{4C81EC1E-7E2E-46F8-8D8E-DA196FD4E8A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3" name="Freeform 43">
              <a:extLst>
                <a:ext uri="{FF2B5EF4-FFF2-40B4-BE49-F238E27FC236}">
                  <a16:creationId xmlns="" xmlns:a16="http://schemas.microsoft.com/office/drawing/2014/main" id="{F536214B-1715-4786-ACD2-8F16072096EC}"/>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4" name="Freeform 44">
              <a:extLst>
                <a:ext uri="{FF2B5EF4-FFF2-40B4-BE49-F238E27FC236}">
                  <a16:creationId xmlns="" xmlns:a16="http://schemas.microsoft.com/office/drawing/2014/main" id="{3990190A-2680-4CAD-81B6-AB52872E196B}"/>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5" name="Freeform 45">
              <a:extLst>
                <a:ext uri="{FF2B5EF4-FFF2-40B4-BE49-F238E27FC236}">
                  <a16:creationId xmlns="" xmlns:a16="http://schemas.microsoft.com/office/drawing/2014/main" id="{30CD6144-DC05-4475-B4C1-4654354ECE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6" name="Freeform 46">
              <a:extLst>
                <a:ext uri="{FF2B5EF4-FFF2-40B4-BE49-F238E27FC236}">
                  <a16:creationId xmlns="" xmlns:a16="http://schemas.microsoft.com/office/drawing/2014/main" id="{3BEB9E95-742B-4C85-8E51-1F2D76578A2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7" name="Freeform 47">
              <a:extLst>
                <a:ext uri="{FF2B5EF4-FFF2-40B4-BE49-F238E27FC236}">
                  <a16:creationId xmlns="" xmlns:a16="http://schemas.microsoft.com/office/drawing/2014/main" id="{730746F5-F5CC-4631-BCDD-FF5B074E83C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8" name="Freeform 48">
              <a:extLst>
                <a:ext uri="{FF2B5EF4-FFF2-40B4-BE49-F238E27FC236}">
                  <a16:creationId xmlns="" xmlns:a16="http://schemas.microsoft.com/office/drawing/2014/main" id="{050CC2FF-CB6C-41E0-A2C8-A7F3B829BBA4}"/>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49" name="Freeform 49">
              <a:extLst>
                <a:ext uri="{FF2B5EF4-FFF2-40B4-BE49-F238E27FC236}">
                  <a16:creationId xmlns="" xmlns:a16="http://schemas.microsoft.com/office/drawing/2014/main" id="{DBC3F386-365A-4CFA-9F5F-D6960DC59176}"/>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0" name="Rectangle 50">
              <a:extLst>
                <a:ext uri="{FF2B5EF4-FFF2-40B4-BE49-F238E27FC236}">
                  <a16:creationId xmlns="" xmlns:a16="http://schemas.microsoft.com/office/drawing/2014/main" id="{48536A31-D439-49D5-9020-B5E7F09C2F73}"/>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1" name="Rectangle 51">
              <a:extLst>
                <a:ext uri="{FF2B5EF4-FFF2-40B4-BE49-F238E27FC236}">
                  <a16:creationId xmlns="" xmlns:a16="http://schemas.microsoft.com/office/drawing/2014/main" id="{696002FB-6C1D-4706-A94D-BB44293A7A37}"/>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2" name="Rectangle 52">
              <a:extLst>
                <a:ext uri="{FF2B5EF4-FFF2-40B4-BE49-F238E27FC236}">
                  <a16:creationId xmlns="" xmlns:a16="http://schemas.microsoft.com/office/drawing/2014/main" id="{25587999-6260-4374-A229-ECB750841EA7}"/>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3" name="Rectangle 53">
              <a:extLst>
                <a:ext uri="{FF2B5EF4-FFF2-40B4-BE49-F238E27FC236}">
                  <a16:creationId xmlns="" xmlns:a16="http://schemas.microsoft.com/office/drawing/2014/main" id="{3FD8B67C-2634-4D43-8011-F950920945D3}"/>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4" name="Rectangle 54">
              <a:extLst>
                <a:ext uri="{FF2B5EF4-FFF2-40B4-BE49-F238E27FC236}">
                  <a16:creationId xmlns="" xmlns:a16="http://schemas.microsoft.com/office/drawing/2014/main" id="{B6D9DAF9-349E-4827-A60A-197DDF31D3B3}"/>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5" name="Rectangle 55">
              <a:extLst>
                <a:ext uri="{FF2B5EF4-FFF2-40B4-BE49-F238E27FC236}">
                  <a16:creationId xmlns="" xmlns:a16="http://schemas.microsoft.com/office/drawing/2014/main" id="{97E2C92C-1F41-45FE-9FE8-7B3D17284B9E}"/>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6" name="Rectangle 56">
              <a:extLst>
                <a:ext uri="{FF2B5EF4-FFF2-40B4-BE49-F238E27FC236}">
                  <a16:creationId xmlns="" xmlns:a16="http://schemas.microsoft.com/office/drawing/2014/main" id="{668618C5-7E84-41B0-A0BE-5E18BA704E38}"/>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7" name="Rectangle 57">
              <a:extLst>
                <a:ext uri="{FF2B5EF4-FFF2-40B4-BE49-F238E27FC236}">
                  <a16:creationId xmlns="" xmlns:a16="http://schemas.microsoft.com/office/drawing/2014/main" id="{22230E95-9CCF-4BF6-AFB4-82FB63FAAD03}"/>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8" name="Rectangle 58">
              <a:extLst>
                <a:ext uri="{FF2B5EF4-FFF2-40B4-BE49-F238E27FC236}">
                  <a16:creationId xmlns="" xmlns:a16="http://schemas.microsoft.com/office/drawing/2014/main" id="{EF9E93EC-BB3D-41EA-B354-0D5E4557F571}"/>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59" name="Rectangle 59">
              <a:extLst>
                <a:ext uri="{FF2B5EF4-FFF2-40B4-BE49-F238E27FC236}">
                  <a16:creationId xmlns="" xmlns:a16="http://schemas.microsoft.com/office/drawing/2014/main" id="{90D6DAA1-AA2F-478B-89B2-9F6AC93601BC}"/>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0" name="Rectangle 60">
              <a:extLst>
                <a:ext uri="{FF2B5EF4-FFF2-40B4-BE49-F238E27FC236}">
                  <a16:creationId xmlns="" xmlns:a16="http://schemas.microsoft.com/office/drawing/2014/main" id="{67A7FB47-EFA0-4955-A7B3-9006FBAFF34F}"/>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1" name="Rectangle 61">
              <a:extLst>
                <a:ext uri="{FF2B5EF4-FFF2-40B4-BE49-F238E27FC236}">
                  <a16:creationId xmlns="" xmlns:a16="http://schemas.microsoft.com/office/drawing/2014/main" id="{DBEC06AE-9489-4676-B2B3-C3D5D6D99C42}"/>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2" name="Rectangle 62">
              <a:extLst>
                <a:ext uri="{FF2B5EF4-FFF2-40B4-BE49-F238E27FC236}">
                  <a16:creationId xmlns="" xmlns:a16="http://schemas.microsoft.com/office/drawing/2014/main" id="{16B7F0BF-BD0E-4D8A-A279-E1AB3D434F28}"/>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3" name="Freeform 63">
              <a:extLst>
                <a:ext uri="{FF2B5EF4-FFF2-40B4-BE49-F238E27FC236}">
                  <a16:creationId xmlns="" xmlns:a16="http://schemas.microsoft.com/office/drawing/2014/main" id="{69966808-5C83-4628-82C5-D8EE154A97EA}"/>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4" name="Freeform 64">
              <a:extLst>
                <a:ext uri="{FF2B5EF4-FFF2-40B4-BE49-F238E27FC236}">
                  <a16:creationId xmlns="" xmlns:a16="http://schemas.microsoft.com/office/drawing/2014/main" id="{E0E38CC6-2090-4CE1-B26C-ABA3A8461EDA}"/>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5" name="Freeform 65">
              <a:extLst>
                <a:ext uri="{FF2B5EF4-FFF2-40B4-BE49-F238E27FC236}">
                  <a16:creationId xmlns="" xmlns:a16="http://schemas.microsoft.com/office/drawing/2014/main" id="{CF500115-F3FE-4815-B9DB-18B9CD50A1CB}"/>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6" name="Freeform 66">
              <a:extLst>
                <a:ext uri="{FF2B5EF4-FFF2-40B4-BE49-F238E27FC236}">
                  <a16:creationId xmlns="" xmlns:a16="http://schemas.microsoft.com/office/drawing/2014/main" id="{517EF0EC-F09D-48DC-8C2B-560F97F8A3DB}"/>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7" name="Freeform 67">
              <a:extLst>
                <a:ext uri="{FF2B5EF4-FFF2-40B4-BE49-F238E27FC236}">
                  <a16:creationId xmlns="" xmlns:a16="http://schemas.microsoft.com/office/drawing/2014/main" id="{2A61AD89-F50A-42A6-9BB0-A97D492233AF}"/>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8" name="Freeform 68">
              <a:extLst>
                <a:ext uri="{FF2B5EF4-FFF2-40B4-BE49-F238E27FC236}">
                  <a16:creationId xmlns="" xmlns:a16="http://schemas.microsoft.com/office/drawing/2014/main" id="{50603F45-2E34-4763-84D4-FF57B49ADC52}"/>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69" name="Freeform 69">
              <a:extLst>
                <a:ext uri="{FF2B5EF4-FFF2-40B4-BE49-F238E27FC236}">
                  <a16:creationId xmlns="" xmlns:a16="http://schemas.microsoft.com/office/drawing/2014/main" id="{29FB7B78-3519-42F6-8896-B72DAA1135FC}"/>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0" name="Freeform 70">
              <a:extLst>
                <a:ext uri="{FF2B5EF4-FFF2-40B4-BE49-F238E27FC236}">
                  <a16:creationId xmlns="" xmlns:a16="http://schemas.microsoft.com/office/drawing/2014/main" id="{80DD8761-13AE-42F8-BDFF-DDDB06DCD044}"/>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1" name="Freeform 71">
              <a:extLst>
                <a:ext uri="{FF2B5EF4-FFF2-40B4-BE49-F238E27FC236}">
                  <a16:creationId xmlns="" xmlns:a16="http://schemas.microsoft.com/office/drawing/2014/main" id="{F6924E5E-AE3F-47A5-B38B-C0764AC3FEF2}"/>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2" name="Freeform 72">
              <a:extLst>
                <a:ext uri="{FF2B5EF4-FFF2-40B4-BE49-F238E27FC236}">
                  <a16:creationId xmlns="" xmlns:a16="http://schemas.microsoft.com/office/drawing/2014/main" id="{56287151-1CF3-4D4C-B25E-6E63ED9ACA56}"/>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3" name="Freeform 73">
              <a:extLst>
                <a:ext uri="{FF2B5EF4-FFF2-40B4-BE49-F238E27FC236}">
                  <a16:creationId xmlns="" xmlns:a16="http://schemas.microsoft.com/office/drawing/2014/main" id="{B5C1D045-6873-4918-A02A-99BD8E3D65E7}"/>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4" name="Freeform 74">
              <a:extLst>
                <a:ext uri="{FF2B5EF4-FFF2-40B4-BE49-F238E27FC236}">
                  <a16:creationId xmlns="" xmlns:a16="http://schemas.microsoft.com/office/drawing/2014/main" id="{0800F6FE-06C5-44F8-AE60-1432B0B65C50}"/>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5" name="Freeform 75">
              <a:extLst>
                <a:ext uri="{FF2B5EF4-FFF2-40B4-BE49-F238E27FC236}">
                  <a16:creationId xmlns="" xmlns:a16="http://schemas.microsoft.com/office/drawing/2014/main" id="{CBF88C44-DCF6-4E05-A398-E67B69DE9AF6}"/>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6" name="Freeform 76">
              <a:extLst>
                <a:ext uri="{FF2B5EF4-FFF2-40B4-BE49-F238E27FC236}">
                  <a16:creationId xmlns="" xmlns:a16="http://schemas.microsoft.com/office/drawing/2014/main" id="{22DF8349-09E2-4208-9817-A9B816F7451E}"/>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7" name="Freeform 77">
              <a:extLst>
                <a:ext uri="{FF2B5EF4-FFF2-40B4-BE49-F238E27FC236}">
                  <a16:creationId xmlns="" xmlns:a16="http://schemas.microsoft.com/office/drawing/2014/main" id="{39746B7F-8312-4DA4-812F-1B2E31853AA1}"/>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8" name="Freeform 78">
              <a:extLst>
                <a:ext uri="{FF2B5EF4-FFF2-40B4-BE49-F238E27FC236}">
                  <a16:creationId xmlns="" xmlns:a16="http://schemas.microsoft.com/office/drawing/2014/main" id="{D6FDCFDD-A0CE-43F2-BCCB-72AC298C1BB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79" name="Freeform 79">
              <a:extLst>
                <a:ext uri="{FF2B5EF4-FFF2-40B4-BE49-F238E27FC236}">
                  <a16:creationId xmlns="" xmlns:a16="http://schemas.microsoft.com/office/drawing/2014/main" id="{9F35726C-0BA3-40D1-AE0F-9E35D60CF6A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0" name="Freeform 80">
              <a:extLst>
                <a:ext uri="{FF2B5EF4-FFF2-40B4-BE49-F238E27FC236}">
                  <a16:creationId xmlns="" xmlns:a16="http://schemas.microsoft.com/office/drawing/2014/main" id="{EE54DC2F-7B11-4125-89C3-44FBEBAA3D8C}"/>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1" name="Freeform 81">
              <a:extLst>
                <a:ext uri="{FF2B5EF4-FFF2-40B4-BE49-F238E27FC236}">
                  <a16:creationId xmlns="" xmlns:a16="http://schemas.microsoft.com/office/drawing/2014/main" id="{F236C46B-6FC9-408E-A071-F17B6061DE5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2" name="Freeform 82">
              <a:extLst>
                <a:ext uri="{FF2B5EF4-FFF2-40B4-BE49-F238E27FC236}">
                  <a16:creationId xmlns="" xmlns:a16="http://schemas.microsoft.com/office/drawing/2014/main" id="{84C8B17F-796C-4981-BEBE-4C28913DE749}"/>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3" name="Freeform 83">
              <a:extLst>
                <a:ext uri="{FF2B5EF4-FFF2-40B4-BE49-F238E27FC236}">
                  <a16:creationId xmlns="" xmlns:a16="http://schemas.microsoft.com/office/drawing/2014/main" id="{66E74ACB-03C1-4E7C-8EDB-387077B49B92}"/>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4" name="Freeform 84">
              <a:extLst>
                <a:ext uri="{FF2B5EF4-FFF2-40B4-BE49-F238E27FC236}">
                  <a16:creationId xmlns="" xmlns:a16="http://schemas.microsoft.com/office/drawing/2014/main" id="{5724E2B5-1404-474C-93FE-2239E80042E6}"/>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5" name="Freeform 85">
              <a:extLst>
                <a:ext uri="{FF2B5EF4-FFF2-40B4-BE49-F238E27FC236}">
                  <a16:creationId xmlns="" xmlns:a16="http://schemas.microsoft.com/office/drawing/2014/main" id="{58A74A82-8697-458B-941D-98A324F8494D}"/>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6" name="Freeform 86">
              <a:extLst>
                <a:ext uri="{FF2B5EF4-FFF2-40B4-BE49-F238E27FC236}">
                  <a16:creationId xmlns="" xmlns:a16="http://schemas.microsoft.com/office/drawing/2014/main" id="{1EEE9D85-B4FB-400C-9BA9-39C2F78358F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7" name="Freeform 87">
              <a:extLst>
                <a:ext uri="{FF2B5EF4-FFF2-40B4-BE49-F238E27FC236}">
                  <a16:creationId xmlns="" xmlns:a16="http://schemas.microsoft.com/office/drawing/2014/main" id="{97F379EF-FA1D-407A-BA75-D32EBB60FB02}"/>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sp>
          <p:nvSpPr>
            <p:cNvPr id="88" name="Freeform 88">
              <a:extLst>
                <a:ext uri="{FF2B5EF4-FFF2-40B4-BE49-F238E27FC236}">
                  <a16:creationId xmlns="" xmlns:a16="http://schemas.microsoft.com/office/drawing/2014/main" id="{343A4CED-477C-41CE-B828-10D176243B9F}"/>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zh-CN" altLang="en-US" sz="1400">
                <a:solidFill>
                  <a:prstClr val="black"/>
                </a:solidFill>
              </a:endParaRPr>
            </a:p>
          </p:txBody>
        </p:sp>
      </p:grpSp>
      <p:pic>
        <p:nvPicPr>
          <p:cNvPr id="89" name="图片 88">
            <a:extLst>
              <a:ext uri="{FF2B5EF4-FFF2-40B4-BE49-F238E27FC236}">
                <a16:creationId xmlns="" xmlns:a16="http://schemas.microsoft.com/office/drawing/2014/main" id="{62B5B5BE-FFC8-4EBE-B236-3BB4954A4822}"/>
              </a:ext>
            </a:extLst>
          </p:cNvPr>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a:off x="325333" y="-163203"/>
            <a:ext cx="2480524" cy="1775054"/>
          </a:xfrm>
          <a:prstGeom prst="rect">
            <a:avLst/>
          </a:prstGeom>
        </p:spPr>
      </p:pic>
    </p:spTree>
    <p:extLst>
      <p:ext uri="{BB962C8B-B14F-4D97-AF65-F5344CB8AC3E}">
        <p14:creationId xmlns="" xmlns:p14="http://schemas.microsoft.com/office/powerpoint/2010/main" val="2895653882"/>
      </p:ext>
    </p:extLst>
  </p:cSld>
  <p:clrMapOvr>
    <a:masterClrMapping/>
  </p:clrMapOvr>
  <mc:AlternateContent xmlns:mc="http://schemas.openxmlformats.org/markup-compatibility/2006">
    <mc:Choice xmlns=""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DDEA23-F162-44E4-9055-403EDED3A5D3}"/>
              </a:ext>
            </a:extLst>
          </p:cNvPr>
          <p:cNvPicPr>
            <a:picLocks noChangeAspect="1"/>
          </p:cNvPicPr>
          <p:nvPr userDrawn="1"/>
        </p:nvPicPr>
        <p:blipFill>
          <a:blip r:embed="rId2" cstate="print"/>
          <a:stretch>
            <a:fillRect/>
          </a:stretch>
        </p:blipFill>
        <p:spPr>
          <a:xfrm>
            <a:off x="1291148" y="125252"/>
            <a:ext cx="7103124" cy="4891795"/>
          </a:xfrm>
          <a:prstGeom prst="rect">
            <a:avLst/>
          </a:prstGeom>
        </p:spPr>
      </p:pic>
      <p:sp>
        <p:nvSpPr>
          <p:cNvPr id="8" name="椭圆 7">
            <a:extLst>
              <a:ext uri="{FF2B5EF4-FFF2-40B4-BE49-F238E27FC236}">
                <a16:creationId xmlns:a16="http://schemas.microsoft.com/office/drawing/2014/main" xmlns="" id="{7AE559E8-1AF6-40E0-9FC6-BCBE3B223B04}"/>
              </a:ext>
            </a:extLst>
          </p:cNvPr>
          <p:cNvSpPr/>
          <p:nvPr userDrawn="1"/>
        </p:nvSpPr>
        <p:spPr>
          <a:xfrm>
            <a:off x="1671643" y="-285158"/>
            <a:ext cx="5712616" cy="571261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xmlns="" id="{F975C8BF-6AD1-4AC6-8615-4441907E5DBE}"/>
              </a:ext>
            </a:extLst>
          </p:cNvPr>
          <p:cNvSpPr/>
          <p:nvPr userDrawn="1"/>
        </p:nvSpPr>
        <p:spPr>
          <a:xfrm>
            <a:off x="2771105" y="695314"/>
            <a:ext cx="3529089" cy="352908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xmlns="" id="{71B60FF5-1759-4A3F-B198-18C64EA81C71}"/>
              </a:ext>
            </a:extLst>
          </p:cNvPr>
          <p:cNvSpPr/>
          <p:nvPr userDrawn="1"/>
        </p:nvSpPr>
        <p:spPr>
          <a:xfrm>
            <a:off x="3342604" y="1200144"/>
            <a:ext cx="2415857" cy="241585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7385C0D1-6F0C-46AC-9C89-F4371482C433}"/>
              </a:ext>
            </a:extLst>
          </p:cNvPr>
          <p:cNvPicPr>
            <a:picLocks noChangeAspect="1"/>
          </p:cNvPicPr>
          <p:nvPr userDrawn="1"/>
        </p:nvPicPr>
        <p:blipFill>
          <a:blip r:embed="rId3" cstate="print"/>
          <a:stretch>
            <a:fillRect/>
          </a:stretch>
        </p:blipFill>
        <p:spPr>
          <a:xfrm>
            <a:off x="3774666" y="1134054"/>
            <a:ext cx="1535651" cy="2532984"/>
          </a:xfrm>
          <a:prstGeom prst="rect">
            <a:avLst/>
          </a:prstGeom>
        </p:spPr>
      </p:pic>
      <p:sp>
        <p:nvSpPr>
          <p:cNvPr id="12" name="文本框 11">
            <a:extLst>
              <a:ext uri="{FF2B5EF4-FFF2-40B4-BE49-F238E27FC236}">
                <a16:creationId xmlns:a16="http://schemas.microsoft.com/office/drawing/2014/main" xmlns="" id="{3AAFB050-9D8A-491A-A4E4-355A7F5E417B}"/>
              </a:ext>
            </a:extLst>
          </p:cNvPr>
          <p:cNvSpPr txBox="1"/>
          <p:nvPr userDrawn="1"/>
        </p:nvSpPr>
        <p:spPr>
          <a:xfrm>
            <a:off x="2595565" y="3190869"/>
            <a:ext cx="3930254"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xmlns="" id="{AD8D586D-BC42-4410-848F-AEB6A0E543EA}"/>
              </a:ext>
            </a:extLst>
          </p:cNvPr>
          <p:cNvPicPr>
            <a:picLocks noChangeAspect="1"/>
          </p:cNvPicPr>
          <p:nvPr userDrawn="1"/>
        </p:nvPicPr>
        <p:blipFill>
          <a:blip r:embed="rId4" cstate="print"/>
          <a:stretch>
            <a:fillRect/>
          </a:stretch>
        </p:blipFill>
        <p:spPr>
          <a:xfrm>
            <a:off x="6366347" y="664072"/>
            <a:ext cx="2133812" cy="1241777"/>
          </a:xfrm>
          <a:prstGeom prst="rect">
            <a:avLst/>
          </a:prstGeom>
        </p:spPr>
      </p:pic>
      <p:pic>
        <p:nvPicPr>
          <p:cNvPr id="14" name="图片 13">
            <a:extLst>
              <a:ext uri="{FF2B5EF4-FFF2-40B4-BE49-F238E27FC236}">
                <a16:creationId xmlns:a16="http://schemas.microsoft.com/office/drawing/2014/main" xmlns="" id="{9E7CB672-AFD4-4A21-8C2B-729B5D4F65EA}"/>
              </a:ext>
            </a:extLst>
          </p:cNvPr>
          <p:cNvPicPr>
            <a:picLocks noChangeAspect="1"/>
          </p:cNvPicPr>
          <p:nvPr userDrawn="1"/>
        </p:nvPicPr>
        <p:blipFill>
          <a:blip r:embed="rId5" cstate="print"/>
          <a:stretch>
            <a:fillRect/>
          </a:stretch>
        </p:blipFill>
        <p:spPr>
          <a:xfrm>
            <a:off x="1565756" y="749017"/>
            <a:ext cx="860967" cy="770074"/>
          </a:xfrm>
          <a:prstGeom prst="rect">
            <a:avLst/>
          </a:prstGeom>
        </p:spPr>
      </p:pic>
      <p:pic>
        <p:nvPicPr>
          <p:cNvPr id="15" name="图片 14">
            <a:extLst>
              <a:ext uri="{FF2B5EF4-FFF2-40B4-BE49-F238E27FC236}">
                <a16:creationId xmlns:a16="http://schemas.microsoft.com/office/drawing/2014/main" xmlns="" id="{62FE7361-A7D9-44BC-8885-427FACB8BF04}"/>
              </a:ext>
            </a:extLst>
          </p:cNvPr>
          <p:cNvPicPr>
            <a:picLocks noChangeAspect="1"/>
          </p:cNvPicPr>
          <p:nvPr userDrawn="1"/>
        </p:nvPicPr>
        <p:blipFill>
          <a:blip r:embed="rId6" cstate="print"/>
          <a:stretch>
            <a:fillRect/>
          </a:stretch>
        </p:blipFill>
        <p:spPr>
          <a:xfrm>
            <a:off x="1941095" y="2906912"/>
            <a:ext cx="1239133" cy="599514"/>
          </a:xfrm>
          <a:prstGeom prst="rect">
            <a:avLst/>
          </a:prstGeom>
        </p:spPr>
      </p:pic>
      <p:pic>
        <p:nvPicPr>
          <p:cNvPr id="16" name="图片 15">
            <a:extLst>
              <a:ext uri="{FF2B5EF4-FFF2-40B4-BE49-F238E27FC236}">
                <a16:creationId xmlns:a16="http://schemas.microsoft.com/office/drawing/2014/main" xmlns="" id="{C73DE643-168D-4E38-954D-5A07DC4227BB}"/>
              </a:ext>
            </a:extLst>
          </p:cNvPr>
          <p:cNvPicPr>
            <a:picLocks noChangeAspect="1"/>
          </p:cNvPicPr>
          <p:nvPr userDrawn="1"/>
        </p:nvPicPr>
        <p:blipFill>
          <a:blip r:embed="rId7" cstate="print"/>
          <a:stretch>
            <a:fillRect/>
          </a:stretch>
        </p:blipFill>
        <p:spPr>
          <a:xfrm>
            <a:off x="1291148" y="1638629"/>
            <a:ext cx="889313" cy="975800"/>
          </a:xfrm>
          <a:prstGeom prst="rect">
            <a:avLst/>
          </a:prstGeom>
        </p:spPr>
      </p:pic>
      <p:pic>
        <p:nvPicPr>
          <p:cNvPr id="17" name="图片 16">
            <a:extLst>
              <a:ext uri="{FF2B5EF4-FFF2-40B4-BE49-F238E27FC236}">
                <a16:creationId xmlns:a16="http://schemas.microsoft.com/office/drawing/2014/main" xmlns="" id="{D298E89C-4551-4C1A-B97F-4D8992FDADD0}"/>
              </a:ext>
            </a:extLst>
          </p:cNvPr>
          <p:cNvPicPr>
            <a:picLocks noChangeAspect="1"/>
          </p:cNvPicPr>
          <p:nvPr userDrawn="1"/>
        </p:nvPicPr>
        <p:blipFill>
          <a:blip r:embed="rId8" cstate="print"/>
          <a:stretch>
            <a:fillRect/>
          </a:stretch>
        </p:blipFill>
        <p:spPr>
          <a:xfrm>
            <a:off x="1086301" y="3041371"/>
            <a:ext cx="1138089" cy="1648088"/>
          </a:xfrm>
          <a:prstGeom prst="rect">
            <a:avLst/>
          </a:prstGeom>
        </p:spPr>
      </p:pic>
      <p:pic>
        <p:nvPicPr>
          <p:cNvPr id="18" name="图片 17">
            <a:extLst>
              <a:ext uri="{FF2B5EF4-FFF2-40B4-BE49-F238E27FC236}">
                <a16:creationId xmlns:a16="http://schemas.microsoft.com/office/drawing/2014/main" xmlns="" id="{A1536B18-FD40-4A6D-865D-EE8DBAE369FF}"/>
              </a:ext>
            </a:extLst>
          </p:cNvPr>
          <p:cNvPicPr>
            <a:picLocks noChangeAspect="1"/>
          </p:cNvPicPr>
          <p:nvPr userDrawn="1"/>
        </p:nvPicPr>
        <p:blipFill>
          <a:blip r:embed="rId9" cstate="print"/>
          <a:stretch>
            <a:fillRect/>
          </a:stretch>
        </p:blipFill>
        <p:spPr>
          <a:xfrm>
            <a:off x="6620600" y="2817769"/>
            <a:ext cx="1161844" cy="746200"/>
          </a:xfrm>
          <a:prstGeom prst="rect">
            <a:avLst/>
          </a:prstGeom>
        </p:spPr>
      </p:pic>
      <p:pic>
        <p:nvPicPr>
          <p:cNvPr id="19" name="图片 18">
            <a:extLst>
              <a:ext uri="{FF2B5EF4-FFF2-40B4-BE49-F238E27FC236}">
                <a16:creationId xmlns:a16="http://schemas.microsoft.com/office/drawing/2014/main" xmlns="" id="{46EBC1E2-A3F4-4AC8-B6CD-73C8445D6191}"/>
              </a:ext>
            </a:extLst>
          </p:cNvPr>
          <p:cNvPicPr>
            <a:picLocks noChangeAspect="1"/>
          </p:cNvPicPr>
          <p:nvPr userDrawn="1"/>
        </p:nvPicPr>
        <p:blipFill>
          <a:blip r:embed="rId10" cstate="print"/>
          <a:stretch>
            <a:fillRect/>
          </a:stretch>
        </p:blipFill>
        <p:spPr>
          <a:xfrm>
            <a:off x="6381681" y="496763"/>
            <a:ext cx="932344" cy="932750"/>
          </a:xfrm>
          <a:prstGeom prst="rect">
            <a:avLst/>
          </a:prstGeom>
        </p:spPr>
      </p:pic>
    </p:spTree>
    <p:extLst>
      <p:ext uri="{BB962C8B-B14F-4D97-AF65-F5344CB8AC3E}">
        <p14:creationId xmlns:p14="http://schemas.microsoft.com/office/powerpoint/2010/main" xmlns="" val="207292612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282387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xmlns="" id="{B4742D61-2262-4FB1-A45F-941FD8930D7B}"/>
              </a:ext>
            </a:extLst>
          </p:cNvPr>
          <p:cNvSpPr/>
          <p:nvPr userDrawn="1"/>
        </p:nvSpPr>
        <p:spPr>
          <a:xfrm>
            <a:off x="856023" y="616454"/>
            <a:ext cx="7429552" cy="26161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xmlns="" id="{A412E5BB-6331-43D4-BB9F-96CE6B0DAD7F}"/>
              </a:ext>
            </a:extLst>
          </p:cNvPr>
          <p:cNvGrpSpPr/>
          <p:nvPr userDrawn="1"/>
        </p:nvGrpSpPr>
        <p:grpSpPr>
          <a:xfrm>
            <a:off x="856023" y="116407"/>
            <a:ext cx="7429552" cy="492443"/>
            <a:chOff x="857224" y="142876"/>
            <a:chExt cx="7429552" cy="492442"/>
          </a:xfrm>
        </p:grpSpPr>
        <p:sp>
          <p:nvSpPr>
            <p:cNvPr id="9" name="Rectangle 40">
              <a:extLst>
                <a:ext uri="{FF2B5EF4-FFF2-40B4-BE49-F238E27FC236}">
                  <a16:creationId xmlns:a16="http://schemas.microsoft.com/office/drawing/2014/main" xmlns="" id="{BCBD6658-1D15-4275-B160-050954D22FAC}"/>
                </a:ext>
              </a:extLst>
            </p:cNvPr>
            <p:cNvSpPr/>
            <p:nvPr/>
          </p:nvSpPr>
          <p:spPr>
            <a:xfrm>
              <a:off x="857224" y="142876"/>
              <a:ext cx="7429552" cy="49244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xmlns=""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xmlns=""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03100624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15ED93-61FB-42CE-8703-D50F7545C7D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36B1754-A614-4C6C-B635-A9B27731274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3CDEC549-69FA-4E38-A2AA-ECB5E611251E}"/>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0145644-BB00-4DAC-8D2D-3659AE8BCD5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3CEA105-9754-487B-BF64-D3C393122DE0}"/>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43623334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3983490346"/>
      </p:ext>
    </p:extLst>
  </p:cSld>
  <p:clrMapOvr>
    <a:masterClrMapping/>
  </p:clrMapOvr>
  <p:transition spd="med" advClick="0" advTm="0">
    <p:push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073AB-7D9A-4131-AB33-C4129EC1015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F1E71FB-D629-4ADF-8BF9-37D9616FCC4A}"/>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CC3CA1E-5F9E-4D49-8A05-995B14B9098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F793B89B-50A6-4DA7-8E34-CBC9675BCF63}"/>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491D7F12-62CC-4D93-A2BF-76F1D693116D}"/>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75CDF20-8E02-44DF-B643-41E73F05756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81497809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7BBD87-F6F2-4EB2-B051-127BE60E7CEA}"/>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39AEFB7-7064-4E6F-B69A-E28CBD2D2AC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AAD9C60-EA11-4821-85B2-D876EE99B8E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CD3D26D-A981-41D7-8130-7ED2100CF6C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02A63BC-9C52-4079-9A5D-DF55DC3BA7D2}"/>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FD6DE27-000D-4699-9601-DDCFBD40934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1F0D1C6A-5F8B-4F9C-8C6E-9450EBC3F4F2}"/>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5BFD6FB-6894-4BF3-97CB-FC50F4714042}"/>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386506969"/>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0C9BFC-577D-48EA-85FE-B01800106C1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EB57C43-7894-4AA2-8A08-7C176E6B642F}"/>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8A3BBAD3-9592-484A-B9B5-FF4F5159C62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449592F5-79DB-4218-BBDC-B2F362E53243}"/>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05304312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A073F50-029D-4189-9618-C660CABB021F}"/>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1924A0DA-15A9-4122-B9D6-3808D00359CB}"/>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B9B57E65-E466-4A52-A637-E9754FA76285}"/>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195190249"/>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8C1282-D9A5-44C7-9172-B60BB339E84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1178D5E-9383-46C4-A444-1DAB96BFC05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0CC6DD1-3FFA-48C4-8B1B-2340F3A6A6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82BA4B5-E52F-4BB5-A9EF-5E0E0959E28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81DFF25-70C7-46D5-8A77-349BF3AF1A97}"/>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FAB96FB2-83A4-43B3-A5B4-9B1FDF416078}"/>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8929004"/>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35032D-CCEE-4CAC-946F-9E6AD01945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3606972-106E-4AC4-B6C5-8D86691ECEE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06703408-7210-4E8B-B9F5-871D27C2C98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014BAEB-3B79-449D-8864-CD67F3CB4A2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44C117B-A5F8-4BCD-970D-EA2BD3C5BF7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EFB0DB7-B3D4-4632-B887-F565EAB48406}"/>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9055171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994C4-B144-413E-BE41-7203607FFEE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DF4DBFD-8736-4A82-8AFB-A2DA73AF20F6}"/>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196E27D-65AF-4E69-A6F7-4DE7E758F385}"/>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ECBA6AD-2B7C-4A08-8D02-399F826709F7}"/>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AD37B3B-CFA6-423A-80AC-675CBBB3FFE9}"/>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53612267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CB9EAC-2F4C-4737-ACFC-E78402C99C3A}"/>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F49B8E-9312-4BDB-BB85-6073CE21006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82EA9A3-98F4-47DF-805E-18B85230E1BD}"/>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96039D1-75A2-47C7-8A16-C196F2704ED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A6CFF2B-39DA-4D60-984E-F4C263D616CE}"/>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5087756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2025/3/4</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155787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2371072730"/>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8.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8.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8.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defRPr>
            </a:lvl1pPr>
          </a:lstStyle>
          <a:p>
            <a:fld id="{E7A8D091-6DC5-409E-B12C-CE976C70648B}" type="datetimeFigureOut">
              <a:rPr lang="zh-CN" altLang="en-US" smtClean="0"/>
              <a:pPr/>
              <a:t>2025/3/4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defRPr>
            </a:lvl1p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xmlns=""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defRPr>
            </a:lvl1pPr>
          </a:lstStyle>
          <a:p>
            <a:pPr defTabSz="914251"/>
            <a:fld id="{C9A2873C-46E8-4DCC-B6E2-B0A96979C2F2}" type="datetimeFigureOut">
              <a:rPr lang="en-US" smtClean="0">
                <a:solidFill>
                  <a:prstClr val="black">
                    <a:tint val="75000"/>
                  </a:prstClr>
                </a:solidFill>
              </a:rPr>
              <a:pPr defTabSz="914251"/>
              <a:t>04-Mar-25</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defRPr>
            </a:lvl1pPr>
          </a:lstStyle>
          <a:p>
            <a:pPr defTabSz="914251"/>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defRPr>
            </a:lvl1pPr>
          </a:lstStyle>
          <a:p>
            <a:pPr defTabSz="914251"/>
            <a:fld id="{381A4052-B1E3-436C-8532-BC4D80CD3DF6}" type="slidenum">
              <a:rPr lang="en-US" smtClean="0">
                <a:solidFill>
                  <a:prstClr val="black">
                    <a:tint val="75000"/>
                  </a:prstClr>
                </a:solidFill>
              </a:rPr>
              <a:pPr defTabSz="914251"/>
              <a:t>‹#›</a:t>
            </a:fld>
            <a:endParaRPr lang="en-US">
              <a:solidFill>
                <a:prstClr val="black">
                  <a:tint val="75000"/>
                </a:prstClr>
              </a:solidFill>
            </a:endParaRPr>
          </a:p>
        </p:txBody>
      </p:sp>
    </p:spTree>
    <p:extLst>
      <p:ext uri="{BB962C8B-B14F-4D97-AF65-F5344CB8AC3E}">
        <p14:creationId xmlns:p14="http://schemas.microsoft.com/office/powerpoint/2010/main" xmlns=""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fld id="{1D8BD707-D9CF-40AE-B4C6-C98DA3205C09}" type="datetimeFigureOut">
              <a:rPr lang="en-US" smtClean="0">
                <a:solidFill>
                  <a:prstClr val="black">
                    <a:tint val="75000"/>
                  </a:prstClr>
                </a:solidFill>
              </a:rPr>
              <a:pPr defTabSz="457223"/>
              <a:t>04-Mar-25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xmlns="" val="216585234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095740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8" r:id="rId4"/>
    <p:sldLayoutId id="2147483976" r:id="rId5"/>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969065" y="176420"/>
            <a:ext cx="848951" cy="848951"/>
          </a:xfrm>
          <a:prstGeom prst="rect">
            <a:avLst/>
          </a:prstGeom>
        </p:spPr>
      </p:pic>
    </p:spTree>
    <p:extLst>
      <p:ext uri="{BB962C8B-B14F-4D97-AF65-F5344CB8AC3E}">
        <p14:creationId xmlns:p14="http://schemas.microsoft.com/office/powerpoint/2010/main" xmlns="" val="27719342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9" r:id="rId3"/>
    <p:sldLayoutId id="2147483910" r:id="rId4"/>
    <p:sldLayoutId id="2147483911" r:id="rId5"/>
    <p:sldLayoutId id="2147483912" r:id="rId6"/>
    <p:sldLayoutId id="2147483913" r:id="rId7"/>
    <p:sldLayoutId id="2147483914" r:id="rId8"/>
    <p:sldLayoutId id="2147483918" r:id="rId9"/>
    <p:sldLayoutId id="2147483919" r:id="rId10"/>
    <p:sldLayoutId id="2147483920" r:id="rId11"/>
    <p:sldLayoutId id="2147483922" r:id="rId12"/>
    <p:sldLayoutId id="2147483924" r:id="rId13"/>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1EC616C-8299-4076-8D87-B2DE53346399}"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D358943D-D2C9-486D-ABC5-B232B8A07A57}"/>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xmlns="" val="413899146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EED2B8E-2EA5-4408-8EFC-65B2C7F95CC3}" type="datetimeFigureOut">
              <a:rPr lang="en-US" smtClean="0">
                <a:solidFill>
                  <a:prstClr val="black">
                    <a:tint val="75000"/>
                  </a:prstClr>
                </a:solidFill>
              </a:rPr>
              <a:pPr defTabSz="685800"/>
              <a:t>04-Mar-25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xmlns="" val="421158998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7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969065" y="176420"/>
            <a:ext cx="848951" cy="848951"/>
          </a:xfrm>
          <a:prstGeom prst="rect">
            <a:avLst/>
          </a:prstGeom>
        </p:spPr>
      </p:pic>
    </p:spTree>
    <p:extLst>
      <p:ext uri="{BB962C8B-B14F-4D97-AF65-F5344CB8AC3E}">
        <p14:creationId xmlns:p14="http://schemas.microsoft.com/office/powerpoint/2010/main" xmlns="" val="420782033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8" r:id="rId3"/>
    <p:sldLayoutId id="2147483959" r:id="rId4"/>
    <p:sldLayoutId id="2147483960" r:id="rId5"/>
    <p:sldLayoutId id="2147483961" r:id="rId6"/>
    <p:sldLayoutId id="2147483962" r:id="rId7"/>
    <p:sldLayoutId id="2147483963" r:id="rId8"/>
    <p:sldLayoutId id="2147483967" r:id="rId9"/>
    <p:sldLayoutId id="2147483968" r:id="rId10"/>
    <p:sldLayoutId id="2147483969" r:id="rId11"/>
    <p:sldLayoutId id="2147483971" r:id="rId12"/>
    <p:sldLayoutId id="2147483973" r:id="rId13"/>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media/media1.mp4"/><Relationship Id="rId6" Type="http://schemas.openxmlformats.org/officeDocument/2006/relationships/image" Target="../media/image49.png"/><Relationship Id="rId5" Type="http://schemas.microsoft.com/office/2007/relationships/media" Target="../media/media1.mp4"/><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microsoft.com/office/2007/relationships/hdphoto" Target="../media/hdphoto1.wdp"/><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9.png"/><Relationship Id="rId2" Type="http://schemas.openxmlformats.org/officeDocument/2006/relationships/slideLayout" Target="../slideLayouts/slideLayout53.xml"/><Relationship Id="rId1" Type="http://schemas.openxmlformats.org/officeDocument/2006/relationships/video" Target="file:///C:\Users\Acer\Downloads\5%20Minute%20Countdown%20Timer%20with%20Music%20For%20Kids!.mp4" TargetMode="Externa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microsoft.com/office/2007/relationships/hdphoto" Target="../media/hdphoto1.wdp"/><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31.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0.xml"/><Relationship Id="rId1" Type="http://schemas.openxmlformats.org/officeDocument/2006/relationships/video" Target="file:///C:\Users\Acer\Downloads\T&#7871;t%20&#272;ong%20&#272;&#7847;y%20-%20Karaoke%20Remix-%20Beat%20Chill%20-%20Tone%20N&#7919;%20-%20Karaoke%20B&#236;nh%20Nguy&#234;n.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64.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4.xml"/><Relationship Id="rId1" Type="http://schemas.openxmlformats.org/officeDocument/2006/relationships/video" Target="file:///C:\Users\Acer\Downloads\5%20Minute%20Countdown%20Timer%20with%20Music%20For%20Kids!.mp4" TargetMode="Externa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slideLayout" Target="../slideLayouts/slideLayout70.xml"/><Relationship Id="rId1" Type="http://schemas.openxmlformats.org/officeDocument/2006/relationships/audio" Target="../media/media5.mp3"/><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slideLayout" Target="../slideLayouts/slideLayout37.xml"/><Relationship Id="rId1" Type="http://schemas.openxmlformats.org/officeDocument/2006/relationships/video" Target="file:///C:\Users\Acer\Downloads\The%20gioi%20&#273;o%20choi%20l%20Nh&#7841;c%20thi&#7871;u%20nhi%20Nh&#7919;ng%20b&#224;i%20h&#225;t%20hay%20nh&#7845;t%20d&#224;nh%20cho%20b&#233;.mp4"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85.jpeg"/><Relationship Id="rId1" Type="http://schemas.openxmlformats.org/officeDocument/2006/relationships/slideLayout" Target="../slideLayouts/slideLayout70.xml"/><Relationship Id="rId6" Type="http://schemas.openxmlformats.org/officeDocument/2006/relationships/image" Target="../media/image80.sv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xml"/><Relationship Id="rId7" Type="http://schemas.microsoft.com/office/2007/relationships/media" Target="../media/media2.m4a"/><Relationship Id="rId2" Type="http://schemas.openxmlformats.org/officeDocument/2006/relationships/slideLayout" Target="../slideLayouts/slideLayout39.xml"/><Relationship Id="rId1" Type="http://schemas.openxmlformats.org/officeDocument/2006/relationships/audio" Target="../media/media2.m4a"/><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Layout" Target="../slideLayouts/slideLayout39.xml"/><Relationship Id="rId1" Type="http://schemas.openxmlformats.org/officeDocument/2006/relationships/audio" Target="../media/media3.m4a"/><Relationship Id="rId5" Type="http://schemas.openxmlformats.org/officeDocument/2006/relationships/image" Target="../media/image34.png"/><Relationship Id="rId4" Type="http://schemas.microsoft.com/office/2007/relationships/media" Target="../media/media3.m4a"/></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40.png"/><Relationship Id="rId2" Type="http://schemas.openxmlformats.org/officeDocument/2006/relationships/image" Target="../media/image35.png"/><Relationship Id="rId16" Type="http://schemas.openxmlformats.org/officeDocument/2006/relationships/image" Target="../media/image44.png"/><Relationship Id="rId1" Type="http://schemas.openxmlformats.org/officeDocument/2006/relationships/slideLayout" Target="../slideLayouts/slideLayout30.xml"/><Relationship Id="rId6" Type="http://schemas.openxmlformats.org/officeDocument/2006/relationships/image" Target="../media/image37.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57.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83.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文本框 4"/>
          <p:cNvSpPr txBox="1"/>
          <p:nvPr/>
        </p:nvSpPr>
        <p:spPr>
          <a:xfrm>
            <a:off x="3006566" y="399574"/>
            <a:ext cx="5881688" cy="173124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ln>
        </p:spPr>
        <p:txBody>
          <a:bodyPr wrap="square" lIns="68580" tIns="34290" rIns="68580" bIns="34290" rtlCol="0">
            <a:spAutoFit/>
          </a:bodyPr>
          <a:lstStyle/>
          <a:p>
            <a:pPr algn="ctr" defTabSz="685800">
              <a:defRPr/>
            </a:pPr>
            <a:r>
              <a:rPr lang="en-GB" altLang="zh-CN" sz="3600"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KÍNH CHÀO </a:t>
            </a:r>
          </a:p>
          <a:p>
            <a:pPr algn="ctr" defTabSz="685800">
              <a:defRPr/>
            </a:pPr>
            <a:r>
              <a:rPr lang="en-GB" altLang="zh-CN" sz="3600"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QUÝ THẦY CÔ </a:t>
            </a:r>
          </a:p>
          <a:p>
            <a:pPr algn="ctr" defTabSz="685800">
              <a:defRPr/>
            </a:pPr>
            <a:r>
              <a:rPr lang="en-GB" altLang="zh-CN" sz="3600"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 DỰ GIỜ THĂM LỚP</a:t>
            </a:r>
            <a:endParaRPr lang="vi-VN" altLang="zh-CN"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45958" y="2249805"/>
            <a:ext cx="2760345" cy="2741295"/>
          </a:xfrm>
          <a:prstGeom prst="rect">
            <a:avLst/>
          </a:prstGeom>
        </p:spPr>
      </p:pic>
      <p:pic>
        <p:nvPicPr>
          <p:cNvPr id="10" name="Picture 21"/>
          <p:cNvPicPr>
            <a:picLocks noChangeAspect="1"/>
          </p:cNvPicPr>
          <p:nvPr/>
        </p:nvPicPr>
        <p:blipFill>
          <a:blip r:embed="rId4" cstate="print"/>
          <a:srcRect/>
          <a:stretch>
            <a:fillRect/>
          </a:stretch>
        </p:blipFill>
        <p:spPr>
          <a:xfrm flipH="1">
            <a:off x="64105" y="457340"/>
            <a:ext cx="2297182" cy="4533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a:extLst>
              <a:ext uri="{FF2B5EF4-FFF2-40B4-BE49-F238E27FC236}">
                <a16:creationId xmlns:a16="http://schemas.microsoft.com/office/drawing/2014/main" xmlns="" id="{049E5340-DBA1-4EAF-AE7B-FF5355DFE995}"/>
              </a:ext>
            </a:extLst>
          </p:cNvPr>
          <p:cNvPicPr>
            <a:picLocks noChangeAspect="1"/>
          </p:cNvPicPr>
          <p:nvPr/>
        </p:nvPicPr>
        <p:blipFill>
          <a:blip r:embed="rId3" cstate="print"/>
          <a:stretch>
            <a:fillRect/>
          </a:stretch>
        </p:blipFill>
        <p:spPr>
          <a:xfrm>
            <a:off x="-104173" y="936532"/>
            <a:ext cx="3130799" cy="3002681"/>
          </a:xfrm>
          <a:prstGeom prst="rect">
            <a:avLst/>
          </a:prstGeom>
        </p:spPr>
      </p:pic>
      <p:pic>
        <p:nvPicPr>
          <p:cNvPr id="3" name="Hình ảnh 2" descr="Tạo hình cắt từ Màn hình"/>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5298" y="957181"/>
            <a:ext cx="6063420" cy="4066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21">
            <a:extLst>
              <a:ext uri="{FF2B5EF4-FFF2-40B4-BE49-F238E27FC236}">
                <a16:creationId xmlns:a16="http://schemas.microsoft.com/office/drawing/2014/main" xmlns="" id="{82C9E616-CDE0-46C0-9BBB-1CF0BB8C78F7}"/>
              </a:ext>
            </a:extLst>
          </p:cNvPr>
          <p:cNvSpPr txBox="1"/>
          <p:nvPr/>
        </p:nvSpPr>
        <p:spPr>
          <a:xfrm>
            <a:off x="251478" y="238038"/>
            <a:ext cx="8892522" cy="646331"/>
          </a:xfrm>
          <a:prstGeom prst="rect">
            <a:avLst/>
          </a:prstGeom>
          <a:noFill/>
        </p:spPr>
        <p:txBody>
          <a:bodyPr wrap="square" rtlCol="0">
            <a:spAutoFit/>
          </a:bodyPr>
          <a:lstStyle/>
          <a:p>
            <a:pPr lvl="0" algn="just">
              <a:defRPr/>
            </a:pPr>
            <a:r>
              <a:rPr lang="en-US" sz="1800" b="1" dirty="0">
                <a:solidFill>
                  <a:srgbClr val="FF0000"/>
                </a:solidFill>
                <a:latin typeface="Times New Roman" panose="02020603050405020304" pitchFamily="18" charset="0"/>
                <a:cs typeface="Times New Roman" panose="02020603050405020304" pitchFamily="18" charset="0"/>
              </a:rPr>
              <a:t>1. </a:t>
            </a:r>
            <a:r>
              <a:rPr lang="vi-VN" sz="1800" b="1" dirty="0">
                <a:solidFill>
                  <a:srgbClr val="FF0000"/>
                </a:solidFill>
                <a:latin typeface="Times New Roman" panose="02020603050405020304" pitchFamily="18" charset="0"/>
                <a:cs typeface="Times New Roman" panose="02020603050405020304" pitchFamily="18" charset="0"/>
              </a:rPr>
              <a:t>Em </a:t>
            </a:r>
            <a:r>
              <a:rPr lang="vi-VN" sz="1800" b="1" dirty="0" err="1">
                <a:solidFill>
                  <a:srgbClr val="FF0000"/>
                </a:solidFill>
                <a:latin typeface="Times New Roman" panose="02020603050405020304" pitchFamily="18" charset="0"/>
                <a:cs typeface="Times New Roman" panose="02020603050405020304" pitchFamily="18" charset="0"/>
              </a:rPr>
              <a:t>cùng</a:t>
            </a:r>
            <a:r>
              <a:rPr lang="vi-VN" sz="1800" b="1" dirty="0">
                <a:solidFill>
                  <a:srgbClr val="FF0000"/>
                </a:solidFill>
                <a:latin typeface="Times New Roman" panose="02020603050405020304" pitchFamily="18" charset="0"/>
                <a:cs typeface="Times New Roman" panose="02020603050405020304" pitchFamily="18" charset="0"/>
              </a:rPr>
              <a:t> </a:t>
            </a:r>
            <a:r>
              <a:rPr lang="vi-VN" sz="1800" b="1" dirty="0" err="1">
                <a:solidFill>
                  <a:srgbClr val="FF0000"/>
                </a:solidFill>
                <a:latin typeface="Times New Roman" panose="02020603050405020304" pitchFamily="18" charset="0"/>
                <a:cs typeface="Times New Roman" panose="02020603050405020304" pitchFamily="18" charset="0"/>
              </a:rPr>
              <a:t>bạn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quan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1 </a:t>
            </a:r>
            <a:r>
              <a:rPr lang="en-US" sz="1800" b="1" dirty="0" err="1">
                <a:solidFill>
                  <a:srgbClr val="FF0000"/>
                </a:solidFill>
                <a:latin typeface="Times New Roman" panose="02020603050405020304" pitchFamily="18" charset="0"/>
                <a:cs typeface="Times New Roman" panose="02020603050405020304" pitchFamily="18" charset="0"/>
              </a:rPr>
              <a:t>trang</a:t>
            </a:r>
            <a:r>
              <a:rPr lang="en-US" sz="1800" b="1" dirty="0">
                <a:solidFill>
                  <a:srgbClr val="FF0000"/>
                </a:solidFill>
                <a:latin typeface="Times New Roman" panose="02020603050405020304" pitchFamily="18" charset="0"/>
                <a:cs typeface="Times New Roman" panose="02020603050405020304" pitchFamily="18" charset="0"/>
              </a:rPr>
              <a:t> 47 SGK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nhiệm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vụ</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ứng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ghép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thẻ</a:t>
            </a:r>
            <a:r>
              <a:rPr lang="en-US" sz="1800" b="1" dirty="0">
                <a:solidFill>
                  <a:srgbClr val="FF0000"/>
                </a:solidFill>
                <a:latin typeface="Times New Roman" panose="02020603050405020304" pitchFamily="18" charset="0"/>
                <a:cs typeface="Times New Roman" panose="02020603050405020304" pitchFamily="18" charset="0"/>
              </a:rPr>
              <a:t>.</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Đồng hồ đếm ngược 2 phút">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31858" y="3626151"/>
            <a:ext cx="1858738" cy="1045540"/>
          </a:xfrm>
          <a:prstGeom prst="rect">
            <a:avLst/>
          </a:prstGeom>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Tạo hình cắt từ Màn hình"/>
          <p:cNvPicPr>
            <a:picLocks noChangeAspect="1"/>
          </p:cNvPicPr>
          <p:nvPr/>
        </p:nvPicPr>
        <p:blipFill rotWithShape="1">
          <a:blip r:embed="rId4" cstate="print">
            <a:extLst>
              <a:ext uri="{28A0092B-C50C-407E-A947-70E740481C1C}">
                <a14:useLocalDpi xmlns:a14="http://schemas.microsoft.com/office/drawing/2010/main" xmlns="" val="0"/>
              </a:ext>
            </a:extLst>
          </a:blip>
          <a:srcRect l="6739" t="21814"/>
          <a:stretch/>
        </p:blipFill>
        <p:spPr>
          <a:xfrm>
            <a:off x="2386068" y="246718"/>
            <a:ext cx="6584311" cy="4700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Tạo hình cắt từ Màn hình"/>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0163" y="387948"/>
            <a:ext cx="1476581" cy="390580"/>
          </a:xfrm>
          <a:prstGeom prst="rect">
            <a:avLst/>
          </a:prstGeom>
        </p:spPr>
      </p:pic>
      <p:pic>
        <p:nvPicPr>
          <p:cNvPr id="7" name="Hình ảnh 6" descr="Tạo hình cắt từ Màn hình"/>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5005" y="1046930"/>
            <a:ext cx="1514686" cy="409632"/>
          </a:xfrm>
          <a:prstGeom prst="rect">
            <a:avLst/>
          </a:prstGeom>
        </p:spPr>
      </p:pic>
      <p:pic>
        <p:nvPicPr>
          <p:cNvPr id="8" name="Hình ảnh 7" descr="Tạo hình cắt từ Màn hình"/>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0637" y="1724964"/>
            <a:ext cx="1495634" cy="438211"/>
          </a:xfrm>
          <a:prstGeom prst="rect">
            <a:avLst/>
          </a:prstGeom>
        </p:spPr>
      </p:pic>
      <p:pic>
        <p:nvPicPr>
          <p:cNvPr id="9" name="Hình ảnh 8" descr="Tạo hình cắt từ Màn hình"/>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8741" y="2522906"/>
            <a:ext cx="1419423" cy="419158"/>
          </a:xfrm>
          <a:prstGeom prst="rect">
            <a:avLst/>
          </a:prstGeom>
        </p:spPr>
      </p:pic>
      <p:pic>
        <p:nvPicPr>
          <p:cNvPr id="13" name="Hình ảnh 12" descr="Tạo hình cắt từ Màn hình"/>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15004" y="3318280"/>
            <a:ext cx="1467055" cy="390580"/>
          </a:xfrm>
          <a:prstGeom prst="rect">
            <a:avLst/>
          </a:prstGeom>
        </p:spPr>
      </p:pic>
      <p:pic>
        <p:nvPicPr>
          <p:cNvPr id="14" name="Hình ảnh 13" descr="Tạo hình cắt từ Màn hình"/>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15005" y="4140111"/>
            <a:ext cx="1467055" cy="371527"/>
          </a:xfrm>
          <a:prstGeom prst="rect">
            <a:avLst/>
          </a:prstGeom>
        </p:spPr>
      </p:pic>
    </p:spTree>
    <p:extLst>
      <p:ext uri="{BB962C8B-B14F-4D97-AF65-F5344CB8AC3E}">
        <p14:creationId xmlns:p14="http://schemas.microsoft.com/office/powerpoint/2010/main" xmlns="" val="3223288702"/>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5E-6 1.23457E-7 L 0.50538 0.56173 " pathEditMode="relative" rAng="0" ptsTypes="AA">
                                      <p:cBhvr>
                                        <p:cTn id="6" dur="2000" fill="hold"/>
                                        <p:tgtEl>
                                          <p:spTgt spid="7"/>
                                        </p:tgtEl>
                                        <p:attrNameLst>
                                          <p:attrName>ppt_x</p:attrName>
                                          <p:attrName>ppt_y</p:attrName>
                                        </p:attrNameLst>
                                      </p:cBhvr>
                                      <p:rCtr x="25260" y="2808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5.55556E-7 -1.60494E-6 L 0.49497 0.26266 " pathEditMode="relative" rAng="0" ptsTypes="AA">
                                      <p:cBhvr>
                                        <p:cTn id="11" dur="2000" fill="hold"/>
                                        <p:tgtEl>
                                          <p:spTgt spid="4"/>
                                        </p:tgtEl>
                                        <p:attrNameLst>
                                          <p:attrName>ppt_x</p:attrName>
                                          <p:attrName>ppt_y</p:attrName>
                                        </p:attrNameLst>
                                      </p:cBhvr>
                                      <p:rCtr x="24740" y="13117"/>
                                    </p:animMotion>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 0 L 0.25 0 E" pathEditMode="relative" ptsTypes="">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5.55556E-7 -2.83951E-6 L 0.75625 -0.14691 " pathEditMode="relative" rAng="0" ptsTypes="AA">
                                      <p:cBhvr>
                                        <p:cTn id="21" dur="2000" fill="hold"/>
                                        <p:tgtEl>
                                          <p:spTgt spid="9"/>
                                        </p:tgtEl>
                                        <p:attrNameLst>
                                          <p:attrName>ppt_x</p:attrName>
                                          <p:attrName>ppt_y</p:attrName>
                                        </p:attrNameLst>
                                      </p:cBhvr>
                                      <p:rCtr x="37813" y="-7346"/>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3.33333E-6 -4.69136E-6 L 0.25469 0.11358 " pathEditMode="relative" rAng="0" ptsTypes="AA">
                                      <p:cBhvr>
                                        <p:cTn id="26" dur="2000" fill="hold"/>
                                        <p:tgtEl>
                                          <p:spTgt spid="13"/>
                                        </p:tgtEl>
                                        <p:attrNameLst>
                                          <p:attrName>ppt_x</p:attrName>
                                          <p:attrName>ppt_y</p:attrName>
                                        </p:attrNameLst>
                                      </p:cBhvr>
                                      <p:rCtr x="12726" y="5679"/>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3.33333E-6 6.17284E-7 L 0.75157 -0.03611 " pathEditMode="relative" rAng="0" ptsTypes="AA">
                                      <p:cBhvr>
                                        <p:cTn id="31" dur="2000" fill="hold"/>
                                        <p:tgtEl>
                                          <p:spTgt spid="14"/>
                                        </p:tgtEl>
                                        <p:attrNameLst>
                                          <p:attrName>ppt_x</p:attrName>
                                          <p:attrName>ppt_y</p:attrName>
                                        </p:attrNameLst>
                                      </p:cBhvr>
                                      <p:rCtr x="37569" y="-1821"/>
                                    </p:animMotion>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0"/>
          </a:stretch>
        </a:blipFill>
        <a:effectLst/>
      </p:bgPr>
    </p:bg>
    <p:spTree>
      <p:nvGrpSpPr>
        <p:cNvPr id="1" name=""/>
        <p:cNvGrpSpPr/>
        <p:nvPr/>
      </p:nvGrpSpPr>
      <p:grpSpPr>
        <a:xfrm>
          <a:off x="0" y="0"/>
          <a:ext cx="0" cy="0"/>
          <a:chOff x="0" y="0"/>
          <a:chExt cx="0" cy="0"/>
        </a:xfrm>
      </p:grpSpPr>
      <p:sp>
        <p:nvSpPr>
          <p:cNvPr id="5" name="TextBox 4"/>
          <p:cNvSpPr txBox="1"/>
          <p:nvPr/>
        </p:nvSpPr>
        <p:spPr>
          <a:xfrm>
            <a:off x="1412113" y="2456726"/>
            <a:ext cx="747724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Kể</a:t>
            </a:r>
            <a:r>
              <a:rPr kumimoji="0" lang="nl-NL" sz="27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tên một số đồ chơi dân gian mà em biết?</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0005550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7792" y="2075671"/>
            <a:ext cx="7341496" cy="1739638"/>
          </a:xfrm>
        </p:spPr>
        <p:txBody>
          <a:bodyPr>
            <a:noAutofit/>
          </a:bodyPr>
          <a:lstStyle/>
          <a:p>
            <a:pPr algn="just">
              <a:lnSpc>
                <a:spcPct val="110000"/>
              </a:lnSpc>
            </a:pPr>
            <a:r>
              <a:rPr lang="nl-NL" sz="3200" smtClean="0">
                <a:solidFill>
                  <a:srgbClr val="FF0000"/>
                </a:solidFill>
                <a:latin typeface="Times New Roman" panose="02020603050405020304" pitchFamily="18" charset="0"/>
                <a:cs typeface="Times New Roman" panose="02020603050405020304" pitchFamily="18" charset="0"/>
              </a:rPr>
              <a:t>Đồ chơi dân gian có nhiều loại, được làm thủ công từ những chất liệu có sẵn trong tự nhiên và đời sống của con người như mây, tre, nứa, giấy, bột gạo,...</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descr="Tạo hình cắt từ Màn hình"/>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3728" y="1892194"/>
            <a:ext cx="684198" cy="735258"/>
          </a:xfrm>
          <a:prstGeom prst="rect">
            <a:avLst/>
          </a:prstGeom>
        </p:spPr>
      </p:pic>
    </p:spTree>
    <p:extLst>
      <p:ext uri="{BB962C8B-B14F-4D97-AF65-F5344CB8AC3E}">
        <p14:creationId xmlns="" xmlns:p14="http://schemas.microsoft.com/office/powerpoint/2010/main" val="413906185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6058"/>
            <a:ext cx="1684913" cy="1162775"/>
          </a:xfrm>
          <a:prstGeom prst="rect">
            <a:avLst/>
          </a:prstGeom>
        </p:spPr>
      </p:pic>
      <p:grpSp>
        <p:nvGrpSpPr>
          <p:cNvPr id="5" name="Group 4"/>
          <p:cNvGrpSpPr/>
          <p:nvPr/>
        </p:nvGrpSpPr>
        <p:grpSpPr>
          <a:xfrm>
            <a:off x="475633" y="1228832"/>
            <a:ext cx="3455756" cy="3479438"/>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656" b="97746" l="7196" r="94045"/>
                      </a14:imgEffect>
                    </a14:imgLayer>
                  </a14:imgProps>
                </a:ext>
                <a:ext uri="{28A0092B-C50C-407E-A947-70E740481C1C}">
                  <a14:useLocalDpi xmlns:a14="http://schemas.microsoft.com/office/drawing/2010/main" xmlns="" val="0"/>
                </a:ext>
              </a:extLst>
            </a:blip>
            <a:srcRect l="7502" t="8375" r="6060" b="2991"/>
            <a:stretch/>
          </p:blipFill>
          <p:spPr>
            <a:xfrm>
              <a:off x="1920282" y="2170868"/>
              <a:ext cx="3113128" cy="3865466"/>
            </a:xfrm>
            <a:prstGeom prst="rect">
              <a:avLst/>
            </a:prstGeom>
          </p:spPr>
        </p:pic>
      </p:grpSp>
      <p:sp>
        <p:nvSpPr>
          <p:cNvPr id="18" name="Rectangle 1"/>
          <p:cNvSpPr>
            <a:spLocks noChangeArrowheads="1"/>
          </p:cNvSpPr>
          <p:nvPr/>
        </p:nvSpPr>
        <p:spPr bwMode="auto">
          <a:xfrm>
            <a:off x="2300350" y="0"/>
            <a:ext cx="542925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Khám</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phá</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chơi</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chong</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chóng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3822399" y="1280730"/>
            <a:ext cx="5309721" cy="1546577"/>
          </a:xfrm>
          <a:prstGeom prst="rect">
            <a:avLst/>
          </a:prstGeom>
          <a:noFill/>
        </p:spPr>
        <p:txBody>
          <a:bodyPr wrap="square" lIns="68580" tIns="34290" rIns="68580" bIns="34290" rtlCol="0">
            <a:spAutoFit/>
          </a:bodyPr>
          <a:lstStyle/>
          <a:p>
            <a:pPr lvl="0" algn="ctr">
              <a:defRPr/>
            </a:pPr>
            <a:r>
              <a:rPr lang="en-US" sz="2400" dirty="0" err="1" smtClean="0">
                <a:solidFill>
                  <a:srgbClr val="002060"/>
                </a:solidFill>
                <a:latin typeface="Roboto" panose="02000000000000000000" pitchFamily="2" charset="0"/>
                <a:ea typeface="Roboto" panose="02000000000000000000" pitchFamily="2" charset="0"/>
              </a:rPr>
              <a:t>Thảo</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luận</a:t>
            </a:r>
            <a:r>
              <a:rPr lang="en-US" sz="2400" dirty="0" smtClean="0">
                <a:solidFill>
                  <a:srgbClr val="002060"/>
                </a:solidFill>
                <a:latin typeface="Roboto" panose="02000000000000000000" pitchFamily="2" charset="0"/>
                <a:ea typeface="Roboto" panose="02000000000000000000" pitchFamily="2" charset="0"/>
              </a:rPr>
              <a:t> N4:   </a:t>
            </a:r>
          </a:p>
          <a:p>
            <a:pPr lvl="0">
              <a:buFontTx/>
              <a:buChar char="-"/>
              <a:defRPr/>
            </a:pP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Các</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bộ</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phận</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của</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chong</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chóng</a:t>
            </a:r>
            <a:endParaRPr lang="en-US" sz="2400" dirty="0" smtClean="0">
              <a:solidFill>
                <a:srgbClr val="002060"/>
              </a:solidFill>
              <a:latin typeface="Roboto" panose="02000000000000000000" pitchFamily="2" charset="0"/>
              <a:ea typeface="Roboto" panose="02000000000000000000" pitchFamily="2" charset="0"/>
            </a:endParaRPr>
          </a:p>
          <a:p>
            <a:pPr lvl="0">
              <a:buFontTx/>
              <a:buChar char="-"/>
              <a:defRPr/>
            </a:pPr>
            <a:r>
              <a:rPr lang="en-US" sz="2400" dirty="0" smtClean="0">
                <a:solidFill>
                  <a:srgbClr val="002060"/>
                </a:solidFill>
                <a:latin typeface="Roboto" panose="02000000000000000000" pitchFamily="2" charset="0"/>
                <a:ea typeface="Roboto" panose="02000000000000000000" pitchFamily="2" charset="0"/>
              </a:rPr>
              <a:t> </a:t>
            </a:r>
            <a:r>
              <a:rPr lang="vi-VN" sz="2400" dirty="0" smtClean="0">
                <a:solidFill>
                  <a:srgbClr val="002060"/>
                </a:solidFill>
                <a:latin typeface="Roboto" panose="02000000000000000000" pitchFamily="2" charset="0"/>
                <a:ea typeface="Roboto" panose="02000000000000000000" pitchFamily="2" charset="0"/>
              </a:rPr>
              <a:t>Mô </a:t>
            </a:r>
            <a:r>
              <a:rPr lang="vi-VN" sz="2400" dirty="0">
                <a:solidFill>
                  <a:srgbClr val="002060"/>
                </a:solidFill>
                <a:latin typeface="Roboto" panose="02000000000000000000" pitchFamily="2" charset="0"/>
                <a:ea typeface="Roboto" panose="02000000000000000000" pitchFamily="2" charset="0"/>
              </a:rPr>
              <a:t>tả mối liên hệ giữa các bộ phận của chong chóng</a:t>
            </a:r>
            <a:endParaRPr lang="en-US"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66058"/>
            <a:ext cx="1684913" cy="1162775"/>
          </a:xfrm>
          <a:prstGeom prst="rect">
            <a:avLst/>
          </a:prstGeom>
        </p:spPr>
      </p:pic>
      <p:grpSp>
        <p:nvGrpSpPr>
          <p:cNvPr id="4" name="Group 4"/>
          <p:cNvGrpSpPr/>
          <p:nvPr/>
        </p:nvGrpSpPr>
        <p:grpSpPr>
          <a:xfrm>
            <a:off x="475633" y="1228832"/>
            <a:ext cx="3455756" cy="3479438"/>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656" b="97746" l="7196" r="94045"/>
                      </a14:imgEffect>
                    </a14:imgLayer>
                  </a14:imgProps>
                </a:ext>
                <a:ext uri="{28A0092B-C50C-407E-A947-70E740481C1C}">
                  <a14:useLocalDpi xmlns:a14="http://schemas.microsoft.com/office/drawing/2010/main" xmlns="" val="0"/>
                </a:ext>
              </a:extLst>
            </a:blip>
            <a:srcRect l="7502" t="8375" r="6060" b="2991"/>
            <a:stretch/>
          </p:blipFill>
          <p:spPr>
            <a:xfrm>
              <a:off x="1920282" y="2170868"/>
              <a:ext cx="3113128" cy="3865466"/>
            </a:xfrm>
            <a:prstGeom prst="rect">
              <a:avLst/>
            </a:prstGeom>
          </p:spPr>
        </p:pic>
      </p:grpSp>
      <p:sp>
        <p:nvSpPr>
          <p:cNvPr id="18" name="Rectangle 1"/>
          <p:cNvSpPr>
            <a:spLocks noChangeArrowheads="1"/>
          </p:cNvSpPr>
          <p:nvPr/>
        </p:nvSpPr>
        <p:spPr bwMode="auto">
          <a:xfrm>
            <a:off x="2300350" y="0"/>
            <a:ext cx="542925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Khám</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phá</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chơi</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chong</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chóng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3822399" y="1280730"/>
            <a:ext cx="5309721" cy="1546577"/>
          </a:xfrm>
          <a:prstGeom prst="rect">
            <a:avLst/>
          </a:prstGeom>
          <a:noFill/>
        </p:spPr>
        <p:txBody>
          <a:bodyPr wrap="square" lIns="68580" tIns="34290" rIns="68580" bIns="34290" rtlCol="0">
            <a:spAutoFit/>
          </a:bodyPr>
          <a:lstStyle/>
          <a:p>
            <a:pPr lvl="0" algn="ctr">
              <a:defRPr/>
            </a:pPr>
            <a:r>
              <a:rPr lang="en-US" sz="2400" dirty="0" err="1" smtClean="0">
                <a:solidFill>
                  <a:srgbClr val="002060"/>
                </a:solidFill>
                <a:latin typeface="Roboto" panose="02000000000000000000" pitchFamily="2" charset="0"/>
                <a:ea typeface="Roboto" panose="02000000000000000000" pitchFamily="2" charset="0"/>
              </a:rPr>
              <a:t>Thảo</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luận</a:t>
            </a:r>
            <a:r>
              <a:rPr lang="en-US" sz="2400" dirty="0" smtClean="0">
                <a:solidFill>
                  <a:srgbClr val="002060"/>
                </a:solidFill>
                <a:latin typeface="Roboto" panose="02000000000000000000" pitchFamily="2" charset="0"/>
                <a:ea typeface="Roboto" panose="02000000000000000000" pitchFamily="2" charset="0"/>
              </a:rPr>
              <a:t> N4:   </a:t>
            </a:r>
          </a:p>
          <a:p>
            <a:pPr lvl="0">
              <a:buFontTx/>
              <a:buChar char="-"/>
              <a:defRPr/>
            </a:pP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Các</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bộ</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phận</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của</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chong</a:t>
            </a:r>
            <a:r>
              <a:rPr lang="en-US" sz="2400" dirty="0" smtClean="0">
                <a:solidFill>
                  <a:srgbClr val="002060"/>
                </a:solidFill>
                <a:latin typeface="Roboto" panose="02000000000000000000" pitchFamily="2" charset="0"/>
                <a:ea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rPr>
              <a:t>chóng</a:t>
            </a:r>
            <a:endParaRPr lang="en-US" sz="2400" dirty="0" smtClean="0">
              <a:solidFill>
                <a:srgbClr val="002060"/>
              </a:solidFill>
              <a:latin typeface="Roboto" panose="02000000000000000000" pitchFamily="2" charset="0"/>
              <a:ea typeface="Roboto" panose="02000000000000000000" pitchFamily="2" charset="0"/>
            </a:endParaRPr>
          </a:p>
          <a:p>
            <a:pPr lvl="0">
              <a:buFontTx/>
              <a:buChar char="-"/>
              <a:defRPr/>
            </a:pPr>
            <a:r>
              <a:rPr lang="en-US" sz="2400" dirty="0" smtClean="0">
                <a:solidFill>
                  <a:srgbClr val="002060"/>
                </a:solidFill>
                <a:latin typeface="Roboto" panose="02000000000000000000" pitchFamily="2" charset="0"/>
                <a:ea typeface="Roboto" panose="02000000000000000000" pitchFamily="2" charset="0"/>
              </a:rPr>
              <a:t> </a:t>
            </a:r>
            <a:r>
              <a:rPr lang="vi-VN" sz="2400" dirty="0" smtClean="0">
                <a:solidFill>
                  <a:srgbClr val="002060"/>
                </a:solidFill>
                <a:latin typeface="Roboto" panose="02000000000000000000" pitchFamily="2" charset="0"/>
                <a:ea typeface="Roboto" panose="02000000000000000000" pitchFamily="2" charset="0"/>
              </a:rPr>
              <a:t>Mô </a:t>
            </a:r>
            <a:r>
              <a:rPr lang="vi-VN" sz="2400" dirty="0">
                <a:solidFill>
                  <a:srgbClr val="002060"/>
                </a:solidFill>
                <a:latin typeface="Roboto" panose="02000000000000000000" pitchFamily="2" charset="0"/>
                <a:ea typeface="Roboto" panose="02000000000000000000" pitchFamily="2" charset="0"/>
              </a:rPr>
              <a:t>tả mối liên hệ giữa các bộ phận của chong chóng</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12" name="5 Minute Countdown Timer with Music For Kids!.mp4">
            <a:hlinkClick r:id="" action="ppaction://media"/>
          </p:cNvPr>
          <p:cNvPicPr>
            <a:picLocks noRot="1" noChangeAspect="1"/>
          </p:cNvPicPr>
          <p:nvPr>
            <a:videoFile r:link="rId1"/>
          </p:nvPr>
        </p:nvPicPr>
        <p:blipFill>
          <a:blip r:embed="rId7" cstate="print"/>
          <a:stretch>
            <a:fillRect/>
          </a:stretch>
        </p:blipFill>
        <p:spPr>
          <a:xfrm>
            <a:off x="4694440" y="3032326"/>
            <a:ext cx="3119524" cy="1754732"/>
          </a:xfrm>
          <a:prstGeom prst="rect">
            <a:avLst/>
          </a:prstGeom>
        </p:spPr>
      </p:pic>
    </p:spTree>
    <p:extLst>
      <p:ext uri="{BB962C8B-B14F-4D97-AF65-F5344CB8AC3E}">
        <p14:creationId xmlns:p14="http://schemas.microsoft.com/office/powerpoint/2010/main" xmlns=""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6058"/>
            <a:ext cx="1684913" cy="1162775"/>
          </a:xfrm>
          <a:prstGeom prst="rect">
            <a:avLst/>
          </a:prstGeom>
        </p:spPr>
      </p:pic>
      <p:grpSp>
        <p:nvGrpSpPr>
          <p:cNvPr id="5" name="Group 4"/>
          <p:cNvGrpSpPr/>
          <p:nvPr/>
        </p:nvGrpSpPr>
        <p:grpSpPr>
          <a:xfrm>
            <a:off x="475633" y="1228832"/>
            <a:ext cx="3455756" cy="3479438"/>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656" b="97746" l="7196" r="94045"/>
                      </a14:imgEffect>
                    </a14:imgLayer>
                  </a14:imgProps>
                </a:ext>
                <a:ext uri="{28A0092B-C50C-407E-A947-70E740481C1C}">
                  <a14:useLocalDpi xmlns:a14="http://schemas.microsoft.com/office/drawing/2010/main" xmlns="" val="0"/>
                </a:ext>
              </a:extLst>
            </a:blip>
            <a:srcRect l="7502" t="8375" r="6060" b="2991"/>
            <a:stretch/>
          </p:blipFill>
          <p:spPr>
            <a:xfrm>
              <a:off x="1920282" y="2170868"/>
              <a:ext cx="3113128" cy="3865466"/>
            </a:xfrm>
            <a:prstGeom prst="rect">
              <a:avLst/>
            </a:prstGeom>
          </p:spPr>
        </p:pic>
      </p:grpSp>
      <p:sp>
        <p:nvSpPr>
          <p:cNvPr id="10" name="TextBox 9"/>
          <p:cNvSpPr txBox="1"/>
          <p:nvPr/>
        </p:nvSpPr>
        <p:spPr>
          <a:xfrm>
            <a:off x="4128173" y="2231099"/>
            <a:ext cx="2280683" cy="992579"/>
          </a:xfrm>
          <a:prstGeom prst="rect">
            <a:avLst/>
          </a:prstGeom>
          <a:noFill/>
        </p:spPr>
        <p:txBody>
          <a:bodyPr wrap="square" lIns="68580" tIns="34290" rIns="68580" bIns="34290" rtlCol="0">
            <a:spAutoFit/>
          </a:bodyPr>
          <a:lstStyle/>
          <a:p>
            <a:pPr lvl="0" algn="ctr">
              <a:defRPr/>
            </a:pPr>
            <a:r>
              <a:rPr lang="vi-VN" sz="2000" dirty="0">
                <a:solidFill>
                  <a:srgbClr val="0000FF"/>
                </a:solidFill>
                <a:latin typeface="+mj-lt"/>
                <a:ea typeface="Roboto" panose="02000000000000000000" pitchFamily="2" charset="0"/>
              </a:rPr>
              <a:t>Tên các bộ phận chính của đồ chơi chong chóng</a:t>
            </a:r>
            <a:endParaRPr lang="en-US" altLang="zh-CN" sz="2000" dirty="0">
              <a:solidFill>
                <a:srgbClr val="0000FF"/>
              </a:solidFill>
              <a:latin typeface="+mj-lt"/>
              <a:ea typeface="Roboto" panose="02000000000000000000" pitchFamily="2" charset="0"/>
            </a:endParaRPr>
          </a:p>
        </p:txBody>
      </p:sp>
      <p:sp>
        <p:nvSpPr>
          <p:cNvPr id="12" name="TextBox 11"/>
          <p:cNvSpPr txBox="1"/>
          <p:nvPr/>
        </p:nvSpPr>
        <p:spPr>
          <a:xfrm>
            <a:off x="3757327" y="3456371"/>
            <a:ext cx="2706812" cy="1177245"/>
          </a:xfrm>
          <a:prstGeom prst="rect">
            <a:avLst/>
          </a:prstGeom>
          <a:noFill/>
        </p:spPr>
        <p:txBody>
          <a:bodyPr wrap="square" lIns="68580" tIns="34290" rIns="68580" bIns="34290" rtlCol="0">
            <a:spAutoFit/>
          </a:bodyPr>
          <a:lstStyle/>
          <a:p>
            <a:pPr lvl="0" algn="ctr">
              <a:defRPr/>
            </a:pPr>
            <a:r>
              <a:rPr lang="vi-VN" sz="1800" dirty="0">
                <a:solidFill>
                  <a:srgbClr val="002060"/>
                </a:solidFill>
                <a:latin typeface="Open Sans" panose="020B0606030504020204" pitchFamily="34" charset="0"/>
              </a:rPr>
              <a:t>Bộ phận chính của đồ chơi chong chóng là: cánh chong chóng, thân và trục chong chóng</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2117232" y="1287642"/>
            <a:ext cx="1006475" cy="900246"/>
          </a:xfrm>
          <a:prstGeom prst="rect">
            <a:avLst/>
          </a:prstGeom>
          <a:noFill/>
        </p:spPr>
        <p:txBody>
          <a:bodyPr wrap="square" lIns="68580" tIns="34290" rIns="68580" bIns="34290" rtlCol="0">
            <a:spAutoFit/>
          </a:bodyPr>
          <a:lstStyle/>
          <a:p>
            <a:pPr lvl="0" algn="ctr">
              <a:defRPr/>
            </a:pPr>
            <a:r>
              <a:rPr lang="vi-VN" altLang="zh-CN" sz="1800" dirty="0">
                <a:solidFill>
                  <a:srgbClr val="002060"/>
                </a:solidFill>
                <a:latin typeface="Roboto" panose="02000000000000000000" pitchFamily="2" charset="0"/>
                <a:ea typeface="Roboto" panose="02000000000000000000" pitchFamily="2" charset="0"/>
              </a:rPr>
              <a:t>Cánh</a:t>
            </a:r>
          </a:p>
          <a:p>
            <a:pPr lvl="0" algn="ctr">
              <a:defRPr/>
            </a:pPr>
            <a:r>
              <a:rPr lang="vi-VN" altLang="zh-CN" sz="1800" dirty="0">
                <a:solidFill>
                  <a:srgbClr val="002060"/>
                </a:solidFill>
                <a:latin typeface="Roboto" panose="02000000000000000000" pitchFamily="2" charset="0"/>
                <a:ea typeface="Roboto" panose="02000000000000000000" pitchFamily="2" charset="0"/>
              </a:rPr>
              <a:t>Chong chóng</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2538700" y="3871870"/>
            <a:ext cx="1006475" cy="346249"/>
          </a:xfrm>
          <a:prstGeom prst="rect">
            <a:avLst/>
          </a:prstGeom>
          <a:noFill/>
        </p:spPr>
        <p:txBody>
          <a:bodyPr wrap="square" lIns="68580" tIns="34290" rIns="68580" bIns="34290" rtlCol="0">
            <a:spAutoFit/>
          </a:bodyPr>
          <a:lstStyle/>
          <a:p>
            <a:pPr lvl="0" algn="ctr">
              <a:defRPr/>
            </a:pPr>
            <a:r>
              <a:rPr lang="vi-VN" altLang="zh-CN" sz="1800" dirty="0">
                <a:solidFill>
                  <a:srgbClr val="002060"/>
                </a:solidFill>
                <a:latin typeface="Roboto" panose="02000000000000000000" pitchFamily="2" charset="0"/>
                <a:ea typeface="Roboto" panose="02000000000000000000" pitchFamily="2" charset="0"/>
              </a:rPr>
              <a:t>Thân </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760186" y="2007857"/>
            <a:ext cx="746153" cy="346249"/>
          </a:xfrm>
          <a:prstGeom prst="rect">
            <a:avLst/>
          </a:prstGeom>
          <a:noFill/>
        </p:spPr>
        <p:txBody>
          <a:bodyPr wrap="square" lIns="68580" tIns="34290" rIns="68580" bIns="34290" rtlCol="0">
            <a:spAutoFit/>
          </a:bodyPr>
          <a:lstStyle/>
          <a:p>
            <a:pPr lvl="0" algn="ctr">
              <a:defRPr/>
            </a:pPr>
            <a:r>
              <a:rPr lang="vi-VN" altLang="zh-CN" sz="1800" dirty="0">
                <a:solidFill>
                  <a:srgbClr val="002060"/>
                </a:solidFill>
                <a:latin typeface="Roboto" panose="02000000000000000000" pitchFamily="2" charset="0"/>
                <a:ea typeface="Roboto" panose="02000000000000000000" pitchFamily="2" charset="0"/>
              </a:rPr>
              <a:t>Trục</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4" name="Down Arrow 3"/>
          <p:cNvSpPr/>
          <p:nvPr/>
        </p:nvSpPr>
        <p:spPr>
          <a:xfrm rot="3003917">
            <a:off x="3101669" y="1993783"/>
            <a:ext cx="402207" cy="5692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6" name="Down Arrow 15"/>
          <p:cNvSpPr/>
          <p:nvPr/>
        </p:nvSpPr>
        <p:spPr>
          <a:xfrm rot="4806657">
            <a:off x="2142361" y="3929662"/>
            <a:ext cx="402207" cy="5692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 name="Down Arrow 16"/>
          <p:cNvSpPr/>
          <p:nvPr/>
        </p:nvSpPr>
        <p:spPr>
          <a:xfrm rot="17576543">
            <a:off x="1517570" y="2194280"/>
            <a:ext cx="402207" cy="88271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Rectangle 1"/>
          <p:cNvSpPr>
            <a:spLocks noChangeArrowheads="1"/>
          </p:cNvSpPr>
          <p:nvPr/>
        </p:nvSpPr>
        <p:spPr bwMode="auto">
          <a:xfrm>
            <a:off x="2300350" y="0"/>
            <a:ext cx="542925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Khám</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phá</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chơi</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chong</a:t>
            </a:r>
            <a:r>
              <a:rPr kumimoji="0" lang="en-US" sz="28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chóng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3679904" y="912594"/>
            <a:ext cx="5309721" cy="1177245"/>
          </a:xfrm>
          <a:prstGeom prst="rect">
            <a:avLst/>
          </a:prstGeom>
          <a:noFill/>
        </p:spPr>
        <p:txBody>
          <a:bodyPr wrap="square" lIns="68580" tIns="34290" rIns="68580" bIns="34290" rtlCol="0">
            <a:spAutoFit/>
          </a:bodyPr>
          <a:lstStyle/>
          <a:p>
            <a:pPr lvl="0" algn="ctr">
              <a:defRPr/>
            </a:pPr>
            <a:r>
              <a:rPr lang="en-US" sz="1800" dirty="0" err="1" smtClean="0">
                <a:solidFill>
                  <a:srgbClr val="002060"/>
                </a:solidFill>
                <a:latin typeface="Roboto" panose="02000000000000000000" pitchFamily="2" charset="0"/>
                <a:ea typeface="Roboto" panose="02000000000000000000" pitchFamily="2" charset="0"/>
              </a:rPr>
              <a:t>Thảo</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luận</a:t>
            </a:r>
            <a:r>
              <a:rPr lang="en-US" sz="1800" dirty="0" smtClean="0">
                <a:solidFill>
                  <a:srgbClr val="002060"/>
                </a:solidFill>
                <a:latin typeface="Roboto" panose="02000000000000000000" pitchFamily="2" charset="0"/>
                <a:ea typeface="Roboto" panose="02000000000000000000" pitchFamily="2" charset="0"/>
              </a:rPr>
              <a:t> N4:   </a:t>
            </a:r>
          </a:p>
          <a:p>
            <a:pPr lvl="0">
              <a:buFontTx/>
              <a:buChar char="-"/>
              <a:defRPr/>
            </a:pP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Các</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bộ</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phận</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của</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chong</a:t>
            </a:r>
            <a:r>
              <a:rPr lang="en-US" sz="1800" dirty="0" smtClean="0">
                <a:solidFill>
                  <a:srgbClr val="002060"/>
                </a:solidFill>
                <a:latin typeface="Roboto" panose="02000000000000000000" pitchFamily="2" charset="0"/>
                <a:ea typeface="Roboto" panose="02000000000000000000" pitchFamily="2" charset="0"/>
              </a:rPr>
              <a:t> </a:t>
            </a:r>
            <a:r>
              <a:rPr lang="en-US" sz="1800" dirty="0" err="1" smtClean="0">
                <a:solidFill>
                  <a:srgbClr val="002060"/>
                </a:solidFill>
                <a:latin typeface="Roboto" panose="02000000000000000000" pitchFamily="2" charset="0"/>
                <a:ea typeface="Roboto" panose="02000000000000000000" pitchFamily="2" charset="0"/>
              </a:rPr>
              <a:t>chóng</a:t>
            </a:r>
            <a:endParaRPr lang="en-US" sz="1800" dirty="0" smtClean="0">
              <a:solidFill>
                <a:srgbClr val="002060"/>
              </a:solidFill>
              <a:latin typeface="Roboto" panose="02000000000000000000" pitchFamily="2" charset="0"/>
              <a:ea typeface="Roboto" panose="02000000000000000000" pitchFamily="2" charset="0"/>
            </a:endParaRPr>
          </a:p>
          <a:p>
            <a:pPr lvl="0">
              <a:buFontTx/>
              <a:buChar char="-"/>
              <a:defRPr/>
            </a:pPr>
            <a:r>
              <a:rPr lang="en-US" sz="1800" dirty="0" smtClean="0">
                <a:solidFill>
                  <a:srgbClr val="002060"/>
                </a:solidFill>
                <a:latin typeface="Roboto" panose="02000000000000000000" pitchFamily="2" charset="0"/>
                <a:ea typeface="Roboto" panose="02000000000000000000" pitchFamily="2" charset="0"/>
              </a:rPr>
              <a:t> </a:t>
            </a:r>
            <a:r>
              <a:rPr lang="vi-VN" sz="1800" dirty="0" smtClean="0">
                <a:solidFill>
                  <a:srgbClr val="002060"/>
                </a:solidFill>
                <a:latin typeface="Roboto" panose="02000000000000000000" pitchFamily="2" charset="0"/>
                <a:ea typeface="Roboto" panose="02000000000000000000" pitchFamily="2" charset="0"/>
              </a:rPr>
              <a:t>Mô </a:t>
            </a:r>
            <a:r>
              <a:rPr lang="vi-VN" sz="1800" dirty="0">
                <a:solidFill>
                  <a:srgbClr val="002060"/>
                </a:solidFill>
                <a:latin typeface="Roboto" panose="02000000000000000000" pitchFamily="2" charset="0"/>
                <a:ea typeface="Roboto" panose="02000000000000000000" pitchFamily="2" charset="0"/>
              </a:rPr>
              <a:t>tả mối liên hệ giữa các bộ phận của chong chóng</a:t>
            </a:r>
            <a:endParaRPr lang="en-US" altLang="zh-CN" sz="18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4" grpId="0" animBg="1"/>
      <p:bldP spid="16"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3309384" y="1092530"/>
            <a:ext cx="5834616" cy="3530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Oval 2"/>
          <p:cNvSpPr/>
          <p:nvPr/>
        </p:nvSpPr>
        <p:spPr>
          <a:xfrm>
            <a:off x="163729" y="1424584"/>
            <a:ext cx="3455756" cy="3479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2666" y="1921176"/>
            <a:ext cx="2603582" cy="2702822"/>
          </a:xfrm>
          <a:prstGeom prst="rect">
            <a:avLst/>
          </a:prstGeom>
        </p:spPr>
      </p:pic>
      <p:sp>
        <p:nvSpPr>
          <p:cNvPr id="117" name="TextBox 116"/>
          <p:cNvSpPr txBox="1"/>
          <p:nvPr/>
        </p:nvSpPr>
        <p:spPr>
          <a:xfrm>
            <a:off x="2007856" y="345724"/>
            <a:ext cx="5805377" cy="438582"/>
          </a:xfrm>
          <a:prstGeom prst="rect">
            <a:avLst/>
          </a:prstGeom>
          <a:noFill/>
        </p:spPr>
        <p:txBody>
          <a:bodyPr wrap="square" lIns="68580" tIns="34290" rIns="68580" bIns="34290" rtlCol="0">
            <a:spAutoFit/>
          </a:bodyPr>
          <a:lstStyle/>
          <a:p>
            <a:pPr lvl="0" algn="ctr">
              <a:defRPr/>
            </a:pPr>
            <a:r>
              <a:rPr lang="en-US" altLang="zh-CN" sz="2400" b="1" dirty="0" smtClean="0">
                <a:solidFill>
                  <a:srgbClr val="002060"/>
                </a:solidFill>
                <a:latin typeface="Roboto Black" panose="02000000000000000000" pitchFamily="2" charset="0"/>
                <a:ea typeface="Roboto Black" panose="02000000000000000000" pitchFamily="2" charset="0"/>
              </a:rPr>
              <a:t>1. </a:t>
            </a:r>
            <a:r>
              <a:rPr lang="vi-VN" altLang="zh-CN" sz="2400" b="1" dirty="0" smtClean="0">
                <a:solidFill>
                  <a:srgbClr val="002060"/>
                </a:solidFill>
                <a:latin typeface="Roboto Black" panose="02000000000000000000" pitchFamily="2" charset="0"/>
                <a:ea typeface="Roboto Black" panose="02000000000000000000" pitchFamily="2" charset="0"/>
              </a:rPr>
              <a:t>KHÁM </a:t>
            </a:r>
            <a:r>
              <a:rPr lang="vi-VN" altLang="zh-CN" sz="2400" b="1" dirty="0">
                <a:solidFill>
                  <a:srgbClr val="002060"/>
                </a:solidFill>
                <a:latin typeface="Roboto Black" panose="02000000000000000000" pitchFamily="2" charset="0"/>
                <a:ea typeface="Roboto Black" panose="02000000000000000000" pitchFamily="2" charset="0"/>
              </a:rPr>
              <a:t>PHÁ ĐỒ CHƠI CHONG CHÓNG</a:t>
            </a:r>
            <a:endParaRPr lang="en-US" altLang="zh-CN" sz="2400" b="1" dirty="0">
              <a:solidFill>
                <a:srgbClr val="002060"/>
              </a:solidFill>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 xmlns:a16="http://schemas.microsoft.com/office/drawing/2014/main" id="{4FACDEB0-4136-02B1-00C5-D1D8C06FB63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66058"/>
            <a:ext cx="1684913" cy="1162775"/>
          </a:xfrm>
          <a:prstGeom prst="rect">
            <a:avLst/>
          </a:prstGeom>
        </p:spPr>
      </p:pic>
      <p:sp>
        <p:nvSpPr>
          <p:cNvPr id="10" name="TextBox 9"/>
          <p:cNvSpPr txBox="1"/>
          <p:nvPr/>
        </p:nvSpPr>
        <p:spPr>
          <a:xfrm>
            <a:off x="3325091" y="1328229"/>
            <a:ext cx="5818909" cy="346249"/>
          </a:xfrm>
          <a:prstGeom prst="rect">
            <a:avLst/>
          </a:prstGeom>
          <a:noFill/>
        </p:spPr>
        <p:txBody>
          <a:bodyPr wrap="square" lIns="68580" tIns="34290" rIns="68580" bIns="34290" rtlCol="0">
            <a:spAutoFit/>
          </a:bodyPr>
          <a:lstStyle/>
          <a:p>
            <a:pPr lvl="0" algn="ctr">
              <a:defRPr/>
            </a:pPr>
            <a:r>
              <a:rPr lang="vi-VN" sz="1800" dirty="0" smtClean="0">
                <a:solidFill>
                  <a:srgbClr val="002060"/>
                </a:solidFill>
                <a:latin typeface="Roboto" panose="02000000000000000000" pitchFamily="2" charset="0"/>
                <a:ea typeface="Roboto" panose="02000000000000000000" pitchFamily="2" charset="0"/>
              </a:rPr>
              <a:t>Mô </a:t>
            </a:r>
            <a:r>
              <a:rPr lang="vi-VN" sz="1800" dirty="0">
                <a:solidFill>
                  <a:srgbClr val="002060"/>
                </a:solidFill>
                <a:latin typeface="Roboto" panose="02000000000000000000" pitchFamily="2" charset="0"/>
                <a:ea typeface="Roboto" panose="02000000000000000000" pitchFamily="2" charset="0"/>
              </a:rPr>
              <a:t>tả mối liên hệ giữa các bộ phận của chong chóng</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4412645" y="2133496"/>
            <a:ext cx="4026729" cy="900246"/>
          </a:xfrm>
          <a:prstGeom prst="rect">
            <a:avLst/>
          </a:prstGeom>
          <a:noFill/>
        </p:spPr>
        <p:txBody>
          <a:bodyPr wrap="square" lIns="68580" tIns="34290" rIns="68580" bIns="34290" rtlCol="0">
            <a:spAutoFit/>
          </a:bodyPr>
          <a:lstStyle/>
          <a:p>
            <a:pPr lvl="0" algn="just">
              <a:defRPr/>
            </a:pPr>
            <a:r>
              <a:rPr lang="vi-VN" altLang="zh-CN" sz="1800" dirty="0">
                <a:solidFill>
                  <a:srgbClr val="002060"/>
                </a:solidFill>
                <a:latin typeface="Roboto" panose="02000000000000000000" pitchFamily="2" charset="0"/>
                <a:ea typeface="Roboto" panose="02000000000000000000" pitchFamily="2" charset="0"/>
              </a:rPr>
              <a:t>Thân ch</a:t>
            </a:r>
            <a:r>
              <a:rPr lang="en-US" altLang="zh-CN" sz="1800" dirty="0">
                <a:solidFill>
                  <a:srgbClr val="002060"/>
                </a:solidFill>
                <a:latin typeface="Roboto" panose="02000000000000000000" pitchFamily="2" charset="0"/>
                <a:ea typeface="Roboto" panose="02000000000000000000" pitchFamily="2" charset="0"/>
              </a:rPr>
              <a:t>o</a:t>
            </a:r>
            <a:r>
              <a:rPr lang="vi-VN" altLang="zh-CN" sz="1800" dirty="0">
                <a:solidFill>
                  <a:srgbClr val="002060"/>
                </a:solidFill>
                <a:latin typeface="Roboto" panose="02000000000000000000" pitchFamily="2" charset="0"/>
                <a:ea typeface="Roboto" panose="02000000000000000000" pitchFamily="2" charset="0"/>
              </a:rPr>
              <a:t>ng chóng </a:t>
            </a:r>
            <a:r>
              <a:rPr lang="en-US" altLang="zh-CN" sz="1800" dirty="0" err="1" smtClean="0">
                <a:solidFill>
                  <a:srgbClr val="002060"/>
                </a:solidFill>
                <a:latin typeface="Roboto" panose="02000000000000000000" pitchFamily="2" charset="0"/>
                <a:ea typeface="Roboto" panose="02000000000000000000" pitchFamily="2" charset="0"/>
              </a:rPr>
              <a:t>dùng</a:t>
            </a:r>
            <a:r>
              <a:rPr lang="en-US" altLang="zh-CN" sz="1800" dirty="0" smtClean="0">
                <a:solidFill>
                  <a:srgbClr val="002060"/>
                </a:solidFill>
                <a:latin typeface="Roboto" panose="02000000000000000000" pitchFamily="2" charset="0"/>
                <a:ea typeface="Roboto" panose="02000000000000000000" pitchFamily="2" charset="0"/>
              </a:rPr>
              <a:t> </a:t>
            </a:r>
            <a:r>
              <a:rPr lang="vi-VN" altLang="zh-CN" sz="1800" dirty="0">
                <a:solidFill>
                  <a:srgbClr val="002060"/>
                </a:solidFill>
                <a:latin typeface="Roboto" panose="02000000000000000000" pitchFamily="2" charset="0"/>
                <a:ea typeface="Roboto" panose="02000000000000000000" pitchFamily="2" charset="0"/>
              </a:rPr>
              <a:t>để cầm hoặc cắm chong chóng vào </a:t>
            </a:r>
            <a:r>
              <a:rPr lang="en-US" altLang="zh-CN" sz="1800" dirty="0" err="1">
                <a:solidFill>
                  <a:srgbClr val="002060"/>
                </a:solidFill>
                <a:latin typeface="Roboto" panose="02000000000000000000" pitchFamily="2" charset="0"/>
                <a:ea typeface="Roboto" panose="02000000000000000000" pitchFamily="2" charset="0"/>
              </a:rPr>
              <a:t>vị</a:t>
            </a:r>
            <a:r>
              <a:rPr lang="en-US" altLang="zh-CN" sz="1800" dirty="0">
                <a:solidFill>
                  <a:srgbClr val="002060"/>
                </a:solidFill>
                <a:latin typeface="Roboto" panose="02000000000000000000" pitchFamily="2" charset="0"/>
                <a:ea typeface="Roboto" panose="02000000000000000000" pitchFamily="2" charset="0"/>
              </a:rPr>
              <a:t> </a:t>
            </a:r>
            <a:r>
              <a:rPr lang="en-US" altLang="zh-CN" sz="1800" dirty="0" err="1">
                <a:solidFill>
                  <a:srgbClr val="002060"/>
                </a:solidFill>
                <a:latin typeface="Roboto" panose="02000000000000000000" pitchFamily="2" charset="0"/>
                <a:ea typeface="Roboto" panose="02000000000000000000" pitchFamily="2" charset="0"/>
              </a:rPr>
              <a:t>trí</a:t>
            </a:r>
            <a:r>
              <a:rPr lang="vi-VN" altLang="zh-CN" sz="1800" dirty="0">
                <a:solidFill>
                  <a:srgbClr val="002060"/>
                </a:solidFill>
                <a:latin typeface="Roboto" panose="02000000000000000000" pitchFamily="2" charset="0"/>
                <a:ea typeface="Roboto" panose="02000000000000000000" pitchFamily="2" charset="0"/>
              </a:rPr>
              <a:t> cố định </a:t>
            </a:r>
            <a:r>
              <a:rPr lang="en-US" altLang="zh-CN" sz="1800" dirty="0" err="1">
                <a:solidFill>
                  <a:srgbClr val="002060"/>
                </a:solidFill>
                <a:latin typeface="Roboto" panose="02000000000000000000" pitchFamily="2" charset="0"/>
                <a:ea typeface="Roboto" panose="02000000000000000000" pitchFamily="2" charset="0"/>
              </a:rPr>
              <a:t>giúp</a:t>
            </a:r>
            <a:r>
              <a:rPr lang="vi-VN" altLang="zh-CN" sz="1800" dirty="0">
                <a:solidFill>
                  <a:srgbClr val="002060"/>
                </a:solidFill>
                <a:latin typeface="Roboto" panose="02000000000000000000" pitchFamily="2" charset="0"/>
                <a:ea typeface="Roboto" panose="02000000000000000000" pitchFamily="2" charset="0"/>
              </a:rPr>
              <a:t> chong chóng đứng được </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4" name="Down Arrow 3"/>
          <p:cNvSpPr/>
          <p:nvPr/>
        </p:nvSpPr>
        <p:spPr>
          <a:xfrm rot="16200000">
            <a:off x="3812390" y="3545497"/>
            <a:ext cx="402207" cy="5692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02060"/>
              </a:solidFill>
            </a:endParaRPr>
          </a:p>
        </p:txBody>
      </p:sp>
      <p:sp>
        <p:nvSpPr>
          <p:cNvPr id="16" name="Down Arrow 15"/>
          <p:cNvSpPr/>
          <p:nvPr/>
        </p:nvSpPr>
        <p:spPr>
          <a:xfrm rot="16200000">
            <a:off x="3812390" y="2018927"/>
            <a:ext cx="402207" cy="5692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02060"/>
              </a:solidFill>
            </a:endParaRPr>
          </a:p>
        </p:txBody>
      </p:sp>
      <p:sp>
        <p:nvSpPr>
          <p:cNvPr id="17" name="Down Arrow 16"/>
          <p:cNvSpPr/>
          <p:nvPr/>
        </p:nvSpPr>
        <p:spPr>
          <a:xfrm rot="16200000">
            <a:off x="3791884" y="2845155"/>
            <a:ext cx="402207" cy="61024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02060"/>
              </a:solidFill>
            </a:endParaRPr>
          </a:p>
        </p:txBody>
      </p:sp>
      <p:sp>
        <p:nvSpPr>
          <p:cNvPr id="18" name="TextBox 17"/>
          <p:cNvSpPr txBox="1"/>
          <p:nvPr/>
        </p:nvSpPr>
        <p:spPr>
          <a:xfrm>
            <a:off x="4434870" y="3033743"/>
            <a:ext cx="3906373" cy="623248"/>
          </a:xfrm>
          <a:prstGeom prst="rect">
            <a:avLst/>
          </a:prstGeom>
          <a:noFill/>
        </p:spPr>
        <p:txBody>
          <a:bodyPr wrap="square" lIns="68580" tIns="34290" rIns="68580" bIns="34290" rtlCol="0">
            <a:spAutoFit/>
          </a:bodyPr>
          <a:lstStyle/>
          <a:p>
            <a:pPr lvl="0" algn="just">
              <a:defRPr/>
            </a:pPr>
            <a:r>
              <a:rPr lang="vi-VN" altLang="zh-CN" sz="1800" dirty="0">
                <a:solidFill>
                  <a:srgbClr val="002060"/>
                </a:solidFill>
                <a:latin typeface="Roboto" panose="02000000000000000000" pitchFamily="2" charset="0"/>
                <a:ea typeface="Roboto" panose="02000000000000000000" pitchFamily="2" charset="0"/>
              </a:rPr>
              <a:t>Trục giúp cố định cánh chong chóng vào thân </a:t>
            </a:r>
            <a:r>
              <a:rPr lang="vi-VN" altLang="zh-CN" sz="1800" dirty="0" smtClean="0">
                <a:solidFill>
                  <a:srgbClr val="002060"/>
                </a:solidFill>
                <a:latin typeface="Roboto" panose="02000000000000000000" pitchFamily="2" charset="0"/>
                <a:ea typeface="Roboto" panose="02000000000000000000" pitchFamily="2" charset="0"/>
              </a:rPr>
              <a:t>ch</a:t>
            </a:r>
            <a:r>
              <a:rPr lang="en-US" altLang="zh-CN" sz="1800" dirty="0" smtClean="0">
                <a:solidFill>
                  <a:srgbClr val="002060"/>
                </a:solidFill>
                <a:latin typeface="Roboto" panose="02000000000000000000" pitchFamily="2" charset="0"/>
                <a:ea typeface="Roboto" panose="02000000000000000000" pitchFamily="2" charset="0"/>
              </a:rPr>
              <a:t>o</a:t>
            </a:r>
            <a:r>
              <a:rPr lang="vi-VN" altLang="zh-CN" sz="1800" dirty="0" smtClean="0">
                <a:solidFill>
                  <a:srgbClr val="002060"/>
                </a:solidFill>
                <a:latin typeface="Roboto" panose="02000000000000000000" pitchFamily="2" charset="0"/>
                <a:ea typeface="Roboto" panose="02000000000000000000" pitchFamily="2" charset="0"/>
              </a:rPr>
              <a:t>ng </a:t>
            </a:r>
            <a:r>
              <a:rPr lang="vi-VN" altLang="zh-CN" sz="1800" dirty="0">
                <a:solidFill>
                  <a:srgbClr val="002060"/>
                </a:solidFill>
                <a:latin typeface="Roboto" panose="02000000000000000000" pitchFamily="2" charset="0"/>
                <a:ea typeface="Roboto" panose="02000000000000000000" pitchFamily="2" charset="0"/>
              </a:rPr>
              <a:t>chóng</a:t>
            </a:r>
            <a:endParaRPr lang="en-US" altLang="zh-CN" sz="1800" dirty="0">
              <a:solidFill>
                <a:srgbClr val="002060"/>
              </a:solidFill>
              <a:latin typeface="Roboto" panose="02000000000000000000" pitchFamily="2" charset="0"/>
              <a:ea typeface="Roboto" panose="02000000000000000000" pitchFamily="2" charset="0"/>
            </a:endParaRPr>
          </a:p>
        </p:txBody>
      </p:sp>
      <p:sp>
        <p:nvSpPr>
          <p:cNvPr id="19" name="TextBox 18"/>
          <p:cNvSpPr txBox="1"/>
          <p:nvPr/>
        </p:nvSpPr>
        <p:spPr>
          <a:xfrm>
            <a:off x="4456754" y="3656991"/>
            <a:ext cx="3884489" cy="623248"/>
          </a:xfrm>
          <a:prstGeom prst="rect">
            <a:avLst/>
          </a:prstGeom>
          <a:noFill/>
        </p:spPr>
        <p:txBody>
          <a:bodyPr wrap="square" lIns="68580" tIns="34290" rIns="68580" bIns="34290" rtlCol="0">
            <a:spAutoFit/>
          </a:bodyPr>
          <a:lstStyle/>
          <a:p>
            <a:pPr lvl="0" algn="just">
              <a:defRPr/>
            </a:pPr>
            <a:r>
              <a:rPr lang="vi-VN" altLang="zh-CN" sz="1800" dirty="0">
                <a:solidFill>
                  <a:srgbClr val="002060"/>
                </a:solidFill>
                <a:latin typeface="Roboto" panose="02000000000000000000" pitchFamily="2" charset="0"/>
                <a:ea typeface="Roboto" panose="02000000000000000000" pitchFamily="2" charset="0"/>
              </a:rPr>
              <a:t>Cánh chong chóng </a:t>
            </a:r>
            <a:r>
              <a:rPr lang="en-US" altLang="zh-CN" sz="1800" dirty="0" err="1">
                <a:solidFill>
                  <a:srgbClr val="002060"/>
                </a:solidFill>
                <a:latin typeface="Roboto" panose="02000000000000000000" pitchFamily="2" charset="0"/>
                <a:ea typeface="Roboto" panose="02000000000000000000" pitchFamily="2" charset="0"/>
              </a:rPr>
              <a:t>gồm</a:t>
            </a:r>
            <a:r>
              <a:rPr lang="en-US" altLang="zh-CN" sz="1800" dirty="0">
                <a:solidFill>
                  <a:srgbClr val="002060"/>
                </a:solidFill>
                <a:latin typeface="Roboto" panose="02000000000000000000" pitchFamily="2" charset="0"/>
                <a:ea typeface="Roboto" panose="02000000000000000000" pitchFamily="2" charset="0"/>
              </a:rPr>
              <a:t> </a:t>
            </a:r>
            <a:r>
              <a:rPr lang="en-US" altLang="zh-CN" sz="1800" dirty="0" err="1">
                <a:solidFill>
                  <a:srgbClr val="002060"/>
                </a:solidFill>
                <a:latin typeface="Roboto" panose="02000000000000000000" pitchFamily="2" charset="0"/>
                <a:ea typeface="Roboto" panose="02000000000000000000" pitchFamily="2" charset="0"/>
              </a:rPr>
              <a:t>có</a:t>
            </a:r>
            <a:r>
              <a:rPr lang="en-US" altLang="zh-CN" sz="1800" dirty="0">
                <a:solidFill>
                  <a:srgbClr val="002060"/>
                </a:solidFill>
                <a:latin typeface="Roboto" panose="02000000000000000000" pitchFamily="2" charset="0"/>
                <a:ea typeface="Roboto" panose="02000000000000000000" pitchFamily="2" charset="0"/>
              </a:rPr>
              <a:t> 4 </a:t>
            </a:r>
            <a:r>
              <a:rPr lang="en-US" altLang="zh-CN" sz="1800" dirty="0" err="1">
                <a:solidFill>
                  <a:srgbClr val="002060"/>
                </a:solidFill>
                <a:latin typeface="Roboto" panose="02000000000000000000" pitchFamily="2" charset="0"/>
                <a:ea typeface="Roboto" panose="02000000000000000000" pitchFamily="2" charset="0"/>
              </a:rPr>
              <a:t>cánh</a:t>
            </a:r>
            <a:r>
              <a:rPr lang="en-US" altLang="zh-CN" sz="1800" dirty="0">
                <a:solidFill>
                  <a:srgbClr val="002060"/>
                </a:solidFill>
                <a:latin typeface="Roboto" panose="02000000000000000000" pitchFamily="2" charset="0"/>
                <a:ea typeface="Roboto" panose="02000000000000000000" pitchFamily="2" charset="0"/>
              </a:rPr>
              <a:t> </a:t>
            </a:r>
            <a:r>
              <a:rPr lang="en-US" altLang="zh-CN" sz="1800" dirty="0" err="1">
                <a:solidFill>
                  <a:srgbClr val="002060"/>
                </a:solidFill>
                <a:latin typeface="Roboto" panose="02000000000000000000" pitchFamily="2" charset="0"/>
                <a:ea typeface="Roboto" panose="02000000000000000000" pitchFamily="2" charset="0"/>
              </a:rPr>
              <a:t>đối</a:t>
            </a:r>
            <a:r>
              <a:rPr lang="en-US" altLang="zh-CN" sz="1800" dirty="0">
                <a:solidFill>
                  <a:srgbClr val="002060"/>
                </a:solidFill>
                <a:latin typeface="Roboto" panose="02000000000000000000" pitchFamily="2" charset="0"/>
                <a:ea typeface="Roboto" panose="02000000000000000000" pitchFamily="2" charset="0"/>
              </a:rPr>
              <a:t> </a:t>
            </a:r>
            <a:r>
              <a:rPr lang="en-US" altLang="zh-CN" sz="1800" dirty="0" err="1">
                <a:solidFill>
                  <a:srgbClr val="002060"/>
                </a:solidFill>
                <a:latin typeface="Roboto" panose="02000000000000000000" pitchFamily="2" charset="0"/>
                <a:ea typeface="Roboto" panose="02000000000000000000" pitchFamily="2" charset="0"/>
              </a:rPr>
              <a:t>xứng</a:t>
            </a:r>
            <a:r>
              <a:rPr lang="en-US" altLang="zh-CN" sz="1800" dirty="0">
                <a:solidFill>
                  <a:srgbClr val="002060"/>
                </a:solidFill>
                <a:latin typeface="Roboto" panose="02000000000000000000" pitchFamily="2" charset="0"/>
                <a:ea typeface="Roboto" panose="02000000000000000000" pitchFamily="2" charset="0"/>
              </a:rPr>
              <a:t> </a:t>
            </a:r>
            <a:r>
              <a:rPr lang="en-US" altLang="zh-CN" sz="1800" dirty="0" err="1">
                <a:solidFill>
                  <a:srgbClr val="002060"/>
                </a:solidFill>
                <a:latin typeface="Roboto" panose="02000000000000000000" pitchFamily="2" charset="0"/>
                <a:ea typeface="Roboto" panose="02000000000000000000" pitchFamily="2" charset="0"/>
              </a:rPr>
              <a:t>nhau</a:t>
            </a:r>
            <a:endParaRPr lang="en-US" altLang="zh-CN" sz="18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4" grpId="0" animBg="1"/>
      <p:bldP spid="16" grpId="0" animBg="1"/>
      <p:bldP spid="17"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5150" y="419100"/>
            <a:ext cx="3584636" cy="1015663"/>
          </a:xfrm>
          <a:prstGeom prst="rect">
            <a:avLst/>
          </a:prstGeom>
          <a:noFill/>
        </p:spPr>
        <p:txBody>
          <a:bodyPr wrap="none" rtlCol="0">
            <a:spAutoFit/>
          </a:bodyPr>
          <a:lstStyle/>
          <a:p>
            <a:r>
              <a:rPr lang="en-US" sz="6000" dirty="0" smtClean="0">
                <a:latin typeface="Times New Roman" pitchFamily="18" charset="0"/>
                <a:cs typeface="Times New Roman" pitchFamily="18" charset="0"/>
              </a:rPr>
              <a:t>GIẢI LAO</a:t>
            </a:r>
            <a:endParaRPr lang="en-US" sz="6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5150" y="419100"/>
            <a:ext cx="3584636" cy="1015663"/>
          </a:xfrm>
          <a:prstGeom prst="rect">
            <a:avLst/>
          </a:prstGeom>
          <a:noFill/>
        </p:spPr>
        <p:txBody>
          <a:bodyPr wrap="none" rtlCol="0">
            <a:spAutoFit/>
          </a:bodyPr>
          <a:lstStyle/>
          <a:p>
            <a:r>
              <a:rPr lang="en-US" sz="6000" dirty="0" smtClean="0">
                <a:latin typeface="Times New Roman" pitchFamily="18" charset="0"/>
                <a:cs typeface="Times New Roman" pitchFamily="18" charset="0"/>
              </a:rPr>
              <a:t>GIẢI LAO</a:t>
            </a:r>
            <a:endParaRPr lang="en-US" sz="6000" dirty="0">
              <a:latin typeface="Times New Roman" pitchFamily="18" charset="0"/>
              <a:cs typeface="Times New Roman" pitchFamily="18" charset="0"/>
            </a:endParaRPr>
          </a:p>
        </p:txBody>
      </p:sp>
      <p:pic>
        <p:nvPicPr>
          <p:cNvPr id="3" name="Tết Đong Đầy - Karaoke Remix- Beat Chill - Tone Nữ - Karaoke Bình Nguyên.mp4">
            <a:hlinkClick r:id="" action="ppaction://media"/>
          </p:cNvPr>
          <p:cNvPicPr>
            <a:picLocks noRot="1" noChangeAspect="1"/>
          </p:cNvPicPr>
          <p:nvPr>
            <a:videoFile r:link="rId1"/>
          </p:nvPr>
        </p:nvPicPr>
        <p:blipFill>
          <a:blip r:embed="rId3" cstate="print"/>
          <a:stretch>
            <a:fillRect/>
          </a:stretch>
        </p:blipFill>
        <p:spPr>
          <a:xfrm>
            <a:off x="0" y="1684734"/>
            <a:ext cx="9144000" cy="3458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533400" y="1752600"/>
            <a:ext cx="7915175" cy="1569660"/>
          </a:xfrm>
          <a:prstGeom prst="rect">
            <a:avLst/>
          </a:prstGeom>
        </p:spPr>
        <p:txBody>
          <a:bodyPr wrap="square">
            <a:spAutoFit/>
          </a:bodyPr>
          <a:lstStyle/>
          <a:p>
            <a:pPr marR="0" lvl="0" algn="ctr" defTabSz="514350" eaLnBrk="1" fontAlgn="base" latinLnBrk="0" hangingPunct="1">
              <a:lnSpc>
                <a:spcPct val="100000"/>
              </a:lnSpc>
              <a:spcBef>
                <a:spcPct val="0"/>
              </a:spcBef>
              <a:spcAft>
                <a:spcPct val="0"/>
              </a:spcAft>
              <a:buClrTx/>
              <a:buSzTx/>
              <a:tabLst/>
              <a:defRPr/>
            </a:pPr>
            <a:r>
              <a:rPr lang="en-US" sz="4800" b="1" kern="0" dirty="0">
                <a:ln>
                  <a:solidFill>
                    <a:srgbClr val="FFC000"/>
                  </a:solidFill>
                </a:ln>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1.MỞ ĐẦU</a:t>
            </a:r>
          </a:p>
          <a:p>
            <a:pPr marR="0" lvl="0" algn="ctr" defTabSz="514350" eaLnBrk="1" fontAlgn="base" latinLnBrk="0" hangingPunct="1">
              <a:lnSpc>
                <a:spcPct val="100000"/>
              </a:lnSpc>
              <a:spcBef>
                <a:spcPct val="0"/>
              </a:spcBef>
              <a:spcAft>
                <a:spcPct val="0"/>
              </a:spcAft>
              <a:buClrTx/>
              <a:buSzTx/>
              <a:tabLst/>
              <a:defRPr/>
            </a:pPr>
            <a:r>
              <a:rPr kumimoji="0" lang="en-US" sz="4800" b="1" i="0" u="none" strike="noStrike" kern="0" cap="none" spc="0" normalizeH="0" baseline="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a:t>
            </a:r>
            <a:r>
              <a:rPr kumimoji="0" lang="en-US" sz="4800" b="1" i="0" u="none" strike="noStrike" kern="0" cap="none" spc="0" normalizeH="0" baseline="0" noProof="0" dirty="0" err="1">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Xác</a:t>
            </a:r>
            <a:r>
              <a:rPr kumimoji="0" lang="en-US" sz="4800" b="1" i="0" u="none" strike="noStrike" kern="0" cap="none" spc="0" normalizeH="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kumimoji="0" lang="en-US" sz="4800" b="1" i="0" u="none" strike="noStrike" kern="0" cap="none" spc="0" normalizeH="0" noProof="0" dirty="0" err="1">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định</a:t>
            </a:r>
            <a:r>
              <a:rPr kumimoji="0" lang="en-US" sz="4800" b="1" i="0" u="none" strike="noStrike" kern="0" cap="none" spc="0" normalizeH="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kumimoji="0" lang="en-US" sz="4800" b="1" i="0" u="none" strike="noStrike" kern="0" cap="none" spc="0" normalizeH="0" noProof="0" dirty="0" err="1">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vấn</a:t>
            </a:r>
            <a:r>
              <a:rPr kumimoji="0" lang="en-US" sz="4800" b="1" i="0" u="none" strike="noStrike" kern="0" cap="none" spc="0" normalizeH="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kumimoji="0" lang="en-US" sz="4800" b="1" i="0" u="none" strike="noStrike" kern="0" cap="none" spc="0" normalizeH="0" noProof="0" dirty="0" err="1">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đề</a:t>
            </a:r>
            <a:r>
              <a:rPr kumimoji="0" lang="en-US" sz="4800" b="1" i="0" u="none" strike="noStrike" kern="0" cap="none" spc="0" normalizeH="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a:t>
            </a:r>
            <a:endParaRPr kumimoji="0" lang="en-US" sz="4800" b="1" i="0" u="none" strike="noStrike" kern="0" cap="none" spc="0" normalizeH="0" baseline="0" noProof="0" dirty="0">
              <a:ln>
                <a:solidFill>
                  <a:srgbClr val="FFC000"/>
                </a:solidFill>
              </a:ln>
              <a:solidFill>
                <a:srgbClr val="FF0000"/>
              </a:solidFill>
              <a:effectLst/>
              <a:uLnTx/>
              <a:uFillTx/>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24" y="4228714"/>
            <a:ext cx="779940" cy="68580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24919" y="4081939"/>
            <a:ext cx="779940" cy="936481"/>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0987" y="4207019"/>
            <a:ext cx="779940" cy="936481"/>
          </a:xfrm>
          <a:prstGeom prst="rect">
            <a:avLst/>
          </a:prstGeom>
        </p:spPr>
      </p:pic>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89361" y="3190775"/>
            <a:ext cx="1429352" cy="198387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64060" y="4207019"/>
            <a:ext cx="779940" cy="936481"/>
          </a:xfrm>
          <a:prstGeom prst="rect">
            <a:avLst/>
          </a:prstGeom>
        </p:spPr>
      </p:pic>
      <p:pic>
        <p:nvPicPr>
          <p:cNvPr id="15" name="图片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23871" cy="468062"/>
          </a:xfrm>
          <a:prstGeom prst="rect">
            <a:avLst/>
          </a:prstGeom>
        </p:spPr>
      </p:pic>
      <p:sp>
        <p:nvSpPr>
          <p:cNvPr id="2" name="Hình Bầu dục 1"/>
          <p:cNvSpPr/>
          <p:nvPr/>
        </p:nvSpPr>
        <p:spPr>
          <a:xfrm>
            <a:off x="2881388" y="2893671"/>
            <a:ext cx="3319716" cy="2249829"/>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94"/>
          <p:cNvSpPr txBox="1"/>
          <p:nvPr/>
        </p:nvSpPr>
        <p:spPr>
          <a:xfrm>
            <a:off x="525517" y="1109541"/>
            <a:ext cx="8250621" cy="1384995"/>
          </a:xfrm>
          <a:prstGeom prst="rect">
            <a:avLst/>
          </a:prstGeom>
          <a:noFill/>
        </p:spPr>
        <p:txBody>
          <a:bodyPr wrap="square" rtlCol="0">
            <a:spAutoFit/>
          </a:bodyPr>
          <a:lstStyle/>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CÔNG NGHỆ 4</a:t>
            </a:r>
          </a:p>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BÀI 10 : ĐỒ CHƠI DÂN GIAN</a:t>
            </a:r>
          </a:p>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BÀI </a:t>
            </a:r>
            <a:r>
              <a:rPr kumimoji="1" lang="en-US" altLang="zh-CN" sz="2800" b="1" dirty="0">
                <a:solidFill>
                  <a:srgbClr val="C00000"/>
                </a:solidFill>
                <a:latin typeface="Times New Roman" panose="02020603050405020304" pitchFamily="18" charset="0"/>
                <a:cs typeface="Times New Roman" panose="02020603050405020304" pitchFamily="18" charset="0"/>
                <a:sym typeface="+mn-lt"/>
              </a:rPr>
              <a:t>HỌC STEM: </a:t>
            </a:r>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LÀM CHONG CHÓNG( </a:t>
            </a:r>
            <a:r>
              <a:rPr kumimoji="1" lang="en-US" altLang="zh-CN" sz="2800" b="1" dirty="0" err="1" smtClean="0">
                <a:solidFill>
                  <a:srgbClr val="C00000"/>
                </a:solidFill>
                <a:latin typeface="Times New Roman" panose="02020603050405020304" pitchFamily="18" charset="0"/>
                <a:cs typeface="Times New Roman" panose="02020603050405020304" pitchFamily="18" charset="0"/>
                <a:sym typeface="+mn-lt"/>
              </a:rPr>
              <a:t>Tiết</a:t>
            </a:r>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 2)</a:t>
            </a:r>
            <a:endParaRPr kumimoji="1" lang="en-US" altLang="zh-CN" sz="28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4" name="文本框 94"/>
          <p:cNvSpPr txBox="1"/>
          <p:nvPr/>
        </p:nvSpPr>
        <p:spPr>
          <a:xfrm>
            <a:off x="1247689" y="367862"/>
            <a:ext cx="6766415" cy="400110"/>
          </a:xfrm>
          <a:prstGeom prst="rect">
            <a:avLst/>
          </a:prstGeom>
          <a:noFill/>
        </p:spPr>
        <p:txBody>
          <a:bodyPr wrap="square" rtlCol="0">
            <a:spAutoFit/>
          </a:bodyPr>
          <a:lstStyle/>
          <a:p>
            <a:pPr algn="ctr" defTabSz="914085"/>
            <a:r>
              <a:rPr kumimoji="1" lang="en-US" altLang="zh-CN" sz="2000" b="1" dirty="0" smtClean="0">
                <a:solidFill>
                  <a:srgbClr val="0070C0"/>
                </a:solidFill>
                <a:latin typeface="Times New Roman" panose="02020603050405020304" pitchFamily="18" charset="0"/>
                <a:cs typeface="Times New Roman" panose="02020603050405020304" pitchFamily="18" charset="0"/>
                <a:sym typeface="+mn-lt"/>
              </a:rPr>
              <a:t>TRƯỜNG TIỂU HỌC BÌNH THÀNH</a:t>
            </a:r>
            <a:endParaRPr kumimoji="1" lang="en-US" altLang="zh-CN" sz="2000" b="1" dirty="0">
              <a:solidFill>
                <a:srgbClr val="0070C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xmlns="" val="2013281398"/>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graphicFrame>
        <p:nvGraphicFramePr>
          <p:cNvPr id="2" name="Chỗ dành sẵn cho Nội dung 3">
            <a:extLst>
              <a:ext uri="{FF2B5EF4-FFF2-40B4-BE49-F238E27FC236}">
                <a16:creationId xmlns="" xmlns:a16="http://schemas.microsoft.com/office/drawing/2014/main" id="{F7E4E3D2-7374-45AB-B0FF-157505E97467}"/>
              </a:ext>
            </a:extLst>
          </p:cNvPr>
          <p:cNvGraphicFramePr>
            <a:graphicFrameLocks/>
          </p:cNvGraphicFramePr>
          <p:nvPr>
            <p:extLst>
              <p:ext uri="{D42A27DB-BD31-4B8C-83A1-F6EECF244321}">
                <p14:modId xmlns="" xmlns:p14="http://schemas.microsoft.com/office/powerpoint/2010/main" val="473431549"/>
              </p:ext>
            </p:extLst>
          </p:nvPr>
        </p:nvGraphicFramePr>
        <p:xfrm>
          <a:off x="552450" y="9988"/>
          <a:ext cx="8039100" cy="822960"/>
        </p:xfrm>
        <a:graphic>
          <a:graphicData uri="http://schemas.openxmlformats.org/drawingml/2006/table">
            <a:tbl>
              <a:tblPr firstRow="1" firstCol="1" bandRow="1">
                <a:tableStyleId>{5C22544A-7EE6-4342-B048-85BDC9FD1C3A}</a:tableStyleId>
              </a:tblPr>
              <a:tblGrid>
                <a:gridCol w="8039100">
                  <a:extLst>
                    <a:ext uri="{9D8B030D-6E8A-4147-A177-3AD203B41FA5}">
                      <a16:colId xmlns="" xmlns:a16="http://schemas.microsoft.com/office/drawing/2014/main" val="1104488794"/>
                    </a:ext>
                  </a:extLst>
                </a:gridCol>
              </a:tblGrid>
              <a:tr h="822960">
                <a:tc>
                  <a:txBody>
                    <a:bodyPr/>
                    <a:lstStyle/>
                    <a:p>
                      <a:pPr algn="ctr">
                        <a:lnSpc>
                          <a:spcPct val="100000"/>
                        </a:lnSpc>
                        <a:spcAft>
                          <a:spcPts val="0"/>
                        </a:spcAft>
                      </a:pPr>
                      <a:r>
                        <a:rPr lang="en-US" sz="2400" dirty="0">
                          <a:solidFill>
                            <a:srgbClr val="060718"/>
                          </a:solidFill>
                          <a:effectLst/>
                          <a:latin typeface="Times New Roman" panose="02020603050405020304" pitchFamily="18" charset="0"/>
                          <a:cs typeface="Times New Roman" panose="02020603050405020304" pitchFamily="18" charset="0"/>
                        </a:rPr>
                        <a:t>3. LUYỆN TẬP – VẬN DỤNG</a:t>
                      </a:r>
                      <a:r>
                        <a:rPr lang="en-US" sz="2700" dirty="0">
                          <a:solidFill>
                            <a:srgbClr val="060718"/>
                          </a:solidFill>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n-US" sz="2700" dirty="0">
                          <a:solidFill>
                            <a:srgbClr val="FF0000"/>
                          </a:solidFill>
                          <a:effectLst/>
                          <a:latin typeface="Times New Roman" panose="02020603050405020304" pitchFamily="18" charset="0"/>
                          <a:cs typeface="Times New Roman" panose="02020603050405020304" pitchFamily="18" charset="0"/>
                        </a:rPr>
                        <a:t>(</a:t>
                      </a:r>
                      <a:r>
                        <a:rPr lang="en-US" sz="2700" dirty="0" err="1">
                          <a:solidFill>
                            <a:srgbClr val="FF0000"/>
                          </a:solidFill>
                          <a:effectLst/>
                          <a:latin typeface="Times New Roman" panose="02020603050405020304" pitchFamily="18" charset="0"/>
                          <a:cs typeface="Times New Roman" panose="02020603050405020304" pitchFamily="18" charset="0"/>
                        </a:rPr>
                        <a:t>Tìm</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giải</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pháp</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chế</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tạo</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và</a:t>
                      </a:r>
                      <a:r>
                        <a:rPr lang="en-US" sz="2700" dirty="0">
                          <a:solidFill>
                            <a:srgbClr val="FF0000"/>
                          </a:solidFill>
                          <a:effectLst/>
                          <a:latin typeface="Times New Roman" panose="02020603050405020304" pitchFamily="18" charset="0"/>
                          <a:cs typeface="Times New Roman" panose="02020603050405020304" pitchFamily="18" charset="0"/>
                        </a:rPr>
                        <a:t> chia </a:t>
                      </a:r>
                      <a:r>
                        <a:rPr lang="en-US" sz="2700" dirty="0" err="1">
                          <a:solidFill>
                            <a:srgbClr val="FF0000"/>
                          </a:solidFill>
                          <a:effectLst/>
                          <a:latin typeface="Times New Roman" panose="02020603050405020304" pitchFamily="18" charset="0"/>
                          <a:cs typeface="Times New Roman" panose="02020603050405020304" pitchFamily="18" charset="0"/>
                        </a:rPr>
                        <a:t>sẻ</a:t>
                      </a:r>
                      <a:r>
                        <a:rPr lang="en-US" sz="270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 xmlns:a16="http://schemas.microsoft.com/office/drawing/2014/main" val="1186218293"/>
                  </a:ext>
                </a:extLst>
              </a:tr>
            </a:tbl>
          </a:graphicData>
        </a:graphic>
      </p:graphicFrame>
      <p:sp>
        <p:nvSpPr>
          <p:cNvPr id="3" name="Tiêu đề 1">
            <a:extLst>
              <a:ext uri="{FF2B5EF4-FFF2-40B4-BE49-F238E27FC236}">
                <a16:creationId xmlns="" xmlns:a16="http://schemas.microsoft.com/office/drawing/2014/main" id="{DADF07B9-219F-4D83-B6ED-D07B132A6EED}"/>
              </a:ext>
            </a:extLst>
          </p:cNvPr>
          <p:cNvSpPr txBox="1">
            <a:spLocks/>
          </p:cNvSpPr>
          <p:nvPr/>
        </p:nvSpPr>
        <p:spPr>
          <a:xfrm>
            <a:off x="457202" y="1143001"/>
            <a:ext cx="8686799" cy="994172"/>
          </a:xfrm>
          <a:prstGeom prst="rect">
            <a:avLst/>
          </a:prstGeom>
        </p:spPr>
        <p:txBody>
          <a:bodyP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kern="0" dirty="0" err="1">
                <a:solidFill>
                  <a:srgbClr val="A162D0"/>
                </a:solidFill>
                <a:latin typeface="Times New Roman" panose="02020603050405020304" pitchFamily="18" charset="0"/>
                <a:cs typeface="Times New Roman" panose="02020603050405020304" pitchFamily="18" charset="0"/>
              </a:rPr>
              <a:t>Hoạt</a:t>
            </a:r>
            <a:r>
              <a:rPr lang="en-US" sz="3600" b="1" kern="0" dirty="0">
                <a:solidFill>
                  <a:srgbClr val="A162D0"/>
                </a:solidFill>
                <a:latin typeface="Times New Roman" panose="02020603050405020304" pitchFamily="18" charset="0"/>
                <a:cs typeface="Times New Roman" panose="02020603050405020304" pitchFamily="18" charset="0"/>
              </a:rPr>
              <a:t> </a:t>
            </a:r>
            <a:r>
              <a:rPr lang="en-US" sz="3600" b="1" kern="0" dirty="0" err="1">
                <a:solidFill>
                  <a:srgbClr val="A162D0"/>
                </a:solidFill>
                <a:latin typeface="Times New Roman" panose="02020603050405020304" pitchFamily="18" charset="0"/>
                <a:cs typeface="Times New Roman" panose="02020603050405020304" pitchFamily="18" charset="0"/>
              </a:rPr>
              <a:t>động</a:t>
            </a:r>
            <a:r>
              <a:rPr lang="en-US" sz="3600" b="1" kern="0" dirty="0">
                <a:solidFill>
                  <a:srgbClr val="A162D0"/>
                </a:solidFill>
                <a:latin typeface="Times New Roman" panose="02020603050405020304" pitchFamily="18" charset="0"/>
                <a:cs typeface="Times New Roman" panose="02020603050405020304" pitchFamily="18" charset="0"/>
              </a:rPr>
              <a:t> </a:t>
            </a:r>
            <a:r>
              <a:rPr lang="en-US" sz="3600" b="1" kern="0" dirty="0" smtClean="0">
                <a:solidFill>
                  <a:srgbClr val="A162D0"/>
                </a:solidFill>
                <a:latin typeface="Times New Roman" panose="02020603050405020304" pitchFamily="18" charset="0"/>
                <a:cs typeface="Times New Roman" panose="02020603050405020304" pitchFamily="18" charset="0"/>
              </a:rPr>
              <a:t>2: </a:t>
            </a:r>
            <a:r>
              <a:rPr lang="en-US" sz="3600" b="1" kern="0" dirty="0" err="1">
                <a:solidFill>
                  <a:srgbClr val="FF0000"/>
                </a:solidFill>
                <a:latin typeface="Times New Roman" panose="02020603050405020304" pitchFamily="18" charset="0"/>
                <a:cs typeface="Times New Roman" panose="02020603050405020304" pitchFamily="18" charset="0"/>
              </a:rPr>
              <a:t>Đề</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xuất</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và</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lựa</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chọn</a:t>
            </a:r>
            <a:r>
              <a:rPr lang="en-US" sz="3600" b="1" kern="0" dirty="0">
                <a:solidFill>
                  <a:srgbClr val="FF0000"/>
                </a:solidFill>
                <a:latin typeface="Times New Roman" panose="02020603050405020304" pitchFamily="18" charset="0"/>
                <a:cs typeface="Times New Roman" panose="02020603050405020304" pitchFamily="18" charset="0"/>
              </a:rPr>
              <a:t> ý </a:t>
            </a:r>
            <a:r>
              <a:rPr lang="en-US" sz="3600" b="1" kern="0" dirty="0" err="1">
                <a:solidFill>
                  <a:srgbClr val="FF0000"/>
                </a:solidFill>
                <a:latin typeface="Times New Roman" panose="02020603050405020304" pitchFamily="18" charset="0"/>
                <a:cs typeface="Times New Roman" panose="02020603050405020304" pitchFamily="18" charset="0"/>
              </a:rPr>
              <a:t>tưởng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smtClean="0">
                <a:solidFill>
                  <a:srgbClr val="FF0000"/>
                </a:solidFill>
                <a:latin typeface="Times New Roman" panose="02020603050405020304" pitchFamily="18" charset="0"/>
                <a:cs typeface="Times New Roman" panose="02020603050405020304" pitchFamily="18" charset="0"/>
              </a:rPr>
              <a:t>chong</a:t>
            </a:r>
            <a:r>
              <a:rPr lang="en-US" sz="3600" b="1" kern="0" dirty="0" smtClean="0">
                <a:solidFill>
                  <a:srgbClr val="FF0000"/>
                </a:solidFill>
                <a:latin typeface="Times New Roman" panose="02020603050405020304" pitchFamily="18" charset="0"/>
                <a:cs typeface="Times New Roman" panose="02020603050405020304" pitchFamily="18" charset="0"/>
              </a:rPr>
              <a:t> </a:t>
            </a:r>
            <a:r>
              <a:rPr lang="en-US" sz="3600" b="1" kern="0" dirty="0" err="1" smtClean="0">
                <a:solidFill>
                  <a:srgbClr val="FF0000"/>
                </a:solidFill>
                <a:latin typeface="Times New Roman" panose="02020603050405020304" pitchFamily="18" charset="0"/>
                <a:cs typeface="Times New Roman" panose="02020603050405020304" pitchFamily="18" charset="0"/>
              </a:rPr>
              <a:t>chóng</a:t>
            </a:r>
            <a:r>
              <a:rPr lang="en-US" kern="0" dirty="0"/>
              <a:t/>
            </a:r>
            <a:br>
              <a:rPr lang="en-US" kern="0" dirty="0"/>
            </a:br>
            <a:endParaRPr lang="en-US" kern="0" dirty="0"/>
          </a:p>
        </p:txBody>
      </p:sp>
      <p:sp>
        <p:nvSpPr>
          <p:cNvPr id="4" name="Tiêu đề 1">
            <a:extLst>
              <a:ext uri="{FF2B5EF4-FFF2-40B4-BE49-F238E27FC236}">
                <a16:creationId xmlns="" xmlns:a16="http://schemas.microsoft.com/office/drawing/2014/main" id="{DBED8E0A-277C-4567-8293-B7ED7F7A0865}"/>
              </a:ext>
            </a:extLst>
          </p:cNvPr>
          <p:cNvSpPr txBox="1">
            <a:spLocks/>
          </p:cNvSpPr>
          <p:nvPr/>
        </p:nvSpPr>
        <p:spPr>
          <a:xfrm>
            <a:off x="628650" y="2260605"/>
            <a:ext cx="7886700" cy="994172"/>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a:lstStyle>
          <a:p>
            <a:r>
              <a:rPr lang="en-US" sz="6100" dirty="0">
                <a:solidFill>
                  <a:srgbClr val="002060"/>
                </a:solidFill>
                <a:latin typeface="Times New Roman" panose="02020603050405020304" pitchFamily="18" charset="0"/>
                <a:cs typeface="Times New Roman" panose="02020603050405020304" pitchFamily="18" charset="0"/>
              </a:rPr>
              <a:t>a) </a:t>
            </a:r>
            <a:r>
              <a:rPr lang="en-US" sz="6100" dirty="0" err="1">
                <a:solidFill>
                  <a:srgbClr val="002060"/>
                </a:solidFill>
                <a:latin typeface="Times New Roman" panose="02020603050405020304" pitchFamily="18" charset="0"/>
                <a:cs typeface="Times New Roman" panose="02020603050405020304" pitchFamily="18" charset="0"/>
              </a:rPr>
              <a:t>Thảo</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luận</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và</a:t>
            </a:r>
            <a:r>
              <a:rPr lang="en-US" sz="6100" dirty="0">
                <a:solidFill>
                  <a:srgbClr val="002060"/>
                </a:solidFill>
                <a:latin typeface="Times New Roman" panose="02020603050405020304" pitchFamily="18" charset="0"/>
                <a:cs typeface="Times New Roman" panose="02020603050405020304" pitchFamily="18" charset="0"/>
              </a:rPr>
              <a:t> chia </a:t>
            </a:r>
            <a:r>
              <a:rPr lang="en-US" sz="6100" dirty="0" err="1">
                <a:solidFill>
                  <a:srgbClr val="002060"/>
                </a:solidFill>
                <a:latin typeface="Times New Roman" panose="02020603050405020304" pitchFamily="18" charset="0"/>
                <a:cs typeface="Times New Roman" panose="02020603050405020304" pitchFamily="18" charset="0"/>
              </a:rPr>
              <a:t>sẻ</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về</a:t>
            </a:r>
            <a:r>
              <a:rPr lang="en-US" sz="6100" dirty="0">
                <a:solidFill>
                  <a:srgbClr val="002060"/>
                </a:solidFill>
                <a:latin typeface="Times New Roman" panose="02020603050405020304" pitchFamily="18" charset="0"/>
                <a:cs typeface="Times New Roman" panose="02020603050405020304" pitchFamily="18" charset="0"/>
              </a:rPr>
              <a:t> ý </a:t>
            </a:r>
            <a:r>
              <a:rPr lang="en-US" sz="6100" dirty="0" err="1">
                <a:solidFill>
                  <a:srgbClr val="002060"/>
                </a:solidFill>
                <a:latin typeface="Times New Roman" panose="02020603050405020304" pitchFamily="18" charset="0"/>
                <a:cs typeface="Times New Roman" panose="02020603050405020304" pitchFamily="18" charset="0"/>
              </a:rPr>
              <a:t>tưởng</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làm</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smtClean="0">
                <a:solidFill>
                  <a:srgbClr val="002060"/>
                </a:solidFill>
                <a:latin typeface="Times New Roman" panose="02020603050405020304" pitchFamily="18" charset="0"/>
                <a:cs typeface="Times New Roman" panose="02020603050405020304" pitchFamily="18" charset="0"/>
              </a:rPr>
              <a:t>chong</a:t>
            </a:r>
            <a:r>
              <a:rPr lang="en-US" sz="6100" dirty="0" smtClean="0">
                <a:solidFill>
                  <a:srgbClr val="002060"/>
                </a:solidFill>
                <a:latin typeface="Times New Roman" panose="02020603050405020304" pitchFamily="18" charset="0"/>
                <a:cs typeface="Times New Roman" panose="02020603050405020304" pitchFamily="18" charset="0"/>
              </a:rPr>
              <a:t> </a:t>
            </a:r>
            <a:r>
              <a:rPr lang="en-US" sz="6100" dirty="0" err="1" smtClean="0">
                <a:solidFill>
                  <a:srgbClr val="002060"/>
                </a:solidFill>
                <a:latin typeface="Times New Roman" panose="02020603050405020304" pitchFamily="18" charset="0"/>
                <a:cs typeface="Times New Roman" panose="02020603050405020304" pitchFamily="18" charset="0"/>
              </a:rPr>
              <a:t>chóng</a:t>
            </a:r>
            <a:r>
              <a:rPr lang="en-US" sz="6100" dirty="0" smtClean="0">
                <a:solidFill>
                  <a:srgbClr val="002060"/>
                </a:solidFill>
                <a:latin typeface="Times New Roman" panose="02020603050405020304" pitchFamily="18" charset="0"/>
                <a:cs typeface="Times New Roman" panose="02020603050405020304" pitchFamily="18" charset="0"/>
              </a:rPr>
              <a:t> </a:t>
            </a:r>
            <a:r>
              <a:rPr lang="en-US" sz="6100" dirty="0" err="1" smtClean="0">
                <a:solidFill>
                  <a:srgbClr val="002060"/>
                </a:solidFill>
                <a:latin typeface="Times New Roman" panose="02020603050405020304" pitchFamily="18" charset="0"/>
                <a:cs typeface="Times New Roman" panose="02020603050405020304" pitchFamily="18" charset="0"/>
              </a:rPr>
              <a:t>theo</a:t>
            </a:r>
            <a:r>
              <a:rPr lang="en-US" sz="6100" dirty="0" smtClean="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các</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tiêu</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chí</a:t>
            </a:r>
            <a:r>
              <a:rPr lang="en-US" sz="6100" dirty="0">
                <a:solidFill>
                  <a:srgbClr val="002060"/>
                </a:solidFill>
                <a:latin typeface="Times New Roman" panose="02020603050405020304" pitchFamily="18" charset="0"/>
                <a:cs typeface="Times New Roman" panose="02020603050405020304" pitchFamily="18" charset="0"/>
              </a:rPr>
              <a:t> </a:t>
            </a:r>
            <a:r>
              <a:rPr lang="en-US" sz="6100" dirty="0" err="1">
                <a:solidFill>
                  <a:srgbClr val="002060"/>
                </a:solidFill>
                <a:latin typeface="Times New Roman" panose="02020603050405020304" pitchFamily="18" charset="0"/>
                <a:cs typeface="Times New Roman" panose="02020603050405020304" pitchFamily="18" charset="0"/>
              </a:rPr>
              <a:t>sau</a:t>
            </a:r>
            <a:r>
              <a:rPr lang="en-US" sz="6100" dirty="0">
                <a:solidFill>
                  <a:srgbClr val="002060"/>
                </a:solidFill>
                <a:latin typeface="Times New Roman" panose="02020603050405020304" pitchFamily="18" charset="0"/>
                <a:cs typeface="Times New Roman" panose="02020603050405020304" pitchFamily="18" charset="0"/>
              </a:rPr>
              <a:t>:</a:t>
            </a:r>
            <a:r>
              <a:rPr lang="en-US" sz="6100" b="1" dirty="0">
                <a:solidFill>
                  <a:srgbClr val="002060"/>
                </a:solidFill>
                <a:latin typeface="Times New Roman" panose="02020603050405020304" pitchFamily="18" charset="0"/>
                <a:cs typeface="Times New Roman" panose="02020603050405020304" pitchFamily="18" charset="0"/>
              </a:rPr>
              <a:t> </a:t>
            </a:r>
            <a:endParaRPr lang="en-US" sz="61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rPr>
              <a:t/>
            </a:r>
            <a:br>
              <a:rPr lang="en-US" dirty="0">
                <a:solidFill>
                  <a:srgbClr val="002060"/>
                </a:solidFill>
              </a:rPr>
            </a:br>
            <a:endParaRPr lang="en-US" dirty="0">
              <a:solidFill>
                <a:srgbClr val="002060"/>
              </a:solidFill>
            </a:endParaRPr>
          </a:p>
        </p:txBody>
      </p:sp>
    </p:spTree>
    <p:extLst>
      <p:ext uri="{BB962C8B-B14F-4D97-AF65-F5344CB8AC3E}">
        <p14:creationId xmlns="" xmlns:p14="http://schemas.microsoft.com/office/powerpoint/2010/main" val="14322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05096" y="2047799"/>
            <a:ext cx="2863669" cy="346249"/>
          </a:xfrm>
          <a:prstGeom prst="rect">
            <a:avLst/>
          </a:prstGeom>
          <a:noFill/>
        </p:spPr>
        <p:txBody>
          <a:bodyPr wrap="square" lIns="68580" tIns="34290" rIns="68580" bIns="34290" rtlCol="0">
            <a:spAutoFit/>
          </a:bodyPr>
          <a:lstStyle/>
          <a:p>
            <a:pPr algn="ctr" defTabSz="685800">
              <a:defRPr/>
            </a:pPr>
            <a:r>
              <a:rPr lang="vi-VN" altLang="zh-CN" sz="1800" dirty="0">
                <a:solidFill>
                  <a:srgbClr val="7030A0"/>
                </a:solidFill>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286266" y="2500784"/>
            <a:ext cx="3716507" cy="392415"/>
          </a:xfrm>
          <a:prstGeom prst="rect">
            <a:avLst/>
          </a:prstGeom>
          <a:noFill/>
        </p:spPr>
        <p:txBody>
          <a:bodyPr wrap="square" lIns="68580" tIns="34290" rIns="68580" bIns="34290" rtlCol="0">
            <a:spAutoFit/>
          </a:bodyPr>
          <a:lstStyle/>
          <a:p>
            <a:pPr marL="342900" indent="-342900" defTabSz="685800">
              <a:buFont typeface="Arial" panose="020B0604020202020204" pitchFamily="34" charset="0"/>
              <a:buChar char="•"/>
              <a:defRPr/>
            </a:pPr>
            <a:r>
              <a:rPr lang="vi-VN" sz="2100" dirty="0">
                <a:solidFill>
                  <a:srgbClr val="00B050"/>
                </a:solidFill>
                <a:latin typeface="Roboto" panose="02000000000000000000" pitchFamily="2" charset="0"/>
                <a:ea typeface="Roboto" panose="02000000000000000000" pitchFamily="2" charset="0"/>
                <a:cs typeface="Roboto" panose="02000000000000000000" pitchFamily="2" charset="0"/>
              </a:rPr>
              <a:t>Khi có gió cánh quay đều</a:t>
            </a:r>
            <a:r>
              <a:rPr lang="en-US" sz="2100" dirty="0">
                <a:solidFill>
                  <a:srgbClr val="00B050"/>
                </a:solidFill>
                <a:latin typeface="Roboto" panose="02000000000000000000" pitchFamily="2" charset="0"/>
                <a:ea typeface="Roboto" panose="02000000000000000000" pitchFamily="2" charset="0"/>
                <a:cs typeface="Roboto" panose="02000000000000000000" pitchFamily="2" charset="0"/>
              </a:rPr>
              <a:t>.</a:t>
            </a:r>
            <a:endParaRPr lang="vi-VN" altLang="zh-CN" sz="2700"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327" y="634"/>
            <a:ext cx="1684913" cy="1162775"/>
          </a:xfrm>
          <a:prstGeom prst="rect">
            <a:avLst/>
          </a:prstGeom>
        </p:spPr>
      </p:pic>
      <p:sp>
        <p:nvSpPr>
          <p:cNvPr id="4" name="TextBox 3">
            <a:extLst>
              <a:ext uri="{FF2B5EF4-FFF2-40B4-BE49-F238E27FC236}">
                <a16:creationId xmlns="" xmlns:a16="http://schemas.microsoft.com/office/drawing/2014/main" id="{4B114E6E-527A-623B-F353-E35425A208FD}"/>
              </a:ext>
            </a:extLst>
          </p:cNvPr>
          <p:cNvSpPr txBox="1"/>
          <p:nvPr/>
        </p:nvSpPr>
        <p:spPr>
          <a:xfrm>
            <a:off x="286265" y="2950415"/>
            <a:ext cx="4299808" cy="392415"/>
          </a:xfrm>
          <a:prstGeom prst="rect">
            <a:avLst/>
          </a:prstGeom>
          <a:noFill/>
        </p:spPr>
        <p:txBody>
          <a:bodyPr wrap="square" lIns="68580" tIns="34290" rIns="68580" bIns="34290" rtlCol="0">
            <a:spAutoFit/>
          </a:bodyPr>
          <a:lstStyle/>
          <a:p>
            <a:pPr marL="342900" indent="-342900" defTabSz="685800">
              <a:buFont typeface="Arial" panose="020B0604020202020204" pitchFamily="34" charset="0"/>
              <a:buChar char="•"/>
              <a:defRPr/>
            </a:pPr>
            <a:r>
              <a:rPr lang="vi-VN" sz="2100" dirty="0">
                <a:solidFill>
                  <a:srgbClr val="00B050"/>
                </a:solidFill>
                <a:latin typeface="Roboto" panose="02000000000000000000" pitchFamily="2" charset="0"/>
                <a:ea typeface="Roboto" panose="02000000000000000000" pitchFamily="2" charset="0"/>
                <a:cs typeface="Roboto" panose="02000000000000000000" pitchFamily="2" charset="0"/>
              </a:rPr>
              <a:t>Bền, đẹp, sử dụng được lâu dài</a:t>
            </a:r>
            <a:r>
              <a:rPr lang="en-US" sz="2100" dirty="0">
                <a:solidFill>
                  <a:srgbClr val="00B050"/>
                </a:solidFill>
                <a:latin typeface="Roboto" panose="02000000000000000000" pitchFamily="2" charset="0"/>
                <a:ea typeface="Roboto" panose="02000000000000000000" pitchFamily="2" charset="0"/>
                <a:cs typeface="Roboto" panose="02000000000000000000" pitchFamily="2" charset="0"/>
              </a:rPr>
              <a:t>.</a:t>
            </a:r>
            <a:endParaRPr lang="vi-VN" sz="2100" dirty="0">
              <a:solidFill>
                <a:srgbClr val="00B050"/>
              </a:solidFill>
              <a:latin typeface="Arial" panose="020B0604020202020204" pitchFamily="34" charset="0"/>
            </a:endParaRPr>
          </a:p>
        </p:txBody>
      </p:sp>
      <p:sp>
        <p:nvSpPr>
          <p:cNvPr id="9" name="TextBox 8"/>
          <p:cNvSpPr txBox="1"/>
          <p:nvPr/>
        </p:nvSpPr>
        <p:spPr>
          <a:xfrm>
            <a:off x="2263832" y="405504"/>
            <a:ext cx="5946718" cy="931024"/>
          </a:xfrm>
          <a:prstGeom prst="rect">
            <a:avLst/>
          </a:prstGeom>
          <a:noFill/>
        </p:spPr>
        <p:txBody>
          <a:bodyPr wrap="square" lIns="68580" tIns="34290" rIns="68580" bIns="34290" rtlCol="0">
            <a:spAutoFit/>
          </a:bodyPr>
          <a:lstStyle/>
          <a:p>
            <a:pPr algn="ctr" defTabSz="685800">
              <a:defRPr/>
            </a:pPr>
            <a:r>
              <a:rPr lang="vi-VN" sz="2800" dirty="0">
                <a:solidFill>
                  <a:srgbClr val="002060"/>
                </a:solidFill>
                <a:latin typeface="Roboto" panose="02000000000000000000" pitchFamily="2" charset="0"/>
                <a:ea typeface="Roboto" panose="02000000000000000000" pitchFamily="2" charset="0"/>
              </a:rPr>
              <a:t>Thảo luận và chia sẻ ý tưởng</a:t>
            </a:r>
            <a:r>
              <a:rPr lang="en-US" sz="2800" dirty="0">
                <a:solidFill>
                  <a:srgbClr val="002060"/>
                </a:solidFill>
                <a:latin typeface="Roboto" panose="02000000000000000000" pitchFamily="2" charset="0"/>
                <a:ea typeface="Roboto" panose="02000000000000000000" pitchFamily="2" charset="0"/>
              </a:rPr>
              <a:t> </a:t>
            </a:r>
            <a:r>
              <a:rPr lang="en-US" sz="2800" dirty="0" err="1">
                <a:solidFill>
                  <a:srgbClr val="002060"/>
                </a:solidFill>
                <a:latin typeface="Roboto" panose="02000000000000000000" pitchFamily="2" charset="0"/>
                <a:ea typeface="Roboto" panose="02000000000000000000" pitchFamily="2" charset="0"/>
              </a:rPr>
              <a:t>làm</a:t>
            </a:r>
            <a:r>
              <a:rPr lang="en-US" sz="2800" dirty="0">
                <a:solidFill>
                  <a:srgbClr val="002060"/>
                </a:solidFill>
                <a:latin typeface="Roboto" panose="02000000000000000000" pitchFamily="2" charset="0"/>
                <a:ea typeface="Roboto" panose="02000000000000000000" pitchFamily="2" charset="0"/>
              </a:rPr>
              <a:t> </a:t>
            </a:r>
            <a:r>
              <a:rPr lang="en-US" sz="2800" dirty="0" err="1">
                <a:solidFill>
                  <a:srgbClr val="002060"/>
                </a:solidFill>
                <a:latin typeface="Roboto" panose="02000000000000000000" pitchFamily="2" charset="0"/>
                <a:ea typeface="Roboto" panose="02000000000000000000" pitchFamily="2" charset="0"/>
              </a:rPr>
              <a:t>chong</a:t>
            </a:r>
            <a:r>
              <a:rPr lang="en-US" sz="2800" dirty="0">
                <a:solidFill>
                  <a:srgbClr val="002060"/>
                </a:solidFill>
                <a:latin typeface="Roboto" panose="02000000000000000000" pitchFamily="2" charset="0"/>
                <a:ea typeface="Roboto" panose="02000000000000000000" pitchFamily="2" charset="0"/>
              </a:rPr>
              <a:t> </a:t>
            </a:r>
            <a:r>
              <a:rPr lang="en-US" sz="2800" dirty="0" err="1" smtClean="0">
                <a:solidFill>
                  <a:srgbClr val="002060"/>
                </a:solidFill>
                <a:latin typeface="Roboto" panose="02000000000000000000" pitchFamily="2" charset="0"/>
                <a:ea typeface="Roboto" panose="02000000000000000000" pitchFamily="2" charset="0"/>
              </a:rPr>
              <a:t>chóng</a:t>
            </a:r>
            <a:r>
              <a:rPr lang="en-US" sz="2800" dirty="0" smtClean="0">
                <a:solidFill>
                  <a:srgbClr val="002060"/>
                </a:solidFill>
                <a:latin typeface="Roboto" panose="02000000000000000000" pitchFamily="2" charset="0"/>
                <a:ea typeface="Roboto" panose="02000000000000000000" pitchFamily="2" charset="0"/>
              </a:rPr>
              <a:t> </a:t>
            </a:r>
            <a:r>
              <a:rPr lang="en-US" sz="2800" dirty="0" err="1" smtClean="0">
                <a:solidFill>
                  <a:srgbClr val="002060"/>
                </a:solidFill>
                <a:latin typeface="Roboto" panose="02000000000000000000" pitchFamily="2" charset="0"/>
                <a:ea typeface="Roboto" panose="02000000000000000000" pitchFamily="2" charset="0"/>
              </a:rPr>
              <a:t>theo</a:t>
            </a:r>
            <a:r>
              <a:rPr lang="en-US" sz="2800" dirty="0" smtClean="0">
                <a:solidFill>
                  <a:srgbClr val="002060"/>
                </a:solidFill>
                <a:latin typeface="Roboto" panose="02000000000000000000" pitchFamily="2" charset="0"/>
                <a:ea typeface="Roboto" panose="02000000000000000000" pitchFamily="2" charset="0"/>
              </a:rPr>
              <a:t> </a:t>
            </a:r>
            <a:r>
              <a:rPr lang="en-US" sz="2800" dirty="0" err="1" smtClean="0">
                <a:solidFill>
                  <a:srgbClr val="002060"/>
                </a:solidFill>
                <a:latin typeface="Roboto" panose="02000000000000000000" pitchFamily="2" charset="0"/>
                <a:ea typeface="Roboto" panose="02000000000000000000" pitchFamily="2" charset="0"/>
              </a:rPr>
              <a:t>các</a:t>
            </a:r>
            <a:r>
              <a:rPr lang="en-US" sz="2800" dirty="0" smtClean="0">
                <a:solidFill>
                  <a:srgbClr val="002060"/>
                </a:solidFill>
                <a:latin typeface="Roboto" panose="02000000000000000000" pitchFamily="2" charset="0"/>
                <a:ea typeface="Roboto" panose="02000000000000000000" pitchFamily="2" charset="0"/>
              </a:rPr>
              <a:t> </a:t>
            </a:r>
            <a:r>
              <a:rPr lang="en-US" sz="2800" dirty="0" err="1" smtClean="0">
                <a:solidFill>
                  <a:srgbClr val="002060"/>
                </a:solidFill>
                <a:latin typeface="Roboto" panose="02000000000000000000" pitchFamily="2" charset="0"/>
                <a:ea typeface="Roboto" panose="02000000000000000000" pitchFamily="2" charset="0"/>
              </a:rPr>
              <a:t>tiêu</a:t>
            </a:r>
            <a:r>
              <a:rPr lang="en-US" sz="2800" dirty="0" smtClean="0">
                <a:solidFill>
                  <a:srgbClr val="002060"/>
                </a:solidFill>
                <a:latin typeface="Roboto" panose="02000000000000000000" pitchFamily="2" charset="0"/>
                <a:ea typeface="Roboto" panose="02000000000000000000" pitchFamily="2" charset="0"/>
              </a:rPr>
              <a:t> </a:t>
            </a:r>
            <a:r>
              <a:rPr lang="en-US" sz="2800" dirty="0" err="1" smtClean="0">
                <a:solidFill>
                  <a:srgbClr val="002060"/>
                </a:solidFill>
                <a:latin typeface="Roboto" panose="02000000000000000000" pitchFamily="2" charset="0"/>
                <a:ea typeface="Roboto" panose="02000000000000000000" pitchFamily="2" charset="0"/>
              </a:rPr>
              <a:t>chí</a:t>
            </a:r>
            <a:r>
              <a:rPr lang="en-US" sz="2800" dirty="0" smtClean="0">
                <a:solidFill>
                  <a:srgbClr val="002060"/>
                </a:solidFill>
                <a:latin typeface="Roboto" panose="02000000000000000000" pitchFamily="2" charset="0"/>
                <a:ea typeface="Roboto" panose="02000000000000000000" pitchFamily="2" charset="0"/>
              </a:rPr>
              <a:t>:</a:t>
            </a:r>
            <a:endParaRPr lang="vi-VN" sz="2800" dirty="0">
              <a:solidFill>
                <a:srgbClr val="002060"/>
              </a:solidFill>
              <a:latin typeface="Roboto" panose="02000000000000000000" pitchFamily="2" charset="0"/>
              <a:ea typeface="Roboto" panose="02000000000000000000" pitchFamily="2"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b="16691"/>
          <a:stretch/>
        </p:blipFill>
        <p:spPr>
          <a:xfrm>
            <a:off x="449237" y="3662203"/>
            <a:ext cx="1095008" cy="94701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xmlns="" val="0"/>
              </a:ext>
            </a:extLst>
          </a:blip>
          <a:srcRect b="13907"/>
          <a:stretch/>
        </p:blipFill>
        <p:spPr>
          <a:xfrm>
            <a:off x="2365760" y="3400047"/>
            <a:ext cx="1474892" cy="1446127"/>
          </a:xfrm>
          <a:prstGeom prst="rect">
            <a:avLst/>
          </a:prstGeom>
        </p:spPr>
      </p:pic>
      <p:grpSp>
        <p:nvGrpSpPr>
          <p:cNvPr id="3" name="Group 2"/>
          <p:cNvGrpSpPr/>
          <p:nvPr/>
        </p:nvGrpSpPr>
        <p:grpSpPr>
          <a:xfrm>
            <a:off x="5575238" y="1559737"/>
            <a:ext cx="3324075" cy="2666924"/>
            <a:chOff x="7449908" y="1853621"/>
            <a:chExt cx="4432100" cy="3555898"/>
          </a:xfrm>
        </p:grpSpPr>
        <p:pic>
          <p:nvPicPr>
            <p:cNvPr id="3078" name="Picture 6">
              <a:extLst>
                <a:ext uri="{FF2B5EF4-FFF2-40B4-BE49-F238E27FC236}">
                  <a16:creationId xmlns="" xmlns:a16="http://schemas.microsoft.com/office/drawing/2014/main" id="{9E4A72B8-FE22-3E60-E321-D22CC75C52C6}"/>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8845" t="6393" r="13602"/>
            <a:stretch/>
          </p:blipFill>
          <p:spPr bwMode="auto">
            <a:xfrm>
              <a:off x="7449908" y="2066021"/>
              <a:ext cx="4432100" cy="334349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8697433" y="1853621"/>
              <a:ext cx="818452" cy="563526"/>
            </a:xfrm>
            <a:prstGeom prst="roundRect">
              <a:avLst>
                <a:gd name="adj" fmla="val 43082"/>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7310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500"/>
                                        <p:tgtEl>
                                          <p:spTgt spid="11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8" presetClass="emph" presetSubtype="0" repeatCount="indefinite" fill="hold" nodeType="withEffect">
                                  <p:stCondLst>
                                    <p:cond delay="0"/>
                                  </p:stCondLst>
                                  <p:childTnLst>
                                    <p:animRot by="21600000">
                                      <p:cBhvr>
                                        <p:cTn id="32" dur="2000" fill="hold"/>
                                        <p:tgtEl>
                                          <p:spTgt spid="12"/>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3" name="Tiêu đề 1">
            <a:extLst>
              <a:ext uri="{FF2B5EF4-FFF2-40B4-BE49-F238E27FC236}">
                <a16:creationId xmlns="" xmlns:a16="http://schemas.microsoft.com/office/drawing/2014/main" id="{DADF07B9-219F-4D83-B6ED-D07B132A6EED}"/>
              </a:ext>
            </a:extLst>
          </p:cNvPr>
          <p:cNvSpPr txBox="1">
            <a:spLocks/>
          </p:cNvSpPr>
          <p:nvPr/>
        </p:nvSpPr>
        <p:spPr>
          <a:xfrm>
            <a:off x="381000" y="662145"/>
            <a:ext cx="8610600" cy="994172"/>
          </a:xfrm>
          <a:prstGeom prst="rect">
            <a:avLst/>
          </a:prstGeom>
        </p:spPr>
        <p:txBody>
          <a:bodyPr>
            <a:normAutofit fontScale="9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300" b="1" kern="0" dirty="0" err="1">
                <a:solidFill>
                  <a:srgbClr val="A162D0"/>
                </a:solidFill>
                <a:latin typeface="Times New Roman" panose="02020603050405020304" pitchFamily="18" charset="0"/>
                <a:cs typeface="Times New Roman" panose="02020603050405020304" pitchFamily="18" charset="0"/>
              </a:rPr>
              <a:t>Hoạt</a:t>
            </a:r>
            <a:r>
              <a:rPr lang="en-US" sz="3300" b="1" kern="0" dirty="0">
                <a:solidFill>
                  <a:srgbClr val="A162D0"/>
                </a:solidFill>
                <a:latin typeface="Times New Roman" panose="02020603050405020304" pitchFamily="18" charset="0"/>
                <a:cs typeface="Times New Roman" panose="02020603050405020304" pitchFamily="18" charset="0"/>
              </a:rPr>
              <a:t> </a:t>
            </a:r>
            <a:r>
              <a:rPr lang="en-US" sz="3300" b="1" kern="0" dirty="0" err="1">
                <a:solidFill>
                  <a:srgbClr val="A162D0"/>
                </a:solidFill>
                <a:latin typeface="Times New Roman" panose="02020603050405020304" pitchFamily="18" charset="0"/>
                <a:cs typeface="Times New Roman" panose="02020603050405020304" pitchFamily="18" charset="0"/>
              </a:rPr>
              <a:t>động</a:t>
            </a:r>
            <a:r>
              <a:rPr lang="en-US" sz="3300" b="1" kern="0" dirty="0">
                <a:solidFill>
                  <a:srgbClr val="A162D0"/>
                </a:solidFill>
                <a:latin typeface="Times New Roman" panose="02020603050405020304" pitchFamily="18" charset="0"/>
                <a:cs typeface="Times New Roman" panose="02020603050405020304" pitchFamily="18" charset="0"/>
              </a:rPr>
              <a:t> </a:t>
            </a:r>
            <a:r>
              <a:rPr lang="en-US" sz="3300" b="1" kern="0" dirty="0" smtClean="0">
                <a:solidFill>
                  <a:srgbClr val="A162D0"/>
                </a:solidFill>
                <a:latin typeface="Times New Roman" panose="02020603050405020304" pitchFamily="18" charset="0"/>
                <a:cs typeface="Times New Roman" panose="02020603050405020304" pitchFamily="18" charset="0"/>
              </a:rPr>
              <a:t>2: </a:t>
            </a:r>
            <a:r>
              <a:rPr lang="en-US" sz="3300" b="1" kern="0" dirty="0" err="1">
                <a:solidFill>
                  <a:srgbClr val="FF0000"/>
                </a:solidFill>
                <a:latin typeface="Times New Roman" panose="02020603050405020304" pitchFamily="18" charset="0"/>
                <a:cs typeface="Times New Roman" panose="02020603050405020304" pitchFamily="18" charset="0"/>
              </a:rPr>
              <a:t>Đề</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a:solidFill>
                  <a:srgbClr val="FF0000"/>
                </a:solidFill>
                <a:latin typeface="Times New Roman" panose="02020603050405020304" pitchFamily="18" charset="0"/>
                <a:cs typeface="Times New Roman" panose="02020603050405020304" pitchFamily="18" charset="0"/>
              </a:rPr>
              <a:t>xuất</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a:solidFill>
                  <a:srgbClr val="FF0000"/>
                </a:solidFill>
                <a:latin typeface="Times New Roman" panose="02020603050405020304" pitchFamily="18" charset="0"/>
                <a:cs typeface="Times New Roman" panose="02020603050405020304" pitchFamily="18" charset="0"/>
              </a:rPr>
              <a:t>và</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a:solidFill>
                  <a:srgbClr val="FF0000"/>
                </a:solidFill>
                <a:latin typeface="Times New Roman" panose="02020603050405020304" pitchFamily="18" charset="0"/>
                <a:cs typeface="Times New Roman" panose="02020603050405020304" pitchFamily="18" charset="0"/>
              </a:rPr>
              <a:t>lựa</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a:solidFill>
                  <a:srgbClr val="FF0000"/>
                </a:solidFill>
                <a:latin typeface="Times New Roman" panose="02020603050405020304" pitchFamily="18" charset="0"/>
                <a:cs typeface="Times New Roman" panose="02020603050405020304" pitchFamily="18" charset="0"/>
              </a:rPr>
              <a:t>chọn</a:t>
            </a:r>
            <a:r>
              <a:rPr lang="en-US" sz="3300" b="1" kern="0" dirty="0">
                <a:solidFill>
                  <a:srgbClr val="FF0000"/>
                </a:solidFill>
                <a:latin typeface="Times New Roman" panose="02020603050405020304" pitchFamily="18" charset="0"/>
                <a:cs typeface="Times New Roman" panose="02020603050405020304" pitchFamily="18" charset="0"/>
              </a:rPr>
              <a:t> ý </a:t>
            </a:r>
            <a:r>
              <a:rPr lang="en-US" sz="3300" b="1" kern="0" dirty="0" err="1">
                <a:solidFill>
                  <a:srgbClr val="FF0000"/>
                </a:solidFill>
                <a:latin typeface="Times New Roman" panose="02020603050405020304" pitchFamily="18" charset="0"/>
                <a:cs typeface="Times New Roman" panose="02020603050405020304" pitchFamily="18" charset="0"/>
              </a:rPr>
              <a:t>tưởng</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a:solidFill>
                  <a:srgbClr val="FF0000"/>
                </a:solidFill>
                <a:latin typeface="Times New Roman" panose="02020603050405020304" pitchFamily="18" charset="0"/>
                <a:cs typeface="Times New Roman" panose="02020603050405020304" pitchFamily="18" charset="0"/>
              </a:rPr>
              <a:t>cách</a:t>
            </a:r>
            <a:r>
              <a:rPr lang="en-US" sz="3300" b="1" kern="0" dirty="0">
                <a:solidFill>
                  <a:srgbClr val="FF0000"/>
                </a:solidFill>
                <a:latin typeface="Times New Roman" panose="02020603050405020304" pitchFamily="18" charset="0"/>
                <a:cs typeface="Times New Roman" panose="02020603050405020304" pitchFamily="18" charset="0"/>
              </a:rPr>
              <a:t> </a:t>
            </a:r>
            <a:r>
              <a:rPr lang="en-US" sz="3300" b="1" kern="0" dirty="0" err="1" smtClean="0">
                <a:solidFill>
                  <a:srgbClr val="FF0000"/>
                </a:solidFill>
                <a:latin typeface="Times New Roman" panose="02020603050405020304" pitchFamily="18" charset="0"/>
                <a:cs typeface="Times New Roman" panose="02020603050405020304" pitchFamily="18" charset="0"/>
              </a:rPr>
              <a:t>làm</a:t>
            </a:r>
            <a:r>
              <a:rPr lang="en-US" sz="3300" b="1" kern="0" dirty="0" smtClean="0">
                <a:solidFill>
                  <a:srgbClr val="FF0000"/>
                </a:solidFill>
                <a:latin typeface="Times New Roman" panose="02020603050405020304" pitchFamily="18" charset="0"/>
                <a:cs typeface="Times New Roman" panose="02020603050405020304" pitchFamily="18" charset="0"/>
              </a:rPr>
              <a:t> </a:t>
            </a:r>
            <a:r>
              <a:rPr lang="en-US" sz="3300" b="1" kern="0" dirty="0" err="1" smtClean="0">
                <a:solidFill>
                  <a:srgbClr val="FF0000"/>
                </a:solidFill>
                <a:latin typeface="Times New Roman" panose="02020603050405020304" pitchFamily="18" charset="0"/>
                <a:cs typeface="Times New Roman" panose="02020603050405020304" pitchFamily="18" charset="0"/>
              </a:rPr>
              <a:t>một</a:t>
            </a:r>
            <a:r>
              <a:rPr lang="en-US" sz="3300" b="1" kern="0" dirty="0" smtClean="0">
                <a:solidFill>
                  <a:srgbClr val="FF0000"/>
                </a:solidFill>
                <a:latin typeface="Times New Roman" panose="02020603050405020304" pitchFamily="18" charset="0"/>
                <a:cs typeface="Times New Roman" panose="02020603050405020304" pitchFamily="18" charset="0"/>
              </a:rPr>
              <a:t> </a:t>
            </a:r>
            <a:r>
              <a:rPr lang="en-US" sz="3300" b="1" kern="0" dirty="0" err="1" smtClean="0">
                <a:solidFill>
                  <a:srgbClr val="FF0000"/>
                </a:solidFill>
                <a:latin typeface="Times New Roman" panose="02020603050405020304" pitchFamily="18" charset="0"/>
                <a:cs typeface="Times New Roman" panose="02020603050405020304" pitchFamily="18" charset="0"/>
              </a:rPr>
              <a:t>chiếc</a:t>
            </a:r>
            <a:r>
              <a:rPr lang="en-US" sz="3300" b="1" kern="0" dirty="0" smtClean="0">
                <a:solidFill>
                  <a:srgbClr val="FF0000"/>
                </a:solidFill>
                <a:latin typeface="Times New Roman" panose="02020603050405020304" pitchFamily="18" charset="0"/>
                <a:cs typeface="Times New Roman" panose="02020603050405020304" pitchFamily="18" charset="0"/>
              </a:rPr>
              <a:t> </a:t>
            </a:r>
            <a:r>
              <a:rPr lang="en-US" sz="3300" b="1" kern="0" dirty="0" err="1" smtClean="0">
                <a:solidFill>
                  <a:srgbClr val="FF0000"/>
                </a:solidFill>
                <a:latin typeface="Times New Roman" panose="02020603050405020304" pitchFamily="18" charset="0"/>
                <a:cs typeface="Times New Roman" panose="02020603050405020304" pitchFamily="18" charset="0"/>
              </a:rPr>
              <a:t>chong</a:t>
            </a:r>
            <a:r>
              <a:rPr lang="en-US" sz="3300" b="1" kern="0" dirty="0" smtClean="0">
                <a:solidFill>
                  <a:srgbClr val="FF0000"/>
                </a:solidFill>
                <a:latin typeface="Times New Roman" panose="02020603050405020304" pitchFamily="18" charset="0"/>
                <a:cs typeface="Times New Roman" panose="02020603050405020304" pitchFamily="18" charset="0"/>
              </a:rPr>
              <a:t> </a:t>
            </a:r>
            <a:r>
              <a:rPr lang="en-US" sz="3300" b="1" kern="0" dirty="0" err="1" smtClean="0">
                <a:solidFill>
                  <a:srgbClr val="FF0000"/>
                </a:solidFill>
                <a:latin typeface="Times New Roman" panose="02020603050405020304" pitchFamily="18" charset="0"/>
                <a:cs typeface="Times New Roman" panose="02020603050405020304" pitchFamily="18" charset="0"/>
              </a:rPr>
              <a:t>chóng</a:t>
            </a:r>
            <a:r>
              <a:rPr lang="en-US" sz="3300" b="1" kern="0" dirty="0" smtClean="0">
                <a:solidFill>
                  <a:srgbClr val="FF0000"/>
                </a:solidFill>
                <a:latin typeface="Times New Roman" panose="02020603050405020304" pitchFamily="18" charset="0"/>
                <a:cs typeface="Times New Roman" panose="02020603050405020304" pitchFamily="18" charset="0"/>
              </a:rPr>
              <a:t>. </a:t>
            </a:r>
            <a:r>
              <a:rPr lang="en-US" kern="0" dirty="0"/>
              <a:t/>
            </a:r>
            <a:br>
              <a:rPr lang="en-US" kern="0" dirty="0"/>
            </a:br>
            <a:endParaRPr lang="en-US" kern="0" dirty="0"/>
          </a:p>
        </p:txBody>
      </p:sp>
      <p:sp>
        <p:nvSpPr>
          <p:cNvPr id="5" name="Tiêu đề 1">
            <a:extLst>
              <a:ext uri="{FF2B5EF4-FFF2-40B4-BE49-F238E27FC236}">
                <a16:creationId xmlns="" xmlns:a16="http://schemas.microsoft.com/office/drawing/2014/main" id="{BE2EA298-2099-4D3C-AD8C-B1003EE9D319}"/>
              </a:ext>
            </a:extLst>
          </p:cNvPr>
          <p:cNvSpPr txBox="1">
            <a:spLocks/>
          </p:cNvSpPr>
          <p:nvPr/>
        </p:nvSpPr>
        <p:spPr>
          <a:xfrm>
            <a:off x="367850" y="1482132"/>
            <a:ext cx="8776150" cy="295322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a:lstStyle>
          <a:p>
            <a:r>
              <a:rPr lang="en-US" sz="12800" b="1" dirty="0" smtClean="0">
                <a:solidFill>
                  <a:srgbClr val="060718"/>
                </a:solidFill>
                <a:latin typeface="Times New Roman" panose="02020603050405020304" pitchFamily="18" charset="0"/>
                <a:cs typeface="Times New Roman" panose="02020603050405020304" pitchFamily="18" charset="0"/>
              </a:rPr>
              <a:t>b</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Lựa</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chọn</a:t>
            </a:r>
            <a:r>
              <a:rPr lang="en-US" sz="12800" b="1" dirty="0">
                <a:solidFill>
                  <a:srgbClr val="060718"/>
                </a:solidFill>
                <a:latin typeface="Times New Roman" panose="02020603050405020304" pitchFamily="18" charset="0"/>
                <a:cs typeface="Times New Roman" panose="02020603050405020304" pitchFamily="18" charset="0"/>
              </a:rPr>
              <a:t> ý </a:t>
            </a:r>
            <a:r>
              <a:rPr lang="en-US" sz="12800" b="1" dirty="0" err="1">
                <a:solidFill>
                  <a:srgbClr val="060718"/>
                </a:solidFill>
                <a:latin typeface="Times New Roman" panose="02020603050405020304" pitchFamily="18" charset="0"/>
                <a:cs typeface="Times New Roman" panose="02020603050405020304" pitchFamily="18" charset="0"/>
              </a:rPr>
              <a:t>tưởng</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và</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đề</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xuất</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cách</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a:solidFill>
                  <a:srgbClr val="060718"/>
                </a:solidFill>
                <a:latin typeface="Times New Roman" panose="02020603050405020304" pitchFamily="18" charset="0"/>
                <a:cs typeface="Times New Roman" panose="02020603050405020304" pitchFamily="18" charset="0"/>
              </a:rPr>
              <a:t>làm</a:t>
            </a:r>
            <a:r>
              <a:rPr lang="en-US" sz="12800" b="1" dirty="0">
                <a:solidFill>
                  <a:srgbClr val="060718"/>
                </a:solidFill>
                <a:latin typeface="Times New Roman" panose="02020603050405020304" pitchFamily="18" charset="0"/>
                <a:cs typeface="Times New Roman" panose="02020603050405020304" pitchFamily="18" charset="0"/>
              </a:rPr>
              <a:t> </a:t>
            </a:r>
            <a:r>
              <a:rPr lang="en-US" sz="12800" b="1" dirty="0" err="1" smtClean="0">
                <a:solidFill>
                  <a:srgbClr val="060718"/>
                </a:solidFill>
                <a:latin typeface="Times New Roman" panose="02020603050405020304" pitchFamily="18" charset="0"/>
                <a:cs typeface="Times New Roman" panose="02020603050405020304" pitchFamily="18" charset="0"/>
              </a:rPr>
              <a:t>chong</a:t>
            </a:r>
            <a:r>
              <a:rPr lang="en-US" sz="12800" b="1" dirty="0" smtClean="0">
                <a:solidFill>
                  <a:srgbClr val="060718"/>
                </a:solidFill>
                <a:latin typeface="Times New Roman" panose="02020603050405020304" pitchFamily="18" charset="0"/>
                <a:cs typeface="Times New Roman" panose="02020603050405020304" pitchFamily="18" charset="0"/>
              </a:rPr>
              <a:t> </a:t>
            </a:r>
            <a:r>
              <a:rPr lang="en-US" sz="12800" b="1" dirty="0" err="1" smtClean="0">
                <a:solidFill>
                  <a:srgbClr val="060718"/>
                </a:solidFill>
                <a:latin typeface="Times New Roman" panose="02020603050405020304" pitchFamily="18" charset="0"/>
                <a:cs typeface="Times New Roman" panose="02020603050405020304" pitchFamily="18" charset="0"/>
              </a:rPr>
              <a:t>chóng</a:t>
            </a:r>
            <a:endParaRPr lang="en-US" sz="12800" b="1" dirty="0">
              <a:solidFill>
                <a:srgbClr val="060718"/>
              </a:solidFill>
              <a:latin typeface="Times New Roman" panose="02020603050405020304" pitchFamily="18" charset="0"/>
              <a:cs typeface="Times New Roman" panose="02020603050405020304" pitchFamily="18" charset="0"/>
            </a:endParaRPr>
          </a:p>
          <a:p>
            <a:pPr>
              <a:lnSpc>
                <a:spcPct val="120000"/>
              </a:lnSpc>
            </a:pPr>
            <a:r>
              <a:rPr lang="en-US" sz="12800" dirty="0">
                <a:solidFill>
                  <a:srgbClr val="060718"/>
                </a:solidFill>
                <a:latin typeface="Times New Roman" panose="02020603050405020304" pitchFamily="18" charset="0"/>
                <a:cs typeface="Times New Roman" panose="02020603050405020304" pitchFamily="18" charset="0"/>
              </a:rPr>
              <a:t>*</a:t>
            </a:r>
            <a:r>
              <a:rPr lang="en-US" sz="12800" dirty="0" err="1">
                <a:solidFill>
                  <a:srgbClr val="060718"/>
                </a:solidFill>
                <a:latin typeface="Times New Roman" panose="02020603050405020304" pitchFamily="18" charset="0"/>
                <a:cs typeface="Times New Roman" panose="02020603050405020304" pitchFamily="18" charset="0"/>
              </a:rPr>
              <a:t>Gợi</a:t>
            </a:r>
            <a:r>
              <a:rPr lang="en-US" sz="12800" dirty="0">
                <a:solidFill>
                  <a:srgbClr val="060718"/>
                </a:solidFill>
                <a:latin typeface="Times New Roman" panose="02020603050405020304" pitchFamily="18" charset="0"/>
                <a:cs typeface="Times New Roman" panose="02020603050405020304" pitchFamily="18" charset="0"/>
              </a:rPr>
              <a:t> ý: </a:t>
            </a:r>
          </a:p>
          <a:p>
            <a:pPr>
              <a:lnSpc>
                <a:spcPct val="120000"/>
              </a:lnSpc>
            </a:pPr>
            <a:r>
              <a:rPr lang="en-US" sz="12800" dirty="0" smtClean="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Vật</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liệu</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sử</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dụng</a:t>
            </a:r>
            <a:r>
              <a:rPr lang="en-US" sz="12800" dirty="0">
                <a:solidFill>
                  <a:srgbClr val="060718"/>
                </a:solidFill>
                <a:latin typeface="Times New Roman" panose="02020603050405020304" pitchFamily="18" charset="0"/>
                <a:cs typeface="Times New Roman" panose="02020603050405020304" pitchFamily="18" charset="0"/>
              </a:rPr>
              <a:t>:...</a:t>
            </a:r>
          </a:p>
          <a:p>
            <a:pPr>
              <a:lnSpc>
                <a:spcPct val="120000"/>
              </a:lnSpc>
            </a:pPr>
            <a:r>
              <a:rPr lang="en-US" sz="12800" dirty="0">
                <a:solidFill>
                  <a:srgbClr val="060718"/>
                </a:solidFill>
                <a:latin typeface="Times New Roman" panose="02020603050405020304" pitchFamily="18" charset="0"/>
                <a:cs typeface="Times New Roman" panose="02020603050405020304" pitchFamily="18" charset="0"/>
              </a:rPr>
              <a:t>-</a:t>
            </a:r>
            <a:r>
              <a:rPr lang="en-US" sz="12800" dirty="0" err="1">
                <a:solidFill>
                  <a:srgbClr val="060718"/>
                </a:solidFill>
                <a:latin typeface="Times New Roman" panose="02020603050405020304" pitchFamily="18" charset="0"/>
                <a:cs typeface="Times New Roman" panose="02020603050405020304" pitchFamily="18" charset="0"/>
              </a:rPr>
              <a:t>Mô</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tả</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các</a:t>
            </a:r>
            <a:r>
              <a:rPr lang="en-US" sz="12800" dirty="0" smtClean="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bước</a:t>
            </a:r>
            <a:r>
              <a:rPr lang="en-US" sz="12800" dirty="0" smtClean="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làm</a:t>
            </a:r>
            <a:r>
              <a:rPr lang="en-US" sz="12800" dirty="0" smtClean="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vẽ</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a:solidFill>
                  <a:srgbClr val="060718"/>
                </a:solidFill>
                <a:latin typeface="Times New Roman" panose="02020603050405020304" pitchFamily="18" charset="0"/>
                <a:cs typeface="Times New Roman" panose="02020603050405020304" pitchFamily="18" charset="0"/>
              </a:rPr>
              <a:t>viết</a:t>
            </a:r>
            <a:r>
              <a:rPr lang="en-US" sz="12800" dirty="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chong</a:t>
            </a:r>
            <a:r>
              <a:rPr lang="en-US" sz="12800" dirty="0" smtClean="0">
                <a:solidFill>
                  <a:srgbClr val="060718"/>
                </a:solidFill>
                <a:latin typeface="Times New Roman" panose="02020603050405020304" pitchFamily="18" charset="0"/>
                <a:cs typeface="Times New Roman" panose="02020603050405020304" pitchFamily="18" charset="0"/>
              </a:rPr>
              <a:t> </a:t>
            </a:r>
            <a:r>
              <a:rPr lang="en-US" sz="12800" dirty="0" err="1" smtClean="0">
                <a:solidFill>
                  <a:srgbClr val="060718"/>
                </a:solidFill>
                <a:latin typeface="Times New Roman" panose="02020603050405020304" pitchFamily="18" charset="0"/>
                <a:cs typeface="Times New Roman" panose="02020603050405020304" pitchFamily="18" charset="0"/>
              </a:rPr>
              <a:t>chóng</a:t>
            </a:r>
            <a:r>
              <a:rPr lang="en-US" sz="12800" dirty="0" smtClean="0">
                <a:solidFill>
                  <a:srgbClr val="060718"/>
                </a:solidFill>
                <a:latin typeface="Times New Roman" panose="02020603050405020304" pitchFamily="18" charset="0"/>
                <a:cs typeface="Times New Roman" panose="02020603050405020304" pitchFamily="18" charset="0"/>
              </a:rPr>
              <a:t>.</a:t>
            </a:r>
            <a:endParaRPr lang="en-US" sz="12800" dirty="0">
              <a:solidFill>
                <a:srgbClr val="060718"/>
              </a:solidFill>
              <a:latin typeface="Times New Roman" panose="02020603050405020304" pitchFamily="18" charset="0"/>
              <a:cs typeface="Times New Roman" panose="02020603050405020304" pitchFamily="18" charset="0"/>
            </a:endParaRPr>
          </a:p>
          <a:p>
            <a:pPr>
              <a:lnSpc>
                <a:spcPct val="120000"/>
              </a:lnSpc>
            </a:pPr>
            <a:endParaRPr lang="en-US" sz="6100"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en-US" dirty="0">
                <a:solidFill>
                  <a:srgbClr val="002060"/>
                </a:solidFill>
              </a:rPr>
              <a:t/>
            </a:r>
            <a:br>
              <a:rPr lang="en-US" dirty="0">
                <a:solidFill>
                  <a:srgbClr val="002060"/>
                </a:solidFill>
              </a:rPr>
            </a:br>
            <a:endParaRPr lang="en-US" dirty="0">
              <a:solidFill>
                <a:srgbClr val="002060"/>
              </a:solidFill>
            </a:endParaRPr>
          </a:p>
        </p:txBody>
      </p:sp>
    </p:spTree>
    <p:extLst>
      <p:ext uri="{BB962C8B-B14F-4D97-AF65-F5344CB8AC3E}">
        <p14:creationId xmlns="" xmlns:p14="http://schemas.microsoft.com/office/powerpoint/2010/main" val="33466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6418" y="1638300"/>
            <a:ext cx="8472781" cy="3350773"/>
          </a:xfrm>
          <a:prstGeom prst="roundRect">
            <a:avLst/>
          </a:prstGeom>
          <a:solidFill>
            <a:srgbClr val="F7F7F7"/>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dirty="0">
              <a:solidFill>
                <a:prstClr val="white"/>
              </a:solidFill>
              <a:latin typeface="Calibri" panose="020F0502020204030204"/>
            </a:endParaRPr>
          </a:p>
        </p:txBody>
      </p:sp>
      <p:sp>
        <p:nvSpPr>
          <p:cNvPr id="10" name="TextBox 9"/>
          <p:cNvSpPr txBox="1"/>
          <p:nvPr/>
        </p:nvSpPr>
        <p:spPr>
          <a:xfrm>
            <a:off x="588368" y="1608682"/>
            <a:ext cx="3846696" cy="392415"/>
          </a:xfrm>
          <a:prstGeom prst="rect">
            <a:avLst/>
          </a:prstGeom>
          <a:noFill/>
        </p:spPr>
        <p:txBody>
          <a:bodyPr wrap="square" lIns="68580" tIns="34290" rIns="68580" bIns="34290"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defTabSz="685800">
              <a:defRPr/>
            </a:pPr>
            <a:r>
              <a:rPr lang="en-US" altLang="zh-CN" sz="2100" dirty="0" err="1"/>
              <a:t>Cùng</a:t>
            </a:r>
            <a:r>
              <a:rPr lang="en-US" altLang="zh-CN" sz="2100" dirty="0"/>
              <a:t> </a:t>
            </a:r>
            <a:r>
              <a:rPr lang="en-US" altLang="zh-CN" sz="2100" dirty="0" err="1"/>
              <a:t>vẽ</a:t>
            </a:r>
            <a:r>
              <a:rPr lang="en-US" altLang="zh-CN" sz="2100" dirty="0"/>
              <a:t> ý </a:t>
            </a:r>
            <a:r>
              <a:rPr lang="en-US" altLang="zh-CN" sz="2100" dirty="0" err="1"/>
              <a:t>tưởng</a:t>
            </a:r>
            <a:r>
              <a:rPr lang="en-US" altLang="zh-CN" sz="2100" dirty="0"/>
              <a:t> </a:t>
            </a:r>
            <a:r>
              <a:rPr lang="en-US" altLang="zh-CN" sz="2100" dirty="0" err="1"/>
              <a:t>của</a:t>
            </a:r>
            <a:r>
              <a:rPr lang="en-US" altLang="zh-CN" sz="2100" dirty="0"/>
              <a:t> </a:t>
            </a:r>
            <a:r>
              <a:rPr lang="en-US" altLang="zh-CN" sz="2100" dirty="0" err="1"/>
              <a:t>nhóm</a:t>
            </a:r>
            <a:endParaRPr lang="en-US" altLang="zh-CN" sz="2100" dirty="0"/>
          </a:p>
        </p:txBody>
      </p:sp>
      <p:sp>
        <p:nvSpPr>
          <p:cNvPr id="14" name="TextBox 13"/>
          <p:cNvSpPr txBox="1"/>
          <p:nvPr/>
        </p:nvSpPr>
        <p:spPr>
          <a:xfrm>
            <a:off x="4743450" y="1698236"/>
            <a:ext cx="4000500" cy="3393237"/>
          </a:xfrm>
          <a:prstGeom prst="rect">
            <a:avLst/>
          </a:prstGeom>
          <a:noFill/>
        </p:spPr>
        <p:txBody>
          <a:bodyPr wrap="square" lIns="68580" tIns="34290" rIns="68580" bIns="34290" rtlCol="0">
            <a:spAutoFit/>
          </a:bodyPr>
          <a:lstStyle/>
          <a:p>
            <a:pPr lvl="0">
              <a:defRPr/>
            </a:pPr>
            <a:r>
              <a:rPr lang="vi-VN" altLang="zh-CN" sz="1800" dirty="0">
                <a:solidFill>
                  <a:srgbClr val="002060"/>
                </a:solidFill>
                <a:latin typeface="Roboto" panose="02000000000000000000" pitchFamily="2" charset="0"/>
                <a:ea typeface="Roboto" panose="02000000000000000000" pitchFamily="2" charset="0"/>
              </a:rPr>
              <a:t>1. Nhóm sử dụng vật liệu gì để làm chong chóng?</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2. Mô tả các bước làm chong chóng</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p:txBody>
      </p:sp>
      <p:pic>
        <p:nvPicPr>
          <p:cNvPr id="4" name="Picture 3"/>
          <p:cNvPicPr>
            <a:picLocks noChangeAspect="1"/>
          </p:cNvPicPr>
          <p:nvPr/>
        </p:nvPicPr>
        <p:blipFill>
          <a:blip r:embed="rId3" cstate="print"/>
          <a:stretch>
            <a:fillRect/>
          </a:stretch>
        </p:blipFill>
        <p:spPr>
          <a:xfrm>
            <a:off x="1476001" y="2497774"/>
            <a:ext cx="1897385" cy="1843341"/>
          </a:xfrm>
          <a:prstGeom prst="rect">
            <a:avLst/>
          </a:prstGeom>
        </p:spPr>
      </p:pic>
    </p:spTree>
    <p:extLst>
      <p:ext uri="{BB962C8B-B14F-4D97-AF65-F5344CB8AC3E}">
        <p14:creationId xmlns:p14="http://schemas.microsoft.com/office/powerpoint/2010/main" xmlns="" val="8188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6418" y="1638300"/>
            <a:ext cx="8472781" cy="3350773"/>
          </a:xfrm>
          <a:prstGeom prst="roundRect">
            <a:avLst/>
          </a:prstGeom>
          <a:solidFill>
            <a:srgbClr val="F7F7F7"/>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dirty="0">
              <a:solidFill>
                <a:prstClr val="white"/>
              </a:solidFill>
              <a:latin typeface="Calibri" panose="020F0502020204030204"/>
            </a:endParaRPr>
          </a:p>
        </p:txBody>
      </p:sp>
      <p:sp>
        <p:nvSpPr>
          <p:cNvPr id="10" name="TextBox 9"/>
          <p:cNvSpPr txBox="1"/>
          <p:nvPr/>
        </p:nvSpPr>
        <p:spPr>
          <a:xfrm>
            <a:off x="588368" y="1608682"/>
            <a:ext cx="3846696" cy="392415"/>
          </a:xfrm>
          <a:prstGeom prst="rect">
            <a:avLst/>
          </a:prstGeom>
          <a:noFill/>
        </p:spPr>
        <p:txBody>
          <a:bodyPr wrap="square" lIns="68580" tIns="34290" rIns="68580" bIns="34290"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defTabSz="685800">
              <a:defRPr/>
            </a:pPr>
            <a:r>
              <a:rPr lang="en-US" altLang="zh-CN" sz="2100" dirty="0" err="1"/>
              <a:t>Cùng</a:t>
            </a:r>
            <a:r>
              <a:rPr lang="en-US" altLang="zh-CN" sz="2100" dirty="0"/>
              <a:t> </a:t>
            </a:r>
            <a:r>
              <a:rPr lang="en-US" altLang="zh-CN" sz="2100" dirty="0" err="1"/>
              <a:t>vẽ</a:t>
            </a:r>
            <a:r>
              <a:rPr lang="en-US" altLang="zh-CN" sz="2100" dirty="0"/>
              <a:t> ý </a:t>
            </a:r>
            <a:r>
              <a:rPr lang="en-US" altLang="zh-CN" sz="2100" dirty="0" err="1"/>
              <a:t>tưởng</a:t>
            </a:r>
            <a:r>
              <a:rPr lang="en-US" altLang="zh-CN" sz="2100" dirty="0"/>
              <a:t> </a:t>
            </a:r>
            <a:r>
              <a:rPr lang="en-US" altLang="zh-CN" sz="2100" dirty="0" err="1"/>
              <a:t>của</a:t>
            </a:r>
            <a:r>
              <a:rPr lang="en-US" altLang="zh-CN" sz="2100" dirty="0"/>
              <a:t> </a:t>
            </a:r>
            <a:r>
              <a:rPr lang="en-US" altLang="zh-CN" sz="2100" dirty="0" err="1"/>
              <a:t>nhóm</a:t>
            </a:r>
            <a:endParaRPr lang="en-US" altLang="zh-CN" sz="2100" dirty="0"/>
          </a:p>
        </p:txBody>
      </p:sp>
      <p:sp>
        <p:nvSpPr>
          <p:cNvPr id="14" name="TextBox 13"/>
          <p:cNvSpPr txBox="1"/>
          <p:nvPr/>
        </p:nvSpPr>
        <p:spPr>
          <a:xfrm>
            <a:off x="4743450" y="1698236"/>
            <a:ext cx="4000500" cy="3393237"/>
          </a:xfrm>
          <a:prstGeom prst="rect">
            <a:avLst/>
          </a:prstGeom>
          <a:noFill/>
        </p:spPr>
        <p:txBody>
          <a:bodyPr wrap="square" lIns="68580" tIns="34290" rIns="68580" bIns="34290" rtlCol="0">
            <a:spAutoFit/>
          </a:bodyPr>
          <a:lstStyle/>
          <a:p>
            <a:pPr lvl="0">
              <a:defRPr/>
            </a:pPr>
            <a:r>
              <a:rPr lang="vi-VN" altLang="zh-CN" sz="1800" dirty="0">
                <a:solidFill>
                  <a:srgbClr val="002060"/>
                </a:solidFill>
                <a:latin typeface="Roboto" panose="02000000000000000000" pitchFamily="2" charset="0"/>
                <a:ea typeface="Roboto" panose="02000000000000000000" pitchFamily="2" charset="0"/>
              </a:rPr>
              <a:t>1. Nhóm sử dụng vật liệu gì để làm chong chóng?</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2. Mô tả các bước làm chong chóng</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a:p>
            <a:pPr lvl="0">
              <a:defRPr/>
            </a:pPr>
            <a:r>
              <a:rPr lang="vi-VN" altLang="zh-CN" sz="1800" dirty="0">
                <a:solidFill>
                  <a:srgbClr val="002060"/>
                </a:solidFill>
                <a:latin typeface="Roboto" panose="02000000000000000000" pitchFamily="2" charset="0"/>
                <a:ea typeface="Roboto" panose="02000000000000000000" pitchFamily="2" charset="0"/>
              </a:rPr>
              <a:t>……………………………………………………………</a:t>
            </a:r>
          </a:p>
        </p:txBody>
      </p:sp>
      <p:pic>
        <p:nvPicPr>
          <p:cNvPr id="6" name="5 Minute Countdown Timer with Music For Kids!.mp4">
            <a:hlinkClick r:id="" action="ppaction://media"/>
          </p:cNvPr>
          <p:cNvPicPr>
            <a:picLocks noRot="1" noChangeAspect="1"/>
          </p:cNvPicPr>
          <p:nvPr>
            <a:videoFile r:link="rId1"/>
          </p:nvPr>
        </p:nvPicPr>
        <p:blipFill>
          <a:blip r:embed="rId4" cstate="print"/>
          <a:stretch>
            <a:fillRect/>
          </a:stretch>
        </p:blipFill>
        <p:spPr>
          <a:xfrm>
            <a:off x="6258939" y="268013"/>
            <a:ext cx="2065253" cy="1103587"/>
          </a:xfrm>
          <a:prstGeom prst="rect">
            <a:avLst/>
          </a:prstGeom>
        </p:spPr>
      </p:pic>
    </p:spTree>
    <p:extLst>
      <p:ext uri="{BB962C8B-B14F-4D97-AF65-F5344CB8AC3E}">
        <p14:creationId xmlns:p14="http://schemas.microsoft.com/office/powerpoint/2010/main" xmlns="" val="8188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nh 2.jpg"/>
          <p:cNvPicPr>
            <a:picLocks noChangeAspect="1"/>
          </p:cNvPicPr>
          <p:nvPr/>
        </p:nvPicPr>
        <p:blipFill>
          <a:blip r:embed="rId2" cstate="print"/>
          <a:stretch>
            <a:fillRect/>
          </a:stretch>
        </p:blipFill>
        <p:spPr>
          <a:xfrm>
            <a:off x="0" y="0"/>
            <a:ext cx="9144000" cy="5143500"/>
          </a:xfrm>
          <a:prstGeom prst="rect">
            <a:avLst/>
          </a:prstGeom>
        </p:spPr>
      </p:pic>
      <p:sp>
        <p:nvSpPr>
          <p:cNvPr id="4" name="Rectangle 3"/>
          <p:cNvSpPr/>
          <p:nvPr/>
        </p:nvSpPr>
        <p:spPr>
          <a:xfrm>
            <a:off x="752658" y="544622"/>
            <a:ext cx="7915175" cy="1107996"/>
          </a:xfrm>
          <a:prstGeom prst="rect">
            <a:avLst/>
          </a:prstGeom>
        </p:spPr>
        <p:txBody>
          <a:bodyPr wrap="square">
            <a:spAutoFit/>
          </a:bodyPr>
          <a:lstStyle/>
          <a:p>
            <a:pPr marL="0" marR="0" lvl="0" indent="0" algn="ctr" defTabSz="514350" eaLnBrk="1" fontAlgn="base" latinLnBrk="0" hangingPunct="1">
              <a:lnSpc>
                <a:spcPct val="100000"/>
              </a:lnSpc>
              <a:spcBef>
                <a:spcPct val="0"/>
              </a:spcBef>
              <a:spcAft>
                <a:spcPct val="0"/>
              </a:spcAft>
              <a:buClrTx/>
              <a:buSzTx/>
              <a:buFontTx/>
              <a:buNone/>
              <a:tabLst/>
              <a:defRPr/>
            </a:pPr>
            <a:r>
              <a:rPr kumimoji="0" lang="vi-VN" sz="6600" b="1" i="0" u="none" strike="noStrike" kern="0" cap="none" spc="0" normalizeH="0" baseline="0" noProof="0" dirty="0">
                <a:ln>
                  <a:solidFill>
                    <a:srgbClr val="FFC000"/>
                  </a:solidFill>
                </a:ln>
                <a:solidFill>
                  <a:srgbClr val="0000FF"/>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Chia</a:t>
            </a:r>
            <a:r>
              <a:rPr kumimoji="0" lang="vi-VN" sz="6600" b="1" i="0" u="none" strike="noStrike" kern="0" cap="none" spc="0" normalizeH="0" noProof="0" dirty="0">
                <a:ln>
                  <a:solidFill>
                    <a:srgbClr val="FFC000"/>
                  </a:solidFill>
                </a:ln>
                <a:solidFill>
                  <a:srgbClr val="0000FF"/>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sẻ ý tưởng</a:t>
            </a:r>
            <a:endParaRPr kumimoji="0" lang="en-US" sz="6600" b="1" i="0" u="none" strike="noStrike" kern="0" cap="none" spc="0" normalizeH="0" baseline="0" noProof="0" dirty="0">
              <a:ln>
                <a:solidFill>
                  <a:srgbClr val="FFC000"/>
                </a:solidFill>
              </a:ln>
              <a:solidFill>
                <a:srgbClr val="0000FF"/>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Tree>
    <p:extLst>
      <p:ext uri="{BB962C8B-B14F-4D97-AF65-F5344CB8AC3E}">
        <p14:creationId xmlns="" xmlns:p14="http://schemas.microsoft.com/office/powerpoint/2010/main" val="116174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 xmlns:a16="http://schemas.microsoft.com/office/drawing/2014/main" id="{A378469B-85B8-4900-9E10-7742067C07BA}"/>
              </a:ext>
            </a:extLst>
          </p:cNvPr>
          <p:cNvPicPr>
            <a:picLocks noChangeAspect="1"/>
          </p:cNvPicPr>
          <p:nvPr/>
        </p:nvPicPr>
        <p:blipFill>
          <a:blip r:embed="rId3" cstate="print"/>
          <a:stretch>
            <a:fillRect/>
          </a:stretch>
        </p:blipFill>
        <p:spPr>
          <a:xfrm>
            <a:off x="0" y="1"/>
            <a:ext cx="9144000" cy="5143499"/>
          </a:xfrm>
          <a:prstGeom prst="rect">
            <a:avLst/>
          </a:prstGeom>
        </p:spPr>
      </p:pic>
      <p:sp>
        <p:nvSpPr>
          <p:cNvPr id="2" name="Hình chữ nhật 1">
            <a:extLst>
              <a:ext uri="{FF2B5EF4-FFF2-40B4-BE49-F238E27FC236}">
                <a16:creationId xmlns="" xmlns:a16="http://schemas.microsoft.com/office/drawing/2014/main" id="{1ACAB51A-6D85-489D-9B69-D70064D8F72D}"/>
              </a:ext>
            </a:extLst>
          </p:cNvPr>
          <p:cNvSpPr/>
          <p:nvPr/>
        </p:nvSpPr>
        <p:spPr>
          <a:xfrm>
            <a:off x="76200" y="58815"/>
            <a:ext cx="8915400" cy="1274195"/>
          </a:xfrm>
          <a:prstGeom prst="rect">
            <a:avLst/>
          </a:prstGeom>
        </p:spPr>
        <p:txBody>
          <a:bodyPr wrap="square">
            <a:spAutoFit/>
          </a:bodyPr>
          <a:lstStyle/>
          <a:p>
            <a:pPr algn="ctr">
              <a:lnSpc>
                <a:spcPct val="120000"/>
              </a:lnSpc>
              <a:spcAft>
                <a:spcPts val="0"/>
              </a:spcAft>
            </a:pPr>
            <a:r>
              <a:rPr lang="en-US" sz="3200" b="1" dirty="0" err="1">
                <a:solidFill>
                  <a:srgbClr val="A162D0"/>
                </a:solidFill>
                <a:latin typeface="Times New Roman" panose="02020603050405020304" pitchFamily="18" charset="0"/>
                <a:ea typeface="Times New Roman" panose="02020603050405020304" pitchFamily="18" charset="0"/>
                <a:cs typeface="Arial" panose="020B0604020202020204" pitchFamily="34" charset="0"/>
              </a:rPr>
              <a:t>Hoạt</a:t>
            </a:r>
            <a:r>
              <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a:solidFill>
                  <a:srgbClr val="A162D0"/>
                </a:solidFill>
                <a:latin typeface="Times New Roman" panose="02020603050405020304" pitchFamily="18" charset="0"/>
                <a:ea typeface="Times New Roman" panose="02020603050405020304" pitchFamily="18" charset="0"/>
                <a:cs typeface="Arial" panose="020B0604020202020204" pitchFamily="34" charset="0"/>
              </a:rPr>
              <a:t>động</a:t>
            </a:r>
            <a:r>
              <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smtClean="0">
                <a:solidFill>
                  <a:srgbClr val="A162D0"/>
                </a:solidFill>
                <a:latin typeface="Times New Roman" panose="02020603050405020304" pitchFamily="18" charset="0"/>
                <a:ea typeface="Times New Roman" panose="02020603050405020304" pitchFamily="18" charset="0"/>
                <a:cs typeface="Arial" panose="020B0604020202020204" pitchFamily="34" charset="0"/>
              </a:rPr>
              <a:t>4: </a:t>
            </a:r>
            <a:r>
              <a:rPr lang="en-US" sz="3200" b="1" dirty="0" err="1">
                <a:solidFill>
                  <a:srgbClr val="A162D0"/>
                </a:solidFill>
                <a:latin typeface="Times New Roman" panose="02020603050405020304" pitchFamily="18" charset="0"/>
                <a:ea typeface="Times New Roman" panose="02020603050405020304" pitchFamily="18" charset="0"/>
                <a:cs typeface="Arial" panose="020B0604020202020204" pitchFamily="34" charset="0"/>
              </a:rPr>
              <a:t>Làm</a:t>
            </a:r>
            <a:r>
              <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smtClean="0">
                <a:solidFill>
                  <a:srgbClr val="A162D0"/>
                </a:solidFill>
                <a:latin typeface="Times New Roman" panose="02020603050405020304" pitchFamily="18" charset="0"/>
                <a:ea typeface="Times New Roman" panose="02020603050405020304" pitchFamily="18" charset="0"/>
                <a:cs typeface="Arial" panose="020B0604020202020204" pitchFamily="34" charset="0"/>
              </a:rPr>
              <a:t>chong</a:t>
            </a:r>
            <a:r>
              <a:rPr lang="en-US" sz="3200" b="1" dirty="0" smtClean="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smtClean="0">
                <a:solidFill>
                  <a:srgbClr val="A162D0"/>
                </a:solidFill>
                <a:latin typeface="Times New Roman" panose="02020603050405020304" pitchFamily="18" charset="0"/>
                <a:ea typeface="Times New Roman" panose="02020603050405020304" pitchFamily="18" charset="0"/>
                <a:cs typeface="Arial" panose="020B0604020202020204" pitchFamily="34" charset="0"/>
              </a:rPr>
              <a:t>chóng</a:t>
            </a:r>
            <a:endPar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endParaRPr>
          </a:p>
          <a:p>
            <a:pPr algn="ctr">
              <a:lnSpc>
                <a:spcPct val="120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Chế</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tạo</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mẫu</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thử</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nghiệm</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đánh</a:t>
            </a:r>
            <a:r>
              <a:rPr lang="vi-VN"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giá</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a:t>
            </a:r>
            <a:r>
              <a:rPr lang="vi-VN" sz="3200" b="1" dirty="0">
                <a:latin typeface="Times New Roman" panose="02020603050405020304" pitchFamily="18" charset="0"/>
                <a:ea typeface="Calibri" panose="020F0502020204030204" pitchFamily="34" charset="0"/>
                <a:cs typeface="Arial" panose="020B0604020202020204" pitchFamily="34" charset="0"/>
              </a:rPr>
              <a:t>)</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Hình chữ nhật 2">
            <a:extLst>
              <a:ext uri="{FF2B5EF4-FFF2-40B4-BE49-F238E27FC236}">
                <a16:creationId xmlns="" xmlns:a16="http://schemas.microsoft.com/office/drawing/2014/main" id="{BA6F901B-EC24-4329-A1D2-1F951D4CA361}"/>
              </a:ext>
            </a:extLst>
          </p:cNvPr>
          <p:cNvSpPr/>
          <p:nvPr/>
        </p:nvSpPr>
        <p:spPr>
          <a:xfrm>
            <a:off x="295923" y="1014901"/>
            <a:ext cx="8753383" cy="2357568"/>
          </a:xfrm>
          <a:prstGeom prst="rect">
            <a:avLst/>
          </a:prstGeom>
        </p:spPr>
        <p:txBody>
          <a:bodyPr wrap="square">
            <a:spAutoFit/>
          </a:bodyPr>
          <a:lstStyle/>
          <a:p>
            <a:pPr algn="just">
              <a:spcAft>
                <a:spcPts val="0"/>
              </a:spcAft>
            </a:pPr>
            <a:r>
              <a:rPr lang="vi-VN" sz="32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L</a:t>
            </a:r>
            <a:r>
              <a:rPr lang="vi-VN" sz="32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ưu </a:t>
            </a:r>
            <a:r>
              <a:rPr lang="en-US" sz="32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ý</a:t>
            </a:r>
            <a:r>
              <a:rPr lang="vi-VN" sz="32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60718"/>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Lựa</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chọn</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vật</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liệu</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phù</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hợp</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Times New Roman" panose="02020603050405020304" pitchFamily="18" charset="0"/>
                <a:ea typeface="Calibri" panose="020F0502020204030204" pitchFamily="34" charset="0"/>
                <a:cs typeface="Times New Roman" panose="02020603050405020304" pitchFamily="18" charset="0"/>
              </a:rPr>
              <a:t>với</a:t>
            </a:r>
            <a:r>
              <a:rPr lang="vi-VN" sz="32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ý </a:t>
            </a:r>
            <a:r>
              <a:rPr lang="en-US" sz="3200" dirty="0" err="1">
                <a:solidFill>
                  <a:srgbClr val="060718"/>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60718"/>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60718"/>
                </a:solidFill>
                <a:latin typeface="Times New Roman" panose="02020603050405020304" pitchFamily="18" charset="0"/>
                <a:ea typeface="Calibri" panose="020F0502020204030204" pitchFamily="34" charset="0"/>
                <a:cs typeface="Times New Roman" panose="02020603050405020304" pitchFamily="18" charset="0"/>
              </a:rPr>
              <a:t>xuất</a:t>
            </a:r>
            <a:r>
              <a:rPr lang="vi-VN" sz="32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60718"/>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Đảm</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bảo</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các</a:t>
            </a:r>
            <a:r>
              <a:rPr lang="vi-VN" sz="3200" dirty="0">
                <a:solidFill>
                  <a:srgbClr val="060718"/>
                </a:solidFill>
                <a:latin typeface="+mj-lt"/>
                <a:ea typeface="Calibri" panose="020F0502020204030204" pitchFamily="34" charset="0"/>
                <a:cs typeface="Arial" panose="020B0604020202020204" pitchFamily="34" charset="0"/>
              </a:rPr>
              <a:t> tiêu </a:t>
            </a:r>
            <a:r>
              <a:rPr lang="vi-VN" sz="3200" dirty="0" err="1">
                <a:solidFill>
                  <a:srgbClr val="060718"/>
                </a:solidFill>
                <a:latin typeface="+mj-lt"/>
                <a:ea typeface="Calibri" panose="020F0502020204030204" pitchFamily="34" charset="0"/>
                <a:cs typeface="Arial" panose="020B0604020202020204" pitchFamily="34" charset="0"/>
              </a:rPr>
              <a:t>chí</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của</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sản</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phẩm</a:t>
            </a:r>
            <a:r>
              <a:rPr lang="vi-VN" sz="3200" dirty="0">
                <a:solidFill>
                  <a:srgbClr val="060718"/>
                </a:solidFill>
                <a:latin typeface="+mj-lt"/>
                <a:ea typeface="Calibri" panose="020F0502020204030204" pitchFamily="34" charset="0"/>
                <a:cs typeface="Arial" panose="020B0604020202020204" pitchFamily="34" charset="0"/>
              </a:rPr>
              <a:t>.</a:t>
            </a:r>
            <a:endParaRPr lang="en-US" sz="2800" dirty="0">
              <a:solidFill>
                <a:srgbClr val="060718"/>
              </a:solidFill>
              <a:latin typeface="+mj-lt"/>
              <a:ea typeface="Calibri" panose="020F0502020204030204" pitchFamily="34" charset="0"/>
              <a:cs typeface="Arial" panose="020B0604020202020204" pitchFamily="34" charset="0"/>
            </a:endParaRPr>
          </a:p>
          <a:p>
            <a:pPr algn="just">
              <a:spcAft>
                <a:spcPts val="0"/>
              </a:spcAft>
            </a:pP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Cẩn</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thận</a:t>
            </a:r>
            <a:r>
              <a:rPr lang="vi-VN" sz="3200" dirty="0">
                <a:solidFill>
                  <a:srgbClr val="060718"/>
                </a:solidFill>
                <a:latin typeface="+mj-lt"/>
                <a:ea typeface="Calibri" panose="020F0502020204030204" pitchFamily="34" charset="0"/>
                <a:cs typeface="Arial" panose="020B0604020202020204" pitchFamily="34" charset="0"/>
              </a:rPr>
              <a:t>, an </a:t>
            </a:r>
            <a:r>
              <a:rPr lang="vi-VN" sz="3200" dirty="0" err="1">
                <a:solidFill>
                  <a:srgbClr val="060718"/>
                </a:solidFill>
                <a:latin typeface="+mj-lt"/>
                <a:ea typeface="Calibri" panose="020F0502020204030204" pitchFamily="34" charset="0"/>
                <a:cs typeface="Arial" panose="020B0604020202020204" pitchFamily="34" charset="0"/>
              </a:rPr>
              <a:t>toàn</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giữ</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gìn</a:t>
            </a:r>
            <a:r>
              <a:rPr lang="vi-VN" sz="3200" dirty="0">
                <a:solidFill>
                  <a:srgbClr val="060718"/>
                </a:solidFill>
                <a:latin typeface="+mj-lt"/>
                <a:ea typeface="Calibri" panose="020F0502020204030204" pitchFamily="34" charset="0"/>
                <a:cs typeface="Arial" panose="020B0604020202020204" pitchFamily="34" charset="0"/>
              </a:rPr>
              <a:t> </a:t>
            </a:r>
            <a:r>
              <a:rPr lang="vi-VN" sz="3200" dirty="0" err="1">
                <a:solidFill>
                  <a:srgbClr val="060718"/>
                </a:solidFill>
                <a:latin typeface="+mj-lt"/>
                <a:ea typeface="Calibri" panose="020F0502020204030204" pitchFamily="34" charset="0"/>
                <a:cs typeface="Arial" panose="020B0604020202020204" pitchFamily="34" charset="0"/>
              </a:rPr>
              <a:t>vệ</a:t>
            </a:r>
            <a:r>
              <a:rPr lang="vi-VN" sz="3200" dirty="0">
                <a:solidFill>
                  <a:srgbClr val="060718"/>
                </a:solidFill>
                <a:latin typeface="+mj-lt"/>
                <a:ea typeface="Calibri" panose="020F0502020204030204" pitchFamily="34" charset="0"/>
                <a:cs typeface="Arial" panose="020B0604020202020204" pitchFamily="34" charset="0"/>
              </a:rPr>
              <a:t> sinh, ...</a:t>
            </a:r>
            <a:endParaRPr lang="en-US" sz="2800" dirty="0">
              <a:solidFill>
                <a:srgbClr val="060718"/>
              </a:solidFill>
              <a:latin typeface="+mj-lt"/>
              <a:ea typeface="Calibri" panose="020F0502020204030204" pitchFamily="34" charset="0"/>
              <a:cs typeface="Arial" panose="020B0604020202020204" pitchFamily="34" charset="0"/>
            </a:endParaRPr>
          </a:p>
          <a:p>
            <a:pPr algn="just">
              <a:lnSpc>
                <a:spcPct val="120000"/>
              </a:lnSpc>
              <a:spcAft>
                <a:spcPts val="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danh gia san pham.jpg"/>
          <p:cNvPicPr>
            <a:picLocks noChangeAspect="1"/>
          </p:cNvPicPr>
          <p:nvPr/>
        </p:nvPicPr>
        <p:blipFill>
          <a:blip r:embed="rId4" cstate="print"/>
          <a:stretch>
            <a:fillRect/>
          </a:stretch>
        </p:blipFill>
        <p:spPr>
          <a:xfrm>
            <a:off x="1866900" y="3014663"/>
            <a:ext cx="4953000" cy="2128837"/>
          </a:xfrm>
          <a:prstGeom prst="rect">
            <a:avLst/>
          </a:prstGeom>
        </p:spPr>
      </p:pic>
    </p:spTree>
    <p:extLst>
      <p:ext uri="{BB962C8B-B14F-4D97-AF65-F5344CB8AC3E}">
        <p14:creationId xmlns="" xmlns:p14="http://schemas.microsoft.com/office/powerpoint/2010/main" val="9813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776038" y="-920417"/>
            <a:ext cx="7742321" cy="5820278"/>
          </a:xfrm>
          <a:prstGeom prst="rect">
            <a:avLst/>
          </a:prstGeom>
        </p:spPr>
      </p:pic>
      <p:sp>
        <p:nvSpPr>
          <p:cNvPr id="4" name="Rounded Rectangle 3"/>
          <p:cNvSpPr/>
          <p:nvPr/>
        </p:nvSpPr>
        <p:spPr>
          <a:xfrm>
            <a:off x="4197141" y="1055771"/>
            <a:ext cx="3293645" cy="7579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6" name="Rounded Rectangle 5"/>
          <p:cNvSpPr/>
          <p:nvPr/>
        </p:nvSpPr>
        <p:spPr>
          <a:xfrm rot="4977308">
            <a:off x="4496433" y="524530"/>
            <a:ext cx="369971" cy="1308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8" name="Rounded Rectangle 7"/>
          <p:cNvSpPr/>
          <p:nvPr/>
        </p:nvSpPr>
        <p:spPr>
          <a:xfrm>
            <a:off x="4791951" y="1703218"/>
            <a:ext cx="1926558" cy="460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10" name="TextBox 9"/>
          <p:cNvSpPr txBox="1"/>
          <p:nvPr/>
        </p:nvSpPr>
        <p:spPr>
          <a:xfrm>
            <a:off x="3431630" y="1186985"/>
            <a:ext cx="4265198" cy="700192"/>
          </a:xfrm>
          <a:prstGeom prst="rect">
            <a:avLst/>
          </a:prstGeom>
          <a:noFill/>
        </p:spPr>
        <p:txBody>
          <a:bodyPr wrap="square" lIns="68580" tIns="34290" rIns="68580" bIns="34290" rtlCol="0">
            <a:spAutoFit/>
          </a:bodyPr>
          <a:lstStyle/>
          <a:p>
            <a:pPr algn="ctr"/>
            <a:r>
              <a:rPr lang="en-GB" sz="4100" b="1" dirty="0" smtClean="0">
                <a:solidFill>
                  <a:srgbClr val="FF0000"/>
                </a:solidFill>
                <a:latin typeface="Times New Roman" panose="02020603050405020304" pitchFamily="18" charset="0"/>
                <a:cs typeface="Times New Roman" panose="02020603050405020304" pitchFamily="18" charset="0"/>
              </a:rPr>
              <a:t>THỰC HÀNH</a:t>
            </a:r>
            <a:endParaRPr lang="en-GB" sz="4100" b="1" dirty="0">
              <a:solidFill>
                <a:srgbClr val="FF0000"/>
              </a:solidFill>
              <a:latin typeface="Times New Roman" panose="02020603050405020304" pitchFamily="18" charset="0"/>
              <a:cs typeface="Times New Roman" panose="02020603050405020304" pitchFamily="18" charset="0"/>
            </a:endParaRPr>
          </a:p>
        </p:txBody>
      </p:sp>
      <p:pic>
        <p:nvPicPr>
          <p:cNvPr id="9" name="Picture 8"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97022" y="605768"/>
            <a:ext cx="1238639" cy="165799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ac-nen-PowerPoint-vui-nhon-www_nhacchuongvui_com.mp3">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459263" y="377168"/>
            <a:ext cx="457200" cy="457200"/>
          </a:xfrm>
          <a:prstGeom prst="rect">
            <a:avLst/>
          </a:prstGeom>
        </p:spPr>
      </p:pic>
      <p:pic>
        <p:nvPicPr>
          <p:cNvPr id="5" name="Picture 4"/>
          <p:cNvPicPr>
            <a:picLocks noChangeAspect="1"/>
          </p:cNvPicPr>
          <p:nvPr/>
        </p:nvPicPr>
        <p:blipFill>
          <a:blip r:embed="rId5" cstate="print"/>
          <a:stretch>
            <a:fillRect/>
          </a:stretch>
        </p:blipFill>
        <p:spPr>
          <a:xfrm>
            <a:off x="776038" y="-920417"/>
            <a:ext cx="7742321" cy="5820278"/>
          </a:xfrm>
          <a:prstGeom prst="rect">
            <a:avLst/>
          </a:prstGeom>
        </p:spPr>
      </p:pic>
      <p:sp>
        <p:nvSpPr>
          <p:cNvPr id="4" name="Rounded Rectangle 3"/>
          <p:cNvSpPr/>
          <p:nvPr/>
        </p:nvSpPr>
        <p:spPr>
          <a:xfrm>
            <a:off x="4197141" y="1055771"/>
            <a:ext cx="3293645" cy="7579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6" name="Rounded Rectangle 5"/>
          <p:cNvSpPr/>
          <p:nvPr/>
        </p:nvSpPr>
        <p:spPr>
          <a:xfrm rot="4977308">
            <a:off x="4496433" y="524530"/>
            <a:ext cx="369971" cy="1308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8" name="Rounded Rectangle 7"/>
          <p:cNvSpPr/>
          <p:nvPr/>
        </p:nvSpPr>
        <p:spPr>
          <a:xfrm>
            <a:off x="4791951" y="1703218"/>
            <a:ext cx="1926558" cy="460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10" name="TextBox 9"/>
          <p:cNvSpPr txBox="1"/>
          <p:nvPr/>
        </p:nvSpPr>
        <p:spPr>
          <a:xfrm>
            <a:off x="3431630" y="1186985"/>
            <a:ext cx="4265198" cy="700192"/>
          </a:xfrm>
          <a:prstGeom prst="rect">
            <a:avLst/>
          </a:prstGeom>
          <a:noFill/>
        </p:spPr>
        <p:txBody>
          <a:bodyPr wrap="square" lIns="68580" tIns="34290" rIns="68580" bIns="34290" rtlCol="0">
            <a:spAutoFit/>
          </a:bodyPr>
          <a:lstStyle/>
          <a:p>
            <a:pPr algn="ctr"/>
            <a:r>
              <a:rPr lang="en-GB" sz="4100" b="1" dirty="0" smtClean="0">
                <a:solidFill>
                  <a:srgbClr val="FF0000"/>
                </a:solidFill>
                <a:latin typeface="Times New Roman" panose="02020603050405020304" pitchFamily="18" charset="0"/>
                <a:cs typeface="Times New Roman" panose="02020603050405020304" pitchFamily="18" charset="0"/>
              </a:rPr>
              <a:t>THỰC HÀNH</a:t>
            </a:r>
            <a:endParaRPr lang="en-GB" sz="4100" b="1" dirty="0">
              <a:solidFill>
                <a:srgbClr val="FF0000"/>
              </a:solidFill>
              <a:latin typeface="Times New Roman" panose="02020603050405020304" pitchFamily="18" charset="0"/>
              <a:cs typeface="Times New Roman" panose="02020603050405020304" pitchFamily="18" charset="0"/>
            </a:endParaRPr>
          </a:p>
        </p:txBody>
      </p:sp>
      <p:pic>
        <p:nvPicPr>
          <p:cNvPr id="9" name="Picture 8"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97022" y="605768"/>
            <a:ext cx="1238639" cy="165799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39B773A-CB18-45A7-9DD0-E5216E6EC914}"/>
              </a:ext>
            </a:extLst>
          </p:cNvPr>
          <p:cNvPicPr>
            <a:picLocks noChangeAspect="1"/>
          </p:cNvPicPr>
          <p:nvPr/>
        </p:nvPicPr>
        <p:blipFill>
          <a:blip r:embed="rId3" cstate="print"/>
          <a:stretch>
            <a:fillRect/>
          </a:stretch>
        </p:blipFill>
        <p:spPr>
          <a:xfrm>
            <a:off x="1416926" y="348623"/>
            <a:ext cx="448733" cy="440267"/>
          </a:xfrm>
          <a:prstGeom prst="rect">
            <a:avLst/>
          </a:prstGeom>
        </p:spPr>
      </p:pic>
      <p:pic>
        <p:nvPicPr>
          <p:cNvPr id="13" name="Picture 12">
            <a:extLst>
              <a:ext uri="{FF2B5EF4-FFF2-40B4-BE49-F238E27FC236}">
                <a16:creationId xmlns:a16="http://schemas.microsoft.com/office/drawing/2014/main" xmlns="" id="{1E6B6BFC-1532-4459-8F9C-5204581AD614}"/>
              </a:ext>
            </a:extLst>
          </p:cNvPr>
          <p:cNvPicPr>
            <a:picLocks noChangeAspect="1"/>
          </p:cNvPicPr>
          <p:nvPr/>
        </p:nvPicPr>
        <p:blipFill>
          <a:blip r:embed="rId3" cstate="print"/>
          <a:stretch>
            <a:fillRect/>
          </a:stretch>
        </p:blipFill>
        <p:spPr>
          <a:xfrm rot="2640825">
            <a:off x="2806622" y="4010905"/>
            <a:ext cx="833535" cy="817808"/>
          </a:xfrm>
          <a:prstGeom prst="rect">
            <a:avLst/>
          </a:prstGeom>
        </p:spPr>
      </p:pic>
      <p:pic>
        <p:nvPicPr>
          <p:cNvPr id="14" name="Picture 13">
            <a:extLst>
              <a:ext uri="{FF2B5EF4-FFF2-40B4-BE49-F238E27FC236}">
                <a16:creationId xmlns:a16="http://schemas.microsoft.com/office/drawing/2014/main" xmlns="" id="{DD607648-B39F-4961-8027-CF185F3F0F85}"/>
              </a:ext>
            </a:extLst>
          </p:cNvPr>
          <p:cNvPicPr>
            <a:picLocks noChangeAspect="1"/>
          </p:cNvPicPr>
          <p:nvPr/>
        </p:nvPicPr>
        <p:blipFill>
          <a:blip r:embed="rId3" cstate="print"/>
          <a:stretch>
            <a:fillRect/>
          </a:stretch>
        </p:blipFill>
        <p:spPr>
          <a:xfrm rot="20806844">
            <a:off x="7827951" y="502100"/>
            <a:ext cx="833535" cy="817808"/>
          </a:xfrm>
          <a:prstGeom prst="rect">
            <a:avLst/>
          </a:prstGeom>
        </p:spPr>
      </p:pic>
      <p:pic>
        <p:nvPicPr>
          <p:cNvPr id="15" name="Picture 14">
            <a:extLst>
              <a:ext uri="{FF2B5EF4-FFF2-40B4-BE49-F238E27FC236}">
                <a16:creationId xmlns:a16="http://schemas.microsoft.com/office/drawing/2014/main" xmlns="" id="{EB39C789-A368-4FAD-8785-74789413A65B}"/>
              </a:ext>
            </a:extLst>
          </p:cNvPr>
          <p:cNvPicPr>
            <a:picLocks noChangeAspect="1"/>
          </p:cNvPicPr>
          <p:nvPr/>
        </p:nvPicPr>
        <p:blipFill>
          <a:blip r:embed="rId3" cstate="print"/>
          <a:stretch>
            <a:fillRect/>
          </a:stretch>
        </p:blipFill>
        <p:spPr>
          <a:xfrm rot="1629158">
            <a:off x="8689346" y="-449395"/>
            <a:ext cx="389001" cy="381662"/>
          </a:xfrm>
          <a:prstGeom prst="rect">
            <a:avLst/>
          </a:prstGeom>
        </p:spPr>
      </p:pic>
      <p:pic>
        <p:nvPicPr>
          <p:cNvPr id="16" name="Picture 15">
            <a:extLst>
              <a:ext uri="{FF2B5EF4-FFF2-40B4-BE49-F238E27FC236}">
                <a16:creationId xmlns:a16="http://schemas.microsoft.com/office/drawing/2014/main" xmlns="" id="{C748A86E-7002-4758-A772-D9EA2F26902A}"/>
              </a:ext>
            </a:extLst>
          </p:cNvPr>
          <p:cNvPicPr>
            <a:picLocks noChangeAspect="1"/>
          </p:cNvPicPr>
          <p:nvPr/>
        </p:nvPicPr>
        <p:blipFill>
          <a:blip r:embed="rId3" cstate="print"/>
          <a:stretch>
            <a:fillRect/>
          </a:stretch>
        </p:blipFill>
        <p:spPr>
          <a:xfrm rot="1629158">
            <a:off x="-107263" y="3496732"/>
            <a:ext cx="389001" cy="381662"/>
          </a:xfrm>
          <a:prstGeom prst="rect">
            <a:avLst/>
          </a:prstGeom>
        </p:spPr>
      </p:pic>
      <p:pic>
        <p:nvPicPr>
          <p:cNvPr id="6" name="Picture 5">
            <a:extLst>
              <a:ext uri="{FF2B5EF4-FFF2-40B4-BE49-F238E27FC236}">
                <a16:creationId xmlns:a16="http://schemas.microsoft.com/office/drawing/2014/main" xmlns="" id="{F422CFCC-5788-4F2C-8CD2-923BF91F7D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7572" y="2532301"/>
            <a:ext cx="2611199" cy="2611199"/>
          </a:xfrm>
          <a:prstGeom prst="rect">
            <a:avLst/>
          </a:prstGeom>
        </p:spPr>
      </p:pic>
      <p:pic>
        <p:nvPicPr>
          <p:cNvPr id="29" name="Picture 28">
            <a:extLst>
              <a:ext uri="{FF2B5EF4-FFF2-40B4-BE49-F238E27FC236}">
                <a16:creationId xmlns:a16="http://schemas.microsoft.com/office/drawing/2014/main" xmlns="" id="{70B40B2E-F9B8-4B04-A1AC-CAFA77EBDA3B}"/>
              </a:ext>
            </a:extLst>
          </p:cNvPr>
          <p:cNvPicPr>
            <a:picLocks noChangeAspect="1"/>
          </p:cNvPicPr>
          <p:nvPr/>
        </p:nvPicPr>
        <p:blipFill rotWithShape="1">
          <a:blip r:embed="rId5" cstate="print"/>
          <a:srcRect l="11411" t="28946" r="70326" b="61026"/>
          <a:stretch/>
        </p:blipFill>
        <p:spPr>
          <a:xfrm>
            <a:off x="1038508" y="-692413"/>
            <a:ext cx="1670029" cy="515816"/>
          </a:xfrm>
          <a:prstGeom prst="rect">
            <a:avLst/>
          </a:prstGeom>
        </p:spPr>
      </p:pic>
      <p:pic>
        <p:nvPicPr>
          <p:cNvPr id="31" name="图片 16">
            <a:extLst>
              <a:ext uri="{FF2B5EF4-FFF2-40B4-BE49-F238E27FC236}">
                <a16:creationId xmlns:a16="http://schemas.microsoft.com/office/drawing/2014/main" xmlns="" id="{EF879905-9AB7-4E82-A0D7-2AE0A910AD0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57595">
            <a:off x="1301953" y="606402"/>
            <a:ext cx="7844876" cy="4541917"/>
          </a:xfrm>
          <a:prstGeom prst="rect">
            <a:avLst/>
          </a:prstGeom>
        </p:spPr>
      </p:pic>
      <p:sp>
        <p:nvSpPr>
          <p:cNvPr id="17" name="Rectangle 16"/>
          <p:cNvSpPr/>
          <p:nvPr/>
        </p:nvSpPr>
        <p:spPr>
          <a:xfrm>
            <a:off x="614412" y="160373"/>
            <a:ext cx="7915175" cy="584775"/>
          </a:xfrm>
          <a:prstGeom prst="rect">
            <a:avLst/>
          </a:prstGeom>
        </p:spPr>
        <p:txBody>
          <a:bodyPr wrap="square">
            <a:spAutoFit/>
          </a:bodyPr>
          <a:lstStyle/>
          <a:p>
            <a:pPr marL="0" marR="0" lvl="0" indent="0" algn="ctr" defTabSz="514350" eaLnBrk="1" fontAlgn="base" latinLnBrk="0" hangingPunct="1">
              <a:lnSpc>
                <a:spcPct val="100000"/>
              </a:lnSpc>
              <a:spcBef>
                <a:spcPct val="0"/>
              </a:spcBef>
              <a:spcAft>
                <a:spcPct val="0"/>
              </a:spcAft>
              <a:buClrTx/>
              <a:buSzTx/>
              <a:buFontTx/>
              <a:buNone/>
              <a:tabLst/>
              <a:defRPr/>
            </a:pPr>
            <a:r>
              <a:rPr lang="en-US" sz="3200" b="1" kern="0" dirty="0">
                <a:ln>
                  <a:solidFill>
                    <a:srgbClr val="FFC000"/>
                  </a:solidFill>
                </a:ln>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1. MỞ ĐẦU </a:t>
            </a:r>
            <a:r>
              <a:rPr lang="en-US" sz="3200" b="1" kern="0" dirty="0">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a:t>
            </a:r>
            <a:r>
              <a:rPr lang="en-US" sz="3200" b="1" kern="0" dirty="0" err="1">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Xác</a:t>
            </a:r>
            <a:r>
              <a:rPr lang="en-US" sz="3200" b="1" kern="0" dirty="0">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lang="en-US" sz="3200" b="1" kern="0" dirty="0" err="1">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định</a:t>
            </a:r>
            <a:r>
              <a:rPr lang="en-US" sz="3200" b="1" kern="0" dirty="0">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lang="en-US" sz="3200" b="1" kern="0" dirty="0" err="1">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vấn</a:t>
            </a:r>
            <a:r>
              <a:rPr lang="en-US" sz="3200" b="1" kern="0" dirty="0">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 </a:t>
            </a:r>
            <a:r>
              <a:rPr lang="en-US" sz="3200" b="1" kern="0" dirty="0" err="1">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đề</a:t>
            </a:r>
            <a:r>
              <a:rPr lang="en-US" sz="3200" b="1" kern="0" dirty="0">
                <a:ln>
                  <a:solidFill>
                    <a:srgbClr val="FFC000"/>
                  </a:solidFill>
                </a:ln>
                <a:solidFill>
                  <a:srgbClr val="FF0000"/>
                </a:solidFill>
                <a:latin typeface="Times New Roman" panose="02020603050405020304" pitchFamily="18" charset="0"/>
                <a:ea typeface="Montserrat" panose="00000500000000000000" charset="0"/>
                <a:cs typeface="Times New Roman" panose="02020603050405020304" pitchFamily="18" charset="0"/>
                <a:sym typeface="Montserrat" panose="00000500000000000000" charset="0"/>
              </a:rPr>
              <a:t>)</a:t>
            </a:r>
          </a:p>
        </p:txBody>
      </p:sp>
      <p:pic>
        <p:nvPicPr>
          <p:cNvPr id="19" name="The gioi đo choi l Nhạc thiếu nhi Những bài hát hay nhất dành cho bé.mp4">
            <a:hlinkClick r:id="" action="ppaction://media"/>
          </p:cNvPr>
          <p:cNvPicPr>
            <a:picLocks noRot="1" noChangeAspect="1"/>
          </p:cNvPicPr>
          <p:nvPr>
            <a:videoFile r:link="rId1"/>
          </p:nvPr>
        </p:nvPicPr>
        <p:blipFill>
          <a:blip r:embed="rId7" cstate="print"/>
          <a:stretch>
            <a:fillRect/>
          </a:stretch>
        </p:blipFill>
        <p:spPr>
          <a:xfrm>
            <a:off x="1661160" y="1188720"/>
            <a:ext cx="7158990" cy="3573780"/>
          </a:xfrm>
          <a:prstGeom prst="rect">
            <a:avLst/>
          </a:prstGeom>
        </p:spPr>
      </p:pic>
    </p:spTree>
    <p:extLst>
      <p:ext uri="{BB962C8B-B14F-4D97-AF65-F5344CB8AC3E}">
        <p14:creationId xmlns:p14="http://schemas.microsoft.com/office/powerpoint/2010/main" xmlns="" val="1515240965"/>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những chiếc chong chóng vô cùng xinh xắn, hình nền đặc sắc cho  riêng bạn - Mua bán hình ảnh shutterstock giá rẻ chỉ từ 3.000 đ trong 2 phú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06066"/>
            <a:ext cx="9144000" cy="554956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图片 1" descr="588ku_d86e2212d3e726cc7abb62f88b3a8de2_12503752"/>
          <p:cNvPicPr>
            <a:picLocks noChangeAspect="1"/>
          </p:cNvPicPr>
          <p:nvPr/>
        </p:nvPicPr>
        <p:blipFill>
          <a:blip r:embed="rId4" cstate="print"/>
          <a:srcRect l="11471" t="26223" r="12879" b="20562"/>
          <a:stretch>
            <a:fillRect/>
          </a:stretch>
        </p:blipFill>
        <p:spPr>
          <a:xfrm>
            <a:off x="3210151" y="0"/>
            <a:ext cx="5874419" cy="2642817"/>
          </a:xfrm>
          <a:prstGeom prst="rect">
            <a:avLst/>
          </a:prstGeom>
        </p:spPr>
      </p:pic>
      <p:sp>
        <p:nvSpPr>
          <p:cNvPr id="30" name="TextBox 29"/>
          <p:cNvSpPr txBox="1"/>
          <p:nvPr/>
        </p:nvSpPr>
        <p:spPr>
          <a:xfrm>
            <a:off x="3981688" y="594287"/>
            <a:ext cx="4381500" cy="1454244"/>
          </a:xfrm>
          <a:prstGeom prst="rect">
            <a:avLst/>
          </a:prstGeom>
          <a:noFill/>
        </p:spPr>
        <p:txBody>
          <a:bodyPr wrap="square" lIns="68580" tIns="34290" rIns="68580" bIns="34290" rtlCol="0">
            <a:spAutoFit/>
          </a:bodyPr>
          <a:lstStyle/>
          <a:p>
            <a:pPr algn="ctr" defTabSz="457200">
              <a:defRPr/>
            </a:pPr>
            <a:r>
              <a:rPr lang="en-GB" altLang="en-US" sz="4500" b="1" dirty="0" smtClean="0">
                <a:solidFill>
                  <a:prstClr val="black"/>
                </a:solidFill>
                <a:latin typeface="Times New Roman" panose="02020603050405020304" pitchFamily="18" charset="0"/>
                <a:cs typeface="Times New Roman" panose="02020603050405020304" pitchFamily="18" charset="0"/>
              </a:rPr>
              <a:t>TRƯNG BÀY</a:t>
            </a:r>
          </a:p>
          <a:p>
            <a:pPr algn="ctr" defTabSz="457200">
              <a:defRPr/>
            </a:pPr>
            <a:r>
              <a:rPr lang="en-GB" altLang="en-US" sz="4500" b="1" dirty="0" smtClean="0">
                <a:solidFill>
                  <a:prstClr val="black"/>
                </a:solidFill>
                <a:latin typeface="Times New Roman" panose="02020603050405020304" pitchFamily="18" charset="0"/>
                <a:cs typeface="Times New Roman" panose="02020603050405020304" pitchFamily="18" charset="0"/>
              </a:rPr>
              <a:t> SẢN PHẨM</a:t>
            </a:r>
            <a:endParaRPr lang="en-US" sz="4500" b="1" dirty="0">
              <a:solidFill>
                <a:prstClr val="black"/>
              </a:solidFill>
              <a:latin typeface="Calibri" panose="020F0502020204030204"/>
            </a:endParaRPr>
          </a:p>
        </p:txBody>
      </p:sp>
      <p:pic>
        <p:nvPicPr>
          <p:cNvPr id="7" name="Picture 85"/>
          <p:cNvPicPr>
            <a:picLocks noChangeAspect="1"/>
          </p:cNvPicPr>
          <p:nvPr/>
        </p:nvPicPr>
        <p:blipFill>
          <a:blip r:embed="rId5" cstate="print">
            <a:extLst>
              <a:ext uri="{28A0092B-C50C-407E-A947-70E740481C1C}">
                <a14:useLocalDpi xmlns:a14="http://schemas.microsoft.com/office/drawing/2010/main" xmlns="" val="0"/>
              </a:ext>
            </a:extLst>
          </a:blip>
          <a:srcRect r="55348" b="71716"/>
          <a:stretch>
            <a:fillRect/>
          </a:stretch>
        </p:blipFill>
        <p:spPr bwMode="auto">
          <a:xfrm>
            <a:off x="2224955" y="4131331"/>
            <a:ext cx="2768203" cy="98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5"/>
          <p:cNvPicPr>
            <a:picLocks noChangeAspect="1"/>
          </p:cNvPicPr>
          <p:nvPr/>
        </p:nvPicPr>
        <p:blipFill>
          <a:blip r:embed="rId5" cstate="print">
            <a:extLst>
              <a:ext uri="{28A0092B-C50C-407E-A947-70E740481C1C}">
                <a14:useLocalDpi xmlns:a14="http://schemas.microsoft.com/office/drawing/2010/main" xmlns="" val="0"/>
              </a:ext>
            </a:extLst>
          </a:blip>
          <a:srcRect r="55348" b="71716"/>
          <a:stretch>
            <a:fillRect/>
          </a:stretch>
        </p:blipFill>
        <p:spPr bwMode="auto">
          <a:xfrm>
            <a:off x="3943350" y="4158089"/>
            <a:ext cx="3518203" cy="98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5"/>
          <p:cNvPicPr>
            <a:picLocks noChangeAspect="1"/>
          </p:cNvPicPr>
          <p:nvPr/>
        </p:nvPicPr>
        <p:blipFill>
          <a:blip r:embed="rId5" cstate="print">
            <a:extLst>
              <a:ext uri="{28A0092B-C50C-407E-A947-70E740481C1C}">
                <a14:useLocalDpi xmlns:a14="http://schemas.microsoft.com/office/drawing/2010/main" xmlns="" val="0"/>
              </a:ext>
            </a:extLst>
          </a:blip>
          <a:srcRect r="55348" b="71716"/>
          <a:stretch>
            <a:fillRect/>
          </a:stretch>
        </p:blipFill>
        <p:spPr bwMode="auto">
          <a:xfrm>
            <a:off x="7161744" y="4193215"/>
            <a:ext cx="2768203" cy="98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4821" y="1127219"/>
            <a:ext cx="2568743" cy="3438422"/>
          </a:xfrm>
          <a:prstGeom prst="rect">
            <a:avLst/>
          </a:prstGeom>
        </p:spPr>
      </p:pic>
      <p:pic>
        <p:nvPicPr>
          <p:cNvPr id="11" name="Picture 85"/>
          <p:cNvPicPr>
            <a:picLocks noChangeAspect="1"/>
          </p:cNvPicPr>
          <p:nvPr/>
        </p:nvPicPr>
        <p:blipFill>
          <a:blip r:embed="rId7" cstate="print">
            <a:extLst>
              <a:ext uri="{28A0092B-C50C-407E-A947-70E740481C1C}">
                <a14:useLocalDpi xmlns:a14="http://schemas.microsoft.com/office/drawing/2010/main" xmlns="" val="0"/>
              </a:ext>
            </a:extLst>
          </a:blip>
          <a:srcRect r="55348" b="71716"/>
          <a:stretch>
            <a:fillRect/>
          </a:stretch>
        </p:blipFill>
        <p:spPr bwMode="auto">
          <a:xfrm>
            <a:off x="-96253" y="-270715"/>
            <a:ext cx="2768203" cy="729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5"/>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20356495" flipH="1">
            <a:off x="5722448" y="2533216"/>
            <a:ext cx="866775" cy="829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89867DDA-98C1-496D-A1CF-FAAF98F08C61}"/>
              </a:ext>
            </a:extLst>
          </p:cNvPr>
          <p:cNvSpPr/>
          <p:nvPr/>
        </p:nvSpPr>
        <p:spPr>
          <a:xfrm rot="21068396">
            <a:off x="2207618" y="1182091"/>
            <a:ext cx="653778" cy="626767"/>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defTabSz="685800">
              <a:buFont typeface="Arial"/>
              <a:buNone/>
            </a:pPr>
            <a:endParaRPr lang="th-TH" sz="1100" dirty="0">
              <a:solidFill>
                <a:prstClr val="black"/>
              </a:solidFill>
              <a:sym typeface="Arial"/>
            </a:endParaRPr>
          </a:p>
        </p:txBody>
      </p:sp>
      <p:sp>
        <p:nvSpPr>
          <p:cNvPr id="4" name="Freeform: Shape 3">
            <a:extLst>
              <a:ext uri="{FF2B5EF4-FFF2-40B4-BE49-F238E27FC236}">
                <a16:creationId xmlns="" xmlns:a16="http://schemas.microsoft.com/office/drawing/2014/main" id="{92821FFF-3DCB-4A0C-82AB-A01DB7299569}"/>
              </a:ext>
            </a:extLst>
          </p:cNvPr>
          <p:cNvSpPr/>
          <p:nvPr/>
        </p:nvSpPr>
        <p:spPr>
          <a:xfrm rot="21068396">
            <a:off x="2571293" y="-40802"/>
            <a:ext cx="1371828" cy="1315150"/>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defTabSz="685800">
              <a:buFont typeface="Arial"/>
              <a:buNone/>
            </a:pPr>
            <a:endParaRPr lang="th-TH" sz="1100" dirty="0">
              <a:solidFill>
                <a:prstClr val="black"/>
              </a:solidFill>
              <a:sym typeface="Arial"/>
            </a:endParaRPr>
          </a:p>
        </p:txBody>
      </p:sp>
      <p:pic>
        <p:nvPicPr>
          <p:cNvPr id="79" name="Graphic 78">
            <a:extLst>
              <a:ext uri="{FF2B5EF4-FFF2-40B4-BE49-F238E27FC236}">
                <a16:creationId xmlns="" xmlns:a16="http://schemas.microsoft.com/office/drawing/2014/main" id="{01D5A69B-2ED5-47B8-B8A9-FF3AADFA898A}"/>
              </a:ext>
            </a:extLst>
          </p:cNvPr>
          <p:cNvPicPr>
            <a:picLocks noChangeAspect="1"/>
          </p:cNvPicPr>
          <p:nvPr/>
        </p:nvPicPr>
        <p:blipFill>
          <a:blip r:embed="rId3" cstate="print">
            <a:extLst>
              <a:ext uri="{96DAC541-7B7A-43D3-8B79-37D633B846F1}">
                <asvg:svgBlip xmlns="" xmlns:asvg="http://schemas.microsoft.com/office/drawing/2016/SVG/main" r:embed="rId6"/>
              </a:ext>
            </a:extLst>
          </a:blip>
          <a:stretch>
            <a:fillRect/>
          </a:stretch>
        </p:blipFill>
        <p:spPr>
          <a:xfrm>
            <a:off x="7254653" y="1209067"/>
            <a:ext cx="1833365" cy="858989"/>
          </a:xfrm>
          <a:prstGeom prst="rect">
            <a:avLst/>
          </a:prstGeom>
        </p:spPr>
      </p:pic>
      <p:pic>
        <p:nvPicPr>
          <p:cNvPr id="80" name="Graphic 79">
            <a:extLst>
              <a:ext uri="{FF2B5EF4-FFF2-40B4-BE49-F238E27FC236}">
                <a16:creationId xmlns="" xmlns:a16="http://schemas.microsoft.com/office/drawing/2014/main" id="{E6C92A71-4870-4F23-95E9-BEB2F4461E48}"/>
              </a:ext>
            </a:extLst>
          </p:cNvPr>
          <p:cNvPicPr>
            <a:picLocks noChangeAspect="1"/>
          </p:cNvPicPr>
          <p:nvPr/>
        </p:nvPicPr>
        <p:blipFill>
          <a:blip r:embed="rId3" cstate="print">
            <a:extLst>
              <a:ext uri="{96DAC541-7B7A-43D3-8B79-37D633B846F1}">
                <asvg:svgBlip xmlns="" xmlns:asvg="http://schemas.microsoft.com/office/drawing/2016/SVG/main" r:embed="rId6"/>
              </a:ext>
            </a:extLst>
          </a:blip>
          <a:stretch>
            <a:fillRect/>
          </a:stretch>
        </p:blipFill>
        <p:spPr>
          <a:xfrm>
            <a:off x="4634411" y="239406"/>
            <a:ext cx="1095475" cy="513264"/>
          </a:xfrm>
          <a:prstGeom prst="rect">
            <a:avLst/>
          </a:prstGeom>
        </p:spPr>
      </p:pic>
      <p:pic>
        <p:nvPicPr>
          <p:cNvPr id="81" name="Graphic 80">
            <a:extLst>
              <a:ext uri="{FF2B5EF4-FFF2-40B4-BE49-F238E27FC236}">
                <a16:creationId xmlns="" xmlns:a16="http://schemas.microsoft.com/office/drawing/2014/main" id="{12C8DDA5-ACB8-4BEB-BF63-3478871DF22F}"/>
              </a:ext>
            </a:extLst>
          </p:cNvPr>
          <p:cNvPicPr>
            <a:picLocks noChangeAspect="1"/>
          </p:cNvPicPr>
          <p:nvPr/>
        </p:nvPicPr>
        <p:blipFill>
          <a:blip r:embed="rId7" cstate="print">
            <a:extLst>
              <a:ext uri="{96DAC541-7B7A-43D3-8B79-37D633B846F1}">
                <asvg:svgBlip xmlns="" xmlns:asvg="http://schemas.microsoft.com/office/drawing/2016/SVG/main" r:embed="rId6"/>
              </a:ext>
            </a:extLst>
          </a:blip>
          <a:stretch>
            <a:fillRect/>
          </a:stretch>
        </p:blipFill>
        <p:spPr>
          <a:xfrm>
            <a:off x="4431727" y="4372332"/>
            <a:ext cx="818202" cy="383353"/>
          </a:xfrm>
          <a:prstGeom prst="rect">
            <a:avLst/>
          </a:prstGeom>
        </p:spPr>
      </p:pic>
      <p:pic>
        <p:nvPicPr>
          <p:cNvPr id="82" name="Graphic 81">
            <a:extLst>
              <a:ext uri="{FF2B5EF4-FFF2-40B4-BE49-F238E27FC236}">
                <a16:creationId xmlns="" xmlns:a16="http://schemas.microsoft.com/office/drawing/2014/main" id="{21377FAE-048A-4B2A-A0C8-DD96D5D311E3}"/>
              </a:ext>
            </a:extLst>
          </p:cNvPr>
          <p:cNvPicPr>
            <a:picLocks noChangeAspect="1"/>
          </p:cNvPicPr>
          <p:nvPr/>
        </p:nvPicPr>
        <p:blipFill>
          <a:blip r:embed="rId7" cstate="print">
            <a:extLst>
              <a:ext uri="{96DAC541-7B7A-43D3-8B79-37D633B846F1}">
                <asvg:svgBlip xmlns="" xmlns:asvg="http://schemas.microsoft.com/office/drawing/2016/SVG/main" r:embed="rId6"/>
              </a:ext>
            </a:extLst>
          </a:blip>
          <a:stretch>
            <a:fillRect/>
          </a:stretch>
        </p:blipFill>
        <p:spPr>
          <a:xfrm>
            <a:off x="6251860" y="3593796"/>
            <a:ext cx="818202" cy="383353"/>
          </a:xfrm>
          <a:prstGeom prst="rect">
            <a:avLst/>
          </a:prstGeom>
        </p:spPr>
      </p:pic>
      <p:sp>
        <p:nvSpPr>
          <p:cNvPr id="85" name="Rectangle 84">
            <a:extLst>
              <a:ext uri="{FF2B5EF4-FFF2-40B4-BE49-F238E27FC236}">
                <a16:creationId xmlns="" xmlns:a16="http://schemas.microsoft.com/office/drawing/2014/main" id="{84566F68-89F4-4976-B3CA-B3C03D44B156}"/>
              </a:ext>
            </a:extLst>
          </p:cNvPr>
          <p:cNvSpPr/>
          <p:nvPr/>
        </p:nvSpPr>
        <p:spPr>
          <a:xfrm>
            <a:off x="3672292" y="632732"/>
            <a:ext cx="5666886"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Font typeface="Arial"/>
              <a:buNone/>
            </a:pPr>
            <a:endParaRPr lang="th-TH" sz="8800" b="1" dirty="0">
              <a:solidFill>
                <a:prstClr val="black">
                  <a:lumMod val="20000"/>
                  <a:lumOff val="80000"/>
                </a:prstClr>
              </a:solidFill>
              <a:latin typeface="UTM Duepuntozero" panose="02040603050506020204" pitchFamily="18" charset="0"/>
              <a:sym typeface="Arial"/>
            </a:endParaRPr>
          </a:p>
        </p:txBody>
      </p:sp>
      <p:sp>
        <p:nvSpPr>
          <p:cNvPr id="76" name="Hình chữ nhật 75">
            <a:extLst>
              <a:ext uri="{FF2B5EF4-FFF2-40B4-BE49-F238E27FC236}">
                <a16:creationId xmlns="" xmlns:a16="http://schemas.microsoft.com/office/drawing/2014/main" id="{FEE3272D-2C47-4603-BD35-2848D0E87CDD}"/>
              </a:ext>
            </a:extLst>
          </p:cNvPr>
          <p:cNvSpPr/>
          <p:nvPr/>
        </p:nvSpPr>
        <p:spPr>
          <a:xfrm>
            <a:off x="474572" y="312611"/>
            <a:ext cx="8091378" cy="683264"/>
          </a:xfrm>
          <a:prstGeom prst="rect">
            <a:avLst/>
          </a:prstGeom>
        </p:spPr>
        <p:txBody>
          <a:bodyPr wrap="square">
            <a:spAutoFit/>
          </a:bodyPr>
          <a:lstStyle/>
          <a:p>
            <a:pPr>
              <a:lnSpc>
                <a:spcPct val="120000"/>
              </a:lnSpc>
              <a:spcAft>
                <a:spcPts val="0"/>
              </a:spcAft>
            </a:pPr>
            <a:r>
              <a:rPr lang="en-US" sz="3200" b="1" dirty="0" err="1">
                <a:solidFill>
                  <a:srgbClr val="A162D0"/>
                </a:solidFill>
                <a:latin typeface="Times New Roman" panose="02020603050405020304" pitchFamily="18" charset="0"/>
                <a:ea typeface="Times New Roman" panose="02020603050405020304" pitchFamily="18" charset="0"/>
                <a:cs typeface="Arial" panose="020B0604020202020204" pitchFamily="34" charset="0"/>
              </a:rPr>
              <a:t>Hoạt</a:t>
            </a:r>
            <a:r>
              <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a:solidFill>
                  <a:srgbClr val="A162D0"/>
                </a:solidFill>
                <a:latin typeface="Times New Roman" panose="02020603050405020304" pitchFamily="18" charset="0"/>
                <a:ea typeface="Times New Roman" panose="02020603050405020304" pitchFamily="18" charset="0"/>
                <a:cs typeface="Arial" panose="020B0604020202020204" pitchFamily="34" charset="0"/>
              </a:rPr>
              <a:t>động</a:t>
            </a:r>
            <a:r>
              <a:rPr lang="en-US" sz="3200" b="1" dirty="0">
                <a:solidFill>
                  <a:srgbClr val="A162D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smtClean="0">
                <a:solidFill>
                  <a:srgbClr val="A162D0"/>
                </a:solidFill>
                <a:latin typeface="Times New Roman" panose="02020603050405020304" pitchFamily="18" charset="0"/>
                <a:ea typeface="Times New Roman" panose="02020603050405020304" pitchFamily="18" charset="0"/>
                <a:cs typeface="Arial" panose="020B0604020202020204" pitchFamily="34" charset="0"/>
              </a:rPr>
              <a:t>5: </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Chia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sẻ</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thảo</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luận</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và</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điều</a:t>
            </a:r>
            <a:r>
              <a:rPr lang="vi-VN" sz="32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vi-VN" sz="32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chỉnh</a:t>
            </a:r>
            <a:endParaRPr lang="en-US" sz="2800" i="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7" name="Hình chữ nhật 76">
            <a:extLst>
              <a:ext uri="{FF2B5EF4-FFF2-40B4-BE49-F238E27FC236}">
                <a16:creationId xmlns="" xmlns:a16="http://schemas.microsoft.com/office/drawing/2014/main" id="{F2BAAA02-D7BD-411F-A5FE-1A35CFF7CA69}"/>
              </a:ext>
            </a:extLst>
          </p:cNvPr>
          <p:cNvSpPr/>
          <p:nvPr/>
        </p:nvSpPr>
        <p:spPr>
          <a:xfrm>
            <a:off x="1764303" y="1002992"/>
            <a:ext cx="6450075" cy="1421928"/>
          </a:xfrm>
          <a:prstGeom prst="rect">
            <a:avLst/>
          </a:prstGeom>
        </p:spPr>
        <p:txBody>
          <a:bodyPr wrap="square">
            <a:spAutoFit/>
          </a:bodyPr>
          <a:lstStyle/>
          <a:p>
            <a:pPr marL="342900" lvl="0" indent="-342900">
              <a:lnSpc>
                <a:spcPct val="120000"/>
              </a:lnSpc>
              <a:spcAft>
                <a:spcPts val="0"/>
              </a:spcAft>
              <a:buFont typeface="+mj-lt"/>
              <a:buAutoNum type="alphaLcParenR"/>
            </a:pP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Trưng</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bày</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và</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giới</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thiệu</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sản</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phẩm</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theo</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gợi</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ý</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solidFill>
                <a:srgbClr val="0070C0"/>
              </a:solidFill>
              <a:latin typeface="Calibri" panose="020F0502020204030204" pitchFamily="34" charset="0"/>
              <a:ea typeface="Calibri" panose="020F0502020204030204" pitchFamily="34" charset="0"/>
              <a:cs typeface="Arial" panose="020B0604020202020204" pitchFamily="34" charset="0"/>
            </a:endParaRPr>
          </a:p>
          <a:p>
            <a:pPr marL="219075">
              <a:lnSpc>
                <a:spcPct val="120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Vật</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liệu</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sử</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dụng</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solidFill>
                <a:srgbClr val="0070C0"/>
              </a:solidFill>
              <a:latin typeface="Calibri" panose="020F0502020204030204" pitchFamily="34" charset="0"/>
              <a:ea typeface="Calibri" panose="020F0502020204030204" pitchFamily="34" charset="0"/>
              <a:cs typeface="Arial" panose="020B0604020202020204" pitchFamily="34" charset="0"/>
            </a:endParaRPr>
          </a:p>
          <a:p>
            <a:pPr marL="219075">
              <a:lnSpc>
                <a:spcPct val="120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Cách</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làm</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chong</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chóng</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 quay </a:t>
            </a:r>
            <a:r>
              <a:rPr lang="en-US" sz="2400" b="1" dirty="0" err="1"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được</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trước</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gió</a:t>
            </a:r>
            <a:r>
              <a:rPr lang="en-US" sz="2400" b="1" dirty="0" smtClean="0">
                <a:solidFill>
                  <a:srgbClr val="0070C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8" name="Hình chữ nhật 77">
            <a:extLst>
              <a:ext uri="{FF2B5EF4-FFF2-40B4-BE49-F238E27FC236}">
                <a16:creationId xmlns="" xmlns:a16="http://schemas.microsoft.com/office/drawing/2014/main" id="{9B45C9FB-015A-4BFE-A52B-F535F6589DEB}"/>
              </a:ext>
            </a:extLst>
          </p:cNvPr>
          <p:cNvSpPr/>
          <p:nvPr/>
        </p:nvSpPr>
        <p:spPr>
          <a:xfrm>
            <a:off x="1807755" y="2463893"/>
            <a:ext cx="5328703" cy="535531"/>
          </a:xfrm>
          <a:prstGeom prst="rect">
            <a:avLst/>
          </a:prstGeom>
        </p:spPr>
        <p:txBody>
          <a:bodyPr wrap="none">
            <a:spAutoFit/>
          </a:bodyPr>
          <a:lstStyle/>
          <a:p>
            <a:pPr>
              <a:lnSpc>
                <a:spcPct val="120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b)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Bình</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chọn</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sản</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phẩm</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của</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nhóm</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bạn</a:t>
            </a:r>
            <a:r>
              <a:rPr lang="en-US" sz="24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endParaRPr lang="en-US" sz="20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 xmlns:p14="http://schemas.microsoft.com/office/powerpoint/2010/main" val="244708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gôi Sao Dễ Thương Hình ảnh PNG | Vector Và Các Tập Tin PSD | Tải Về Miễn  Phí Trên Pngtree"/>
          <p:cNvSpPr>
            <a:spLocks noChangeAspect="1" noChangeArrowheads="1"/>
          </p:cNvSpPr>
          <p:nvPr/>
        </p:nvSpPr>
        <p:spPr bwMode="auto">
          <a:xfrm>
            <a:off x="116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lstStyle/>
          <a:p>
            <a:endParaRPr lang="en-GB">
              <a:solidFill>
                <a:prstClr val="black"/>
              </a:solidFill>
            </a:endParaRPr>
          </a:p>
        </p:txBody>
      </p:sp>
      <p:sp>
        <p:nvSpPr>
          <p:cNvPr id="5" name="AutoShape 4" descr="Ngôi Sao Dễ Thương Hình ảnh PNG | Vector Và Các Tập Tin PSD | Tải Về Miễn  Phí Trên Pngtree"/>
          <p:cNvSpPr>
            <a:spLocks noChangeAspect="1" noChangeArrowheads="1"/>
          </p:cNvSpPr>
          <p:nvPr/>
        </p:nvSpPr>
        <p:spPr bwMode="auto">
          <a:xfrm>
            <a:off x="230981" y="595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lstStyle/>
          <a:p>
            <a:endParaRPr lang="en-GB">
              <a:solidFill>
                <a:prstClr val="black"/>
              </a:solidFill>
            </a:endParaRPr>
          </a:p>
        </p:txBody>
      </p:sp>
      <p:pic>
        <p:nvPicPr>
          <p:cNvPr id="9" name="Picture 12" descr="Xe đẩy bán trà sữa có chong chóng tại xưởng giá rẻ | Shopee Việt Na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521652"/>
            <a:ext cx="3095672" cy="262184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8" descr="Giảm giá Chong Chóng 4 Cánh Chong Chóng Nhựa Trang Trí Trường Mầm Non - Mua  Thông Min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68932" y="2284269"/>
            <a:ext cx="3327014" cy="288707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Người Sài Gòn thích thú chụp ảnh trong khu vườn của 3.500 chong chóng đủ  màu sắ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95946" y="2591992"/>
            <a:ext cx="3248054" cy="232759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ướng dẫn trang trí bằng chong chóng nhiều sắc màu lung linh | Trường Mầm  Non Hạnh Phúc"/>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68933" y="5953"/>
            <a:ext cx="3327012" cy="258603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ướng dẫn trang trí bằng chong chóng nhiều sắc màu lung linh | Trường Mầm  Non Hạnh Phúc"/>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30982" y="1"/>
            <a:ext cx="2337950" cy="259199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8" cstate="print"/>
          <a:stretch>
            <a:fillRect/>
          </a:stretch>
        </p:blipFill>
        <p:spPr>
          <a:xfrm>
            <a:off x="5895946" y="5953"/>
            <a:ext cx="3248054" cy="258603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gôi Sao Dễ Thương Hình ảnh PNG | Vector Và Các Tập Tin PSD | Tải Về Miễn  Phí Trên Pngtree"/>
          <p:cNvSpPr>
            <a:spLocks noChangeAspect="1" noChangeArrowheads="1"/>
          </p:cNvSpPr>
          <p:nvPr/>
        </p:nvSpPr>
        <p:spPr bwMode="auto">
          <a:xfrm>
            <a:off x="116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lstStyle/>
          <a:p>
            <a:endParaRPr lang="en-GB">
              <a:solidFill>
                <a:prstClr val="black"/>
              </a:solidFill>
            </a:endParaRPr>
          </a:p>
        </p:txBody>
      </p:sp>
      <p:sp>
        <p:nvSpPr>
          <p:cNvPr id="5" name="AutoShape 4" descr="Ngôi Sao Dễ Thương Hình ảnh PNG | Vector Và Các Tập Tin PSD | Tải Về Miễn  Phí Trên Pngtree"/>
          <p:cNvSpPr>
            <a:spLocks noChangeAspect="1" noChangeArrowheads="1"/>
          </p:cNvSpPr>
          <p:nvPr/>
        </p:nvSpPr>
        <p:spPr bwMode="auto">
          <a:xfrm>
            <a:off x="230981" y="595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lstStyle/>
          <a:p>
            <a:endParaRPr lang="en-GB">
              <a:solidFill>
                <a:prstClr val="black"/>
              </a:solidFill>
            </a:endParaRPr>
          </a:p>
        </p:txBody>
      </p:sp>
      <p:pic>
        <p:nvPicPr>
          <p:cNvPr id="6" name="Content Placeholder 5"/>
          <p:cNvPicPr>
            <a:picLocks noGrp="1" noChangeAspect="1"/>
          </p:cNvPicPr>
          <p:nvPr>
            <p:ph sz="half" idx="2"/>
          </p:nvPr>
        </p:nvPicPr>
        <p:blipFill>
          <a:blip r:embed="rId3" cstate="print"/>
          <a:stretch>
            <a:fillRect/>
          </a:stretch>
        </p:blipFill>
        <p:spPr>
          <a:xfrm>
            <a:off x="4761186" y="-1"/>
            <a:ext cx="4382815" cy="2469931"/>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4757015" y="2488925"/>
            <a:ext cx="4386985" cy="2654575"/>
          </a:xfrm>
          <a:prstGeom prst="rect">
            <a:avLst/>
          </a:prstGeom>
          <a:ln>
            <a:solidFill>
              <a:schemeClr val="tx1"/>
            </a:solidFill>
          </a:ln>
        </p:spPr>
      </p:pic>
      <p:pic>
        <p:nvPicPr>
          <p:cNvPr id="101" name="Picture 100"/>
          <p:cNvPicPr/>
          <p:nvPr/>
        </p:nvPicPr>
        <p:blipFill>
          <a:blip r:embed="rId5" cstate="print"/>
          <a:stretch>
            <a:fillRect/>
          </a:stretch>
        </p:blipFill>
        <p:spPr>
          <a:xfrm>
            <a:off x="0" y="2469931"/>
            <a:ext cx="4740166" cy="2673569"/>
          </a:xfrm>
          <a:prstGeom prst="rect">
            <a:avLst/>
          </a:prstGeom>
          <a:noFill/>
          <a:ln w="9525">
            <a:solidFill>
              <a:schemeClr val="tx1"/>
            </a:solidFill>
          </a:ln>
        </p:spPr>
      </p:pic>
      <p:pic>
        <p:nvPicPr>
          <p:cNvPr id="4" name="Content Placeholder 1"/>
          <p:cNvPicPr>
            <a:picLocks noChangeAspect="1"/>
          </p:cNvPicPr>
          <p:nvPr/>
        </p:nvPicPr>
        <p:blipFill>
          <a:blip r:embed="rId6" cstate="print"/>
          <a:stretch>
            <a:fillRect/>
          </a:stretch>
        </p:blipFill>
        <p:spPr>
          <a:xfrm>
            <a:off x="0" y="-1"/>
            <a:ext cx="4750676" cy="2459421"/>
          </a:xfrm>
          <a:prstGeom prst="rect">
            <a:avLst/>
          </a:prstGeom>
          <a:ln>
            <a:solidFill>
              <a:schemeClr val="tx1"/>
            </a:solidFill>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nh-nen-powerpoint-don-gian-16">
            <a:extLst>
              <a:ext uri="{FF2B5EF4-FFF2-40B4-BE49-F238E27FC236}">
                <a16:creationId xmlns:a16="http://schemas.microsoft.com/office/drawing/2014/main" xmlns="" id="{031E6486-52B6-8386-6D46-F70081969CF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1" cy="5019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WordArt 5">
            <a:extLst>
              <a:ext uri="{FF2B5EF4-FFF2-40B4-BE49-F238E27FC236}">
                <a16:creationId xmlns:a16="http://schemas.microsoft.com/office/drawing/2014/main" xmlns="" id="{8F25BFBF-DDAD-3953-72BC-9B6994BDD94F}"/>
              </a:ext>
            </a:extLst>
          </p:cNvPr>
          <p:cNvSpPr>
            <a:spLocks noChangeArrowheads="1" noChangeShapeType="1" noTextEdit="1"/>
          </p:cNvSpPr>
          <p:nvPr/>
        </p:nvSpPr>
        <p:spPr bwMode="auto">
          <a:xfrm>
            <a:off x="1137640" y="3193725"/>
            <a:ext cx="6604280" cy="136811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45720" tIns="22860" rIns="45720" bIns="22860" fromWordArt="1">
            <a:prstTxWarp prst="textWave1">
              <a:avLst>
                <a:gd name="adj1" fmla="val 13005"/>
                <a:gd name="adj2" fmla="val 0"/>
              </a:avLst>
            </a:prstTxWarp>
          </a:bodyPr>
          <a:lstStyle/>
          <a:p>
            <a:pPr algn="ctr"/>
            <a:r>
              <a:rPr lang="en-US" sz="18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18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18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18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18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18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18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18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18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18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6" name="WordArt 6">
            <a:extLst>
              <a:ext uri="{FF2B5EF4-FFF2-40B4-BE49-F238E27FC236}">
                <a16:creationId xmlns:a16="http://schemas.microsoft.com/office/drawing/2014/main" xmlns="" id="{00D687D1-4866-9F4D-F5AD-C68EC9D44851}"/>
              </a:ext>
            </a:extLst>
          </p:cNvPr>
          <p:cNvSpPr>
            <a:spLocks noChangeArrowheads="1" noChangeShapeType="1" noTextEdit="1"/>
          </p:cNvSpPr>
          <p:nvPr/>
        </p:nvSpPr>
        <p:spPr bwMode="auto">
          <a:xfrm>
            <a:off x="1073308" y="318976"/>
            <a:ext cx="7359492" cy="103521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45720" tIns="22860" rIns="45720" bIns="22860" fromWordArt="1">
            <a:prstTxWarp prst="textPlain">
              <a:avLst>
                <a:gd name="adj" fmla="val 50000"/>
              </a:avLst>
            </a:prstTxWarp>
          </a:bodyPr>
          <a:lstStyle/>
          <a:p>
            <a:pPr algn="ct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18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1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7" name="Picture 8" descr="614680djq0l440oz">
            <a:extLst>
              <a:ext uri="{FF2B5EF4-FFF2-40B4-BE49-F238E27FC236}">
                <a16:creationId xmlns:a16="http://schemas.microsoft.com/office/drawing/2014/main" xmlns="" id="{0B1FD757-8DE3-FA0A-D123-89260773F5BA}"/>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95033" y="1759579"/>
            <a:ext cx="2646981" cy="1499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31482649"/>
      </p:ext>
    </p:extLst>
  </p:cSld>
  <p:clrMapOvr>
    <a:masterClrMapping/>
  </p:clrMapOvr>
  <p:transition spd="med"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168591" y="334126"/>
            <a:ext cx="1924956" cy="438581"/>
          </a:xfrm>
          <a:prstGeom prst="rect">
            <a:avLst/>
          </a:prstGeom>
          <a:noFill/>
        </p:spPr>
        <p:txBody>
          <a:bodyPr wrap="square" lIns="68580" tIns="34290" rIns="68580" bIns="34290" rtlCol="0">
            <a:spAutoFit/>
          </a:bodyPr>
          <a:lstStyle/>
          <a:p>
            <a:pPr lvl="0" algn="ctr">
              <a:defRPr/>
            </a:pPr>
            <a:r>
              <a:rPr lang="en-US" altLang="zh-CN" sz="2400" b="1" dirty="0">
                <a:solidFill>
                  <a:schemeClr val="bg1"/>
                </a:solidFill>
                <a:latin typeface="Roboto Black" panose="02000000000000000000" pitchFamily="2" charset="0"/>
                <a:ea typeface="Roboto Black" panose="02000000000000000000" pitchFamily="2" charset="0"/>
              </a:rPr>
              <a:t>ĐỐ BẠN</a:t>
            </a: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2948"/>
            <a:ext cx="1684913" cy="1162775"/>
          </a:xfrm>
          <a:prstGeom prst="rect">
            <a:avLst/>
          </a:prstGeom>
        </p:spPr>
      </p:pic>
      <p:grpSp>
        <p:nvGrpSpPr>
          <p:cNvPr id="2" name="Group 4"/>
          <p:cNvGrpSpPr/>
          <p:nvPr/>
        </p:nvGrpSpPr>
        <p:grpSpPr>
          <a:xfrm>
            <a:off x="575391" y="1218422"/>
            <a:ext cx="3666999" cy="2974148"/>
            <a:chOff x="3276472" y="1138097"/>
            <a:chExt cx="3651434" cy="2593927"/>
          </a:xfrm>
        </p:grpSpPr>
        <p:sp>
          <p:nvSpPr>
            <p:cNvPr id="28" name="Freeform 27"/>
            <p:cNvSpPr/>
            <p:nvPr/>
          </p:nvSpPr>
          <p:spPr>
            <a:xfrm>
              <a:off x="3387320" y="1244427"/>
              <a:ext cx="3429738" cy="2366695"/>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rgbClr val="C8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276472" y="1138097"/>
              <a:ext cx="3651434" cy="25939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161349" y="1916655"/>
            <a:ext cx="2766212" cy="1408078"/>
          </a:xfrm>
          <a:prstGeom prst="rect">
            <a:avLst/>
          </a:prstGeom>
          <a:noFill/>
        </p:spPr>
        <p:txBody>
          <a:bodyPr wrap="square" lIns="68580" tIns="34290" rIns="68580" bIns="34290" rtlCol="0">
            <a:spAutoFit/>
          </a:bodyPr>
          <a:lstStyle/>
          <a:p>
            <a:pPr algn="just">
              <a:spcBef>
                <a:spcPts val="450"/>
              </a:spcBef>
              <a:defRPr/>
            </a:pPr>
            <a:r>
              <a:rPr lang="vi-VN" sz="1800" dirty="0">
                <a:solidFill>
                  <a:srgbClr val="002060"/>
                </a:solidFill>
                <a:latin typeface="Roboto" panose="02000000000000000000" pitchFamily="2" charset="0"/>
                <a:ea typeface="Roboto" panose="02000000000000000000" pitchFamily="2" charset="0"/>
              </a:rPr>
              <a:t>Bốn cánh nở đẹp</a:t>
            </a:r>
          </a:p>
          <a:p>
            <a:pPr algn="just">
              <a:spcBef>
                <a:spcPts val="450"/>
              </a:spcBef>
              <a:defRPr/>
            </a:pPr>
            <a:r>
              <a:rPr lang="vi-VN" sz="1800" dirty="0">
                <a:solidFill>
                  <a:srgbClr val="002060"/>
                </a:solidFill>
                <a:latin typeface="Roboto" panose="02000000000000000000" pitchFamily="2" charset="0"/>
                <a:ea typeface="Roboto" panose="02000000000000000000" pitchFamily="2" charset="0"/>
              </a:rPr>
              <a:t>Chẳng khác đoá hoa</a:t>
            </a:r>
          </a:p>
          <a:p>
            <a:pPr algn="just">
              <a:spcBef>
                <a:spcPts val="450"/>
              </a:spcBef>
              <a:defRPr/>
            </a:pPr>
            <a:r>
              <a:rPr lang="vi-VN" sz="1800" dirty="0">
                <a:solidFill>
                  <a:srgbClr val="002060"/>
                </a:solidFill>
                <a:latin typeface="Roboto" panose="02000000000000000000" pitchFamily="2" charset="0"/>
                <a:ea typeface="Roboto" panose="02000000000000000000" pitchFamily="2" charset="0"/>
              </a:rPr>
              <a:t>Gió mát thổi qua</a:t>
            </a:r>
          </a:p>
          <a:p>
            <a:pPr algn="just">
              <a:spcBef>
                <a:spcPts val="450"/>
              </a:spcBef>
              <a:defRPr/>
            </a:pPr>
            <a:r>
              <a:rPr lang="vi-VN" sz="1800" dirty="0">
                <a:solidFill>
                  <a:srgbClr val="002060"/>
                </a:solidFill>
                <a:latin typeface="Roboto" panose="02000000000000000000" pitchFamily="2" charset="0"/>
                <a:ea typeface="Roboto" panose="02000000000000000000" pitchFamily="2" charset="0"/>
              </a:rPr>
              <a:t>Xoay tròn hết cánh</a:t>
            </a:r>
          </a:p>
        </p:txBody>
      </p:sp>
      <p:sp>
        <p:nvSpPr>
          <p:cNvPr id="31" name="TextBox 30"/>
          <p:cNvSpPr txBox="1"/>
          <p:nvPr/>
        </p:nvSpPr>
        <p:spPr>
          <a:xfrm>
            <a:off x="2408890" y="3358784"/>
            <a:ext cx="1366542" cy="346249"/>
          </a:xfrm>
          <a:prstGeom prst="rect">
            <a:avLst/>
          </a:prstGeom>
          <a:noFill/>
        </p:spPr>
        <p:txBody>
          <a:bodyPr wrap="square" lIns="68580" tIns="34290" rIns="68580" bIns="34290" rtlCol="0">
            <a:spAutoFit/>
          </a:bodyPr>
          <a:lstStyle/>
          <a:p>
            <a:pPr lvl="0" algn="just">
              <a:defRPr/>
            </a:pPr>
            <a:r>
              <a:rPr lang="vi-VN" sz="1800" b="1" i="1" dirty="0">
                <a:solidFill>
                  <a:srgbClr val="7030A0"/>
                </a:solidFill>
                <a:latin typeface="Roboto" panose="02000000000000000000" pitchFamily="2" charset="0"/>
                <a:ea typeface="Roboto" panose="02000000000000000000" pitchFamily="2" charset="0"/>
              </a:rPr>
              <a:t>Là cái gì?</a:t>
            </a:r>
          </a:p>
        </p:txBody>
      </p:sp>
      <p:sp>
        <p:nvSpPr>
          <p:cNvPr id="32" name="TextBox 31">
            <a:extLst>
              <a:ext uri="{FF2B5EF4-FFF2-40B4-BE49-F238E27FC236}">
                <a16:creationId xmlns:a16="http://schemas.microsoft.com/office/drawing/2014/main" xmlns="" id="{5B1500B4-2A13-B105-884B-9C3A22343CC6}"/>
              </a:ext>
            </a:extLst>
          </p:cNvPr>
          <p:cNvSpPr txBox="1"/>
          <p:nvPr/>
        </p:nvSpPr>
        <p:spPr>
          <a:xfrm>
            <a:off x="4553713" y="4204309"/>
            <a:ext cx="1132047" cy="383084"/>
          </a:xfrm>
          <a:prstGeom prst="roundRect">
            <a:avLst/>
          </a:prstGeom>
          <a:solidFill>
            <a:srgbClr val="FFF9F3"/>
          </a:solidFill>
          <a:ln>
            <a:noFill/>
          </a:ln>
          <a:effectLst/>
        </p:spPr>
        <p:txBody>
          <a:bodyPr wrap="square" lIns="68580" tIns="34290" rIns="68580" bIns="34290" rtlCol="0">
            <a:spAutoFit/>
          </a:bodyPr>
          <a:lstStyle/>
          <a:p>
            <a:pPr algn="ctr" defTabSz="685800">
              <a:defRPr/>
            </a:pPr>
            <a:r>
              <a:rPr lang="vi-VN" sz="1800" dirty="0">
                <a:solidFill>
                  <a:srgbClr val="7030A0"/>
                </a:solidFill>
                <a:latin typeface="Roboto Black" panose="02000000000000000000" pitchFamily="2" charset="0"/>
                <a:ea typeface="Roboto Black" panose="02000000000000000000" pitchFamily="2" charset="0"/>
              </a:rPr>
              <a:t>ĐÁP ÁN</a:t>
            </a:r>
          </a:p>
        </p:txBody>
      </p:sp>
      <p:pic>
        <p:nvPicPr>
          <p:cNvPr id="1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47781" y="316869"/>
            <a:ext cx="3574192" cy="3779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stretch>
            <a:fillRect/>
          </a:stretch>
        </p:blipFill>
        <p:spPr>
          <a:xfrm>
            <a:off x="3858685" y="1615342"/>
            <a:ext cx="1758063" cy="1765982"/>
          </a:xfrm>
          <a:prstGeom prst="ellipse">
            <a:avLst/>
          </a:prstGeom>
          <a:ln w="19050">
            <a:solidFill>
              <a:schemeClr val="bg1"/>
            </a:solidFill>
          </a:ln>
        </p:spPr>
      </p:pic>
      <p:pic>
        <p:nvPicPr>
          <p:cNvPr id="3" name="Bản ghi Mới 7">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7109700" y="3204510"/>
            <a:ext cx="457200" cy="457200"/>
          </a:xfrm>
          <a:prstGeom prst="rect">
            <a:avLst/>
          </a:prstGeom>
        </p:spPr>
      </p:pic>
    </p:spTree>
    <p:extLst>
      <p:ext uri="{BB962C8B-B14F-4D97-AF65-F5344CB8AC3E}">
        <p14:creationId xmlns=""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 presetClass="mediacall" presetSubtype="0" fill="hold" nodeType="withEffect">
                                  <p:stCondLst>
                                    <p:cond delay="0"/>
                                  </p:stCondLst>
                                  <p:childTnLst>
                                    <p:cmd type="call" cmd="playFrom(0.0)">
                                      <p:cBhvr>
                                        <p:cTn id="22" dur="12919" fill="hold"/>
                                        <p:tgtEl>
                                          <p:spTgt spid="3"/>
                                        </p:tgtEl>
                                      </p:cBhvr>
                                    </p:cmd>
                                  </p:childTnLst>
                                </p:cTn>
                              </p:par>
                            </p:childTnLst>
                          </p:cTn>
                        </p:par>
                        <p:par>
                          <p:cTn id="23" fill="hold">
                            <p:stCondLst>
                              <p:cond delay="12919"/>
                            </p:stCondLst>
                            <p:childTnLst>
                              <p:par>
                                <p:cTn id="24" presetID="42" presetClass="entr" presetSubtype="0" fill="hold" grpId="0" nodeType="afterEffect">
                                  <p:stCondLst>
                                    <p:cond delay="50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17" grpId="0"/>
      <p:bldP spid="30" grpId="0"/>
      <p:bldP spid="31"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633" y="516894"/>
            <a:ext cx="8264760" cy="3779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Bản ghi Mới 10">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685800" y="4392795"/>
            <a:ext cx="457200" cy="457200"/>
          </a:xfrm>
          <a:prstGeom prst="rect">
            <a:avLst/>
          </a:prstGeom>
        </p:spPr>
      </p:pic>
    </p:spTree>
    <p:extLst>
      <p:ext uri="{BB962C8B-B14F-4D97-AF65-F5344CB8AC3E}">
        <p14:creationId xmlns="" xmlns:p14="http://schemas.microsoft.com/office/powerpoint/2010/main" val="124736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0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3711082" y="184766"/>
            <a:ext cx="1401719" cy="309341"/>
            <a:chOff x="0" y="0"/>
            <a:chExt cx="3737918" cy="824909"/>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1" y="175160"/>
              <a:ext cx="330859"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5"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E</a:t>
              </a:r>
            </a:p>
          </p:txBody>
        </p:sp>
        <p:sp>
          <p:nvSpPr>
            <p:cNvPr id="16" name="TextBox 16"/>
            <p:cNvSpPr txBox="1"/>
            <p:nvPr/>
          </p:nvSpPr>
          <p:spPr>
            <a:xfrm>
              <a:off x="3084027"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3"/>
              <a:ext cx="298067"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3" y="108595"/>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180231">
            <a:off x="231127" y="2397536"/>
            <a:ext cx="415916" cy="41591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180231">
            <a:off x="179572" y="258438"/>
            <a:ext cx="431208" cy="440826"/>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682344">
            <a:off x="117803" y="528741"/>
            <a:ext cx="1174212" cy="384287"/>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8134252" y="2028600"/>
            <a:ext cx="555299" cy="619502"/>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8273635" y="1158970"/>
            <a:ext cx="415916" cy="415916"/>
          </a:xfrm>
          <a:prstGeom prst="rect">
            <a:avLst/>
          </a:prstGeom>
        </p:spPr>
      </p:pic>
      <p:sp>
        <p:nvSpPr>
          <p:cNvPr id="29" name="TextBox 29"/>
          <p:cNvSpPr txBox="1"/>
          <p:nvPr/>
        </p:nvSpPr>
        <p:spPr>
          <a:xfrm>
            <a:off x="1069825" y="490902"/>
            <a:ext cx="6684233" cy="615553"/>
          </a:xfrm>
          <a:prstGeom prst="rect">
            <a:avLst/>
          </a:prstGeom>
        </p:spPr>
        <p:txBody>
          <a:bodyPr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Thứ</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tháng</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năm</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300" b="1" i="0" u="none" strike="noStrike" kern="1200" cap="none" spc="-100" normalizeH="0" baseline="0" noProof="0" dirty="0" smtClean="0">
                <a:ln>
                  <a:noFill/>
                </a:ln>
                <a:solidFill>
                  <a:srgbClr val="00B050"/>
                </a:solidFill>
                <a:effectLst/>
                <a:uLnTx/>
                <a:uFillTx/>
                <a:latin typeface="Times New Roman" panose="02020603050405020304" pitchFamily="18" charset="0"/>
                <a:ea typeface="+mn-ea"/>
                <a:cs typeface="Times New Roman" panose="02020603050405020304" pitchFamily="18" charset="0"/>
              </a:rPr>
              <a:t>2025</a:t>
            </a:r>
            <a:endPar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12" cstate="print"/>
          <a:stretch>
            <a:fillRect/>
          </a:stretch>
        </p:blipFill>
        <p:spPr>
          <a:xfrm>
            <a:off x="256941" y="1574886"/>
            <a:ext cx="416088" cy="416088"/>
          </a:xfrm>
          <a:prstGeom prst="rect">
            <a:avLst/>
          </a:prstGeom>
        </p:spPr>
      </p:pic>
      <p:pic>
        <p:nvPicPr>
          <p:cNvPr id="28" name="Hình ảnh 27" descr="Tạo hình cắt từ Màn hình"/>
          <p:cNvPicPr>
            <a:picLocks noChangeAspect="1"/>
          </p:cNvPicPr>
          <p:nvPr/>
        </p:nvPicPr>
        <p:blipFill rotWithShape="1">
          <a:blip r:embed="rId13" cstate="print">
            <a:extLst>
              <a:ext uri="{28A0092B-C50C-407E-A947-70E740481C1C}">
                <a14:useLocalDpi xmlns:a14="http://schemas.microsoft.com/office/drawing/2010/main" xmlns="" val="0"/>
              </a:ext>
            </a:extLst>
          </a:blip>
          <a:srcRect l="11962" t="61611" r="68037" b="8737"/>
          <a:stretch/>
        </p:blipFill>
        <p:spPr>
          <a:xfrm>
            <a:off x="651363" y="2872757"/>
            <a:ext cx="1208457" cy="152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Hình ảnh 30" descr="Tạo hình cắt từ Màn hình"/>
          <p:cNvPicPr>
            <a:picLocks noChangeAspect="1"/>
          </p:cNvPicPr>
          <p:nvPr/>
        </p:nvPicPr>
        <p:blipFill rotWithShape="1">
          <a:blip r:embed="rId13" cstate="print">
            <a:extLst>
              <a:ext uri="{28A0092B-C50C-407E-A947-70E740481C1C}">
                <a14:useLocalDpi xmlns:a14="http://schemas.microsoft.com/office/drawing/2010/main" xmlns="" val="0"/>
              </a:ext>
            </a:extLst>
          </a:blip>
          <a:srcRect l="44423" t="58723" r="37052" b="7389"/>
          <a:stretch/>
        </p:blipFill>
        <p:spPr>
          <a:xfrm>
            <a:off x="7412634" y="2871319"/>
            <a:ext cx="1307939" cy="159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31" descr="Tạo hình cắt từ Màn hình"/>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152238" y="2762651"/>
            <a:ext cx="1366465" cy="1705177"/>
          </a:xfrm>
          <a:prstGeom prst="rect">
            <a:avLst/>
          </a:prstGeom>
        </p:spPr>
      </p:pic>
      <p:pic>
        <p:nvPicPr>
          <p:cNvPr id="33" name="Hình ảnh 32" descr="Tạo hình cắt từ Màn hình"/>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3806786" y="2670268"/>
            <a:ext cx="1505994" cy="1797560"/>
          </a:xfrm>
          <a:prstGeom prst="rect">
            <a:avLst/>
          </a:prstGeom>
        </p:spPr>
      </p:pic>
      <p:pic>
        <p:nvPicPr>
          <p:cNvPr id="34" name="Hình ảnh 33" descr="Tạo hình cắt từ Màn hình"/>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5600863" y="2803115"/>
            <a:ext cx="1523688" cy="1664713"/>
          </a:xfrm>
          <a:prstGeom prst="rect">
            <a:avLst/>
          </a:prstGeom>
        </p:spPr>
      </p:pic>
      <p:sp>
        <p:nvSpPr>
          <p:cNvPr id="36" name="文本框 94"/>
          <p:cNvSpPr txBox="1"/>
          <p:nvPr/>
        </p:nvSpPr>
        <p:spPr>
          <a:xfrm>
            <a:off x="1252944" y="1046481"/>
            <a:ext cx="6766415" cy="1384995"/>
          </a:xfrm>
          <a:prstGeom prst="rect">
            <a:avLst/>
          </a:prstGeom>
          <a:noFill/>
        </p:spPr>
        <p:txBody>
          <a:bodyPr wrap="square" rtlCol="0">
            <a:spAutoFit/>
          </a:bodyPr>
          <a:lstStyle/>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CÔNG NGHỆ 4</a:t>
            </a:r>
          </a:p>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BÀI 10 : ĐỒ CHƠI DÂN GIAN</a:t>
            </a:r>
          </a:p>
          <a:p>
            <a:pPr algn="ctr" defTabSz="914085"/>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BÀI </a:t>
            </a:r>
            <a:r>
              <a:rPr kumimoji="1" lang="en-US" altLang="zh-CN" sz="2800" b="1" dirty="0">
                <a:solidFill>
                  <a:srgbClr val="C00000"/>
                </a:solidFill>
                <a:latin typeface="Times New Roman" panose="02020603050405020304" pitchFamily="18" charset="0"/>
                <a:cs typeface="Times New Roman" panose="02020603050405020304" pitchFamily="18" charset="0"/>
                <a:sym typeface="+mn-lt"/>
              </a:rPr>
              <a:t>HỌC STEM: </a:t>
            </a:r>
            <a:r>
              <a:rPr kumimoji="1" lang="en-US" altLang="zh-CN" sz="2800" b="1" dirty="0" smtClean="0">
                <a:solidFill>
                  <a:srgbClr val="C00000"/>
                </a:solidFill>
                <a:latin typeface="Times New Roman" panose="02020603050405020304" pitchFamily="18" charset="0"/>
                <a:cs typeface="Times New Roman" panose="02020603050405020304" pitchFamily="18" charset="0"/>
                <a:sym typeface="+mn-lt"/>
              </a:rPr>
              <a:t>LÀM CHONG CHÓNG</a:t>
            </a:r>
            <a:endParaRPr kumimoji="1" lang="en-US" altLang="zh-CN" sz="2800" b="1" dirty="0">
              <a:solidFill>
                <a:srgbClr val="C0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xmlns="" val="922761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39B773A-CB18-45A7-9DD0-E5216E6EC914}"/>
              </a:ext>
            </a:extLst>
          </p:cNvPr>
          <p:cNvPicPr>
            <a:picLocks noChangeAspect="1"/>
          </p:cNvPicPr>
          <p:nvPr/>
        </p:nvPicPr>
        <p:blipFill>
          <a:blip r:embed="rId2" cstate="print"/>
          <a:stretch>
            <a:fillRect/>
          </a:stretch>
        </p:blipFill>
        <p:spPr>
          <a:xfrm>
            <a:off x="1416926" y="348623"/>
            <a:ext cx="448733" cy="440267"/>
          </a:xfrm>
          <a:prstGeom prst="rect">
            <a:avLst/>
          </a:prstGeom>
        </p:spPr>
      </p:pic>
      <p:pic>
        <p:nvPicPr>
          <p:cNvPr id="13" name="Picture 12">
            <a:extLst>
              <a:ext uri="{FF2B5EF4-FFF2-40B4-BE49-F238E27FC236}">
                <a16:creationId xmlns:a16="http://schemas.microsoft.com/office/drawing/2014/main" xmlns="" id="{1E6B6BFC-1532-4459-8F9C-5204581AD614}"/>
              </a:ext>
            </a:extLst>
          </p:cNvPr>
          <p:cNvPicPr>
            <a:picLocks noChangeAspect="1"/>
          </p:cNvPicPr>
          <p:nvPr/>
        </p:nvPicPr>
        <p:blipFill>
          <a:blip r:embed="rId2" cstate="print"/>
          <a:stretch>
            <a:fillRect/>
          </a:stretch>
        </p:blipFill>
        <p:spPr>
          <a:xfrm rot="2640825">
            <a:off x="2806622" y="4010905"/>
            <a:ext cx="833535" cy="817808"/>
          </a:xfrm>
          <a:prstGeom prst="rect">
            <a:avLst/>
          </a:prstGeom>
        </p:spPr>
      </p:pic>
      <p:pic>
        <p:nvPicPr>
          <p:cNvPr id="14" name="Picture 13">
            <a:extLst>
              <a:ext uri="{FF2B5EF4-FFF2-40B4-BE49-F238E27FC236}">
                <a16:creationId xmlns:a16="http://schemas.microsoft.com/office/drawing/2014/main" xmlns="" id="{DD607648-B39F-4961-8027-CF185F3F0F85}"/>
              </a:ext>
            </a:extLst>
          </p:cNvPr>
          <p:cNvPicPr>
            <a:picLocks noChangeAspect="1"/>
          </p:cNvPicPr>
          <p:nvPr/>
        </p:nvPicPr>
        <p:blipFill>
          <a:blip r:embed="rId2" cstate="print"/>
          <a:stretch>
            <a:fillRect/>
          </a:stretch>
        </p:blipFill>
        <p:spPr>
          <a:xfrm rot="20806844">
            <a:off x="7827951" y="502100"/>
            <a:ext cx="833535" cy="817808"/>
          </a:xfrm>
          <a:prstGeom prst="rect">
            <a:avLst/>
          </a:prstGeom>
        </p:spPr>
      </p:pic>
      <p:pic>
        <p:nvPicPr>
          <p:cNvPr id="15" name="Picture 14">
            <a:extLst>
              <a:ext uri="{FF2B5EF4-FFF2-40B4-BE49-F238E27FC236}">
                <a16:creationId xmlns:a16="http://schemas.microsoft.com/office/drawing/2014/main" xmlns="" id="{EB39C789-A368-4FAD-8785-74789413A65B}"/>
              </a:ext>
            </a:extLst>
          </p:cNvPr>
          <p:cNvPicPr>
            <a:picLocks noChangeAspect="1"/>
          </p:cNvPicPr>
          <p:nvPr/>
        </p:nvPicPr>
        <p:blipFill>
          <a:blip r:embed="rId2" cstate="print"/>
          <a:stretch>
            <a:fillRect/>
          </a:stretch>
        </p:blipFill>
        <p:spPr>
          <a:xfrm rot="1629158">
            <a:off x="8689346" y="-449395"/>
            <a:ext cx="389001" cy="381662"/>
          </a:xfrm>
          <a:prstGeom prst="rect">
            <a:avLst/>
          </a:prstGeom>
        </p:spPr>
      </p:pic>
      <p:pic>
        <p:nvPicPr>
          <p:cNvPr id="16" name="Picture 15">
            <a:extLst>
              <a:ext uri="{FF2B5EF4-FFF2-40B4-BE49-F238E27FC236}">
                <a16:creationId xmlns:a16="http://schemas.microsoft.com/office/drawing/2014/main" xmlns="" id="{C748A86E-7002-4758-A772-D9EA2F26902A}"/>
              </a:ext>
            </a:extLst>
          </p:cNvPr>
          <p:cNvPicPr>
            <a:picLocks noChangeAspect="1"/>
          </p:cNvPicPr>
          <p:nvPr/>
        </p:nvPicPr>
        <p:blipFill>
          <a:blip r:embed="rId2" cstate="print"/>
          <a:stretch>
            <a:fillRect/>
          </a:stretch>
        </p:blipFill>
        <p:spPr>
          <a:xfrm rot="1629158">
            <a:off x="-107263" y="3496732"/>
            <a:ext cx="389001" cy="381662"/>
          </a:xfrm>
          <a:prstGeom prst="rect">
            <a:avLst/>
          </a:prstGeom>
        </p:spPr>
      </p:pic>
      <p:pic>
        <p:nvPicPr>
          <p:cNvPr id="6" name="Picture 5">
            <a:extLst>
              <a:ext uri="{FF2B5EF4-FFF2-40B4-BE49-F238E27FC236}">
                <a16:creationId xmlns:a16="http://schemas.microsoft.com/office/drawing/2014/main" xmlns="" id="{F422CFCC-5788-4F2C-8CD2-923BF91F7D8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7572" y="2532301"/>
            <a:ext cx="2611199" cy="2611199"/>
          </a:xfrm>
          <a:prstGeom prst="rect">
            <a:avLst/>
          </a:prstGeom>
        </p:spPr>
      </p:pic>
      <p:pic>
        <p:nvPicPr>
          <p:cNvPr id="29" name="Picture 28">
            <a:extLst>
              <a:ext uri="{FF2B5EF4-FFF2-40B4-BE49-F238E27FC236}">
                <a16:creationId xmlns:a16="http://schemas.microsoft.com/office/drawing/2014/main" xmlns="" id="{70B40B2E-F9B8-4B04-A1AC-CAFA77EBDA3B}"/>
              </a:ext>
            </a:extLst>
          </p:cNvPr>
          <p:cNvPicPr>
            <a:picLocks noChangeAspect="1"/>
          </p:cNvPicPr>
          <p:nvPr/>
        </p:nvPicPr>
        <p:blipFill rotWithShape="1">
          <a:blip r:embed="rId4" cstate="print"/>
          <a:srcRect l="11411" t="28946" r="70326" b="61026"/>
          <a:stretch/>
        </p:blipFill>
        <p:spPr>
          <a:xfrm>
            <a:off x="1038508" y="-692413"/>
            <a:ext cx="1670029" cy="515816"/>
          </a:xfrm>
          <a:prstGeom prst="rect">
            <a:avLst/>
          </a:prstGeom>
        </p:spPr>
      </p:pic>
      <p:pic>
        <p:nvPicPr>
          <p:cNvPr id="31" name="图片 16">
            <a:extLst>
              <a:ext uri="{FF2B5EF4-FFF2-40B4-BE49-F238E27FC236}">
                <a16:creationId xmlns:a16="http://schemas.microsoft.com/office/drawing/2014/main" xmlns="" id="{EF879905-9AB7-4E82-A0D7-2AE0A910AD0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18726" y="911004"/>
            <a:ext cx="7177851" cy="3969755"/>
          </a:xfrm>
          <a:prstGeom prst="rect">
            <a:avLst/>
          </a:prstGeom>
        </p:spPr>
      </p:pic>
      <p:sp>
        <p:nvSpPr>
          <p:cNvPr id="32" name="TextBox 31">
            <a:extLst>
              <a:ext uri="{FF2B5EF4-FFF2-40B4-BE49-F238E27FC236}">
                <a16:creationId xmlns:a16="http://schemas.microsoft.com/office/drawing/2014/main" xmlns="" id="{B11F5685-8E1D-468C-BA04-32A479A18E3A}"/>
              </a:ext>
            </a:extLst>
          </p:cNvPr>
          <p:cNvSpPr txBox="1"/>
          <p:nvPr/>
        </p:nvSpPr>
        <p:spPr>
          <a:xfrm>
            <a:off x="2708119" y="1982115"/>
            <a:ext cx="5252063" cy="2239844"/>
          </a:xfrm>
          <a:prstGeom prst="rect">
            <a:avLst/>
          </a:prstGeom>
          <a:noFill/>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0" cap="none" spc="0" normalizeH="0" baseline="0" noProof="0" dirty="0" err="1" smtClean="0">
                <a:ln>
                  <a:noFill/>
                </a:ln>
                <a:solidFill>
                  <a:srgbClr val="0070C0"/>
                </a:solidFill>
                <a:effectLst/>
                <a:uLnTx/>
                <a:uFillTx/>
                <a:latin typeface="Times New Roman" pitchFamily="18" charset="0"/>
                <a:cs typeface="Times New Roman" pitchFamily="18" charset="0"/>
              </a:rPr>
              <a:t>Nhận</a:t>
            </a:r>
            <a:r>
              <a:rPr kumimoji="0" lang="en-US" altLang="zh-CN" sz="2400" b="1" i="0" u="none" strike="noStrike" kern="0" cap="none" spc="0" normalizeH="0" baseline="0" noProof="0" dirty="0" smtClean="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biết</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và</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sử</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dụng</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một</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số</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đồ</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chơi</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dân</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gian</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phù</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hợp</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với</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lứa</a:t>
            </a:r>
            <a:r>
              <a:rPr kumimoji="0" lang="en-US" altLang="zh-CN" sz="2400" b="1" i="0" u="none" strike="noStrike" kern="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smtClean="0">
                <a:ln>
                  <a:noFill/>
                </a:ln>
                <a:solidFill>
                  <a:srgbClr val="0070C0"/>
                </a:solidFill>
                <a:effectLst/>
                <a:uLnTx/>
                <a:uFillTx/>
                <a:latin typeface="Times New Roman" pitchFamily="18" charset="0"/>
                <a:cs typeface="Times New Roman" pitchFamily="18" charset="0"/>
              </a:rPr>
              <a:t>tuổi</a:t>
            </a:r>
            <a:endParaRPr kumimoji="0" lang="en-US" altLang="zh-CN" sz="2400" b="1" i="0" u="none" strike="noStrike" kern="0" cap="none" spc="0" normalizeH="0" baseline="0" noProof="0" dirty="0" smtClean="0">
              <a:ln>
                <a:noFill/>
              </a:ln>
              <a:solidFill>
                <a:srgbClr val="0070C0"/>
              </a:solidFill>
              <a:effectLst/>
              <a:uLnTx/>
              <a:uFillTx/>
              <a:latin typeface="Times New Roman" pitchFamily="18" charset="0"/>
              <a:cs typeface="Times New Roman" pitchFamily="18" charset="0"/>
            </a:endParaRPr>
          </a:p>
          <a:p>
            <a:pPr algn="just" defTabSz="685800">
              <a:lnSpc>
                <a:spcPct val="150000"/>
              </a:lnSpc>
              <a:buFontTx/>
              <a:buChar char="-"/>
              <a:defRPr/>
            </a:pPr>
            <a:r>
              <a:rPr lang="en-US" sz="2400" b="1" dirty="0" err="1" smtClean="0">
                <a:solidFill>
                  <a:srgbClr val="0070C0"/>
                </a:solidFill>
                <a:latin typeface="Times New Roman" pitchFamily="18" charset="0"/>
                <a:cs typeface="Times New Roman" pitchFamily="18" charset="0"/>
              </a:rPr>
              <a:t>Làm</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được</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một</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chiếc</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chong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chóng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phù</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hợp</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với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lứa</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tuổi</a:t>
            </a:r>
            <a:r>
              <a:rPr lang="en-US" sz="2400" b="1" dirty="0" smtClean="0">
                <a:solidFill>
                  <a:srgbClr val="0070C0"/>
                </a:solidFill>
                <a:latin typeface="Times New Roman" pitchFamily="18" charset="0"/>
                <a:cs typeface="Times New Roman" pitchFamily="18" charset="0"/>
              </a:rPr>
              <a:t>.</a:t>
            </a:r>
          </a:p>
        </p:txBody>
      </p:sp>
      <p:pic>
        <p:nvPicPr>
          <p:cNvPr id="11" name="Picture 10">
            <a:extLst>
              <a:ext uri="{FF2B5EF4-FFF2-40B4-BE49-F238E27FC236}">
                <a16:creationId xmlns:a16="http://schemas.microsoft.com/office/drawing/2014/main" xmlns="" id="{5F5551D0-F6E4-42C8-A2E9-FA73132E38F4}"/>
              </a:ext>
            </a:extLst>
          </p:cNvPr>
          <p:cNvPicPr>
            <a:picLocks noChangeAspect="1"/>
          </p:cNvPicPr>
          <p:nvPr/>
        </p:nvPicPr>
        <p:blipFill>
          <a:blip r:embed="rId6" cstate="print"/>
          <a:stretch>
            <a:fillRect/>
          </a:stretch>
        </p:blipFill>
        <p:spPr>
          <a:xfrm>
            <a:off x="2916612" y="175261"/>
            <a:ext cx="3735648" cy="722438"/>
          </a:xfrm>
          <a:prstGeom prst="rect">
            <a:avLst/>
          </a:prstGeom>
        </p:spPr>
      </p:pic>
    </p:spTree>
    <p:extLst>
      <p:ext uri="{BB962C8B-B14F-4D97-AF65-F5344CB8AC3E}">
        <p14:creationId xmlns:p14="http://schemas.microsoft.com/office/powerpoint/2010/main" xmlns="" val="1515240965"/>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2">
            <a:extLst>
              <a:ext uri="{FF2B5EF4-FFF2-40B4-BE49-F238E27FC236}">
                <a16:creationId xmlns:a16="http://schemas.microsoft.com/office/drawing/2014/main" xmlns="" id="{6C397671-A7C8-4F46-81B4-2CA188C022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84889" y="441298"/>
            <a:ext cx="1042668" cy="1696544"/>
          </a:xfrm>
          <a:prstGeom prst="rect">
            <a:avLst/>
          </a:prstGeom>
        </p:spPr>
      </p:pic>
      <p:grpSp>
        <p:nvGrpSpPr>
          <p:cNvPr id="11" name="Group 10">
            <a:extLst>
              <a:ext uri="{FF2B5EF4-FFF2-40B4-BE49-F238E27FC236}">
                <a16:creationId xmlns:a16="http://schemas.microsoft.com/office/drawing/2014/main" xmlns="" id="{5FEB18C9-1FED-466C-855D-2D325E5DA67C}"/>
              </a:ext>
            </a:extLst>
          </p:cNvPr>
          <p:cNvGrpSpPr/>
          <p:nvPr/>
        </p:nvGrpSpPr>
        <p:grpSpPr>
          <a:xfrm rot="18914589">
            <a:off x="1293099" y="1732338"/>
            <a:ext cx="6253140" cy="8972163"/>
            <a:chOff x="-3518727" y="-3068073"/>
            <a:chExt cx="8337520" cy="11962884"/>
          </a:xfrm>
        </p:grpSpPr>
        <p:sp>
          <p:nvSpPr>
            <p:cNvPr id="12" name="Freeform: Shape 11">
              <a:extLst>
                <a:ext uri="{FF2B5EF4-FFF2-40B4-BE49-F238E27FC236}">
                  <a16:creationId xmlns:a16="http://schemas.microsoft.com/office/drawing/2014/main" xmlns=""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13" name="Freeform: Shape 12">
              <a:extLst>
                <a:ext uri="{FF2B5EF4-FFF2-40B4-BE49-F238E27FC236}">
                  <a16:creationId xmlns:a16="http://schemas.microsoft.com/office/drawing/2014/main" xmlns=""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pic>
        <p:nvPicPr>
          <p:cNvPr id="9" name="Picture 8" descr="A picture containing toy, doll&#10;&#10;Description automatically generated">
            <a:extLst>
              <a:ext uri="{FF2B5EF4-FFF2-40B4-BE49-F238E27FC236}">
                <a16:creationId xmlns:a16="http://schemas.microsoft.com/office/drawing/2014/main" xmlns="" id="{0CDBAF9D-5349-42A0-899E-0F0399F2B8F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1184" y="998914"/>
            <a:ext cx="4144586" cy="4144586"/>
          </a:xfrm>
          <a:prstGeom prst="rect">
            <a:avLst/>
          </a:prstGeom>
        </p:spPr>
      </p:pic>
      <p:sp>
        <p:nvSpPr>
          <p:cNvPr id="8" name="Hình chữ nhật 5">
            <a:extLst>
              <a:ext uri="{FF2B5EF4-FFF2-40B4-BE49-F238E27FC236}">
                <a16:creationId xmlns="" xmlns:a16="http://schemas.microsoft.com/office/drawing/2014/main" id="{F4A66F0E-1DFA-41FE-A5FA-41903FAEA5D8}"/>
              </a:ext>
            </a:extLst>
          </p:cNvPr>
          <p:cNvSpPr/>
          <p:nvPr/>
        </p:nvSpPr>
        <p:spPr>
          <a:xfrm>
            <a:off x="990600" y="101574"/>
            <a:ext cx="7000875" cy="1077218"/>
          </a:xfrm>
          <a:prstGeom prst="rect">
            <a:avLst/>
          </a:prstGeom>
        </p:spPr>
        <p:txBody>
          <a:bodyPr wrap="square">
            <a:spAutoFit/>
          </a:bodyPr>
          <a:lstStyle/>
          <a:p>
            <a:pPr algn="ctr"/>
            <a:r>
              <a:rPr lang="en-US" sz="32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2. HÌNH THÀNH KIẾN THỨC MỚI</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Nghiên</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cứu</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kiến</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thức</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nền</a:t>
            </a:r>
            <a:r>
              <a:rPr lang="en-US" sz="32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a:t>
            </a:r>
            <a:endParaRPr lang="en-US" sz="3200" dirty="0"/>
          </a:p>
        </p:txBody>
      </p:sp>
      <p:sp>
        <p:nvSpPr>
          <p:cNvPr id="46081" name="Rectangle 1"/>
          <p:cNvSpPr>
            <a:spLocks noChangeArrowheads="1"/>
          </p:cNvSpPr>
          <p:nvPr/>
        </p:nvSpPr>
        <p:spPr bwMode="auto">
          <a:xfrm>
            <a:off x="2876550" y="1475571"/>
            <a:ext cx="542925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t>
            </a:r>
            <a:r>
              <a:rPr kumimoji="0" lang="en-US" sz="2800" b="1" i="0" u="none" strike="noStrike" cap="none" normalizeH="0" baseline="0" dirty="0" err="1" smtClean="0">
                <a:ln>
                  <a:noFill/>
                </a:ln>
                <a:solidFill>
                  <a:schemeClr val="tx1"/>
                </a:solidFill>
                <a:effectLst/>
                <a:latin typeface="Calibri"/>
                <a:ea typeface="Times New Roman" pitchFamily="18" charset="0"/>
                <a:cs typeface="Times New Roman" pitchFamily="18" charset="0"/>
              </a:rPr>
              <a:t>ì</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hiểu</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một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loại</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đồ</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chơi</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dân</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gian</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Việt</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Nam</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565189604"/>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a:extLst>
              <a:ext uri="{FF2B5EF4-FFF2-40B4-BE49-F238E27FC236}">
                <a16:creationId xmlns:a16="http://schemas.microsoft.com/office/drawing/2014/main" xmlns="" id="{049E5340-DBA1-4EAF-AE7B-FF5355DFE995}"/>
              </a:ext>
            </a:extLst>
          </p:cNvPr>
          <p:cNvPicPr>
            <a:picLocks noChangeAspect="1"/>
          </p:cNvPicPr>
          <p:nvPr/>
        </p:nvPicPr>
        <p:blipFill>
          <a:blip r:embed="rId3" cstate="print"/>
          <a:stretch>
            <a:fillRect/>
          </a:stretch>
        </p:blipFill>
        <p:spPr>
          <a:xfrm>
            <a:off x="-104173" y="936532"/>
            <a:ext cx="3130799" cy="3002681"/>
          </a:xfrm>
          <a:prstGeom prst="rect">
            <a:avLst/>
          </a:prstGeom>
        </p:spPr>
      </p:pic>
      <p:pic>
        <p:nvPicPr>
          <p:cNvPr id="3" name="Hình ảnh 2" descr="Tạo hình cắt từ Màn hình"/>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5298" y="957181"/>
            <a:ext cx="6063420" cy="4066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21">
            <a:extLst>
              <a:ext uri="{FF2B5EF4-FFF2-40B4-BE49-F238E27FC236}">
                <a16:creationId xmlns:a16="http://schemas.microsoft.com/office/drawing/2014/main" xmlns="" id="{82C9E616-CDE0-46C0-9BBB-1CF0BB8C78F7}"/>
              </a:ext>
            </a:extLst>
          </p:cNvPr>
          <p:cNvSpPr txBox="1"/>
          <p:nvPr/>
        </p:nvSpPr>
        <p:spPr>
          <a:xfrm>
            <a:off x="251478" y="238038"/>
            <a:ext cx="8892522" cy="646331"/>
          </a:xfrm>
          <a:prstGeom prst="rect">
            <a:avLst/>
          </a:prstGeom>
          <a:noFill/>
        </p:spPr>
        <p:txBody>
          <a:bodyPr wrap="square" rtlCol="0">
            <a:spAutoFit/>
          </a:bodyPr>
          <a:lstStyle/>
          <a:p>
            <a:pPr lvl="0" algn="just">
              <a:defRPr/>
            </a:pPr>
            <a:r>
              <a:rPr lang="en-US" sz="1800" b="1" dirty="0">
                <a:solidFill>
                  <a:srgbClr val="FF0000"/>
                </a:solidFill>
                <a:latin typeface="Times New Roman" panose="02020603050405020304" pitchFamily="18" charset="0"/>
                <a:cs typeface="Times New Roman" panose="02020603050405020304" pitchFamily="18" charset="0"/>
              </a:rPr>
              <a:t>1. </a:t>
            </a:r>
            <a:r>
              <a:rPr lang="vi-VN" sz="1800" b="1" dirty="0">
                <a:solidFill>
                  <a:srgbClr val="FF0000"/>
                </a:solidFill>
                <a:latin typeface="Times New Roman" panose="02020603050405020304" pitchFamily="18" charset="0"/>
                <a:cs typeface="Times New Roman" panose="02020603050405020304" pitchFamily="18" charset="0"/>
              </a:rPr>
              <a:t>Em </a:t>
            </a:r>
            <a:r>
              <a:rPr lang="vi-VN" sz="1800" b="1" dirty="0" err="1">
                <a:solidFill>
                  <a:srgbClr val="FF0000"/>
                </a:solidFill>
                <a:latin typeface="Times New Roman" panose="02020603050405020304" pitchFamily="18" charset="0"/>
                <a:cs typeface="Times New Roman" panose="02020603050405020304" pitchFamily="18" charset="0"/>
              </a:rPr>
              <a:t>cùng</a:t>
            </a:r>
            <a:r>
              <a:rPr lang="vi-VN" sz="1800" b="1" dirty="0">
                <a:solidFill>
                  <a:srgbClr val="FF0000"/>
                </a:solidFill>
                <a:latin typeface="Times New Roman" panose="02020603050405020304" pitchFamily="18" charset="0"/>
                <a:cs typeface="Times New Roman" panose="02020603050405020304" pitchFamily="18" charset="0"/>
              </a:rPr>
              <a:t> </a:t>
            </a:r>
            <a:r>
              <a:rPr lang="vi-VN" sz="1800" b="1" dirty="0" err="1">
                <a:solidFill>
                  <a:srgbClr val="FF0000"/>
                </a:solidFill>
                <a:latin typeface="Times New Roman" panose="02020603050405020304" pitchFamily="18" charset="0"/>
                <a:cs typeface="Times New Roman" panose="02020603050405020304" pitchFamily="18" charset="0"/>
              </a:rPr>
              <a:t>bạn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quan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1 </a:t>
            </a:r>
            <a:r>
              <a:rPr lang="en-US" sz="1800" b="1" dirty="0" err="1">
                <a:solidFill>
                  <a:srgbClr val="FF0000"/>
                </a:solidFill>
                <a:latin typeface="Times New Roman" panose="02020603050405020304" pitchFamily="18" charset="0"/>
                <a:cs typeface="Times New Roman" panose="02020603050405020304" pitchFamily="18" charset="0"/>
              </a:rPr>
              <a:t>trang</a:t>
            </a:r>
            <a:r>
              <a:rPr lang="en-US" sz="1800" b="1" dirty="0">
                <a:solidFill>
                  <a:srgbClr val="FF0000"/>
                </a:solidFill>
                <a:latin typeface="Times New Roman" panose="02020603050405020304" pitchFamily="18" charset="0"/>
                <a:cs typeface="Times New Roman" panose="02020603050405020304" pitchFamily="18" charset="0"/>
              </a:rPr>
              <a:t> 47 SGK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nhiệm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vụ</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ứng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ghép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thẻ</a:t>
            </a:r>
            <a:r>
              <a:rPr lang="en-US" sz="1800" b="1" dirty="0">
                <a:solidFill>
                  <a:srgbClr val="FF0000"/>
                </a:solidFill>
                <a:latin typeface="Times New Roman" panose="02020603050405020304" pitchFamily="18" charset="0"/>
                <a:cs typeface="Times New Roman" panose="02020603050405020304" pitchFamily="18" charset="0"/>
              </a:rPr>
              <a:t>.</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7704</TotalTime>
  <Words>1058</Words>
  <Application>Microsoft Office PowerPoint</Application>
  <PresentationFormat>On-screen Show (16:9)</PresentationFormat>
  <Paragraphs>136</Paragraphs>
  <Slides>34</Slides>
  <Notes>11</Notes>
  <HiddenSlides>0</HiddenSlides>
  <MMClips>8</MMClips>
  <ScaleCrop>false</ScaleCrop>
  <HeadingPairs>
    <vt:vector size="4" baseType="variant">
      <vt:variant>
        <vt:lpstr>Theme</vt:lpstr>
      </vt:variant>
      <vt:variant>
        <vt:i4>8</vt:i4>
      </vt:variant>
      <vt:variant>
        <vt:lpstr>Slide Titles</vt:lpstr>
      </vt:variant>
      <vt:variant>
        <vt:i4>34</vt:i4>
      </vt:variant>
    </vt:vector>
  </HeadingPairs>
  <TitlesOfParts>
    <vt:vector size="42" baseType="lpstr">
      <vt:lpstr>Office 主题​​</vt:lpstr>
      <vt:lpstr>Custom Design</vt:lpstr>
      <vt:lpstr>2_Office Theme</vt:lpstr>
      <vt:lpstr>1_Office 主题</vt:lpstr>
      <vt:lpstr>2_Office 主题​​</vt:lpstr>
      <vt:lpstr>3_Office Theme</vt:lpstr>
      <vt:lpstr>Office Theme</vt:lpstr>
      <vt:lpstr>6_Office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Đồ chơi dân gian có nhiều loại, được làm thủ công từ những chất liệu có sẵn trong tự nhiên và đời sống của con người như mây, tre, nứa, giấy, bột gạo,...</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Acer</cp:lastModifiedBy>
  <cp:revision>537</cp:revision>
  <dcterms:created xsi:type="dcterms:W3CDTF">2017-06-11T12:45:34Z</dcterms:created>
  <dcterms:modified xsi:type="dcterms:W3CDTF">2025-03-04T00:35:58Z</dcterms:modified>
</cp:coreProperties>
</file>