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2" r:id="rId3"/>
    <p:sldId id="271" r:id="rId4"/>
    <p:sldId id="268" r:id="rId5"/>
    <p:sldId id="269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56" r:id="rId16"/>
    <p:sldId id="257" r:id="rId17"/>
    <p:sldId id="258" r:id="rId18"/>
    <p:sldId id="266" r:id="rId19"/>
    <p:sldId id="260" r:id="rId20"/>
    <p:sldId id="281" r:id="rId21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EEBF7"/>
    <a:srgbClr val="003300"/>
    <a:srgbClr val="FECC0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374" autoAdjust="0"/>
  </p:normalViewPr>
  <p:slideViewPr>
    <p:cSldViewPr snapToGrid="0">
      <p:cViewPr varScale="1">
        <p:scale>
          <a:sx n="68" d="100"/>
          <a:sy n="68" d="100"/>
        </p:scale>
        <p:origin x="-82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7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5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55667E-1744-4B85-811D-1DBDB5C1B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81"/>
            <a:ext cx="10515600" cy="1325563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DỰ GIỜ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B45B9A-8D98-4448-B437-DD0C696D7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358" y="1698380"/>
            <a:ext cx="9445283" cy="1730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MÔN: KHOA HỌC</a:t>
            </a:r>
          </a:p>
          <a:p>
            <a:pPr marL="0" indent="0" algn="ctr"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LỚP: 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4D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0E753D-AB8E-4309-9E47-3343E13C1B50}"/>
              </a:ext>
            </a:extLst>
          </p:cNvPr>
          <p:cNvSpPr txBox="1"/>
          <p:nvPr/>
        </p:nvSpPr>
        <p:spPr>
          <a:xfrm>
            <a:off x="4121830" y="5578475"/>
            <a:ext cx="503033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Mai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Thuỵ</a:t>
            </a:r>
            <a:endParaRPr lang="en-US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8E6C55-87AC-41E2-988B-4033CA0F803E}"/>
              </a:ext>
            </a:extLst>
          </p:cNvPr>
          <p:cNvSpPr/>
          <p:nvPr/>
        </p:nvSpPr>
        <p:spPr>
          <a:xfrm>
            <a:off x="1125415" y="198354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3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75726226-5E08-4E16-BE5C-1DAE15B8C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A5F2BE5-9C64-444B-A6AB-AE4DF802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19" y="1373602"/>
            <a:ext cx="10515600" cy="4351338"/>
          </a:xfrm>
          <a:ln w="762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4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vi-VN" sz="4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4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sz="4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en-US" sz="4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Cho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Sau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Cho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8C268D-7485-4788-A995-B72293AD5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60" b="7375"/>
          <a:stretch/>
        </p:blipFill>
        <p:spPr>
          <a:xfrm>
            <a:off x="9144000" y="1518410"/>
            <a:ext cx="2103781" cy="3994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0882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4C266C2-698C-41D4-BD47-180A851C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226" y="365125"/>
            <a:ext cx="33528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B7A0053-80A9-417E-AEF1-FA33084BC88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102626" y="1690688"/>
            <a:ext cx="0" cy="601938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3DAE9E7-EA6F-4584-BF9B-8D1DE36C04DD}"/>
              </a:ext>
            </a:extLst>
          </p:cNvPr>
          <p:cNvCxnSpPr/>
          <p:nvPr/>
        </p:nvCxnSpPr>
        <p:spPr>
          <a:xfrm>
            <a:off x="3578087" y="2305881"/>
            <a:ext cx="52478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B110CE9-8951-49AF-9E1A-D23DF2F77DDD}"/>
              </a:ext>
            </a:extLst>
          </p:cNvPr>
          <p:cNvCxnSpPr/>
          <p:nvPr/>
        </p:nvCxnSpPr>
        <p:spPr>
          <a:xfrm>
            <a:off x="3578087" y="2279375"/>
            <a:ext cx="0" cy="7023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1FD8E6A-C44F-4658-B948-368AC742FD27}"/>
              </a:ext>
            </a:extLst>
          </p:cNvPr>
          <p:cNvCxnSpPr/>
          <p:nvPr/>
        </p:nvCxnSpPr>
        <p:spPr>
          <a:xfrm>
            <a:off x="8825948" y="2279375"/>
            <a:ext cx="0" cy="7023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Diagonal Corners Rounded 23">
            <a:extLst>
              <a:ext uri="{FF2B5EF4-FFF2-40B4-BE49-F238E27FC236}">
                <a16:creationId xmlns="" xmlns:a16="http://schemas.microsoft.com/office/drawing/2014/main" id="{0EB035D6-D757-41E0-AE24-EF5782E65F64}"/>
              </a:ext>
            </a:extLst>
          </p:cNvPr>
          <p:cNvSpPr/>
          <p:nvPr/>
        </p:nvSpPr>
        <p:spPr>
          <a:xfrm>
            <a:off x="715629" y="2994995"/>
            <a:ext cx="4969556" cy="1364972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nhôm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...)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Diagonal Corners Rounded 24">
            <a:extLst>
              <a:ext uri="{FF2B5EF4-FFF2-40B4-BE49-F238E27FC236}">
                <a16:creationId xmlns="" xmlns:a16="http://schemas.microsoft.com/office/drawing/2014/main" id="{C5FC2E12-48E8-404C-A4C7-65974657E61D}"/>
              </a:ext>
            </a:extLst>
          </p:cNvPr>
          <p:cNvSpPr/>
          <p:nvPr/>
        </p:nvSpPr>
        <p:spPr>
          <a:xfrm>
            <a:off x="6506815" y="3008246"/>
            <a:ext cx="4969556" cy="1364972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nhựa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vải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kém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E6170C6-3128-4AF8-A4B1-06531558D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9" y="365125"/>
            <a:ext cx="2143125" cy="21431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57FB2451-57C0-423B-8905-59861B052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" y="4373218"/>
            <a:ext cx="2829337" cy="22793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19E599E-6F88-4CD7-9F51-FFBE75BE64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60" b="25000"/>
          <a:stretch/>
        </p:blipFill>
        <p:spPr>
          <a:xfrm>
            <a:off x="2719181" y="4429267"/>
            <a:ext cx="2767206" cy="21431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C4C97D5C-2B1C-4403-A936-BADE68ACE5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94" y="4466818"/>
            <a:ext cx="2478181" cy="22793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C5DE9B1-DBA1-458E-A912-62C17F2DAB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939" y="4620696"/>
            <a:ext cx="2390886" cy="2031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0263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49C01351-5906-4F6E-94B7-F9DFDB15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00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38F39E8-E82C-4E77-B038-71F55B0850EC}"/>
              </a:ext>
            </a:extLst>
          </p:cNvPr>
          <p:cNvSpPr/>
          <p:nvPr/>
        </p:nvSpPr>
        <p:spPr>
          <a:xfrm>
            <a:off x="53010" y="1119810"/>
            <a:ext cx="5473148" cy="1484243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chạm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AA77C87-55E0-4DDF-8FAF-CFBA51E7AA5D}"/>
              </a:ext>
            </a:extLst>
          </p:cNvPr>
          <p:cNvSpPr/>
          <p:nvPr/>
        </p:nvSpPr>
        <p:spPr>
          <a:xfrm>
            <a:off x="6149009" y="1119811"/>
            <a:ext cx="5983355" cy="1484243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chạm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chạm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89675DF1-19EC-4FB5-81FA-7C1FE3B5E579}"/>
              </a:ext>
            </a:extLst>
          </p:cNvPr>
          <p:cNvSpPr/>
          <p:nvPr/>
        </p:nvSpPr>
        <p:spPr>
          <a:xfrm>
            <a:off x="371061" y="3644348"/>
            <a:ext cx="4837045" cy="2756451"/>
          </a:xfrm>
          <a:prstGeom prst="round2Diag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Những ngày trời rét, khi chạm vào ghế sắt, tay ta đã truyền nhiệt cho ghế (vật lạnh hơn) do đó tay có cảm giác lạnh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="" xmlns:a16="http://schemas.microsoft.com/office/drawing/2014/main" id="{FE25DD99-789D-4BB0-BA19-99140CF77701}"/>
              </a:ext>
            </a:extLst>
          </p:cNvPr>
          <p:cNvSpPr/>
          <p:nvPr/>
        </p:nvSpPr>
        <p:spPr>
          <a:xfrm>
            <a:off x="2345635" y="2604053"/>
            <a:ext cx="596347" cy="104029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="" xmlns:a16="http://schemas.microsoft.com/office/drawing/2014/main" id="{853A5619-52C9-41F5-9712-DD7DA981B5DE}"/>
              </a:ext>
            </a:extLst>
          </p:cNvPr>
          <p:cNvSpPr/>
          <p:nvPr/>
        </p:nvSpPr>
        <p:spPr>
          <a:xfrm>
            <a:off x="6818251" y="3624471"/>
            <a:ext cx="4837045" cy="2756451"/>
          </a:xfrm>
          <a:prstGeom prst="round2Diag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kém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chạm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ghế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9EAAB739-C329-497A-A3DB-AAF1F36EC134}"/>
              </a:ext>
            </a:extLst>
          </p:cNvPr>
          <p:cNvSpPr/>
          <p:nvPr/>
        </p:nvSpPr>
        <p:spPr>
          <a:xfrm>
            <a:off x="8938599" y="2613992"/>
            <a:ext cx="596347" cy="104029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6242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D1E1A1-5091-4046-9D17-9CAC66133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" y="155713"/>
            <a:ext cx="1219200" cy="1036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4D5AF0D-B4D6-420A-BF0A-FCC3A352BA21}"/>
              </a:ext>
            </a:extLst>
          </p:cNvPr>
          <p:cNvSpPr txBox="1"/>
          <p:nvPr/>
        </p:nvSpPr>
        <p:spPr>
          <a:xfrm>
            <a:off x="2040835" y="371061"/>
            <a:ext cx="502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2D477B7-C8A4-49C2-8243-8E89612C24AB}"/>
              </a:ext>
            </a:extLst>
          </p:cNvPr>
          <p:cNvSpPr/>
          <p:nvPr/>
        </p:nvSpPr>
        <p:spPr>
          <a:xfrm>
            <a:off x="185530" y="1192696"/>
            <a:ext cx="8415132" cy="136497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370B5A44-DE92-45B8-8468-B0E1FED7DC14}"/>
              </a:ext>
            </a:extLst>
          </p:cNvPr>
          <p:cNvSpPr/>
          <p:nvPr/>
        </p:nvSpPr>
        <p:spPr>
          <a:xfrm>
            <a:off x="2040835" y="3031435"/>
            <a:ext cx="2332382" cy="1126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DE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DE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DE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200" b="1" dirty="0">
                <a:solidFill>
                  <a:srgbClr val="DE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E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DEEB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croll: Horizontal 9">
            <a:extLst>
              <a:ext uri="{FF2B5EF4-FFF2-40B4-BE49-F238E27FC236}">
                <a16:creationId xmlns="" xmlns:a16="http://schemas.microsoft.com/office/drawing/2014/main" id="{FC02949C-2892-4985-8E99-692C3877188C}"/>
              </a:ext>
            </a:extLst>
          </p:cNvPr>
          <p:cNvSpPr/>
          <p:nvPr/>
        </p:nvSpPr>
        <p:spPr>
          <a:xfrm>
            <a:off x="463825" y="4469295"/>
            <a:ext cx="4479235" cy="2193235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 ở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38AD3A-5052-442E-A863-DF1507F6C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8" y="873815"/>
            <a:ext cx="1762538" cy="2002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E277513-0698-4F04-8D58-EE83A3D65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959" y="873815"/>
            <a:ext cx="1683026" cy="1842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0B1D561-BDBA-4545-B18A-832A977931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96" t="33422" r="50000" b="17376"/>
          <a:stretch/>
        </p:blipFill>
        <p:spPr>
          <a:xfrm>
            <a:off x="5307496" y="3114802"/>
            <a:ext cx="3107634" cy="33726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C8FF0C4-3972-4FAE-B757-E3CBF7030C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09" t="33422" r="17608" b="17376"/>
          <a:stretch/>
        </p:blipFill>
        <p:spPr>
          <a:xfrm>
            <a:off x="8633795" y="3289851"/>
            <a:ext cx="3326297" cy="33726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6190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C78CAF26-E30A-4233-9024-CAC17846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226" y="365125"/>
            <a:ext cx="3352800" cy="13255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16E786-20A6-4A4D-B295-B57A29F03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3" y="139838"/>
            <a:ext cx="2143125" cy="1900997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="" xmlns:a16="http://schemas.microsoft.com/office/drawing/2014/main" id="{F4A49EF8-160B-444E-AC17-6B429FD6163D}"/>
              </a:ext>
            </a:extLst>
          </p:cNvPr>
          <p:cNvSpPr/>
          <p:nvPr/>
        </p:nvSpPr>
        <p:spPr>
          <a:xfrm>
            <a:off x="2345635" y="1982235"/>
            <a:ext cx="7301948" cy="4200249"/>
          </a:xfrm>
          <a:prstGeom prst="horizontalScroll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xốp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9005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 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046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 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noProof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97" y="-14066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046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802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noProof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04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44388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đun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lửa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1" y="2789727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98515" y="5724064"/>
            <a:ext cx="331932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12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879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A4F8DE-1E33-4ECD-8090-2709FAE60C83}"/>
              </a:ext>
            </a:extLst>
          </p:cNvPr>
          <p:cNvSpPr txBox="1"/>
          <p:nvPr/>
        </p:nvSpPr>
        <p:spPr>
          <a:xfrm>
            <a:off x="3260188" y="844062"/>
            <a:ext cx="567162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="" xmlns:p14="http://schemas.microsoft.com/office/powerpoint/2010/main" val="1362068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94928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C0643A5-6FB3-442D-9FF4-2AF627585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37" y="221591"/>
            <a:ext cx="9045526" cy="1902632"/>
          </a:xfr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A4C49A-7B90-4AFF-938A-C006921DE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2" y="2569234"/>
            <a:ext cx="5424267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7F77275A-283B-4237-840F-954ED0F8F38A}"/>
              </a:ext>
            </a:extLst>
          </p:cNvPr>
          <p:cNvSpPr/>
          <p:nvPr/>
        </p:nvSpPr>
        <p:spPr>
          <a:xfrm>
            <a:off x="1458937" y="3699803"/>
            <a:ext cx="5134707" cy="1501701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718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0A3EB98-2291-4A28-A01F-32B751B9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37" y="221591"/>
            <a:ext cx="9737188" cy="1902632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3C55D95E-0C75-4634-B691-998B0781362E}"/>
              </a:ext>
            </a:extLst>
          </p:cNvPr>
          <p:cNvSpPr/>
          <p:nvPr/>
        </p:nvSpPr>
        <p:spPr>
          <a:xfrm>
            <a:off x="1573237" y="2815309"/>
            <a:ext cx="5134707" cy="307728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ì: Nhiệt độ của vật thấp hơn nhiệt độ của tay ta, tay ta truyền nhiệt cho vật.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B113AC-F045-4A90-9A55-4DF33722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46" b="6786"/>
          <a:stretch/>
        </p:blipFill>
        <p:spPr>
          <a:xfrm>
            <a:off x="7217606" y="2700250"/>
            <a:ext cx="4655526" cy="3595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27839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B9F70B7-5824-4903-97F7-59CF584F5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31" y="2130670"/>
            <a:ext cx="4876799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690256C-0D2B-4047-8356-9B74B8B59918}"/>
              </a:ext>
            </a:extLst>
          </p:cNvPr>
          <p:cNvSpPr txBox="1">
            <a:spLocks/>
          </p:cNvSpPr>
          <p:nvPr/>
        </p:nvSpPr>
        <p:spPr>
          <a:xfrm>
            <a:off x="993912" y="422030"/>
            <a:ext cx="9799677" cy="1539291"/>
          </a:xfrm>
          <a:prstGeom prst="rect">
            <a:avLst/>
          </a:prstGeom>
          <a:ln w="5715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="" xmlns:a16="http://schemas.microsoft.com/office/drawing/2014/main" id="{0EB61E2C-8B3F-4BF6-A07C-BBC6B9482294}"/>
              </a:ext>
            </a:extLst>
          </p:cNvPr>
          <p:cNvSpPr/>
          <p:nvPr/>
        </p:nvSpPr>
        <p:spPr>
          <a:xfrm>
            <a:off x="1544212" y="3090625"/>
            <a:ext cx="4551788" cy="303348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229342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80EB232-2DE2-48B6-B7F9-2331988767DD}"/>
              </a:ext>
            </a:extLst>
          </p:cNvPr>
          <p:cNvSpPr txBox="1">
            <a:spLocks/>
          </p:cNvSpPr>
          <p:nvPr/>
        </p:nvSpPr>
        <p:spPr>
          <a:xfrm>
            <a:off x="1510748" y="302760"/>
            <a:ext cx="9541565" cy="1539291"/>
          </a:xfrm>
          <a:prstGeom prst="rect">
            <a:avLst/>
          </a:prstGeom>
          <a:ln w="5715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Quai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="" xmlns:a16="http://schemas.microsoft.com/office/drawing/2014/main" id="{85C05A4D-912B-4240-A8FF-1336AEF9E6F1}"/>
              </a:ext>
            </a:extLst>
          </p:cNvPr>
          <p:cNvSpPr/>
          <p:nvPr/>
        </p:nvSpPr>
        <p:spPr>
          <a:xfrm>
            <a:off x="1974575" y="2822711"/>
            <a:ext cx="4452730" cy="3167271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E01620-E8F6-4404-8F7B-ADCF87CF4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86" t="-1" r="10265" b="9758"/>
          <a:stretch/>
        </p:blipFill>
        <p:spPr>
          <a:xfrm>
            <a:off x="6944140" y="2027582"/>
            <a:ext cx="4108174" cy="448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372077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0DE1F5D5-6E83-4B2A-8962-D95F233E8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7513917"/>
              </p:ext>
            </p:extLst>
          </p:nvPr>
        </p:nvGraphicFramePr>
        <p:xfrm>
          <a:off x="892517" y="1208517"/>
          <a:ext cx="10389772" cy="187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812">
                  <a:extLst>
                    <a:ext uri="{9D8B030D-6E8A-4147-A177-3AD203B41FA5}">
                      <a16:colId xmlns="" xmlns:a16="http://schemas.microsoft.com/office/drawing/2014/main" val="726099679"/>
                    </a:ext>
                  </a:extLst>
                </a:gridCol>
                <a:gridCol w="7680960">
                  <a:extLst>
                    <a:ext uri="{9D8B030D-6E8A-4147-A177-3AD203B41FA5}">
                      <a16:colId xmlns="" xmlns:a16="http://schemas.microsoft.com/office/drawing/2014/main" val="1074080675"/>
                    </a:ext>
                  </a:extLst>
                </a:gridCol>
              </a:tblGrid>
              <a:tr h="187230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12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1)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8829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73773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666A10-DADA-49C4-8382-D2456BC65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56272"/>
            <a:ext cx="6430159" cy="68580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THÍ NGHIỆM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29/11/2024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4E036E-0DC4-4B4E-92FF-2786CE3BA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59" y="0"/>
            <a:ext cx="46767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81292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99F12F-AA13-48A0-AB56-E94CB1FE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FA33C7-5712-4BCB-818E-31DB7CFDBB05}"/>
              </a:ext>
            </a:extLst>
          </p:cNvPr>
          <p:cNvSpPr>
            <a:spLocks noGrp="1"/>
          </p:cNvSpPr>
          <p:nvPr>
            <p:ph idx="1"/>
          </p:nvPr>
        </p:nvSpPr>
        <p:spPr>
          <a:ln w="762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7F79E8A-67FB-42F0-A125-798AEFD84CAF}"/>
              </a:ext>
            </a:extLst>
          </p:cNvPr>
          <p:cNvSpPr/>
          <p:nvPr/>
        </p:nvSpPr>
        <p:spPr>
          <a:xfrm>
            <a:off x="1219200" y="2809461"/>
            <a:ext cx="1444487" cy="26959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ED459D4-76D9-402C-B463-7F9C6F3CB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44" t="1" r="39371" b="24772"/>
          <a:stretch/>
        </p:blipFill>
        <p:spPr>
          <a:xfrm>
            <a:off x="2800748" y="3124365"/>
            <a:ext cx="1338470" cy="206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45E129E-3C7D-4717-B88F-5E9E4A99C3A1}"/>
              </a:ext>
            </a:extLst>
          </p:cNvPr>
          <p:cNvSpPr/>
          <p:nvPr/>
        </p:nvSpPr>
        <p:spPr>
          <a:xfrm>
            <a:off x="4651513" y="2809461"/>
            <a:ext cx="1444487" cy="26959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3A378D-D447-4057-92A8-194C1657B5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408" b="23569"/>
          <a:stretch/>
        </p:blipFill>
        <p:spPr>
          <a:xfrm>
            <a:off x="6376746" y="2964675"/>
            <a:ext cx="1051960" cy="238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1717E82-EBF5-45A2-89D0-81F171BF66CF}"/>
              </a:ext>
            </a:extLst>
          </p:cNvPr>
          <p:cNvSpPr/>
          <p:nvPr/>
        </p:nvSpPr>
        <p:spPr>
          <a:xfrm>
            <a:off x="7827495" y="2809460"/>
            <a:ext cx="1563757" cy="26959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3A3E0B7-8058-4803-8EA3-181539AD4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82" y="3276681"/>
            <a:ext cx="1563756" cy="191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03179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737</Words>
  <Application>Microsoft Office PowerPoint</Application>
  <PresentationFormat>Custom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Calibri</vt:lpstr>
      <vt:lpstr>Calibri Light</vt:lpstr>
      <vt:lpstr>Office Theme</vt:lpstr>
      <vt:lpstr>CHÀO MỪNG THẦY CÔ ĐẾN DỰ GIỜ</vt:lpstr>
      <vt:lpstr>Slide 2</vt:lpstr>
      <vt:lpstr>1. Vì sao khi em bị sốt, mẹ thường lấy khăn mát đắp lên trán và sau ít phút khăn đó ấm lên? </vt:lpstr>
      <vt:lpstr>2. Giải thích vì sao khi chạm tay vào một vật lấy từ tủ lạnh ra, tay ta thấy mát lạnh.</vt:lpstr>
      <vt:lpstr>Slide 5</vt:lpstr>
      <vt:lpstr>Slide 6</vt:lpstr>
      <vt:lpstr>Slide 7</vt:lpstr>
      <vt:lpstr>Slide 8</vt:lpstr>
      <vt:lpstr>THÍ NGHIỆM</vt:lpstr>
      <vt:lpstr>THÍ NGHIỆM</vt:lpstr>
      <vt:lpstr>Nhận xét</vt:lpstr>
      <vt:lpstr>LUYỆN TẬP</vt:lpstr>
      <vt:lpstr>Slide 13</vt:lpstr>
      <vt:lpstr>Ghi nhớ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Acer</cp:lastModifiedBy>
  <cp:revision>59</cp:revision>
  <dcterms:created xsi:type="dcterms:W3CDTF">2018-05-01T14:03:50Z</dcterms:created>
  <dcterms:modified xsi:type="dcterms:W3CDTF">2025-03-11T13:24:12Z</dcterms:modified>
</cp:coreProperties>
</file>