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546" r:id="rId3"/>
    <p:sldId id="272" r:id="rId4"/>
    <p:sldId id="256" r:id="rId5"/>
    <p:sldId id="277" r:id="rId6"/>
    <p:sldId id="258" r:id="rId7"/>
    <p:sldId id="279" r:id="rId8"/>
    <p:sldId id="274" r:id="rId9"/>
    <p:sldId id="273" r:id="rId10"/>
    <p:sldId id="281" r:id="rId11"/>
    <p:sldId id="55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h Nguyen" initials="DN" lastIdx="2" clrIdx="0">
    <p:extLst>
      <p:ext uri="{19B8F6BF-5375-455C-9EA6-DF929625EA0E}">
        <p15:presenceInfo xmlns:p15="http://schemas.microsoft.com/office/powerpoint/2012/main" userId="bbc722feeaedaf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DAFC"/>
    <a:srgbClr val="ED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7T22:09:19.676" idx="2">
    <p:pos x="7680" y="-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4T15:45:06.395" idx="1">
    <p:pos x="6077" y="77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340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4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hyperlink" Target="http://www.glitter-graphic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60135" y="4018682"/>
            <a:ext cx="5938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       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Nguyễn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Thu Nga</a:t>
            </a: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ireworks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2" y="1133492"/>
            <a:ext cx="1300996" cy="174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ireworks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" y="1841923"/>
            <a:ext cx="2950122" cy="351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ireworks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536" y="2401707"/>
            <a:ext cx="2177772" cy="30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ireworks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940" y="896492"/>
            <a:ext cx="1220466" cy="34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ireworks-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" y="1503584"/>
            <a:ext cx="2218427" cy="201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C6F4F7E3-FF5C-46BA-962E-A274FF98A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7275" y="3200196"/>
            <a:ext cx="3727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88469-CD9B-4CE9-B98A-701423E9421B}"/>
              </a:ext>
            </a:extLst>
          </p:cNvPr>
          <p:cNvSpPr txBox="1"/>
          <p:nvPr/>
        </p:nvSpPr>
        <p:spPr>
          <a:xfrm>
            <a:off x="1899410" y="557939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2C8AC2-3210-4AF7-9018-66A9A744859A}"/>
              </a:ext>
            </a:extLst>
          </p:cNvPr>
          <p:cNvSpPr txBox="1"/>
          <p:nvPr/>
        </p:nvSpPr>
        <p:spPr>
          <a:xfrm>
            <a:off x="2890434" y="55793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90F914-663B-46F4-AB2E-6165AAF87879}"/>
              </a:ext>
            </a:extLst>
          </p:cNvPr>
          <p:cNvSpPr/>
          <p:nvPr/>
        </p:nvSpPr>
        <p:spPr>
          <a:xfrm>
            <a:off x="187450" y="1065028"/>
            <a:ext cx="1158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ĐẾN DỰ GIỜ  VÀ THĂM LỚP 4C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16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0"/>
            <a:ext cx="12192000" cy="6871740"/>
          </a:xfrm>
          <a:prstGeom prst="rect">
            <a:avLst/>
          </a:prstGeom>
        </p:spPr>
      </p:pic>
      <p:pic>
        <p:nvPicPr>
          <p:cNvPr id="7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07"/>
            <a:ext cx="188595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1174645oad7z9n2ir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68" y="199107"/>
            <a:ext cx="5132832" cy="41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utterfl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8875291" y="462119"/>
            <a:ext cx="2549420" cy="25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20319544">
            <a:off x="-162341" y="1427434"/>
            <a:ext cx="7881799" cy="172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444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 thành cảm ơn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11546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3637-B6D8-4971-B3F1-0E38FFAF6F14}"/>
              </a:ext>
            </a:extLst>
          </p:cNvPr>
          <p:cNvSpPr txBox="1"/>
          <p:nvPr/>
        </p:nvSpPr>
        <p:spPr>
          <a:xfrm>
            <a:off x="3011648" y="354638"/>
            <a:ext cx="767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l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53)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32BFC-A061-4CEA-8BAD-0EF8FA9AF41D}"/>
              </a:ext>
            </a:extLst>
          </p:cNvPr>
          <p:cNvSpPr txBox="1"/>
          <p:nvPr/>
        </p:nvSpPr>
        <p:spPr>
          <a:xfrm>
            <a:off x="3626602" y="2594476"/>
            <a:ext cx="5563893" cy="8345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034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CFD9F-C1DB-4D96-8CA9-D19256E15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617" y="1"/>
            <a:ext cx="6403382" cy="611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1AC13-6062-40B5-AB27-EB6E135AC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"/>
            <a:ext cx="5788617" cy="6115573"/>
          </a:xfrm>
          <a:prstGeom prst="rect">
            <a:avLst/>
          </a:prstGeom>
        </p:spPr>
      </p:pic>
      <p:pic>
        <p:nvPicPr>
          <p:cNvPr id="3" name="KARAOKE THIẾU NHI THƯ VIỆN TRƯỜNG EM">
            <a:hlinkClick r:id="" action="ppaction://media"/>
            <a:extLst>
              <a:ext uri="{FF2B5EF4-FFF2-40B4-BE49-F238E27FC236}">
                <a16:creationId xmlns:a16="http://schemas.microsoft.com/office/drawing/2014/main" id="{E0D54AF6-D2D3-4794-8839-FA7841914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15574"/>
            <a:ext cx="12192000" cy="7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3637-B6D8-4971-B3F1-0E38FFAF6F14}"/>
              </a:ext>
            </a:extLst>
          </p:cNvPr>
          <p:cNvSpPr txBox="1"/>
          <p:nvPr/>
        </p:nvSpPr>
        <p:spPr>
          <a:xfrm>
            <a:off x="3011648" y="354638"/>
            <a:ext cx="767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l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53)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9FA03-7204-4AF9-86A6-A51D501E874B}"/>
              </a:ext>
            </a:extLst>
          </p:cNvPr>
          <p:cNvSpPr txBox="1"/>
          <p:nvPr/>
        </p:nvSpPr>
        <p:spPr>
          <a:xfrm>
            <a:off x="360158" y="1756526"/>
            <a:ext cx="1128712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ĐỔI: </a:t>
            </a:r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ĐỌC SÁCH BÁO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23FEC-FDCB-471A-9689-62E03F269677}"/>
              </a:ext>
            </a:extLst>
          </p:cNvPr>
          <p:cNvSpPr txBox="1"/>
          <p:nvPr/>
        </p:nvSpPr>
        <p:spPr>
          <a:xfrm>
            <a:off x="3580107" y="2844225"/>
            <a:ext cx="5548395" cy="5847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 Luyện tập, th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ực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5F06A-E783-436E-A30C-7CF1C52BBD7B}"/>
              </a:ext>
            </a:extLst>
          </p:cNvPr>
          <p:cNvSpPr txBox="1"/>
          <p:nvPr/>
        </p:nvSpPr>
        <p:spPr>
          <a:xfrm>
            <a:off x="3586365" y="329596"/>
            <a:ext cx="70098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 Luyện tập, th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ực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8ED32-85E0-4F68-9F8B-94D3C23BD2E6}"/>
              </a:ext>
            </a:extLst>
          </p:cNvPr>
          <p:cNvSpPr txBox="1"/>
          <p:nvPr/>
        </p:nvSpPr>
        <p:spPr>
          <a:xfrm>
            <a:off x="2819258" y="914371"/>
            <a:ext cx="8811815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Chuẩn bị</a:t>
            </a:r>
            <a:endParaRPr lang="en-US" sz="32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C58B8-8AD6-450C-B689-7AC941C5CB32}"/>
              </a:ext>
            </a:extLst>
          </p:cNvPr>
          <p:cNvSpPr txBox="1"/>
          <p:nvPr/>
        </p:nvSpPr>
        <p:spPr>
          <a:xfrm>
            <a:off x="2710455" y="1743028"/>
            <a:ext cx="9361303" cy="95410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Giới thiệu một câu chuyện (hoặc bài thơ, bài văn, bài báo) đã đọc ở nhà về việc đọc sách và ích lợi của sách.</a:t>
            </a:r>
            <a:endParaRPr lang="en-US" sz="2800" b="1" kern="1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3D451-C449-42BF-9AAA-4819C5DD6D47}"/>
              </a:ext>
            </a:extLst>
          </p:cNvPr>
          <p:cNvSpPr txBox="1"/>
          <p:nvPr/>
        </p:nvSpPr>
        <p:spPr>
          <a:xfrm>
            <a:off x="2710455" y="3037481"/>
            <a:ext cx="9361303" cy="35394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kern="1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thích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800" b="1" kern="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010C7-CB44-442A-8E81-1C7FB9BE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9726" y="2846054"/>
            <a:ext cx="2920181" cy="40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A1674-DD44-4F7A-9B2A-E5BE3D7F40A7}"/>
              </a:ext>
            </a:extLst>
          </p:cNvPr>
          <p:cNvSpPr txBox="1"/>
          <p:nvPr/>
        </p:nvSpPr>
        <p:spPr>
          <a:xfrm>
            <a:off x="3096936" y="79201"/>
            <a:ext cx="75990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l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53)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ĐỔI: EM ĐỌC SÁCH BÁO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1CB97-B941-45CA-8B53-C315B1C9085E}"/>
              </a:ext>
            </a:extLst>
          </p:cNvPr>
          <p:cNvSpPr/>
          <p:nvPr/>
        </p:nvSpPr>
        <p:spPr>
          <a:xfrm>
            <a:off x="3096936" y="2326509"/>
            <a:ext cx="6564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VM3d3a-0ku66hiRdudYVcqm5aodVav92K6paBaKZHYup2oLI_8gQ_LOD15YnDCTK0ex6hu7oBRhivXEfM0wK3Y5iA2Z-L57I7mq7gnqxzTmG-k19wiF8SImVTGdiFUDXQzhD1Izw-kP-MPoa3nJqv1U">
            <a:extLst>
              <a:ext uri="{FF2B5EF4-FFF2-40B4-BE49-F238E27FC236}">
                <a16:creationId xmlns:a16="http://schemas.microsoft.com/office/drawing/2014/main" id="{3484BB6A-6E08-4F61-AD68-632EF74AF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1" b="-1"/>
          <a:stretch/>
        </p:blipFill>
        <p:spPr bwMode="auto">
          <a:xfrm>
            <a:off x="250556" y="271220"/>
            <a:ext cx="11745701" cy="64483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9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A1674-DD44-4F7A-9B2A-E5BE3D7F40A7}"/>
              </a:ext>
            </a:extLst>
          </p:cNvPr>
          <p:cNvSpPr txBox="1"/>
          <p:nvPr/>
        </p:nvSpPr>
        <p:spPr>
          <a:xfrm>
            <a:off x="1751308" y="79201"/>
            <a:ext cx="89446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53)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TRAO ĐỔI: EM ĐỌC SÁCH BÁO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F9BC7-4CBA-4727-B38A-3A172D416616}"/>
              </a:ext>
            </a:extLst>
          </p:cNvPr>
          <p:cNvSpPr/>
          <p:nvPr/>
        </p:nvSpPr>
        <p:spPr>
          <a:xfrm>
            <a:off x="3359747" y="2861481"/>
            <a:ext cx="6392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3455B-ABDD-4FBE-9147-711EBC6A4E1B}"/>
              </a:ext>
            </a:extLst>
          </p:cNvPr>
          <p:cNvSpPr/>
          <p:nvPr/>
        </p:nvSpPr>
        <p:spPr>
          <a:xfrm>
            <a:off x="3958714" y="5297517"/>
            <a:ext cx="6088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FB8DF-D7C1-4FA1-A8D8-C95392D76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46166" y="3612434"/>
            <a:ext cx="3640822" cy="1563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A2A67A-56FE-49C2-8BA0-5F89BA2536C7}"/>
              </a:ext>
            </a:extLst>
          </p:cNvPr>
          <p:cNvSpPr/>
          <p:nvPr/>
        </p:nvSpPr>
        <p:spPr>
          <a:xfrm>
            <a:off x="3091396" y="2168767"/>
            <a:ext cx="6393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3637-B6D8-4971-B3F1-0E38FFAF6F14}"/>
              </a:ext>
            </a:extLst>
          </p:cNvPr>
          <p:cNvSpPr txBox="1"/>
          <p:nvPr/>
        </p:nvSpPr>
        <p:spPr>
          <a:xfrm>
            <a:off x="3011648" y="354638"/>
            <a:ext cx="767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l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53)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9FA03-7204-4AF9-86A6-A51D501E874B}"/>
              </a:ext>
            </a:extLst>
          </p:cNvPr>
          <p:cNvSpPr txBox="1"/>
          <p:nvPr/>
        </p:nvSpPr>
        <p:spPr>
          <a:xfrm>
            <a:off x="360158" y="1756526"/>
            <a:ext cx="1128712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ĐỔI: </a:t>
            </a:r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ĐỌC SÁCH BÁO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23FEC-FDCB-471A-9689-62E03F269677}"/>
              </a:ext>
            </a:extLst>
          </p:cNvPr>
          <p:cNvSpPr txBox="1"/>
          <p:nvPr/>
        </p:nvSpPr>
        <p:spPr>
          <a:xfrm>
            <a:off x="3011647" y="2741411"/>
            <a:ext cx="6295085" cy="584775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3. Vận dụng, trải nghiệm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ED050-63DB-4E1C-B18E-373B7F52EE23}"/>
              </a:ext>
            </a:extLst>
          </p:cNvPr>
          <p:cNvSpPr txBox="1"/>
          <p:nvPr/>
        </p:nvSpPr>
        <p:spPr>
          <a:xfrm>
            <a:off x="3011648" y="2741411"/>
            <a:ext cx="6295085" cy="584775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3. Vận dụng, trải nghiệm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EEF7B-09F7-429D-AC1C-AE5C63035276}"/>
              </a:ext>
            </a:extLst>
          </p:cNvPr>
          <p:cNvSpPr txBox="1"/>
          <p:nvPr/>
        </p:nvSpPr>
        <p:spPr>
          <a:xfrm>
            <a:off x="2168959" y="3515884"/>
            <a:ext cx="9361303" cy="584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Qua tiết học, em biết thêm điều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E3F5729-5FBF-4A09-BAFD-AB8FB33740B0}"/>
              </a:ext>
            </a:extLst>
          </p:cNvPr>
          <p:cNvSpPr txBox="1"/>
          <p:nvPr/>
        </p:nvSpPr>
        <p:spPr>
          <a:xfrm>
            <a:off x="2168957" y="4167213"/>
            <a:ext cx="9361303" cy="58477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Vì sao chúng ta cần phải đọc sách báo?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7EFDEA4-DDC0-45D1-8DA3-900D616EB890}"/>
              </a:ext>
            </a:extLst>
          </p:cNvPr>
          <p:cNvSpPr txBox="1"/>
          <p:nvPr/>
        </p:nvSpPr>
        <p:spPr>
          <a:xfrm>
            <a:off x="2168957" y="5775696"/>
            <a:ext cx="9361303" cy="10772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-&gt; Các em cần rèn cho mình thói quen đọc sách báo hằng ngày để có thêm nhiều hiểu biết,...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199DA59-0088-4559-B431-334AB79D6260}"/>
              </a:ext>
            </a:extLst>
          </p:cNvPr>
          <p:cNvSpPr txBox="1"/>
          <p:nvPr/>
        </p:nvSpPr>
        <p:spPr>
          <a:xfrm>
            <a:off x="2168957" y="4818542"/>
            <a:ext cx="9361303" cy="10772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Em có hay đọc sách báo không, nếu có thì em thường đọc ở đâu và những lúc nào?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3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729</TotalTime>
  <Words>426</Words>
  <Application>Microsoft Office PowerPoint</Application>
  <PresentationFormat>Màn hình rộng</PresentationFormat>
  <Paragraphs>42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19" baseType="lpstr">
      <vt:lpstr>A3.OpenSansBold-San</vt:lpstr>
      <vt:lpstr>A3.OpenSans-San</vt:lpstr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Danh Nguyen</cp:lastModifiedBy>
  <cp:revision>67</cp:revision>
  <dcterms:created xsi:type="dcterms:W3CDTF">2023-08-26T09:27:22Z</dcterms:created>
  <dcterms:modified xsi:type="dcterms:W3CDTF">2025-03-11T06:20:59Z</dcterms:modified>
</cp:coreProperties>
</file>