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66" r:id="rId3"/>
    <p:sldId id="267" r:id="rId4"/>
    <p:sldId id="268" r:id="rId5"/>
    <p:sldId id="269" r:id="rId6"/>
    <p:sldId id="257" r:id="rId7"/>
    <p:sldId id="270" r:id="rId8"/>
    <p:sldId id="282" r:id="rId9"/>
    <p:sldId id="271" r:id="rId10"/>
    <p:sldId id="272" r:id="rId11"/>
    <p:sldId id="281" r:id="rId12"/>
    <p:sldId id="273" r:id="rId13"/>
    <p:sldId id="274" r:id="rId14"/>
    <p:sldId id="279" r:id="rId15"/>
    <p:sldId id="275" r:id="rId16"/>
    <p:sldId id="277" r:id="rId17"/>
    <p:sldId id="280" r:id="rId18"/>
    <p:sldId id="265" r:id="rId19"/>
    <p:sldId id="258" r:id="rId20"/>
    <p:sldId id="259" r:id="rId21"/>
    <p:sldId id="260" r:id="rId22"/>
    <p:sldId id="261" r:id="rId23"/>
    <p:sldId id="262" r:id="rId24"/>
    <p:sldId id="263" r:id="rId25"/>
    <p:sldId id="264" r:id="rId26"/>
  </p:sldIdLst>
  <p:sldSz cx="18288000" cy="10287000"/>
  <p:notesSz cx="6858000" cy="9144000"/>
  <p:embeddedFontLst>
    <p:embeddedFont>
      <p:font typeface="Amatic SC" pitchFamily="2" charset="-79"/>
      <p:regular r:id="rId28"/>
      <p:bold r:id="rId29"/>
    </p:embeddedFont>
    <p:embeddedFont>
      <p:font typeface="Rubik Spray Paint" pitchFamily="2" charset="-79"/>
      <p:regular r:id="rId30"/>
    </p:embeddedFont>
    <p:embeddedFont>
      <p:font typeface="TT Commons Pro" panose="020B0103030102020204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ương Tạ" initials="PT" lastIdx="1" clrIdx="0">
    <p:extLst>
      <p:ext uri="{19B8F6BF-5375-455C-9EA6-DF929625EA0E}">
        <p15:presenceInfo xmlns:p15="http://schemas.microsoft.com/office/powerpoint/2012/main" userId="d3c6b1ec5bfa39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22D"/>
    <a:srgbClr val="753B2A"/>
    <a:srgbClr val="F4C817"/>
    <a:srgbClr val="345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font" Target="fonts/font2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commentAuthors" Target="commentAuthor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font" Target="fonts/font1.fntdata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font" Target="fonts/font4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notesMaster" Target="notesMasters/notesMaster1.xml" /><Relationship Id="rId30" Type="http://schemas.openxmlformats.org/officeDocument/2006/relationships/font" Target="fonts/font3.fntdata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9EEB9-B27C-4744-A763-1B91DB586A6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C48EE-5AC1-4BB8-A4BE-5E9DE82A9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7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7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8.gif" /><Relationship Id="rId4" Type="http://schemas.openxmlformats.org/officeDocument/2006/relationships/image" Target="../media/image17.gif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 /><Relationship Id="rId7" Type="http://schemas.openxmlformats.org/officeDocument/2006/relationships/image" Target="../media/image18.gif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gif" /><Relationship Id="rId5" Type="http://schemas.openxmlformats.org/officeDocument/2006/relationships/image" Target="../media/image19.gif" /><Relationship Id="rId4" Type="http://schemas.openxmlformats.org/officeDocument/2006/relationships/image" Target="../media/image1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 /><Relationship Id="rId7" Type="http://schemas.openxmlformats.org/officeDocument/2006/relationships/image" Target="../media/image18.gif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gif" /><Relationship Id="rId5" Type="http://schemas.openxmlformats.org/officeDocument/2006/relationships/image" Target="../media/image19.gif" /><Relationship Id="rId4" Type="http://schemas.openxmlformats.org/officeDocument/2006/relationships/image" Target="../media/image1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7" Type="http://schemas.openxmlformats.org/officeDocument/2006/relationships/image" Target="../media/image18.gif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gif" /><Relationship Id="rId5" Type="http://schemas.openxmlformats.org/officeDocument/2006/relationships/image" Target="../media/image19.gif" /><Relationship Id="rId4" Type="http://schemas.openxmlformats.org/officeDocument/2006/relationships/image" Target="../media/image1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7" Type="http://schemas.openxmlformats.org/officeDocument/2006/relationships/image" Target="../media/image18.gif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gif" /><Relationship Id="rId5" Type="http://schemas.openxmlformats.org/officeDocument/2006/relationships/image" Target="../media/image19.gif" /><Relationship Id="rId4" Type="http://schemas.openxmlformats.org/officeDocument/2006/relationships/image" Target="../media/image1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8.gif" /><Relationship Id="rId4" Type="http://schemas.openxmlformats.org/officeDocument/2006/relationships/image" Target="../media/image17.gif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0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6.png" /><Relationship Id="rId4" Type="http://schemas.openxmlformats.org/officeDocument/2006/relationships/image" Target="../media/image25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.png" /><Relationship Id="rId5" Type="http://schemas.openxmlformats.org/officeDocument/2006/relationships/image" Target="../media/image27.png" /><Relationship Id="rId4" Type="http://schemas.openxmlformats.org/officeDocument/2006/relationships/image" Target="../media/image3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8.png" /><Relationship Id="rId4" Type="http://schemas.openxmlformats.org/officeDocument/2006/relationships/image" Target="../media/image13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7" Type="http://schemas.openxmlformats.org/officeDocument/2006/relationships/image" Target="../media/image3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.png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6.png" /><Relationship Id="rId4" Type="http://schemas.openxmlformats.org/officeDocument/2006/relationships/image" Target="../media/image1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7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1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6.png" /><Relationship Id="rId4" Type="http://schemas.openxmlformats.org/officeDocument/2006/relationships/image" Target="../media/image1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12004" y="6343743"/>
            <a:ext cx="16175996" cy="4630100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77456" y="29059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33091" y="6920120"/>
            <a:ext cx="6619733" cy="1836976"/>
          </a:xfrm>
          <a:custGeom>
            <a:avLst/>
            <a:gdLst/>
            <a:ahLst/>
            <a:cxnLst/>
            <a:rect l="l" t="t" r="r" b="b"/>
            <a:pathLst>
              <a:path w="6619733" h="1836976">
                <a:moveTo>
                  <a:pt x="0" y="0"/>
                </a:moveTo>
                <a:lnTo>
                  <a:pt x="6619734" y="0"/>
                </a:lnTo>
                <a:lnTo>
                  <a:pt x="6619734" y="1836976"/>
                </a:lnTo>
                <a:lnTo>
                  <a:pt x="0" y="1836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2684" y="261227"/>
            <a:ext cx="1819165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vi-VN" sz="4800" b="1" i="1" dirty="0">
                <a:solidFill>
                  <a:srgbClr val="345F2B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Ủy ban nhân dân</a:t>
            </a:r>
            <a:r>
              <a:rPr lang="vi-VN" sz="4800" b="1" i="1" dirty="0">
                <a:solidFill>
                  <a:srgbClr val="345F2B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Symbol" panose="05050102010706020507" pitchFamily="18" charset="2"/>
              </a:rPr>
              <a:t> huyện Tây Sơn</a:t>
            </a:r>
          </a:p>
          <a:p>
            <a:pPr algn="ctr">
              <a:lnSpc>
                <a:spcPts val="6000"/>
              </a:lnSpc>
            </a:pPr>
            <a:r>
              <a:rPr lang="vi-VN" sz="4800" b="1" i="1" dirty="0">
                <a:solidFill>
                  <a:srgbClr val="345F2B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Symbol" panose="05050102010706020507" pitchFamily="18" charset="2"/>
              </a:rPr>
              <a:t>Trường Tiểu học Bình Thành</a:t>
            </a:r>
            <a:endParaRPr lang="en-US" sz="4800" b="1" i="1" dirty="0">
              <a:solidFill>
                <a:srgbClr val="345F2B"/>
              </a:solidFill>
              <a:latin typeface="Times New Roman" panose="02020603050405020304" pitchFamily="18" charset="0"/>
              <a:ea typeface="Rubik Spray Paint"/>
              <a:cs typeface="Times New Roman" panose="02020603050405020304" pitchFamily="18" charset="0"/>
              <a:sym typeface="Rubik Spray Pain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71592" y="7240404"/>
            <a:ext cx="554272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600" b="1" dirty="0">
                <a:solidFill>
                  <a:srgbClr val="21522D"/>
                </a:solidFill>
                <a:latin typeface="+mj-lt"/>
                <a:ea typeface="TT Commons Pro"/>
                <a:cs typeface="TT Commons Pro"/>
                <a:sym typeface="TT Commons Pro"/>
              </a:rPr>
              <a:t>GV: TRẦN THỊ NGỌ</a:t>
            </a:r>
          </a:p>
          <a:p>
            <a:pPr algn="ctr"/>
            <a:r>
              <a:rPr lang="vi-VN" sz="3600" b="1" dirty="0">
                <a:solidFill>
                  <a:srgbClr val="21522D"/>
                </a:solidFill>
                <a:latin typeface="+mj-lt"/>
                <a:ea typeface="TT Commons Pro"/>
                <a:cs typeface="TT Commons Pro"/>
                <a:sym typeface="TT Commons Pro"/>
              </a:rPr>
              <a:t>LỚP: 3A</a:t>
            </a:r>
            <a:endParaRPr lang="en-US" sz="3600" b="1" dirty="0">
              <a:solidFill>
                <a:srgbClr val="21522D"/>
              </a:solidFill>
              <a:latin typeface="+mj-lt"/>
              <a:ea typeface="TT Commons Pro"/>
              <a:cs typeface="TT Commons Pro"/>
              <a:sym typeface="TT Commons Pro"/>
            </a:endParaRPr>
          </a:p>
        </p:txBody>
      </p:sp>
      <p:sp>
        <p:nvSpPr>
          <p:cNvPr id="11" name="Google Shape;1169;p36">
            <a:extLst>
              <a:ext uri="{FF2B5EF4-FFF2-40B4-BE49-F238E27FC236}">
                <a16:creationId xmlns:a16="http://schemas.microsoft.com/office/drawing/2014/main" id="{5DC4501D-1F6C-DF60-4888-21A38D3A67FE}"/>
              </a:ext>
            </a:extLst>
          </p:cNvPr>
          <p:cNvSpPr txBox="1">
            <a:spLocks/>
          </p:cNvSpPr>
          <p:nvPr/>
        </p:nvSpPr>
        <p:spPr>
          <a:xfrm>
            <a:off x="2112004" y="2025960"/>
            <a:ext cx="13826176" cy="46075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96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Chào mừng </a:t>
            </a:r>
            <a:br>
              <a:rPr lang="vi-VN" sz="96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</a:br>
            <a:r>
              <a:rPr lang="vi-VN" sz="96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quý thầy cô và các em đến với tiết HOẠT ĐỘNG TRẢI NGHIỆM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3017860" y="-286595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C5E85-9902-0E47-2CFB-C16E17B74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F58073-0417-0175-EBBC-0CB34EDAE5E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F90E971-C654-26C4-E243-CA35204EAF14}"/>
              </a:ext>
            </a:extLst>
          </p:cNvPr>
          <p:cNvSpPr/>
          <p:nvPr/>
        </p:nvSpPr>
        <p:spPr>
          <a:xfrm>
            <a:off x="25025" y="8480023"/>
            <a:ext cx="18262975" cy="4803576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3503"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620D4C9-6F94-DDFF-1EFB-815D81A2A780}"/>
              </a:ext>
            </a:extLst>
          </p:cNvPr>
          <p:cNvGrpSpPr/>
          <p:nvPr/>
        </p:nvGrpSpPr>
        <p:grpSpPr>
          <a:xfrm>
            <a:off x="25024" y="63320"/>
            <a:ext cx="18287999" cy="1096351"/>
            <a:chOff x="0" y="0"/>
            <a:chExt cx="1568238" cy="50172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6D2FBE9-6E8B-3E56-90EC-A84DB6F456CD}"/>
                </a:ext>
              </a:extLst>
            </p:cNvPr>
            <p:cNvSpPr/>
            <p:nvPr/>
          </p:nvSpPr>
          <p:spPr>
            <a:xfrm>
              <a:off x="0" y="0"/>
              <a:ext cx="1568238" cy="501728"/>
            </a:xfrm>
            <a:custGeom>
              <a:avLst/>
              <a:gdLst/>
              <a:ahLst/>
              <a:cxnLst/>
              <a:rect l="l" t="t" r="r" b="b"/>
              <a:pathLst>
                <a:path w="1568238" h="501728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462722"/>
                  </a:lnTo>
                  <a:cubicBezTo>
                    <a:pt x="1568238" y="484265"/>
                    <a:pt x="1550774" y="501728"/>
                    <a:pt x="1529232" y="501728"/>
                  </a:cubicBezTo>
                  <a:lnTo>
                    <a:pt x="39006" y="501728"/>
                  </a:lnTo>
                  <a:cubicBezTo>
                    <a:pt x="17464" y="501728"/>
                    <a:pt x="0" y="484265"/>
                    <a:pt x="0" y="462722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B12C34B-7E5E-3403-4262-A3F7A12AF7BC}"/>
                </a:ext>
              </a:extLst>
            </p:cNvPr>
            <p:cNvSpPr txBox="1"/>
            <p:nvPr/>
          </p:nvSpPr>
          <p:spPr>
            <a:xfrm>
              <a:off x="0" y="-9525"/>
              <a:ext cx="1568238" cy="511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2DE63ADD-26DA-32CD-BF44-4F21D32333E1}"/>
              </a:ext>
            </a:extLst>
          </p:cNvPr>
          <p:cNvSpPr/>
          <p:nvPr/>
        </p:nvSpPr>
        <p:spPr>
          <a:xfrm>
            <a:off x="15524561" y="1481360"/>
            <a:ext cx="2165948" cy="1697754"/>
          </a:xfrm>
          <a:custGeom>
            <a:avLst/>
            <a:gdLst/>
            <a:ahLst/>
            <a:cxnLst/>
            <a:rect l="l" t="t" r="r" b="b"/>
            <a:pathLst>
              <a:path w="3130735" h="1891048">
                <a:moveTo>
                  <a:pt x="0" y="0"/>
                </a:moveTo>
                <a:lnTo>
                  <a:pt x="3130734" y="0"/>
                </a:lnTo>
                <a:lnTo>
                  <a:pt x="3130734" y="1891048"/>
                </a:lnTo>
                <a:lnTo>
                  <a:pt x="0" y="1891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0821AE7-A7E9-3F0D-5645-CDD338B48443}"/>
              </a:ext>
            </a:extLst>
          </p:cNvPr>
          <p:cNvSpPr txBox="1"/>
          <p:nvPr/>
        </p:nvSpPr>
        <p:spPr>
          <a:xfrm>
            <a:off x="818396" y="2565118"/>
            <a:ext cx="15544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4800" b="1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Kết luận: </a:t>
            </a:r>
            <a:r>
              <a:rPr lang="nl-NL" sz="4800" dirty="0">
                <a:solidFill>
                  <a:srgbClr val="2152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 truyền, bảo vệ cảnh đẹp quê hương với nội dung và hình thức phù hợp là trách nhiệm, bổn phận của </a:t>
            </a:r>
            <a:r>
              <a:rPr lang="vi-VN" sz="4800" dirty="0">
                <a:solidFill>
                  <a:srgbClr val="2152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 sinh</a:t>
            </a: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800" dirty="0">
              <a:solidFill>
                <a:srgbClr val="21522D"/>
              </a:solidFill>
              <a:latin typeface="Times New Roman" panose="02020603050405020304" pitchFamily="18" charset="0"/>
              <a:ea typeface="Rubik Spray Paint"/>
              <a:cs typeface="Times New Roman" panose="02020603050405020304" pitchFamily="18" charset="0"/>
              <a:sym typeface="Rubik Spray Paint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2F731A00-7DC1-1773-C761-4C2D9EB68425}"/>
              </a:ext>
            </a:extLst>
          </p:cNvPr>
          <p:cNvSpPr/>
          <p:nvPr/>
        </p:nvSpPr>
        <p:spPr>
          <a:xfrm>
            <a:off x="13867530" y="4289743"/>
            <a:ext cx="4038600" cy="5988628"/>
          </a:xfrm>
          <a:custGeom>
            <a:avLst/>
            <a:gdLst/>
            <a:ahLst/>
            <a:cxnLst/>
            <a:rect l="l" t="t" r="r" b="b"/>
            <a:pathLst>
              <a:path w="4220913" h="6310317">
                <a:moveTo>
                  <a:pt x="0" y="0"/>
                </a:moveTo>
                <a:lnTo>
                  <a:pt x="4220913" y="0"/>
                </a:lnTo>
                <a:lnTo>
                  <a:pt x="4220913" y="6310317"/>
                </a:lnTo>
                <a:lnTo>
                  <a:pt x="0" y="631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CB57369-0F2A-D6A8-2A1B-8761CE5A4F63}"/>
              </a:ext>
            </a:extLst>
          </p:cNvPr>
          <p:cNvSpPr/>
          <p:nvPr/>
        </p:nvSpPr>
        <p:spPr>
          <a:xfrm>
            <a:off x="8275887" y="5231046"/>
            <a:ext cx="4220913" cy="5076768"/>
          </a:xfrm>
          <a:custGeom>
            <a:avLst/>
            <a:gdLst/>
            <a:ahLst/>
            <a:cxnLst/>
            <a:rect l="l" t="t" r="r" b="b"/>
            <a:pathLst>
              <a:path w="5407646" h="5709313">
                <a:moveTo>
                  <a:pt x="0" y="0"/>
                </a:moveTo>
                <a:lnTo>
                  <a:pt x="5407647" y="0"/>
                </a:lnTo>
                <a:lnTo>
                  <a:pt x="5407647" y="5709313"/>
                </a:lnTo>
                <a:lnTo>
                  <a:pt x="0" y="5709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958E37D-486E-ABEC-244E-9C3BF903A51C}"/>
              </a:ext>
            </a:extLst>
          </p:cNvPr>
          <p:cNvSpPr/>
          <p:nvPr/>
        </p:nvSpPr>
        <p:spPr>
          <a:xfrm>
            <a:off x="12544049" y="7769430"/>
            <a:ext cx="941611" cy="1785044"/>
          </a:xfrm>
          <a:custGeom>
            <a:avLst/>
            <a:gdLst/>
            <a:ahLst/>
            <a:cxnLst/>
            <a:rect l="l" t="t" r="r" b="b"/>
            <a:pathLst>
              <a:path w="941611" h="1785044">
                <a:moveTo>
                  <a:pt x="0" y="0"/>
                </a:moveTo>
                <a:lnTo>
                  <a:pt x="941611" y="0"/>
                </a:lnTo>
                <a:lnTo>
                  <a:pt x="941611" y="1785043"/>
                </a:lnTo>
                <a:lnTo>
                  <a:pt x="0" y="1785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1E6EDFD9-EB29-CB22-7A0B-0CDDB588B977}"/>
              </a:ext>
            </a:extLst>
          </p:cNvPr>
          <p:cNvSpPr txBox="1"/>
          <p:nvPr/>
        </p:nvSpPr>
        <p:spPr>
          <a:xfrm>
            <a:off x="0" y="63320"/>
            <a:ext cx="182880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vi-VN" sz="4800" b="1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Hoạt động 4: Tập làm tuyên truyền viên</a:t>
            </a:r>
            <a:endParaRPr lang="en-US" sz="4800" b="1" dirty="0">
              <a:solidFill>
                <a:srgbClr val="21522D"/>
              </a:solidFill>
              <a:latin typeface="Times New Roman" panose="02020603050405020304" pitchFamily="18" charset="0"/>
              <a:ea typeface="Rubik Spray Paint"/>
              <a:cs typeface="Times New Roman" panose="02020603050405020304" pitchFamily="18" charset="0"/>
              <a:sym typeface="Rubik Spray Paint"/>
            </a:endParaRPr>
          </a:p>
        </p:txBody>
      </p:sp>
    </p:spTree>
    <p:extLst>
      <p:ext uri="{BB962C8B-B14F-4D97-AF65-F5344CB8AC3E}">
        <p14:creationId xmlns:p14="http://schemas.microsoft.com/office/powerpoint/2010/main" val="25147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BAA5D-1D6E-D8FA-F4F2-FFA75EA41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221724-F440-3C98-FD8F-287DC378F85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A7482FD-94F3-4EAC-F63A-96F1757A64FA}"/>
              </a:ext>
            </a:extLst>
          </p:cNvPr>
          <p:cNvSpPr/>
          <p:nvPr/>
        </p:nvSpPr>
        <p:spPr>
          <a:xfrm>
            <a:off x="14020800" y="30351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E08AA81-AEF0-9A67-90A1-7E0FAD0C2A8B}"/>
              </a:ext>
            </a:extLst>
          </p:cNvPr>
          <p:cNvSpPr/>
          <p:nvPr/>
        </p:nvSpPr>
        <p:spPr>
          <a:xfrm flipH="1">
            <a:off x="-2362200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Google Shape;1174;p37">
            <a:extLst>
              <a:ext uri="{FF2B5EF4-FFF2-40B4-BE49-F238E27FC236}">
                <a16:creationId xmlns:a16="http://schemas.microsoft.com/office/drawing/2014/main" id="{860E42DC-16BA-8ED6-AA4B-7D24581069A0}"/>
              </a:ext>
            </a:extLst>
          </p:cNvPr>
          <p:cNvSpPr/>
          <p:nvPr/>
        </p:nvSpPr>
        <p:spPr>
          <a:xfrm rot="20700023">
            <a:off x="7708500" y="1809524"/>
            <a:ext cx="2871000" cy="281171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rgbClr val="753B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77;p37">
            <a:extLst>
              <a:ext uri="{FF2B5EF4-FFF2-40B4-BE49-F238E27FC236}">
                <a16:creationId xmlns:a16="http://schemas.microsoft.com/office/drawing/2014/main" id="{4BBEB324-0502-EA3D-28FD-4FD765B8098F}"/>
              </a:ext>
            </a:extLst>
          </p:cNvPr>
          <p:cNvSpPr txBox="1">
            <a:spLocks/>
          </p:cNvSpPr>
          <p:nvPr/>
        </p:nvSpPr>
        <p:spPr>
          <a:xfrm>
            <a:off x="7772400" y="2152233"/>
            <a:ext cx="2743199" cy="21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138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04</a:t>
            </a:r>
            <a:endParaRPr lang="en" sz="13800" b="1" dirty="0">
              <a:solidFill>
                <a:srgbClr val="F4C8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4" name="Google Shape;1177;p37">
            <a:extLst>
              <a:ext uri="{FF2B5EF4-FFF2-40B4-BE49-F238E27FC236}">
                <a16:creationId xmlns:a16="http://schemas.microsoft.com/office/drawing/2014/main" id="{A2C489F4-DDEA-310C-4C36-81861050CD01}"/>
              </a:ext>
            </a:extLst>
          </p:cNvPr>
          <p:cNvSpPr txBox="1">
            <a:spLocks/>
          </p:cNvSpPr>
          <p:nvPr/>
        </p:nvSpPr>
        <p:spPr>
          <a:xfrm>
            <a:off x="5599564" y="4944867"/>
            <a:ext cx="7088869" cy="3458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138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Vận dụng trải nghiệm</a:t>
            </a:r>
            <a:endParaRPr lang="en" sz="13800" b="1" dirty="0">
              <a:solidFill>
                <a:srgbClr val="F4C8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579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14D89D-785F-842F-0CE4-93EEEAFF7CF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777" b="-16777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4094" y="1325879"/>
            <a:ext cx="4286250" cy="428625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73775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9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707891" y="2971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9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10176122" y="38404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9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942006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9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929" y="5154934"/>
            <a:ext cx="3975059" cy="39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9A6383-F25E-F29C-3635-FAE39E35035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777" b="-16777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60" y="3118405"/>
            <a:ext cx="3317767" cy="3317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9006" y="-19050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63619" y="438161"/>
            <a:ext cx="10966382" cy="241404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Với các cảnh quan thiên nhiên, em cần làm gì?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15" y="1985943"/>
            <a:ext cx="1989884" cy="199872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92423" y="6436172"/>
            <a:ext cx="4161269" cy="3412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Bảo vệ cảnh quan thiên nhiên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202" y="3118405"/>
            <a:ext cx="3317767" cy="33177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840865" y="6436172"/>
            <a:ext cx="4161269" cy="3412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Vừa bảo vệ vừa phá hoại cảnh quan thiên nhiên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11" y="3118405"/>
            <a:ext cx="3317767" cy="331776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9089308" y="6436172"/>
            <a:ext cx="4161269" cy="3412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hoại cảnh quan thiên nhiên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8924" y="3116468"/>
            <a:ext cx="3317767" cy="331776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3337750" y="6436172"/>
            <a:ext cx="4161269" cy="3412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 hoại cảnh quan thiên nhiên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16766-E72E-13F8-1958-164B8145B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B30611-7F48-94FD-5949-5F3ADD7CC49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777" b="-16777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CE5E2-8718-03E3-589B-953F945360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60" y="3118405"/>
            <a:ext cx="3317767" cy="3317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CDED5-D940-9EDF-4EA5-C3EF94A8C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9006" y="-19050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9354A55-D3A8-465D-3C59-575F26585107}"/>
              </a:ext>
            </a:extLst>
          </p:cNvPr>
          <p:cNvSpPr/>
          <p:nvPr/>
        </p:nvSpPr>
        <p:spPr>
          <a:xfrm>
            <a:off x="2363619" y="438161"/>
            <a:ext cx="10966382" cy="241404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Đâu là việc em nên làm để bảo vệ cảnh quan thiên nhiên?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3C54FE-953B-4EB2-8B5F-5C14CD60A0D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15" y="1985943"/>
            <a:ext cx="1989884" cy="199872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E1251E-4259-6574-EF0B-A4E1972C02CC}"/>
              </a:ext>
            </a:extLst>
          </p:cNvPr>
          <p:cNvSpPr/>
          <p:nvPr/>
        </p:nvSpPr>
        <p:spPr>
          <a:xfrm>
            <a:off x="592423" y="6436172"/>
            <a:ext cx="4161269" cy="3412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Nhặt rác bỏ vào thùng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07CBE5-7683-5F84-5650-321DDC35A0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202" y="3118405"/>
            <a:ext cx="3317767" cy="33177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077C56-AAC2-3215-13D9-D2DFDA7F8B1F}"/>
              </a:ext>
            </a:extLst>
          </p:cNvPr>
          <p:cNvSpPr/>
          <p:nvPr/>
        </p:nvSpPr>
        <p:spPr>
          <a:xfrm>
            <a:off x="4840865" y="6436172"/>
            <a:ext cx="4161269" cy="3412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Giẫm lên thảm cỏ, bẻ cây, hái hoa ở khu di tích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7BE7C6-6637-52DB-6C2E-19714AC468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11" y="3118405"/>
            <a:ext cx="3317767" cy="331776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6FE020-B9FE-77FA-AA85-43F2F8DFD7D5}"/>
              </a:ext>
            </a:extLst>
          </p:cNvPr>
          <p:cNvSpPr/>
          <p:nvPr/>
        </p:nvSpPr>
        <p:spPr>
          <a:xfrm>
            <a:off x="9089308" y="6436172"/>
            <a:ext cx="4161269" cy="3412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bậy lên tường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651EC1-7B5F-7CA8-D75C-3C33CB252A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8924" y="3116468"/>
            <a:ext cx="3317767" cy="331776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0D9CA2F-9928-FF91-870A-A565222EEAC8}"/>
              </a:ext>
            </a:extLst>
          </p:cNvPr>
          <p:cNvSpPr/>
          <p:nvPr/>
        </p:nvSpPr>
        <p:spPr>
          <a:xfrm>
            <a:off x="13337750" y="6436172"/>
            <a:ext cx="4161269" cy="3412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 rác bừa bãi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CFF6D3-A07B-0B15-D9E3-E2CC05AD79B3}"/>
              </a:ext>
            </a:extLst>
          </p:cNvPr>
          <p:cNvSpPr/>
          <p:nvPr/>
        </p:nvSpPr>
        <p:spPr>
          <a:xfrm>
            <a:off x="0" y="-4456119"/>
            <a:ext cx="18288000" cy="1474311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777" b="-16777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62" y="4619486"/>
            <a:ext cx="3470167" cy="3470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1294" y="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241233" y="726218"/>
            <a:ext cx="11760518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Vì sao chúng ta không nên khắc lên cây? 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92423" y="8039100"/>
            <a:ext cx="4161269" cy="18097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cây khó khắc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505" y="4619486"/>
            <a:ext cx="3470167" cy="34701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840865" y="8039100"/>
            <a:ext cx="4161269" cy="18097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bảo vệ cảnh quan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947" y="4619486"/>
            <a:ext cx="3470167" cy="347016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9089308" y="8039100"/>
            <a:ext cx="4161269" cy="18097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cây cũng biết đau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2390" y="4619486"/>
            <a:ext cx="3470167" cy="347016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3337750" y="8039100"/>
            <a:ext cx="4161269" cy="18097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sợ đau tay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A0612D9-7C25-74DB-0140-0A3FB657BD0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777" b="-16777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94" y="2896962"/>
            <a:ext cx="3241567" cy="3241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9926" y="-126836"/>
            <a:ext cx="3808345" cy="380834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955540" y="358396"/>
            <a:ext cx="11760518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4: Đâu là việc em nên làm để bảo vệ cảnh quan thiên nhiên?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0" y="1714500"/>
            <a:ext cx="2026048" cy="203505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65873" y="6000751"/>
            <a:ext cx="4161269" cy="41719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hoa, bẻ cành, nhổ cây ở nơi có cảnh quan thiên nhiên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454" y="2910575"/>
            <a:ext cx="3241567" cy="32415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914315" y="6000751"/>
            <a:ext cx="4161269" cy="41719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Viết, vẽ bậy lên đồ vật ở khu di tích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018" y="2896961"/>
            <a:ext cx="3241567" cy="324156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9162758" y="6000751"/>
            <a:ext cx="4161269" cy="41719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 tên lên cây, lên bia mộ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6378" y="2896960"/>
            <a:ext cx="3241567" cy="324156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3411200" y="6000751"/>
            <a:ext cx="4161269" cy="41719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 thủ quy tắc ở những nơi tham quan cảnh quan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429E3-794A-9B72-CF37-7CB06A16A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EA65D5-72D9-E0EF-AEEB-76FE66DE77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777" b="-16777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B24E9-ED8F-2473-D761-8F3E35EB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556" y="868684"/>
            <a:ext cx="4286250" cy="428625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5ECF698F-76CB-7B2D-CCF0-83615E2CB950}"/>
              </a:ext>
            </a:extLst>
          </p:cNvPr>
          <p:cNvSpPr/>
          <p:nvPr/>
        </p:nvSpPr>
        <p:spPr>
          <a:xfrm>
            <a:off x="149229" y="2068828"/>
            <a:ext cx="4286250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F759090-6BBF-BB62-9E73-2C0311D783E0}"/>
              </a:ext>
            </a:extLst>
          </p:cNvPr>
          <p:cNvSpPr/>
          <p:nvPr/>
        </p:nvSpPr>
        <p:spPr>
          <a:xfrm>
            <a:off x="3531873" y="297178"/>
            <a:ext cx="4580006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ED390A7-A87F-AEC0-DDA5-87255D157367}"/>
              </a:ext>
            </a:extLst>
          </p:cNvPr>
          <p:cNvSpPr/>
          <p:nvPr/>
        </p:nvSpPr>
        <p:spPr>
          <a:xfrm>
            <a:off x="10562938" y="3836592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5281C12-6B89-0969-178E-B62E6DAD3A5C}"/>
              </a:ext>
            </a:extLst>
          </p:cNvPr>
          <p:cNvSpPr/>
          <p:nvPr/>
        </p:nvSpPr>
        <p:spPr>
          <a:xfrm>
            <a:off x="7235762" y="2068828"/>
            <a:ext cx="4286250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2F3065-F687-8FEE-9E7B-2E7F5275BC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929" y="5154934"/>
            <a:ext cx="3975059" cy="39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32698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99611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2684" y="4913454"/>
            <a:ext cx="18673368" cy="6364506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Google Shape;1177;p37">
            <a:extLst>
              <a:ext uri="{FF2B5EF4-FFF2-40B4-BE49-F238E27FC236}">
                <a16:creationId xmlns:a16="http://schemas.microsoft.com/office/drawing/2014/main" id="{38E02791-284F-A8D3-1B47-F57F26638410}"/>
              </a:ext>
            </a:extLst>
          </p:cNvPr>
          <p:cNvSpPr txBox="1">
            <a:spLocks/>
          </p:cNvSpPr>
          <p:nvPr/>
        </p:nvSpPr>
        <p:spPr>
          <a:xfrm>
            <a:off x="3619500" y="2476500"/>
            <a:ext cx="11048999" cy="4022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13800" b="1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Cảm ơn quý thầy cô và các em đã tham dự</a:t>
            </a:r>
            <a:endParaRPr lang="en" sz="13800" b="1" dirty="0">
              <a:solidFill>
                <a:srgbClr val="F4C8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7342" y="7548488"/>
            <a:ext cx="16230600" cy="4571619"/>
          </a:xfrm>
          <a:custGeom>
            <a:avLst/>
            <a:gdLst/>
            <a:ahLst/>
            <a:cxnLst/>
            <a:rect l="l" t="t" r="r" b="b"/>
            <a:pathLst>
              <a:path w="16230600" h="4571619">
                <a:moveTo>
                  <a:pt x="0" y="0"/>
                </a:moveTo>
                <a:lnTo>
                  <a:pt x="16230600" y="0"/>
                </a:lnTo>
                <a:lnTo>
                  <a:pt x="16230600" y="4571619"/>
                </a:lnTo>
                <a:lnTo>
                  <a:pt x="0" y="4571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632698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99611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5372100"/>
            <a:ext cx="7093604" cy="6087518"/>
          </a:xfrm>
          <a:custGeom>
            <a:avLst/>
            <a:gdLst/>
            <a:ahLst/>
            <a:cxnLst/>
            <a:rect l="l" t="t" r="r" b="b"/>
            <a:pathLst>
              <a:path w="7093604" h="6087518">
                <a:moveTo>
                  <a:pt x="7093604" y="0"/>
                </a:moveTo>
                <a:lnTo>
                  <a:pt x="0" y="0"/>
                </a:lnTo>
                <a:lnTo>
                  <a:pt x="0" y="6087518"/>
                </a:lnTo>
                <a:lnTo>
                  <a:pt x="7093604" y="6087518"/>
                </a:lnTo>
                <a:lnTo>
                  <a:pt x="70936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94396" y="5372100"/>
            <a:ext cx="7093604" cy="6087518"/>
          </a:xfrm>
          <a:custGeom>
            <a:avLst/>
            <a:gdLst/>
            <a:ahLst/>
            <a:cxnLst/>
            <a:rect l="l" t="t" r="r" b="b"/>
            <a:pathLst>
              <a:path w="7093604" h="6087518">
                <a:moveTo>
                  <a:pt x="0" y="0"/>
                </a:moveTo>
                <a:lnTo>
                  <a:pt x="7093604" y="0"/>
                </a:lnTo>
                <a:lnTo>
                  <a:pt x="7093604" y="6087518"/>
                </a:lnTo>
                <a:lnTo>
                  <a:pt x="0" y="6087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757619" y="4083773"/>
            <a:ext cx="4777036" cy="3236115"/>
            <a:chOff x="0" y="0"/>
            <a:chExt cx="1258149" cy="852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8149" cy="852310"/>
            </a:xfrm>
            <a:custGeom>
              <a:avLst/>
              <a:gdLst/>
              <a:ahLst/>
              <a:cxnLst/>
              <a:rect l="l" t="t" r="r" b="b"/>
              <a:pathLst>
                <a:path w="1258149" h="852310">
                  <a:moveTo>
                    <a:pt x="48620" y="0"/>
                  </a:moveTo>
                  <a:lnTo>
                    <a:pt x="1209530" y="0"/>
                  </a:lnTo>
                  <a:cubicBezTo>
                    <a:pt x="1236382" y="0"/>
                    <a:pt x="1258149" y="21768"/>
                    <a:pt x="1258149" y="48620"/>
                  </a:cubicBezTo>
                  <a:lnTo>
                    <a:pt x="1258149" y="803691"/>
                  </a:lnTo>
                  <a:cubicBezTo>
                    <a:pt x="1258149" y="830542"/>
                    <a:pt x="1236382" y="852310"/>
                    <a:pt x="1209530" y="852310"/>
                  </a:cubicBezTo>
                  <a:lnTo>
                    <a:pt x="48620" y="852310"/>
                  </a:lnTo>
                  <a:cubicBezTo>
                    <a:pt x="21768" y="852310"/>
                    <a:pt x="0" y="830542"/>
                    <a:pt x="0" y="803691"/>
                  </a:cubicBezTo>
                  <a:lnTo>
                    <a:pt x="0" y="48620"/>
                  </a:lnTo>
                  <a:cubicBezTo>
                    <a:pt x="0" y="21768"/>
                    <a:pt x="21768" y="0"/>
                    <a:pt x="48620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258149" cy="861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20906" y="4083773"/>
            <a:ext cx="4777036" cy="3236115"/>
            <a:chOff x="0" y="0"/>
            <a:chExt cx="1258149" cy="852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8149" cy="852310"/>
            </a:xfrm>
            <a:custGeom>
              <a:avLst/>
              <a:gdLst/>
              <a:ahLst/>
              <a:cxnLst/>
              <a:rect l="l" t="t" r="r" b="b"/>
              <a:pathLst>
                <a:path w="1258149" h="852310">
                  <a:moveTo>
                    <a:pt x="48620" y="0"/>
                  </a:moveTo>
                  <a:lnTo>
                    <a:pt x="1209530" y="0"/>
                  </a:lnTo>
                  <a:cubicBezTo>
                    <a:pt x="1236382" y="0"/>
                    <a:pt x="1258149" y="21768"/>
                    <a:pt x="1258149" y="48620"/>
                  </a:cubicBezTo>
                  <a:lnTo>
                    <a:pt x="1258149" y="803691"/>
                  </a:lnTo>
                  <a:cubicBezTo>
                    <a:pt x="1258149" y="830542"/>
                    <a:pt x="1236382" y="852310"/>
                    <a:pt x="1209530" y="852310"/>
                  </a:cubicBezTo>
                  <a:lnTo>
                    <a:pt x="48620" y="852310"/>
                  </a:lnTo>
                  <a:cubicBezTo>
                    <a:pt x="21768" y="852310"/>
                    <a:pt x="0" y="830542"/>
                    <a:pt x="0" y="803691"/>
                  </a:cubicBezTo>
                  <a:lnTo>
                    <a:pt x="0" y="48620"/>
                  </a:lnTo>
                  <a:cubicBezTo>
                    <a:pt x="0" y="21768"/>
                    <a:pt x="21768" y="0"/>
                    <a:pt x="48620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258149" cy="861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90058" y="4083773"/>
            <a:ext cx="4777036" cy="3236115"/>
            <a:chOff x="0" y="0"/>
            <a:chExt cx="1258149" cy="8523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58149" cy="852310"/>
            </a:xfrm>
            <a:custGeom>
              <a:avLst/>
              <a:gdLst/>
              <a:ahLst/>
              <a:cxnLst/>
              <a:rect l="l" t="t" r="r" b="b"/>
              <a:pathLst>
                <a:path w="1258149" h="852310">
                  <a:moveTo>
                    <a:pt x="48620" y="0"/>
                  </a:moveTo>
                  <a:lnTo>
                    <a:pt x="1209530" y="0"/>
                  </a:lnTo>
                  <a:cubicBezTo>
                    <a:pt x="1236382" y="0"/>
                    <a:pt x="1258149" y="21768"/>
                    <a:pt x="1258149" y="48620"/>
                  </a:cubicBezTo>
                  <a:lnTo>
                    <a:pt x="1258149" y="803691"/>
                  </a:lnTo>
                  <a:cubicBezTo>
                    <a:pt x="1258149" y="830542"/>
                    <a:pt x="1236382" y="852310"/>
                    <a:pt x="1209530" y="852310"/>
                  </a:cubicBezTo>
                  <a:lnTo>
                    <a:pt x="48620" y="852310"/>
                  </a:lnTo>
                  <a:cubicBezTo>
                    <a:pt x="21768" y="852310"/>
                    <a:pt x="0" y="830542"/>
                    <a:pt x="0" y="803691"/>
                  </a:cubicBezTo>
                  <a:lnTo>
                    <a:pt x="0" y="48620"/>
                  </a:lnTo>
                  <a:cubicBezTo>
                    <a:pt x="0" y="21768"/>
                    <a:pt x="21768" y="0"/>
                    <a:pt x="48620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258149" cy="861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50803" y="1377805"/>
            <a:ext cx="7586394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WHY ARE THEY IMPORTANT?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77695" y="4777905"/>
            <a:ext cx="3287419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HEALTH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64588" y="5463705"/>
            <a:ext cx="351363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Lowers the risk of environmental-related diseases.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65715" y="4777905"/>
            <a:ext cx="3287419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ECONOMY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89725" y="5530380"/>
            <a:ext cx="3439397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Saves costs and creates job opportunities.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34866" y="4777905"/>
            <a:ext cx="3287419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ENVIRONMENT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55518" y="5644680"/>
            <a:ext cx="284611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Reduces emissions and pollution.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4158E-1C69-57BE-3799-1821B873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6193EE-68C2-2C00-B56F-23268A281F4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11A4AF8-DFDC-A5AF-5238-77A08611956E}"/>
              </a:ext>
            </a:extLst>
          </p:cNvPr>
          <p:cNvSpPr/>
          <p:nvPr/>
        </p:nvSpPr>
        <p:spPr>
          <a:xfrm>
            <a:off x="14020800" y="30351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2C5B818-AB58-6EBE-AB8E-96F5C5DF58A4}"/>
              </a:ext>
            </a:extLst>
          </p:cNvPr>
          <p:cNvSpPr/>
          <p:nvPr/>
        </p:nvSpPr>
        <p:spPr>
          <a:xfrm flipH="1">
            <a:off x="-2362200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Google Shape;1174;p37">
            <a:extLst>
              <a:ext uri="{FF2B5EF4-FFF2-40B4-BE49-F238E27FC236}">
                <a16:creationId xmlns:a16="http://schemas.microsoft.com/office/drawing/2014/main" id="{BBDFD07E-7B99-FD91-8D38-30F5742C9721}"/>
              </a:ext>
            </a:extLst>
          </p:cNvPr>
          <p:cNvSpPr/>
          <p:nvPr/>
        </p:nvSpPr>
        <p:spPr>
          <a:xfrm rot="20700023">
            <a:off x="7708500" y="1809524"/>
            <a:ext cx="2871000" cy="281171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rgbClr val="753B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77;p37">
            <a:extLst>
              <a:ext uri="{FF2B5EF4-FFF2-40B4-BE49-F238E27FC236}">
                <a16:creationId xmlns:a16="http://schemas.microsoft.com/office/drawing/2014/main" id="{0E38667D-1D02-1BAA-59A9-78F2FFFBDE93}"/>
              </a:ext>
            </a:extLst>
          </p:cNvPr>
          <p:cNvSpPr txBox="1">
            <a:spLocks/>
          </p:cNvSpPr>
          <p:nvPr/>
        </p:nvSpPr>
        <p:spPr>
          <a:xfrm>
            <a:off x="7772400" y="2152233"/>
            <a:ext cx="2743199" cy="21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138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01</a:t>
            </a:r>
          </a:p>
        </p:txBody>
      </p:sp>
      <p:sp>
        <p:nvSpPr>
          <p:cNvPr id="14" name="Google Shape;1177;p37">
            <a:extLst>
              <a:ext uri="{FF2B5EF4-FFF2-40B4-BE49-F238E27FC236}">
                <a16:creationId xmlns:a16="http://schemas.microsoft.com/office/drawing/2014/main" id="{8E8CC24F-ECDC-08E3-AECA-AA1E23A569FE}"/>
              </a:ext>
            </a:extLst>
          </p:cNvPr>
          <p:cNvSpPr txBox="1">
            <a:spLocks/>
          </p:cNvSpPr>
          <p:nvPr/>
        </p:nvSpPr>
        <p:spPr>
          <a:xfrm>
            <a:off x="7220114" y="4944867"/>
            <a:ext cx="3990356" cy="21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138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Mở đầu</a:t>
            </a:r>
            <a:endParaRPr lang="en" sz="13800" b="1" dirty="0">
              <a:solidFill>
                <a:srgbClr val="F4C8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830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669340" y="1347960"/>
            <a:ext cx="6975237" cy="2114550"/>
            <a:chOff x="0" y="0"/>
            <a:chExt cx="1837099" cy="5569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37099" cy="556919"/>
            </a:xfrm>
            <a:custGeom>
              <a:avLst/>
              <a:gdLst/>
              <a:ahLst/>
              <a:cxnLst/>
              <a:rect l="l" t="t" r="r" b="b"/>
              <a:pathLst>
                <a:path w="1837099" h="556919">
                  <a:moveTo>
                    <a:pt x="33297" y="0"/>
                  </a:moveTo>
                  <a:lnTo>
                    <a:pt x="1803802" y="0"/>
                  </a:lnTo>
                  <a:cubicBezTo>
                    <a:pt x="1822191" y="0"/>
                    <a:pt x="1837099" y="14908"/>
                    <a:pt x="1837099" y="33297"/>
                  </a:cubicBezTo>
                  <a:lnTo>
                    <a:pt x="1837099" y="523621"/>
                  </a:lnTo>
                  <a:cubicBezTo>
                    <a:pt x="1837099" y="542011"/>
                    <a:pt x="1822191" y="556919"/>
                    <a:pt x="1803802" y="556919"/>
                  </a:cubicBezTo>
                  <a:lnTo>
                    <a:pt x="33297" y="556919"/>
                  </a:lnTo>
                  <a:cubicBezTo>
                    <a:pt x="14908" y="556919"/>
                    <a:pt x="0" y="542011"/>
                    <a:pt x="0" y="523621"/>
                  </a:cubicBezTo>
                  <a:lnTo>
                    <a:pt x="0" y="33297"/>
                  </a:lnTo>
                  <a:cubicBezTo>
                    <a:pt x="0" y="14908"/>
                    <a:pt x="14908" y="0"/>
                    <a:pt x="33297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837099" cy="56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974440" y="5372171"/>
            <a:ext cx="16230600" cy="5450899"/>
          </a:xfrm>
          <a:custGeom>
            <a:avLst/>
            <a:gdLst/>
            <a:ahLst/>
            <a:cxnLst/>
            <a:rect l="l" t="t" r="r" b="b"/>
            <a:pathLst>
              <a:path w="16230600" h="5450899">
                <a:moveTo>
                  <a:pt x="0" y="0"/>
                </a:moveTo>
                <a:lnTo>
                  <a:pt x="16230600" y="0"/>
                </a:lnTo>
                <a:lnTo>
                  <a:pt x="16230600" y="5450900"/>
                </a:lnTo>
                <a:lnTo>
                  <a:pt x="0" y="545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16" r="-961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669340" y="3698561"/>
            <a:ext cx="6975237" cy="2114550"/>
            <a:chOff x="0" y="0"/>
            <a:chExt cx="1837099" cy="5569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37099" cy="556919"/>
            </a:xfrm>
            <a:custGeom>
              <a:avLst/>
              <a:gdLst/>
              <a:ahLst/>
              <a:cxnLst/>
              <a:rect l="l" t="t" r="r" b="b"/>
              <a:pathLst>
                <a:path w="1837099" h="556919">
                  <a:moveTo>
                    <a:pt x="33297" y="0"/>
                  </a:moveTo>
                  <a:lnTo>
                    <a:pt x="1803802" y="0"/>
                  </a:lnTo>
                  <a:cubicBezTo>
                    <a:pt x="1822191" y="0"/>
                    <a:pt x="1837099" y="14908"/>
                    <a:pt x="1837099" y="33297"/>
                  </a:cubicBezTo>
                  <a:lnTo>
                    <a:pt x="1837099" y="523621"/>
                  </a:lnTo>
                  <a:cubicBezTo>
                    <a:pt x="1837099" y="542011"/>
                    <a:pt x="1822191" y="556919"/>
                    <a:pt x="1803802" y="556919"/>
                  </a:cubicBezTo>
                  <a:lnTo>
                    <a:pt x="33297" y="556919"/>
                  </a:lnTo>
                  <a:cubicBezTo>
                    <a:pt x="14908" y="556919"/>
                    <a:pt x="0" y="542011"/>
                    <a:pt x="0" y="523621"/>
                  </a:cubicBezTo>
                  <a:lnTo>
                    <a:pt x="0" y="33297"/>
                  </a:lnTo>
                  <a:cubicBezTo>
                    <a:pt x="0" y="14908"/>
                    <a:pt x="14908" y="0"/>
                    <a:pt x="33297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837099" cy="56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69340" y="6051236"/>
            <a:ext cx="6975237" cy="2114550"/>
            <a:chOff x="0" y="0"/>
            <a:chExt cx="1837099" cy="5569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37099" cy="556919"/>
            </a:xfrm>
            <a:custGeom>
              <a:avLst/>
              <a:gdLst/>
              <a:ahLst/>
              <a:cxnLst/>
              <a:rect l="l" t="t" r="r" b="b"/>
              <a:pathLst>
                <a:path w="1837099" h="556919">
                  <a:moveTo>
                    <a:pt x="33297" y="0"/>
                  </a:moveTo>
                  <a:lnTo>
                    <a:pt x="1803802" y="0"/>
                  </a:lnTo>
                  <a:cubicBezTo>
                    <a:pt x="1822191" y="0"/>
                    <a:pt x="1837099" y="14908"/>
                    <a:pt x="1837099" y="33297"/>
                  </a:cubicBezTo>
                  <a:lnTo>
                    <a:pt x="1837099" y="523621"/>
                  </a:lnTo>
                  <a:cubicBezTo>
                    <a:pt x="1837099" y="542011"/>
                    <a:pt x="1822191" y="556919"/>
                    <a:pt x="1803802" y="556919"/>
                  </a:cubicBezTo>
                  <a:lnTo>
                    <a:pt x="33297" y="556919"/>
                  </a:lnTo>
                  <a:cubicBezTo>
                    <a:pt x="14908" y="556919"/>
                    <a:pt x="0" y="542011"/>
                    <a:pt x="0" y="523621"/>
                  </a:cubicBezTo>
                  <a:lnTo>
                    <a:pt x="0" y="33297"/>
                  </a:lnTo>
                  <a:cubicBezTo>
                    <a:pt x="0" y="14908"/>
                    <a:pt x="14908" y="0"/>
                    <a:pt x="33297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837099" cy="56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6519286"/>
            <a:ext cx="18288000" cy="8542020"/>
          </a:xfrm>
          <a:custGeom>
            <a:avLst/>
            <a:gdLst/>
            <a:ahLst/>
            <a:cxnLst/>
            <a:rect l="l" t="t" r="r" b="b"/>
            <a:pathLst>
              <a:path w="18288000" h="8542020">
                <a:moveTo>
                  <a:pt x="0" y="0"/>
                </a:moveTo>
                <a:lnTo>
                  <a:pt x="18288000" y="0"/>
                </a:lnTo>
                <a:lnTo>
                  <a:pt x="18288000" y="8542020"/>
                </a:lnTo>
                <a:lnTo>
                  <a:pt x="0" y="8542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533061" y="1347960"/>
            <a:ext cx="3801343" cy="7189301"/>
          </a:xfrm>
          <a:custGeom>
            <a:avLst/>
            <a:gdLst/>
            <a:ahLst/>
            <a:cxnLst/>
            <a:rect l="l" t="t" r="r" b="b"/>
            <a:pathLst>
              <a:path w="3801343" h="7189301">
                <a:moveTo>
                  <a:pt x="0" y="0"/>
                </a:moveTo>
                <a:lnTo>
                  <a:pt x="3801343" y="0"/>
                </a:lnTo>
                <a:lnTo>
                  <a:pt x="3801343" y="7189301"/>
                </a:lnTo>
                <a:lnTo>
                  <a:pt x="0" y="7189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28503" y="4942611"/>
            <a:ext cx="2173832" cy="4111267"/>
          </a:xfrm>
          <a:custGeom>
            <a:avLst/>
            <a:gdLst/>
            <a:ahLst/>
            <a:cxnLst/>
            <a:rect l="l" t="t" r="r" b="b"/>
            <a:pathLst>
              <a:path w="2173832" h="4111267">
                <a:moveTo>
                  <a:pt x="0" y="0"/>
                </a:moveTo>
                <a:lnTo>
                  <a:pt x="2173832" y="0"/>
                </a:lnTo>
                <a:lnTo>
                  <a:pt x="2173832" y="4111267"/>
                </a:lnTo>
                <a:lnTo>
                  <a:pt x="0" y="4111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95884" y="1347960"/>
            <a:ext cx="643907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KEY STRATEGIES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66450" y="2033760"/>
            <a:ext cx="458101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Waste Reduction: 3R (Reduce, Reuse, Recycle)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66450" y="4384361"/>
            <a:ext cx="458101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Energy Efficiency: Use energy-saving devices.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66450" y="6737036"/>
            <a:ext cx="458101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Water Conservation: Implement water-saving technologies.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673090"/>
            <a:ext cx="18288000" cy="7170420"/>
          </a:xfrm>
          <a:custGeom>
            <a:avLst/>
            <a:gdLst/>
            <a:ahLst/>
            <a:cxnLst/>
            <a:rect l="l" t="t" r="r" b="b"/>
            <a:pathLst>
              <a:path w="18288000" h="7170420">
                <a:moveTo>
                  <a:pt x="0" y="0"/>
                </a:moveTo>
                <a:lnTo>
                  <a:pt x="18288000" y="0"/>
                </a:lnTo>
                <a:lnTo>
                  <a:pt x="18288000" y="7170420"/>
                </a:lnTo>
                <a:lnTo>
                  <a:pt x="0" y="7170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96823" y="2562689"/>
            <a:ext cx="7848981" cy="8229600"/>
          </a:xfrm>
          <a:custGeom>
            <a:avLst/>
            <a:gdLst/>
            <a:ahLst/>
            <a:cxnLst/>
            <a:rect l="l" t="t" r="r" b="b"/>
            <a:pathLst>
              <a:path w="7848981" h="8229600">
                <a:moveTo>
                  <a:pt x="0" y="0"/>
                </a:moveTo>
                <a:lnTo>
                  <a:pt x="7848981" y="0"/>
                </a:lnTo>
                <a:lnTo>
                  <a:pt x="78489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22525" y="1251481"/>
            <a:ext cx="6975237" cy="2560113"/>
            <a:chOff x="0" y="0"/>
            <a:chExt cx="1837099" cy="6742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37099" cy="674268"/>
            </a:xfrm>
            <a:custGeom>
              <a:avLst/>
              <a:gdLst/>
              <a:ahLst/>
              <a:cxnLst/>
              <a:rect l="l" t="t" r="r" b="b"/>
              <a:pathLst>
                <a:path w="1837099" h="674268">
                  <a:moveTo>
                    <a:pt x="33297" y="0"/>
                  </a:moveTo>
                  <a:lnTo>
                    <a:pt x="1803802" y="0"/>
                  </a:lnTo>
                  <a:cubicBezTo>
                    <a:pt x="1822191" y="0"/>
                    <a:pt x="1837099" y="14908"/>
                    <a:pt x="1837099" y="33297"/>
                  </a:cubicBezTo>
                  <a:lnTo>
                    <a:pt x="1837099" y="640971"/>
                  </a:lnTo>
                  <a:cubicBezTo>
                    <a:pt x="1837099" y="659361"/>
                    <a:pt x="1822191" y="674268"/>
                    <a:pt x="1803802" y="674268"/>
                  </a:cubicBezTo>
                  <a:lnTo>
                    <a:pt x="33297" y="674268"/>
                  </a:lnTo>
                  <a:cubicBezTo>
                    <a:pt x="14908" y="674268"/>
                    <a:pt x="0" y="659361"/>
                    <a:pt x="0" y="640971"/>
                  </a:cubicBezTo>
                  <a:lnTo>
                    <a:pt x="0" y="33297"/>
                  </a:lnTo>
                  <a:cubicBezTo>
                    <a:pt x="0" y="14908"/>
                    <a:pt x="14908" y="0"/>
                    <a:pt x="33297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837099" cy="683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2525" y="4096677"/>
            <a:ext cx="6975237" cy="5161623"/>
            <a:chOff x="0" y="0"/>
            <a:chExt cx="1837099" cy="13594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37099" cy="1359440"/>
            </a:xfrm>
            <a:custGeom>
              <a:avLst/>
              <a:gdLst/>
              <a:ahLst/>
              <a:cxnLst/>
              <a:rect l="l" t="t" r="r" b="b"/>
              <a:pathLst>
                <a:path w="1837099" h="1359440">
                  <a:moveTo>
                    <a:pt x="33297" y="0"/>
                  </a:moveTo>
                  <a:lnTo>
                    <a:pt x="1803802" y="0"/>
                  </a:lnTo>
                  <a:cubicBezTo>
                    <a:pt x="1822191" y="0"/>
                    <a:pt x="1837099" y="14908"/>
                    <a:pt x="1837099" y="33297"/>
                  </a:cubicBezTo>
                  <a:lnTo>
                    <a:pt x="1837099" y="1326142"/>
                  </a:lnTo>
                  <a:cubicBezTo>
                    <a:pt x="1837099" y="1344532"/>
                    <a:pt x="1822191" y="1359440"/>
                    <a:pt x="1803802" y="1359440"/>
                  </a:cubicBezTo>
                  <a:lnTo>
                    <a:pt x="33297" y="1359440"/>
                  </a:lnTo>
                  <a:cubicBezTo>
                    <a:pt x="14908" y="1359440"/>
                    <a:pt x="0" y="1344532"/>
                    <a:pt x="0" y="1326142"/>
                  </a:cubicBezTo>
                  <a:lnTo>
                    <a:pt x="0" y="33297"/>
                  </a:lnTo>
                  <a:cubicBezTo>
                    <a:pt x="0" y="14908"/>
                    <a:pt x="14908" y="0"/>
                    <a:pt x="33297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837099" cy="136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32941" y="4497565"/>
            <a:ext cx="5954403" cy="1313758"/>
            <a:chOff x="0" y="0"/>
            <a:chExt cx="1568238" cy="3460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68238" cy="346010"/>
            </a:xfrm>
            <a:custGeom>
              <a:avLst/>
              <a:gdLst/>
              <a:ahLst/>
              <a:cxnLst/>
              <a:rect l="l" t="t" r="r" b="b"/>
              <a:pathLst>
                <a:path w="1568238" h="346010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307004"/>
                  </a:lnTo>
                  <a:cubicBezTo>
                    <a:pt x="1568238" y="328547"/>
                    <a:pt x="1550774" y="346010"/>
                    <a:pt x="1529232" y="346010"/>
                  </a:cubicBezTo>
                  <a:lnTo>
                    <a:pt x="39006" y="346010"/>
                  </a:lnTo>
                  <a:cubicBezTo>
                    <a:pt x="17464" y="346010"/>
                    <a:pt x="0" y="328547"/>
                    <a:pt x="0" y="307004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DBF7DC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568238" cy="355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132941" y="6020610"/>
            <a:ext cx="5954403" cy="1313758"/>
            <a:chOff x="0" y="0"/>
            <a:chExt cx="1568238" cy="3460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68238" cy="346010"/>
            </a:xfrm>
            <a:custGeom>
              <a:avLst/>
              <a:gdLst/>
              <a:ahLst/>
              <a:cxnLst/>
              <a:rect l="l" t="t" r="r" b="b"/>
              <a:pathLst>
                <a:path w="1568238" h="346010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307004"/>
                  </a:lnTo>
                  <a:cubicBezTo>
                    <a:pt x="1568238" y="328547"/>
                    <a:pt x="1550774" y="346010"/>
                    <a:pt x="1529232" y="346010"/>
                  </a:cubicBezTo>
                  <a:lnTo>
                    <a:pt x="39006" y="346010"/>
                  </a:lnTo>
                  <a:cubicBezTo>
                    <a:pt x="17464" y="346010"/>
                    <a:pt x="0" y="328547"/>
                    <a:pt x="0" y="307004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DBF7DC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568238" cy="355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132941" y="7543918"/>
            <a:ext cx="5954403" cy="1313758"/>
            <a:chOff x="0" y="0"/>
            <a:chExt cx="1568238" cy="3460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68238" cy="346010"/>
            </a:xfrm>
            <a:custGeom>
              <a:avLst/>
              <a:gdLst/>
              <a:ahLst/>
              <a:cxnLst/>
              <a:rect l="l" t="t" r="r" b="b"/>
              <a:pathLst>
                <a:path w="1568238" h="346010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307004"/>
                  </a:lnTo>
                  <a:cubicBezTo>
                    <a:pt x="1568238" y="328547"/>
                    <a:pt x="1550774" y="346010"/>
                    <a:pt x="1529232" y="346010"/>
                  </a:cubicBezTo>
                  <a:lnTo>
                    <a:pt x="39006" y="346010"/>
                  </a:lnTo>
                  <a:cubicBezTo>
                    <a:pt x="17464" y="346010"/>
                    <a:pt x="0" y="328547"/>
                    <a:pt x="0" y="307004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DBF7DC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1568238" cy="355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15854511" y="-1070714"/>
            <a:ext cx="4071645" cy="4644390"/>
          </a:xfrm>
          <a:custGeom>
            <a:avLst/>
            <a:gdLst/>
            <a:ahLst/>
            <a:cxnLst/>
            <a:rect l="l" t="t" r="r" b="b"/>
            <a:pathLst>
              <a:path w="4071645" h="4644390">
                <a:moveTo>
                  <a:pt x="4071645" y="0"/>
                </a:moveTo>
                <a:lnTo>
                  <a:pt x="0" y="0"/>
                </a:lnTo>
                <a:lnTo>
                  <a:pt x="0" y="4644390"/>
                </a:lnTo>
                <a:lnTo>
                  <a:pt x="4071645" y="4644390"/>
                </a:lnTo>
                <a:lnTo>
                  <a:pt x="407164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394861" y="2002900"/>
            <a:ext cx="543056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AT HOME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54805" y="4953000"/>
            <a:ext cx="4910676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Waste: Separate and compost.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54805" y="6306014"/>
            <a:ext cx="491067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Energy: Use LED lights and turn off devices.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54805" y="7829321"/>
            <a:ext cx="491067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Water: Fix leaks and use water-saving showers.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18213" y="1028700"/>
            <a:ext cx="6101193" cy="4476750"/>
          </a:xfrm>
          <a:custGeom>
            <a:avLst/>
            <a:gdLst/>
            <a:ahLst/>
            <a:cxnLst/>
            <a:rect l="l" t="t" r="r" b="b"/>
            <a:pathLst>
              <a:path w="6101193" h="4476750">
                <a:moveTo>
                  <a:pt x="0" y="0"/>
                </a:moveTo>
                <a:lnTo>
                  <a:pt x="6101192" y="0"/>
                </a:lnTo>
                <a:lnTo>
                  <a:pt x="6101192" y="4476750"/>
                </a:lnTo>
                <a:lnTo>
                  <a:pt x="0" y="4476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68809" y="4457818"/>
            <a:ext cx="14250390" cy="8229600"/>
          </a:xfrm>
          <a:custGeom>
            <a:avLst/>
            <a:gdLst/>
            <a:ahLst/>
            <a:cxnLst/>
            <a:rect l="l" t="t" r="r" b="b"/>
            <a:pathLst>
              <a:path w="14250390" h="8229600">
                <a:moveTo>
                  <a:pt x="0" y="0"/>
                </a:moveTo>
                <a:lnTo>
                  <a:pt x="14250389" y="0"/>
                </a:lnTo>
                <a:lnTo>
                  <a:pt x="14250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802343"/>
            <a:ext cx="6970098" cy="8808970"/>
          </a:xfrm>
          <a:custGeom>
            <a:avLst/>
            <a:gdLst/>
            <a:ahLst/>
            <a:cxnLst/>
            <a:rect l="l" t="t" r="r" b="b"/>
            <a:pathLst>
              <a:path w="6970098" h="8808970">
                <a:moveTo>
                  <a:pt x="0" y="0"/>
                </a:moveTo>
                <a:lnTo>
                  <a:pt x="6970098" y="0"/>
                </a:lnTo>
                <a:lnTo>
                  <a:pt x="6970098" y="8808971"/>
                </a:lnTo>
                <a:lnTo>
                  <a:pt x="0" y="8808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144000" y="1251481"/>
            <a:ext cx="6975237" cy="2560113"/>
            <a:chOff x="0" y="0"/>
            <a:chExt cx="1837099" cy="6742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7099" cy="674268"/>
            </a:xfrm>
            <a:custGeom>
              <a:avLst/>
              <a:gdLst/>
              <a:ahLst/>
              <a:cxnLst/>
              <a:rect l="l" t="t" r="r" b="b"/>
              <a:pathLst>
                <a:path w="1837099" h="674268">
                  <a:moveTo>
                    <a:pt x="33297" y="0"/>
                  </a:moveTo>
                  <a:lnTo>
                    <a:pt x="1803802" y="0"/>
                  </a:lnTo>
                  <a:cubicBezTo>
                    <a:pt x="1822191" y="0"/>
                    <a:pt x="1837099" y="14908"/>
                    <a:pt x="1837099" y="33297"/>
                  </a:cubicBezTo>
                  <a:lnTo>
                    <a:pt x="1837099" y="640971"/>
                  </a:lnTo>
                  <a:cubicBezTo>
                    <a:pt x="1837099" y="659361"/>
                    <a:pt x="1822191" y="674268"/>
                    <a:pt x="1803802" y="674268"/>
                  </a:cubicBezTo>
                  <a:lnTo>
                    <a:pt x="33297" y="674268"/>
                  </a:lnTo>
                  <a:cubicBezTo>
                    <a:pt x="14908" y="674268"/>
                    <a:pt x="0" y="659361"/>
                    <a:pt x="0" y="640971"/>
                  </a:cubicBezTo>
                  <a:lnTo>
                    <a:pt x="0" y="33297"/>
                  </a:lnTo>
                  <a:cubicBezTo>
                    <a:pt x="0" y="14908"/>
                    <a:pt x="14908" y="0"/>
                    <a:pt x="33297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837099" cy="683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4096677"/>
            <a:ext cx="6975237" cy="5161623"/>
            <a:chOff x="0" y="0"/>
            <a:chExt cx="1837099" cy="13594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37099" cy="1359440"/>
            </a:xfrm>
            <a:custGeom>
              <a:avLst/>
              <a:gdLst/>
              <a:ahLst/>
              <a:cxnLst/>
              <a:rect l="l" t="t" r="r" b="b"/>
              <a:pathLst>
                <a:path w="1837099" h="1359440">
                  <a:moveTo>
                    <a:pt x="33297" y="0"/>
                  </a:moveTo>
                  <a:lnTo>
                    <a:pt x="1803802" y="0"/>
                  </a:lnTo>
                  <a:cubicBezTo>
                    <a:pt x="1822191" y="0"/>
                    <a:pt x="1837099" y="14908"/>
                    <a:pt x="1837099" y="33297"/>
                  </a:cubicBezTo>
                  <a:lnTo>
                    <a:pt x="1837099" y="1326142"/>
                  </a:lnTo>
                  <a:cubicBezTo>
                    <a:pt x="1837099" y="1344532"/>
                    <a:pt x="1822191" y="1359440"/>
                    <a:pt x="1803802" y="1359440"/>
                  </a:cubicBezTo>
                  <a:lnTo>
                    <a:pt x="33297" y="1359440"/>
                  </a:lnTo>
                  <a:cubicBezTo>
                    <a:pt x="14908" y="1359440"/>
                    <a:pt x="0" y="1344532"/>
                    <a:pt x="0" y="1326142"/>
                  </a:cubicBezTo>
                  <a:lnTo>
                    <a:pt x="0" y="33297"/>
                  </a:lnTo>
                  <a:cubicBezTo>
                    <a:pt x="0" y="14908"/>
                    <a:pt x="14908" y="0"/>
                    <a:pt x="33297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837099" cy="136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54417" y="4486621"/>
            <a:ext cx="5954403" cy="1313758"/>
            <a:chOff x="0" y="0"/>
            <a:chExt cx="1568238" cy="3460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8238" cy="346010"/>
            </a:xfrm>
            <a:custGeom>
              <a:avLst/>
              <a:gdLst/>
              <a:ahLst/>
              <a:cxnLst/>
              <a:rect l="l" t="t" r="r" b="b"/>
              <a:pathLst>
                <a:path w="1568238" h="346010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307004"/>
                  </a:lnTo>
                  <a:cubicBezTo>
                    <a:pt x="1568238" y="328547"/>
                    <a:pt x="1550774" y="346010"/>
                    <a:pt x="1529232" y="346010"/>
                  </a:cubicBezTo>
                  <a:lnTo>
                    <a:pt x="39006" y="346010"/>
                  </a:lnTo>
                  <a:cubicBezTo>
                    <a:pt x="17464" y="346010"/>
                    <a:pt x="0" y="328547"/>
                    <a:pt x="0" y="307004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DBF7DC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568238" cy="355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654417" y="6020610"/>
            <a:ext cx="5954403" cy="1313758"/>
            <a:chOff x="0" y="0"/>
            <a:chExt cx="1568238" cy="3460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68238" cy="346010"/>
            </a:xfrm>
            <a:custGeom>
              <a:avLst/>
              <a:gdLst/>
              <a:ahLst/>
              <a:cxnLst/>
              <a:rect l="l" t="t" r="r" b="b"/>
              <a:pathLst>
                <a:path w="1568238" h="346010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307004"/>
                  </a:lnTo>
                  <a:cubicBezTo>
                    <a:pt x="1568238" y="328547"/>
                    <a:pt x="1550774" y="346010"/>
                    <a:pt x="1529232" y="346010"/>
                  </a:cubicBezTo>
                  <a:lnTo>
                    <a:pt x="39006" y="346010"/>
                  </a:lnTo>
                  <a:cubicBezTo>
                    <a:pt x="17464" y="346010"/>
                    <a:pt x="0" y="328547"/>
                    <a:pt x="0" y="307004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DBF7DC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568238" cy="355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654417" y="7553443"/>
            <a:ext cx="5954403" cy="1313758"/>
            <a:chOff x="0" y="0"/>
            <a:chExt cx="1568238" cy="34601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68238" cy="346010"/>
            </a:xfrm>
            <a:custGeom>
              <a:avLst/>
              <a:gdLst/>
              <a:ahLst/>
              <a:cxnLst/>
              <a:rect l="l" t="t" r="r" b="b"/>
              <a:pathLst>
                <a:path w="1568238" h="346010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307004"/>
                  </a:lnTo>
                  <a:cubicBezTo>
                    <a:pt x="1568238" y="328547"/>
                    <a:pt x="1550774" y="346010"/>
                    <a:pt x="1529232" y="346010"/>
                  </a:cubicBezTo>
                  <a:lnTo>
                    <a:pt x="39006" y="346010"/>
                  </a:lnTo>
                  <a:cubicBezTo>
                    <a:pt x="17464" y="346010"/>
                    <a:pt x="0" y="328547"/>
                    <a:pt x="0" y="307004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DBF7DC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1568238" cy="355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889479" y="2002900"/>
            <a:ext cx="548427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AT WORK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6280" y="4772025"/>
            <a:ext cx="491067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Energy: Implement energy efficiency systems.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6280" y="6486989"/>
            <a:ext cx="4910676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Waste: Set up recycling programs.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76280" y="7839193"/>
            <a:ext cx="491067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Green Policies: Reduce plastic use and encourage eco-friendly travel.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5143500"/>
            <a:ext cx="18288000" cy="8542020"/>
          </a:xfrm>
          <a:custGeom>
            <a:avLst/>
            <a:gdLst/>
            <a:ahLst/>
            <a:cxnLst/>
            <a:rect l="l" t="t" r="r" b="b"/>
            <a:pathLst>
              <a:path w="18288000" h="8542020">
                <a:moveTo>
                  <a:pt x="18288000" y="0"/>
                </a:moveTo>
                <a:lnTo>
                  <a:pt x="0" y="0"/>
                </a:lnTo>
                <a:lnTo>
                  <a:pt x="0" y="8542020"/>
                </a:lnTo>
                <a:lnTo>
                  <a:pt x="18288000" y="854202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424723" y="1028700"/>
            <a:ext cx="11438553" cy="2716124"/>
            <a:chOff x="0" y="0"/>
            <a:chExt cx="3012623" cy="7153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12623" cy="715358"/>
            </a:xfrm>
            <a:custGeom>
              <a:avLst/>
              <a:gdLst/>
              <a:ahLst/>
              <a:cxnLst/>
              <a:rect l="l" t="t" r="r" b="b"/>
              <a:pathLst>
                <a:path w="3012623" h="715358">
                  <a:moveTo>
                    <a:pt x="20305" y="0"/>
                  </a:moveTo>
                  <a:lnTo>
                    <a:pt x="2992318" y="0"/>
                  </a:lnTo>
                  <a:cubicBezTo>
                    <a:pt x="3003532" y="0"/>
                    <a:pt x="3012623" y="9091"/>
                    <a:pt x="3012623" y="20305"/>
                  </a:cubicBezTo>
                  <a:lnTo>
                    <a:pt x="3012623" y="695053"/>
                  </a:lnTo>
                  <a:cubicBezTo>
                    <a:pt x="3012623" y="700438"/>
                    <a:pt x="3010484" y="705603"/>
                    <a:pt x="3006676" y="709411"/>
                  </a:cubicBezTo>
                  <a:cubicBezTo>
                    <a:pt x="3002868" y="713219"/>
                    <a:pt x="2997703" y="715358"/>
                    <a:pt x="2992318" y="715358"/>
                  </a:cubicBezTo>
                  <a:lnTo>
                    <a:pt x="20305" y="715358"/>
                  </a:lnTo>
                  <a:cubicBezTo>
                    <a:pt x="14920" y="715358"/>
                    <a:pt x="9755" y="713219"/>
                    <a:pt x="5947" y="709411"/>
                  </a:cubicBezTo>
                  <a:cubicBezTo>
                    <a:pt x="2139" y="705603"/>
                    <a:pt x="0" y="700438"/>
                    <a:pt x="0" y="695053"/>
                  </a:cubicBezTo>
                  <a:lnTo>
                    <a:pt x="0" y="20305"/>
                  </a:lnTo>
                  <a:cubicBezTo>
                    <a:pt x="0" y="14920"/>
                    <a:pt x="2139" y="9755"/>
                    <a:pt x="5947" y="5947"/>
                  </a:cubicBezTo>
                  <a:cubicBezTo>
                    <a:pt x="9755" y="2139"/>
                    <a:pt x="14920" y="0"/>
                    <a:pt x="2030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3012623" cy="724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-2632698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424723" y="3840074"/>
            <a:ext cx="5629077" cy="2716124"/>
            <a:chOff x="0" y="0"/>
            <a:chExt cx="1482555" cy="7153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2555" cy="715358"/>
            </a:xfrm>
            <a:custGeom>
              <a:avLst/>
              <a:gdLst/>
              <a:ahLst/>
              <a:cxnLst/>
              <a:rect l="l" t="t" r="r" b="b"/>
              <a:pathLst>
                <a:path w="1482555" h="715358">
                  <a:moveTo>
                    <a:pt x="41260" y="0"/>
                  </a:moveTo>
                  <a:lnTo>
                    <a:pt x="1441295" y="0"/>
                  </a:lnTo>
                  <a:cubicBezTo>
                    <a:pt x="1464082" y="0"/>
                    <a:pt x="1482555" y="18473"/>
                    <a:pt x="1482555" y="41260"/>
                  </a:cubicBezTo>
                  <a:lnTo>
                    <a:pt x="1482555" y="674098"/>
                  </a:lnTo>
                  <a:cubicBezTo>
                    <a:pt x="1482555" y="696885"/>
                    <a:pt x="1464082" y="715358"/>
                    <a:pt x="1441295" y="715358"/>
                  </a:cubicBezTo>
                  <a:lnTo>
                    <a:pt x="41260" y="715358"/>
                  </a:lnTo>
                  <a:cubicBezTo>
                    <a:pt x="18473" y="715358"/>
                    <a:pt x="0" y="696885"/>
                    <a:pt x="0" y="674098"/>
                  </a:cubicBezTo>
                  <a:lnTo>
                    <a:pt x="0" y="41260"/>
                  </a:lnTo>
                  <a:cubicBezTo>
                    <a:pt x="0" y="18473"/>
                    <a:pt x="18473" y="0"/>
                    <a:pt x="41260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482555" cy="724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34199" y="3840074"/>
            <a:ext cx="5629077" cy="2716124"/>
            <a:chOff x="0" y="0"/>
            <a:chExt cx="1482555" cy="7153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2555" cy="715358"/>
            </a:xfrm>
            <a:custGeom>
              <a:avLst/>
              <a:gdLst/>
              <a:ahLst/>
              <a:cxnLst/>
              <a:rect l="l" t="t" r="r" b="b"/>
              <a:pathLst>
                <a:path w="1482555" h="715358">
                  <a:moveTo>
                    <a:pt x="41260" y="0"/>
                  </a:moveTo>
                  <a:lnTo>
                    <a:pt x="1441295" y="0"/>
                  </a:lnTo>
                  <a:cubicBezTo>
                    <a:pt x="1464082" y="0"/>
                    <a:pt x="1482555" y="18473"/>
                    <a:pt x="1482555" y="41260"/>
                  </a:cubicBezTo>
                  <a:lnTo>
                    <a:pt x="1482555" y="674098"/>
                  </a:lnTo>
                  <a:cubicBezTo>
                    <a:pt x="1482555" y="696885"/>
                    <a:pt x="1464082" y="715358"/>
                    <a:pt x="1441295" y="715358"/>
                  </a:cubicBezTo>
                  <a:lnTo>
                    <a:pt x="41260" y="715358"/>
                  </a:lnTo>
                  <a:cubicBezTo>
                    <a:pt x="18473" y="715358"/>
                    <a:pt x="0" y="696885"/>
                    <a:pt x="0" y="674098"/>
                  </a:cubicBezTo>
                  <a:lnTo>
                    <a:pt x="0" y="41260"/>
                  </a:lnTo>
                  <a:cubicBezTo>
                    <a:pt x="0" y="18473"/>
                    <a:pt x="18473" y="0"/>
                    <a:pt x="41260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482555" cy="724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3314568" y="6556198"/>
            <a:ext cx="3591873" cy="3331462"/>
          </a:xfrm>
          <a:custGeom>
            <a:avLst/>
            <a:gdLst/>
            <a:ahLst/>
            <a:cxnLst/>
            <a:rect l="l" t="t" r="r" b="b"/>
            <a:pathLst>
              <a:path w="3591873" h="3331462">
                <a:moveTo>
                  <a:pt x="3591873" y="0"/>
                </a:moveTo>
                <a:lnTo>
                  <a:pt x="0" y="0"/>
                </a:lnTo>
                <a:lnTo>
                  <a:pt x="0" y="3331463"/>
                </a:lnTo>
                <a:lnTo>
                  <a:pt x="3591873" y="3331463"/>
                </a:lnTo>
                <a:lnTo>
                  <a:pt x="359187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680683" y="1329487"/>
            <a:ext cx="8926634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IN TRANSPORTATION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80289" y="4274211"/>
            <a:ext cx="311794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GREEN CHOICES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42562" y="5420569"/>
            <a:ext cx="4393401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Use public transport, bike, or drive electric vehicles.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7920" y="4274211"/>
            <a:ext cx="326163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CARBON FOOTPRINT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60779" y="5420569"/>
            <a:ext cx="3375918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Carpool and reduce unnecessary trips.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4863277" y="7621905"/>
            <a:ext cx="5272368" cy="3585210"/>
          </a:xfrm>
          <a:custGeom>
            <a:avLst/>
            <a:gdLst/>
            <a:ahLst/>
            <a:cxnLst/>
            <a:rect l="l" t="t" r="r" b="b"/>
            <a:pathLst>
              <a:path w="5272368" h="3585210">
                <a:moveTo>
                  <a:pt x="0" y="0"/>
                </a:moveTo>
                <a:lnTo>
                  <a:pt x="5272367" y="0"/>
                </a:lnTo>
                <a:lnTo>
                  <a:pt x="5272367" y="3585210"/>
                </a:lnTo>
                <a:lnTo>
                  <a:pt x="0" y="3585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38984" y="1805663"/>
            <a:ext cx="6041080" cy="3128287"/>
            <a:chOff x="0" y="0"/>
            <a:chExt cx="1591066" cy="8239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1066" cy="823911"/>
            </a:xfrm>
            <a:custGeom>
              <a:avLst/>
              <a:gdLst/>
              <a:ahLst/>
              <a:cxnLst/>
              <a:rect l="l" t="t" r="r" b="b"/>
              <a:pathLst>
                <a:path w="1591066" h="823911">
                  <a:moveTo>
                    <a:pt x="38446" y="0"/>
                  </a:moveTo>
                  <a:lnTo>
                    <a:pt x="1552620" y="0"/>
                  </a:lnTo>
                  <a:cubicBezTo>
                    <a:pt x="1573853" y="0"/>
                    <a:pt x="1591066" y="17213"/>
                    <a:pt x="1591066" y="38446"/>
                  </a:cubicBezTo>
                  <a:lnTo>
                    <a:pt x="1591066" y="785465"/>
                  </a:lnTo>
                  <a:cubicBezTo>
                    <a:pt x="1591066" y="806698"/>
                    <a:pt x="1573853" y="823911"/>
                    <a:pt x="1552620" y="823911"/>
                  </a:cubicBezTo>
                  <a:lnTo>
                    <a:pt x="38446" y="823911"/>
                  </a:lnTo>
                  <a:cubicBezTo>
                    <a:pt x="17213" y="823911"/>
                    <a:pt x="0" y="806698"/>
                    <a:pt x="0" y="785465"/>
                  </a:cubicBezTo>
                  <a:lnTo>
                    <a:pt x="0" y="38446"/>
                  </a:lnTo>
                  <a:cubicBezTo>
                    <a:pt x="0" y="17213"/>
                    <a:pt x="17213" y="0"/>
                    <a:pt x="38446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91066" cy="833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5673090"/>
            <a:ext cx="18288000" cy="7170420"/>
          </a:xfrm>
          <a:custGeom>
            <a:avLst/>
            <a:gdLst/>
            <a:ahLst/>
            <a:cxnLst/>
            <a:rect l="l" t="t" r="r" b="b"/>
            <a:pathLst>
              <a:path w="18288000" h="7170420">
                <a:moveTo>
                  <a:pt x="0" y="0"/>
                </a:moveTo>
                <a:lnTo>
                  <a:pt x="18288000" y="0"/>
                </a:lnTo>
                <a:lnTo>
                  <a:pt x="18288000" y="7170420"/>
                </a:lnTo>
                <a:lnTo>
                  <a:pt x="0" y="7170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38984" y="5353050"/>
            <a:ext cx="6041080" cy="3128287"/>
            <a:chOff x="0" y="0"/>
            <a:chExt cx="1591066" cy="8239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91066" cy="823911"/>
            </a:xfrm>
            <a:custGeom>
              <a:avLst/>
              <a:gdLst/>
              <a:ahLst/>
              <a:cxnLst/>
              <a:rect l="l" t="t" r="r" b="b"/>
              <a:pathLst>
                <a:path w="1591066" h="823911">
                  <a:moveTo>
                    <a:pt x="38446" y="0"/>
                  </a:moveTo>
                  <a:lnTo>
                    <a:pt x="1552620" y="0"/>
                  </a:lnTo>
                  <a:cubicBezTo>
                    <a:pt x="1573853" y="0"/>
                    <a:pt x="1591066" y="17213"/>
                    <a:pt x="1591066" y="38446"/>
                  </a:cubicBezTo>
                  <a:lnTo>
                    <a:pt x="1591066" y="785465"/>
                  </a:lnTo>
                  <a:cubicBezTo>
                    <a:pt x="1591066" y="806698"/>
                    <a:pt x="1573853" y="823911"/>
                    <a:pt x="1552620" y="823911"/>
                  </a:cubicBezTo>
                  <a:lnTo>
                    <a:pt x="38446" y="823911"/>
                  </a:lnTo>
                  <a:cubicBezTo>
                    <a:pt x="17213" y="823911"/>
                    <a:pt x="0" y="806698"/>
                    <a:pt x="0" y="785465"/>
                  </a:cubicBezTo>
                  <a:lnTo>
                    <a:pt x="0" y="38446"/>
                  </a:lnTo>
                  <a:cubicBezTo>
                    <a:pt x="0" y="17213"/>
                    <a:pt x="17213" y="0"/>
                    <a:pt x="38446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591066" cy="833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133320" y="3762035"/>
            <a:ext cx="4220913" cy="6310317"/>
          </a:xfrm>
          <a:custGeom>
            <a:avLst/>
            <a:gdLst/>
            <a:ahLst/>
            <a:cxnLst/>
            <a:rect l="l" t="t" r="r" b="b"/>
            <a:pathLst>
              <a:path w="4220913" h="6310317">
                <a:moveTo>
                  <a:pt x="0" y="0"/>
                </a:moveTo>
                <a:lnTo>
                  <a:pt x="4220913" y="0"/>
                </a:lnTo>
                <a:lnTo>
                  <a:pt x="4220913" y="6310317"/>
                </a:lnTo>
                <a:lnTo>
                  <a:pt x="0" y="6310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097200" y="7465695"/>
            <a:ext cx="5272368" cy="3585210"/>
          </a:xfrm>
          <a:custGeom>
            <a:avLst/>
            <a:gdLst/>
            <a:ahLst/>
            <a:cxnLst/>
            <a:rect l="l" t="t" r="r" b="b"/>
            <a:pathLst>
              <a:path w="5272368" h="3585210">
                <a:moveTo>
                  <a:pt x="5272368" y="0"/>
                </a:moveTo>
                <a:lnTo>
                  <a:pt x="0" y="0"/>
                </a:lnTo>
                <a:lnTo>
                  <a:pt x="0" y="3585210"/>
                </a:lnTo>
                <a:lnTo>
                  <a:pt x="5272368" y="3585210"/>
                </a:lnTo>
                <a:lnTo>
                  <a:pt x="527236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166423" y="1769926"/>
            <a:ext cx="8418438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COMMUNITY AND GOVERNMENT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63343" y="2482518"/>
            <a:ext cx="3792361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COMMUNITY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40183" y="3360282"/>
            <a:ext cx="423868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Environmental education programs and clean-up initiatives.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63343" y="6029905"/>
            <a:ext cx="3792361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GOVERNMENT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53148" y="6907668"/>
            <a:ext cx="481275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Environmental policies and incentives.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28700" y="6922339"/>
            <a:ext cx="18703557" cy="3364661"/>
          </a:xfrm>
          <a:custGeom>
            <a:avLst/>
            <a:gdLst/>
            <a:ahLst/>
            <a:cxnLst/>
            <a:rect l="l" t="t" r="r" b="b"/>
            <a:pathLst>
              <a:path w="18703557" h="3364661">
                <a:moveTo>
                  <a:pt x="18703557" y="0"/>
                </a:moveTo>
                <a:lnTo>
                  <a:pt x="0" y="0"/>
                </a:lnTo>
                <a:lnTo>
                  <a:pt x="0" y="3364661"/>
                </a:lnTo>
                <a:lnTo>
                  <a:pt x="18703557" y="3364661"/>
                </a:lnTo>
                <a:lnTo>
                  <a:pt x="1870355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56412" y="7798405"/>
            <a:ext cx="16230600" cy="2919790"/>
          </a:xfrm>
          <a:custGeom>
            <a:avLst/>
            <a:gdLst/>
            <a:ahLst/>
            <a:cxnLst/>
            <a:rect l="l" t="t" r="r" b="b"/>
            <a:pathLst>
              <a:path w="16230600" h="2919790">
                <a:moveTo>
                  <a:pt x="0" y="0"/>
                </a:moveTo>
                <a:lnTo>
                  <a:pt x="16230600" y="0"/>
                </a:lnTo>
                <a:lnTo>
                  <a:pt x="16230600" y="2919790"/>
                </a:lnTo>
                <a:lnTo>
                  <a:pt x="0" y="2919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213812" y="2054355"/>
            <a:ext cx="9860375" cy="6178290"/>
            <a:chOff x="0" y="0"/>
            <a:chExt cx="2596971" cy="16272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96971" cy="1627204"/>
            </a:xfrm>
            <a:custGeom>
              <a:avLst/>
              <a:gdLst/>
              <a:ahLst/>
              <a:cxnLst/>
              <a:rect l="l" t="t" r="r" b="b"/>
              <a:pathLst>
                <a:path w="2596971" h="1627204">
                  <a:moveTo>
                    <a:pt x="23555" y="0"/>
                  </a:moveTo>
                  <a:lnTo>
                    <a:pt x="2573417" y="0"/>
                  </a:lnTo>
                  <a:cubicBezTo>
                    <a:pt x="2579664" y="0"/>
                    <a:pt x="2585655" y="2482"/>
                    <a:pt x="2590072" y="6899"/>
                  </a:cubicBezTo>
                  <a:cubicBezTo>
                    <a:pt x="2594490" y="11316"/>
                    <a:pt x="2596971" y="17308"/>
                    <a:pt x="2596971" y="23555"/>
                  </a:cubicBezTo>
                  <a:lnTo>
                    <a:pt x="2596971" y="1603649"/>
                  </a:lnTo>
                  <a:cubicBezTo>
                    <a:pt x="2596971" y="1609897"/>
                    <a:pt x="2594490" y="1615888"/>
                    <a:pt x="2590072" y="1620305"/>
                  </a:cubicBezTo>
                  <a:cubicBezTo>
                    <a:pt x="2585655" y="1624723"/>
                    <a:pt x="2579664" y="1627204"/>
                    <a:pt x="2573417" y="1627204"/>
                  </a:cubicBezTo>
                  <a:lnTo>
                    <a:pt x="23555" y="1627204"/>
                  </a:lnTo>
                  <a:cubicBezTo>
                    <a:pt x="10546" y="1627204"/>
                    <a:pt x="0" y="1616658"/>
                    <a:pt x="0" y="1603649"/>
                  </a:cubicBezTo>
                  <a:lnTo>
                    <a:pt x="0" y="23555"/>
                  </a:lnTo>
                  <a:cubicBezTo>
                    <a:pt x="0" y="10546"/>
                    <a:pt x="10546" y="0"/>
                    <a:pt x="2355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596971" cy="1636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1241" y="4077625"/>
            <a:ext cx="5407646" cy="5709313"/>
          </a:xfrm>
          <a:custGeom>
            <a:avLst/>
            <a:gdLst/>
            <a:ahLst/>
            <a:cxnLst/>
            <a:rect l="l" t="t" r="r" b="b"/>
            <a:pathLst>
              <a:path w="5407646" h="5709313">
                <a:moveTo>
                  <a:pt x="0" y="0"/>
                </a:moveTo>
                <a:lnTo>
                  <a:pt x="5407647" y="0"/>
                </a:lnTo>
                <a:lnTo>
                  <a:pt x="5407647" y="5709313"/>
                </a:lnTo>
                <a:lnTo>
                  <a:pt x="0" y="5709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88082" y="7798405"/>
            <a:ext cx="941611" cy="1785044"/>
          </a:xfrm>
          <a:custGeom>
            <a:avLst/>
            <a:gdLst/>
            <a:ahLst/>
            <a:cxnLst/>
            <a:rect l="l" t="t" r="r" b="b"/>
            <a:pathLst>
              <a:path w="941611" h="1785044">
                <a:moveTo>
                  <a:pt x="0" y="0"/>
                </a:moveTo>
                <a:lnTo>
                  <a:pt x="941611" y="0"/>
                </a:lnTo>
                <a:lnTo>
                  <a:pt x="941611" y="1785043"/>
                </a:lnTo>
                <a:lnTo>
                  <a:pt x="0" y="1785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95743" y="5474397"/>
            <a:ext cx="1996009" cy="3783903"/>
          </a:xfrm>
          <a:custGeom>
            <a:avLst/>
            <a:gdLst/>
            <a:ahLst/>
            <a:cxnLst/>
            <a:rect l="l" t="t" r="r" b="b"/>
            <a:pathLst>
              <a:path w="1996009" h="3783903">
                <a:moveTo>
                  <a:pt x="0" y="0"/>
                </a:moveTo>
                <a:lnTo>
                  <a:pt x="1996009" y="0"/>
                </a:lnTo>
                <a:lnTo>
                  <a:pt x="1996009" y="3783903"/>
                </a:lnTo>
                <a:lnTo>
                  <a:pt x="0" y="3783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57563" y="7994333"/>
            <a:ext cx="5272368" cy="3585210"/>
          </a:xfrm>
          <a:custGeom>
            <a:avLst/>
            <a:gdLst/>
            <a:ahLst/>
            <a:cxnLst/>
            <a:rect l="l" t="t" r="r" b="b"/>
            <a:pathLst>
              <a:path w="5272368" h="3585210">
                <a:moveTo>
                  <a:pt x="0" y="0"/>
                </a:moveTo>
                <a:lnTo>
                  <a:pt x="5272368" y="0"/>
                </a:lnTo>
                <a:lnTo>
                  <a:pt x="5272368" y="3585210"/>
                </a:lnTo>
                <a:lnTo>
                  <a:pt x="0" y="3585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911623" y="2591875"/>
            <a:ext cx="8464754" cy="2065850"/>
            <a:chOff x="0" y="0"/>
            <a:chExt cx="2229400" cy="5440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29400" cy="544092"/>
            </a:xfrm>
            <a:custGeom>
              <a:avLst/>
              <a:gdLst/>
              <a:ahLst/>
              <a:cxnLst/>
              <a:rect l="l" t="t" r="r" b="b"/>
              <a:pathLst>
                <a:path w="2229400" h="544092">
                  <a:moveTo>
                    <a:pt x="27438" y="0"/>
                  </a:moveTo>
                  <a:lnTo>
                    <a:pt x="2201962" y="0"/>
                  </a:lnTo>
                  <a:cubicBezTo>
                    <a:pt x="2209239" y="0"/>
                    <a:pt x="2216218" y="2891"/>
                    <a:pt x="2221364" y="8036"/>
                  </a:cubicBezTo>
                  <a:cubicBezTo>
                    <a:pt x="2226510" y="13182"/>
                    <a:pt x="2229400" y="20161"/>
                    <a:pt x="2229400" y="27438"/>
                  </a:cubicBezTo>
                  <a:lnTo>
                    <a:pt x="2229400" y="516654"/>
                  </a:lnTo>
                  <a:cubicBezTo>
                    <a:pt x="2229400" y="523931"/>
                    <a:pt x="2226510" y="530910"/>
                    <a:pt x="2221364" y="536056"/>
                  </a:cubicBezTo>
                  <a:cubicBezTo>
                    <a:pt x="2216218" y="541201"/>
                    <a:pt x="2209239" y="544092"/>
                    <a:pt x="2201962" y="544092"/>
                  </a:cubicBezTo>
                  <a:lnTo>
                    <a:pt x="27438" y="544092"/>
                  </a:lnTo>
                  <a:cubicBezTo>
                    <a:pt x="20161" y="544092"/>
                    <a:pt x="13182" y="541201"/>
                    <a:pt x="8036" y="536056"/>
                  </a:cubicBezTo>
                  <a:cubicBezTo>
                    <a:pt x="2891" y="530910"/>
                    <a:pt x="0" y="523931"/>
                    <a:pt x="0" y="516654"/>
                  </a:cubicBezTo>
                  <a:lnTo>
                    <a:pt x="0" y="27438"/>
                  </a:lnTo>
                  <a:cubicBezTo>
                    <a:pt x="0" y="20161"/>
                    <a:pt x="2891" y="13182"/>
                    <a:pt x="8036" y="8036"/>
                  </a:cubicBezTo>
                  <a:cubicBezTo>
                    <a:pt x="13182" y="2891"/>
                    <a:pt x="20161" y="0"/>
                    <a:pt x="27438" y="0"/>
                  </a:cubicBezTo>
                  <a:close/>
                </a:path>
              </a:pathLst>
            </a:custGeom>
            <a:solidFill>
              <a:srgbClr val="DBF7DC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2229400" cy="553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966860" y="203077"/>
            <a:ext cx="3991119" cy="3702555"/>
          </a:xfrm>
          <a:custGeom>
            <a:avLst/>
            <a:gdLst/>
            <a:ahLst/>
            <a:cxnLst/>
            <a:rect l="l" t="t" r="r" b="b"/>
            <a:pathLst>
              <a:path w="3991119" h="3702555">
                <a:moveTo>
                  <a:pt x="0" y="0"/>
                </a:moveTo>
                <a:lnTo>
                  <a:pt x="3991120" y="0"/>
                </a:lnTo>
                <a:lnTo>
                  <a:pt x="3991120" y="3702555"/>
                </a:lnTo>
                <a:lnTo>
                  <a:pt x="0" y="37025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3809569" y="-3003375"/>
            <a:ext cx="5451911" cy="5057730"/>
          </a:xfrm>
          <a:custGeom>
            <a:avLst/>
            <a:gdLst/>
            <a:ahLst/>
            <a:cxnLst/>
            <a:rect l="l" t="t" r="r" b="b"/>
            <a:pathLst>
              <a:path w="5451911" h="5057730">
                <a:moveTo>
                  <a:pt x="5451911" y="0"/>
                </a:moveTo>
                <a:lnTo>
                  <a:pt x="0" y="0"/>
                </a:lnTo>
                <a:lnTo>
                  <a:pt x="0" y="5057730"/>
                </a:lnTo>
                <a:lnTo>
                  <a:pt x="5451911" y="5057730"/>
                </a:lnTo>
                <a:lnTo>
                  <a:pt x="545191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440225" y="3096162"/>
            <a:ext cx="7407551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21522D"/>
                </a:solidFill>
                <a:latin typeface="Rubik Spray Paint"/>
                <a:ea typeface="Rubik Spray Paint"/>
                <a:cs typeface="Rubik Spray Paint"/>
                <a:sym typeface="Rubik Spray Paint"/>
              </a:rPr>
              <a:t>CONCLUSION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53558" y="5133975"/>
            <a:ext cx="7780884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21522D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Environmental education and clean green practices are crucial for a sustainable future. They raise awareness, promote responsible behavior, and encourage sustainable living, empowering communities to make eco-friendly decisions and ensure long-term ecological balance.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E1D67-A655-49C6-7078-545BC596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E5C5B63-FFAC-F646-8F7A-DCE8E6CCC78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777" b="-16777"/>
            </a:stretch>
          </a:blipFill>
        </p:spPr>
      </p:sp>
      <p:pic>
        <p:nvPicPr>
          <p:cNvPr id="19" name="6297186526429">
            <a:hlinkClick r:id="" action="ppaction://media"/>
            <a:extLst>
              <a:ext uri="{FF2B5EF4-FFF2-40B4-BE49-F238E27FC236}">
                <a16:creationId xmlns:a16="http://schemas.microsoft.com/office/drawing/2014/main" id="{983242AF-64C8-990E-0088-F18B33211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B7CB0-AB64-C3BA-AD9C-4DC371478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749AEE-484B-9CAE-3747-E89C91DC42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1721CD9-C79D-8BF1-48DF-83C13C6B010D}"/>
              </a:ext>
            </a:extLst>
          </p:cNvPr>
          <p:cNvSpPr/>
          <p:nvPr/>
        </p:nvSpPr>
        <p:spPr>
          <a:xfrm>
            <a:off x="5974440" y="5372171"/>
            <a:ext cx="16230600" cy="5450899"/>
          </a:xfrm>
          <a:custGeom>
            <a:avLst/>
            <a:gdLst/>
            <a:ahLst/>
            <a:cxnLst/>
            <a:rect l="l" t="t" r="r" b="b"/>
            <a:pathLst>
              <a:path w="16230600" h="5450899">
                <a:moveTo>
                  <a:pt x="0" y="0"/>
                </a:moveTo>
                <a:lnTo>
                  <a:pt x="16230600" y="0"/>
                </a:lnTo>
                <a:lnTo>
                  <a:pt x="16230600" y="5450900"/>
                </a:lnTo>
                <a:lnTo>
                  <a:pt x="0" y="545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16" r="-9616"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9878D32-1CF0-4255-6801-C28D92CEC58B}"/>
              </a:ext>
            </a:extLst>
          </p:cNvPr>
          <p:cNvGrpSpPr/>
          <p:nvPr/>
        </p:nvGrpSpPr>
        <p:grpSpPr>
          <a:xfrm>
            <a:off x="8000999" y="1866900"/>
            <a:ext cx="9525001" cy="1752600"/>
            <a:chOff x="0" y="0"/>
            <a:chExt cx="1837099" cy="55691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224B220-515D-D8D0-D20B-081176D7D7D1}"/>
                </a:ext>
              </a:extLst>
            </p:cNvPr>
            <p:cNvSpPr/>
            <p:nvPr/>
          </p:nvSpPr>
          <p:spPr>
            <a:xfrm>
              <a:off x="0" y="0"/>
              <a:ext cx="1837099" cy="556919"/>
            </a:xfrm>
            <a:custGeom>
              <a:avLst/>
              <a:gdLst/>
              <a:ahLst/>
              <a:cxnLst/>
              <a:rect l="l" t="t" r="r" b="b"/>
              <a:pathLst>
                <a:path w="1837099" h="556919">
                  <a:moveTo>
                    <a:pt x="33297" y="0"/>
                  </a:moveTo>
                  <a:lnTo>
                    <a:pt x="1803802" y="0"/>
                  </a:lnTo>
                  <a:cubicBezTo>
                    <a:pt x="1822191" y="0"/>
                    <a:pt x="1837099" y="14908"/>
                    <a:pt x="1837099" y="33297"/>
                  </a:cubicBezTo>
                  <a:lnTo>
                    <a:pt x="1837099" y="523621"/>
                  </a:lnTo>
                  <a:cubicBezTo>
                    <a:pt x="1837099" y="542011"/>
                    <a:pt x="1822191" y="556919"/>
                    <a:pt x="1803802" y="556919"/>
                  </a:cubicBezTo>
                  <a:lnTo>
                    <a:pt x="33297" y="556919"/>
                  </a:lnTo>
                  <a:cubicBezTo>
                    <a:pt x="14908" y="556919"/>
                    <a:pt x="0" y="542011"/>
                    <a:pt x="0" y="523621"/>
                  </a:cubicBezTo>
                  <a:lnTo>
                    <a:pt x="0" y="33297"/>
                  </a:lnTo>
                  <a:cubicBezTo>
                    <a:pt x="0" y="14908"/>
                    <a:pt x="14908" y="0"/>
                    <a:pt x="33297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4E25B90-A643-6F56-9480-E51EAEB6D657}"/>
                </a:ext>
              </a:extLst>
            </p:cNvPr>
            <p:cNvSpPr txBox="1"/>
            <p:nvPr/>
          </p:nvSpPr>
          <p:spPr>
            <a:xfrm>
              <a:off x="0" y="-9525"/>
              <a:ext cx="1837099" cy="56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89DE70A-AEAB-E55F-9BD8-43E0EBF9320F}"/>
              </a:ext>
            </a:extLst>
          </p:cNvPr>
          <p:cNvSpPr/>
          <p:nvPr/>
        </p:nvSpPr>
        <p:spPr>
          <a:xfrm>
            <a:off x="0" y="6519286"/>
            <a:ext cx="18288000" cy="8542020"/>
          </a:xfrm>
          <a:custGeom>
            <a:avLst/>
            <a:gdLst/>
            <a:ahLst/>
            <a:cxnLst/>
            <a:rect l="l" t="t" r="r" b="b"/>
            <a:pathLst>
              <a:path w="18288000" h="8542020">
                <a:moveTo>
                  <a:pt x="0" y="0"/>
                </a:moveTo>
                <a:lnTo>
                  <a:pt x="18288000" y="0"/>
                </a:lnTo>
                <a:lnTo>
                  <a:pt x="18288000" y="8542020"/>
                </a:lnTo>
                <a:lnTo>
                  <a:pt x="0" y="8542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53E52B2-ED70-B0D9-7738-464DDB03C91D}"/>
              </a:ext>
            </a:extLst>
          </p:cNvPr>
          <p:cNvSpPr/>
          <p:nvPr/>
        </p:nvSpPr>
        <p:spPr>
          <a:xfrm>
            <a:off x="-228600" y="2948841"/>
            <a:ext cx="2971461" cy="5755961"/>
          </a:xfrm>
          <a:custGeom>
            <a:avLst/>
            <a:gdLst/>
            <a:ahLst/>
            <a:cxnLst/>
            <a:rect l="l" t="t" r="r" b="b"/>
            <a:pathLst>
              <a:path w="3801343" h="7189301">
                <a:moveTo>
                  <a:pt x="0" y="0"/>
                </a:moveTo>
                <a:lnTo>
                  <a:pt x="3801343" y="0"/>
                </a:lnTo>
                <a:lnTo>
                  <a:pt x="3801343" y="7189301"/>
                </a:lnTo>
                <a:lnTo>
                  <a:pt x="0" y="7189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F36A514-92DC-9A06-761E-73FAF20354DF}"/>
              </a:ext>
            </a:extLst>
          </p:cNvPr>
          <p:cNvSpPr/>
          <p:nvPr/>
        </p:nvSpPr>
        <p:spPr>
          <a:xfrm>
            <a:off x="4028503" y="4942611"/>
            <a:ext cx="2173832" cy="4111267"/>
          </a:xfrm>
          <a:custGeom>
            <a:avLst/>
            <a:gdLst/>
            <a:ahLst/>
            <a:cxnLst/>
            <a:rect l="l" t="t" r="r" b="b"/>
            <a:pathLst>
              <a:path w="2173832" h="4111267">
                <a:moveTo>
                  <a:pt x="0" y="0"/>
                </a:moveTo>
                <a:lnTo>
                  <a:pt x="2173832" y="0"/>
                </a:lnTo>
                <a:lnTo>
                  <a:pt x="2173832" y="4111267"/>
                </a:lnTo>
                <a:lnTo>
                  <a:pt x="0" y="4111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Google Shape;1177;p37">
            <a:extLst>
              <a:ext uri="{FF2B5EF4-FFF2-40B4-BE49-F238E27FC236}">
                <a16:creationId xmlns:a16="http://schemas.microsoft.com/office/drawing/2014/main" id="{76A19476-CE0C-A0B1-BB40-6912C2076F8F}"/>
              </a:ext>
            </a:extLst>
          </p:cNvPr>
          <p:cNvSpPr txBox="1">
            <a:spLocks/>
          </p:cNvSpPr>
          <p:nvPr/>
        </p:nvSpPr>
        <p:spPr>
          <a:xfrm>
            <a:off x="8000999" y="2108955"/>
            <a:ext cx="9525001" cy="12684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8800" b="1" dirty="0">
                <a:solidFill>
                  <a:srgbClr val="2152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Chủ đề 6:Em yêu quê hương</a:t>
            </a:r>
            <a:endParaRPr lang="en" sz="8800" b="1" dirty="0">
              <a:solidFill>
                <a:srgbClr val="2152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21" name="Google Shape;1177;p37">
            <a:extLst>
              <a:ext uri="{FF2B5EF4-FFF2-40B4-BE49-F238E27FC236}">
                <a16:creationId xmlns:a16="http://schemas.microsoft.com/office/drawing/2014/main" id="{0AF32FAF-AC56-2F93-31BC-76B8E972B6C0}"/>
              </a:ext>
            </a:extLst>
          </p:cNvPr>
          <p:cNvSpPr txBox="1">
            <a:spLocks/>
          </p:cNvSpPr>
          <p:nvPr/>
        </p:nvSpPr>
        <p:spPr>
          <a:xfrm>
            <a:off x="2742861" y="4406541"/>
            <a:ext cx="14052776" cy="34646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11500" b="1">
                <a:solidFill>
                  <a:srgbClr val="2152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Hoạt động giáo dục theo chủ đề: cảnh đẹp quê hương</a:t>
            </a:r>
            <a:endParaRPr lang="en" sz="11500" b="1" dirty="0">
              <a:solidFill>
                <a:srgbClr val="2152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0139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3EB3C-0387-2CF8-6331-099A7B6A6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794B27-58AA-6F5F-56E1-9EB7CC2FC6B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C10522C-01FD-8F0E-7BE7-1410E209A664}"/>
              </a:ext>
            </a:extLst>
          </p:cNvPr>
          <p:cNvSpPr/>
          <p:nvPr/>
        </p:nvSpPr>
        <p:spPr>
          <a:xfrm>
            <a:off x="14020800" y="30351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4FD17E5A-2E0E-DF5B-9905-380C3E6C6283}"/>
              </a:ext>
            </a:extLst>
          </p:cNvPr>
          <p:cNvSpPr/>
          <p:nvPr/>
        </p:nvSpPr>
        <p:spPr>
          <a:xfrm flipH="1">
            <a:off x="-2362200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Google Shape;1174;p37">
            <a:extLst>
              <a:ext uri="{FF2B5EF4-FFF2-40B4-BE49-F238E27FC236}">
                <a16:creationId xmlns:a16="http://schemas.microsoft.com/office/drawing/2014/main" id="{FF4592F7-7E0F-037B-9ADC-5B7DCD6163FC}"/>
              </a:ext>
            </a:extLst>
          </p:cNvPr>
          <p:cNvSpPr/>
          <p:nvPr/>
        </p:nvSpPr>
        <p:spPr>
          <a:xfrm rot="20700023">
            <a:off x="7708500" y="1809524"/>
            <a:ext cx="2871000" cy="281171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rgbClr val="753B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77;p37">
            <a:extLst>
              <a:ext uri="{FF2B5EF4-FFF2-40B4-BE49-F238E27FC236}">
                <a16:creationId xmlns:a16="http://schemas.microsoft.com/office/drawing/2014/main" id="{92CA91C2-8754-B574-806B-D59F97E2D0D5}"/>
              </a:ext>
            </a:extLst>
          </p:cNvPr>
          <p:cNvSpPr txBox="1">
            <a:spLocks/>
          </p:cNvSpPr>
          <p:nvPr/>
        </p:nvSpPr>
        <p:spPr>
          <a:xfrm>
            <a:off x="7772400" y="2152233"/>
            <a:ext cx="2743199" cy="21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138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02</a:t>
            </a:r>
            <a:endParaRPr lang="en" sz="13800" b="1" dirty="0">
              <a:solidFill>
                <a:srgbClr val="F4C8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4" name="Google Shape;1177;p37">
            <a:extLst>
              <a:ext uri="{FF2B5EF4-FFF2-40B4-BE49-F238E27FC236}">
                <a16:creationId xmlns:a16="http://schemas.microsoft.com/office/drawing/2014/main" id="{A6D342CD-93BC-5935-9A04-C30142481D86}"/>
              </a:ext>
            </a:extLst>
          </p:cNvPr>
          <p:cNvSpPr txBox="1">
            <a:spLocks/>
          </p:cNvSpPr>
          <p:nvPr/>
        </p:nvSpPr>
        <p:spPr>
          <a:xfrm>
            <a:off x="5103131" y="4944867"/>
            <a:ext cx="8081736" cy="3458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138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Hình thành kiến thức mới</a:t>
            </a:r>
            <a:endParaRPr lang="en" sz="13800" b="1" dirty="0">
              <a:solidFill>
                <a:srgbClr val="F4C8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368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025" y="8480023"/>
            <a:ext cx="18262975" cy="4803576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350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21339" y="4923746"/>
            <a:ext cx="10095368" cy="5543396"/>
            <a:chOff x="0" y="0"/>
            <a:chExt cx="1568238" cy="5017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68238" cy="501728"/>
            </a:xfrm>
            <a:custGeom>
              <a:avLst/>
              <a:gdLst/>
              <a:ahLst/>
              <a:cxnLst/>
              <a:rect l="l" t="t" r="r" b="b"/>
              <a:pathLst>
                <a:path w="1568238" h="501728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462722"/>
                  </a:lnTo>
                  <a:cubicBezTo>
                    <a:pt x="1568238" y="484265"/>
                    <a:pt x="1550774" y="501728"/>
                    <a:pt x="1529232" y="501728"/>
                  </a:cubicBezTo>
                  <a:lnTo>
                    <a:pt x="39006" y="501728"/>
                  </a:lnTo>
                  <a:cubicBezTo>
                    <a:pt x="17464" y="501728"/>
                    <a:pt x="0" y="484265"/>
                    <a:pt x="0" y="462722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568238" cy="511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024" y="63320"/>
            <a:ext cx="18287999" cy="1096351"/>
            <a:chOff x="0" y="0"/>
            <a:chExt cx="1568238" cy="5017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68238" cy="501728"/>
            </a:xfrm>
            <a:custGeom>
              <a:avLst/>
              <a:gdLst/>
              <a:ahLst/>
              <a:cxnLst/>
              <a:rect l="l" t="t" r="r" b="b"/>
              <a:pathLst>
                <a:path w="1568238" h="501728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462722"/>
                  </a:lnTo>
                  <a:cubicBezTo>
                    <a:pt x="1568238" y="484265"/>
                    <a:pt x="1550774" y="501728"/>
                    <a:pt x="1529232" y="501728"/>
                  </a:cubicBezTo>
                  <a:lnTo>
                    <a:pt x="39006" y="501728"/>
                  </a:lnTo>
                  <a:cubicBezTo>
                    <a:pt x="17464" y="501728"/>
                    <a:pt x="0" y="484265"/>
                    <a:pt x="0" y="462722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568238" cy="511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859000" y="1409700"/>
            <a:ext cx="2165948" cy="1697754"/>
          </a:xfrm>
          <a:custGeom>
            <a:avLst/>
            <a:gdLst/>
            <a:ahLst/>
            <a:cxnLst/>
            <a:rect l="l" t="t" r="r" b="b"/>
            <a:pathLst>
              <a:path w="3130735" h="1891048">
                <a:moveTo>
                  <a:pt x="0" y="0"/>
                </a:moveTo>
                <a:lnTo>
                  <a:pt x="3130734" y="0"/>
                </a:lnTo>
                <a:lnTo>
                  <a:pt x="3130734" y="1891048"/>
                </a:lnTo>
                <a:lnTo>
                  <a:pt x="0" y="1891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63320"/>
            <a:ext cx="182880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vi-VN" sz="4800" b="1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Hoạt động 3: Làm thông điệp về chủ đề: Bảo vệ cảnh đẹp quê hương</a:t>
            </a:r>
            <a:endParaRPr lang="en-US" sz="4800" b="1" dirty="0">
              <a:solidFill>
                <a:srgbClr val="21522D"/>
              </a:solidFill>
              <a:latin typeface="Times New Roman" panose="02020603050405020304" pitchFamily="18" charset="0"/>
              <a:ea typeface="Rubik Spray Paint"/>
              <a:cs typeface="Times New Roman" panose="02020603050405020304" pitchFamily="18" charset="0"/>
              <a:sym typeface="Rubik Spray Pain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96623" y="1729942"/>
            <a:ext cx="15544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Tiến hành làm thông điệp theo gợi ý:</a:t>
            </a:r>
          </a:p>
          <a:p>
            <a:pPr algn="just"/>
            <a:r>
              <a:rPr lang="vi-VN" sz="4800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    - Nội dung: tuyên truyền bảo vệ cảnh đẹp quê hương</a:t>
            </a:r>
          </a:p>
          <a:p>
            <a:pPr algn="just"/>
            <a:r>
              <a:rPr lang="vi-VN" sz="4800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    - Hình thức thể hiện: tranh vẽ, bài viết, thiết kế khẩu hiệu,...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Chia sẻ thông điệp đã làm</a:t>
            </a:r>
            <a:endParaRPr lang="en-US" sz="5400" dirty="0">
              <a:solidFill>
                <a:srgbClr val="21522D"/>
              </a:solidFill>
              <a:latin typeface="Times New Roman" panose="02020603050405020304" pitchFamily="18" charset="0"/>
              <a:ea typeface="Rubik Spray Paint"/>
              <a:cs typeface="Times New Roman" panose="02020603050405020304" pitchFamily="18" charset="0"/>
              <a:sym typeface="Rubik Spray Pain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B7261-F2C4-CB0F-877E-F612154F3D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91"/>
          <a:stretch/>
        </p:blipFill>
        <p:spPr>
          <a:xfrm>
            <a:off x="4330323" y="5182790"/>
            <a:ext cx="9677400" cy="5174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EAB2-F8B6-9628-58B6-6F6D48A9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7CBE33-BF53-048F-4F7D-DB22F4F144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7CA4CB-420C-786A-353C-1DC67D14181D}"/>
              </a:ext>
            </a:extLst>
          </p:cNvPr>
          <p:cNvSpPr/>
          <p:nvPr/>
        </p:nvSpPr>
        <p:spPr>
          <a:xfrm>
            <a:off x="25025" y="8480023"/>
            <a:ext cx="18262975" cy="4803576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3503"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CA165B83-209E-0534-D30A-DC9AFFA02CAE}"/>
              </a:ext>
            </a:extLst>
          </p:cNvPr>
          <p:cNvGrpSpPr/>
          <p:nvPr/>
        </p:nvGrpSpPr>
        <p:grpSpPr>
          <a:xfrm>
            <a:off x="25024" y="63320"/>
            <a:ext cx="18287999" cy="1096351"/>
            <a:chOff x="0" y="0"/>
            <a:chExt cx="1568238" cy="50172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B2FD9A8-CE2C-4692-C30F-974A72E823C8}"/>
                </a:ext>
              </a:extLst>
            </p:cNvPr>
            <p:cNvSpPr/>
            <p:nvPr/>
          </p:nvSpPr>
          <p:spPr>
            <a:xfrm>
              <a:off x="0" y="0"/>
              <a:ext cx="1568238" cy="501728"/>
            </a:xfrm>
            <a:custGeom>
              <a:avLst/>
              <a:gdLst/>
              <a:ahLst/>
              <a:cxnLst/>
              <a:rect l="l" t="t" r="r" b="b"/>
              <a:pathLst>
                <a:path w="1568238" h="501728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462722"/>
                  </a:lnTo>
                  <a:cubicBezTo>
                    <a:pt x="1568238" y="484265"/>
                    <a:pt x="1550774" y="501728"/>
                    <a:pt x="1529232" y="501728"/>
                  </a:cubicBezTo>
                  <a:lnTo>
                    <a:pt x="39006" y="501728"/>
                  </a:lnTo>
                  <a:cubicBezTo>
                    <a:pt x="17464" y="501728"/>
                    <a:pt x="0" y="484265"/>
                    <a:pt x="0" y="462722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A217A4B-0C78-D3D8-5CA5-FCFB019F82B4}"/>
                </a:ext>
              </a:extLst>
            </p:cNvPr>
            <p:cNvSpPr txBox="1"/>
            <p:nvPr/>
          </p:nvSpPr>
          <p:spPr>
            <a:xfrm>
              <a:off x="0" y="-9525"/>
              <a:ext cx="1568238" cy="511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C0E6BAD0-673C-2C48-69A9-FA030B71A98D}"/>
              </a:ext>
            </a:extLst>
          </p:cNvPr>
          <p:cNvSpPr/>
          <p:nvPr/>
        </p:nvSpPr>
        <p:spPr>
          <a:xfrm>
            <a:off x="15524561" y="1481360"/>
            <a:ext cx="2165948" cy="1697754"/>
          </a:xfrm>
          <a:custGeom>
            <a:avLst/>
            <a:gdLst/>
            <a:ahLst/>
            <a:cxnLst/>
            <a:rect l="l" t="t" r="r" b="b"/>
            <a:pathLst>
              <a:path w="3130735" h="1891048">
                <a:moveTo>
                  <a:pt x="0" y="0"/>
                </a:moveTo>
                <a:lnTo>
                  <a:pt x="3130734" y="0"/>
                </a:lnTo>
                <a:lnTo>
                  <a:pt x="3130734" y="1891048"/>
                </a:lnTo>
                <a:lnTo>
                  <a:pt x="0" y="1891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700CA8A-1480-724D-E4BF-9F9A79322E6A}"/>
              </a:ext>
            </a:extLst>
          </p:cNvPr>
          <p:cNvSpPr txBox="1"/>
          <p:nvPr/>
        </p:nvSpPr>
        <p:spPr>
          <a:xfrm>
            <a:off x="0" y="63320"/>
            <a:ext cx="182880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vi-VN" sz="4800" b="1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Hoạt động 3: Làm thông điệp về chủ đề: Bảo vệ cảnh đẹp quê hương</a:t>
            </a:r>
            <a:endParaRPr lang="en-US" sz="4800" b="1" dirty="0">
              <a:solidFill>
                <a:srgbClr val="21522D"/>
              </a:solidFill>
              <a:latin typeface="Times New Roman" panose="02020603050405020304" pitchFamily="18" charset="0"/>
              <a:ea typeface="Rubik Spray Paint"/>
              <a:cs typeface="Times New Roman" panose="02020603050405020304" pitchFamily="18" charset="0"/>
              <a:sym typeface="Rubik Spray Paint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12E7F93-7368-636B-CA38-0177FEC4705E}"/>
              </a:ext>
            </a:extLst>
          </p:cNvPr>
          <p:cNvSpPr txBox="1"/>
          <p:nvPr/>
        </p:nvSpPr>
        <p:spPr>
          <a:xfrm>
            <a:off x="818396" y="2565118"/>
            <a:ext cx="15544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4800" b="1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Kết luận: </a:t>
            </a:r>
            <a:r>
              <a:rPr lang="vi-VN" sz="4800" dirty="0">
                <a:solidFill>
                  <a:srgbClr val="2152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 vệ cảnh đẹp thiên nhiên quê hương là trách nhiệm của tất cả chúng ta, thể hiện tình yêu thiên nhiên, quê hương, đất nước</a:t>
            </a:r>
            <a:endParaRPr lang="en-US" sz="4800" dirty="0">
              <a:solidFill>
                <a:srgbClr val="21522D"/>
              </a:solidFill>
              <a:latin typeface="Times New Roman" panose="02020603050405020304" pitchFamily="18" charset="0"/>
              <a:ea typeface="Rubik Spray Paint"/>
              <a:cs typeface="Times New Roman" panose="02020603050405020304" pitchFamily="18" charset="0"/>
              <a:sym typeface="Rubik Spray Paint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0E53B4E-F231-1694-5A1E-7015E779C3DC}"/>
              </a:ext>
            </a:extLst>
          </p:cNvPr>
          <p:cNvSpPr/>
          <p:nvPr/>
        </p:nvSpPr>
        <p:spPr>
          <a:xfrm>
            <a:off x="13867530" y="4289743"/>
            <a:ext cx="4038600" cy="5988628"/>
          </a:xfrm>
          <a:custGeom>
            <a:avLst/>
            <a:gdLst/>
            <a:ahLst/>
            <a:cxnLst/>
            <a:rect l="l" t="t" r="r" b="b"/>
            <a:pathLst>
              <a:path w="4220913" h="6310317">
                <a:moveTo>
                  <a:pt x="0" y="0"/>
                </a:moveTo>
                <a:lnTo>
                  <a:pt x="4220913" y="0"/>
                </a:lnTo>
                <a:lnTo>
                  <a:pt x="4220913" y="6310317"/>
                </a:lnTo>
                <a:lnTo>
                  <a:pt x="0" y="631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4AA0713B-9C6B-FB89-117A-19856692E9EF}"/>
              </a:ext>
            </a:extLst>
          </p:cNvPr>
          <p:cNvSpPr/>
          <p:nvPr/>
        </p:nvSpPr>
        <p:spPr>
          <a:xfrm>
            <a:off x="8275887" y="5231046"/>
            <a:ext cx="4220913" cy="5076768"/>
          </a:xfrm>
          <a:custGeom>
            <a:avLst/>
            <a:gdLst/>
            <a:ahLst/>
            <a:cxnLst/>
            <a:rect l="l" t="t" r="r" b="b"/>
            <a:pathLst>
              <a:path w="5407646" h="5709313">
                <a:moveTo>
                  <a:pt x="0" y="0"/>
                </a:moveTo>
                <a:lnTo>
                  <a:pt x="5407647" y="0"/>
                </a:lnTo>
                <a:lnTo>
                  <a:pt x="5407647" y="5709313"/>
                </a:lnTo>
                <a:lnTo>
                  <a:pt x="0" y="5709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012F01-C209-3F24-E957-3857BC06D38A}"/>
              </a:ext>
            </a:extLst>
          </p:cNvPr>
          <p:cNvSpPr/>
          <p:nvPr/>
        </p:nvSpPr>
        <p:spPr>
          <a:xfrm>
            <a:off x="12544049" y="7769430"/>
            <a:ext cx="941611" cy="1785044"/>
          </a:xfrm>
          <a:custGeom>
            <a:avLst/>
            <a:gdLst/>
            <a:ahLst/>
            <a:cxnLst/>
            <a:rect l="l" t="t" r="r" b="b"/>
            <a:pathLst>
              <a:path w="941611" h="1785044">
                <a:moveTo>
                  <a:pt x="0" y="0"/>
                </a:moveTo>
                <a:lnTo>
                  <a:pt x="941611" y="0"/>
                </a:lnTo>
                <a:lnTo>
                  <a:pt x="941611" y="1785043"/>
                </a:lnTo>
                <a:lnTo>
                  <a:pt x="0" y="1785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82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3E6E5-36B1-B1A3-ECD1-924A00D22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D3B14B7-9B5B-6773-C4E1-FA5EFD4F9AA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EB6C553-A297-CBA7-5693-CFBBE26D920B}"/>
              </a:ext>
            </a:extLst>
          </p:cNvPr>
          <p:cNvSpPr/>
          <p:nvPr/>
        </p:nvSpPr>
        <p:spPr>
          <a:xfrm>
            <a:off x="14020800" y="30351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D219DD8-797D-2D57-B9EC-285F5D87DB83}"/>
              </a:ext>
            </a:extLst>
          </p:cNvPr>
          <p:cNvSpPr/>
          <p:nvPr/>
        </p:nvSpPr>
        <p:spPr>
          <a:xfrm flipH="1">
            <a:off x="-2362200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Google Shape;1174;p37">
            <a:extLst>
              <a:ext uri="{FF2B5EF4-FFF2-40B4-BE49-F238E27FC236}">
                <a16:creationId xmlns:a16="http://schemas.microsoft.com/office/drawing/2014/main" id="{3E99AE9E-F0C5-0838-716C-3692E36F0FAC}"/>
              </a:ext>
            </a:extLst>
          </p:cNvPr>
          <p:cNvSpPr/>
          <p:nvPr/>
        </p:nvSpPr>
        <p:spPr>
          <a:xfrm rot="20700023">
            <a:off x="7708500" y="1809524"/>
            <a:ext cx="2871000" cy="281171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rgbClr val="753B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77;p37">
            <a:extLst>
              <a:ext uri="{FF2B5EF4-FFF2-40B4-BE49-F238E27FC236}">
                <a16:creationId xmlns:a16="http://schemas.microsoft.com/office/drawing/2014/main" id="{7F3BE225-CD1C-AAFB-8DA9-A2E62EB83EDE}"/>
              </a:ext>
            </a:extLst>
          </p:cNvPr>
          <p:cNvSpPr txBox="1">
            <a:spLocks/>
          </p:cNvSpPr>
          <p:nvPr/>
        </p:nvSpPr>
        <p:spPr>
          <a:xfrm>
            <a:off x="7772400" y="2152233"/>
            <a:ext cx="2743199" cy="21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13800" b="1" dirty="0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03</a:t>
            </a:r>
            <a:endParaRPr lang="en" sz="13800" b="1" dirty="0">
              <a:solidFill>
                <a:srgbClr val="F4C8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4" name="Google Shape;1177;p37">
            <a:extLst>
              <a:ext uri="{FF2B5EF4-FFF2-40B4-BE49-F238E27FC236}">
                <a16:creationId xmlns:a16="http://schemas.microsoft.com/office/drawing/2014/main" id="{40E207C3-6843-C6E0-749B-E2EE81227253}"/>
              </a:ext>
            </a:extLst>
          </p:cNvPr>
          <p:cNvSpPr txBox="1">
            <a:spLocks/>
          </p:cNvSpPr>
          <p:nvPr/>
        </p:nvSpPr>
        <p:spPr>
          <a:xfrm>
            <a:off x="5675764" y="4944867"/>
            <a:ext cx="6936469" cy="3458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13800" b="1">
                <a:solidFill>
                  <a:srgbClr val="F4C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Luyện tập thực hành</a:t>
            </a:r>
            <a:endParaRPr lang="en" sz="13800" b="1" dirty="0">
              <a:solidFill>
                <a:srgbClr val="F4C8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89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D3435-A81F-2C16-771E-2D838BBBB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070FBD-8624-FC6F-64A8-5BE5D3CE779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8EC1F15-1773-D790-410A-959C7483826F}"/>
              </a:ext>
            </a:extLst>
          </p:cNvPr>
          <p:cNvSpPr/>
          <p:nvPr/>
        </p:nvSpPr>
        <p:spPr>
          <a:xfrm>
            <a:off x="25025" y="8480023"/>
            <a:ext cx="18262975" cy="4803576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3503"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A9F1B2D-DD7D-4128-4289-B1D7149AC842}"/>
              </a:ext>
            </a:extLst>
          </p:cNvPr>
          <p:cNvGrpSpPr/>
          <p:nvPr/>
        </p:nvGrpSpPr>
        <p:grpSpPr>
          <a:xfrm>
            <a:off x="3200400" y="4672916"/>
            <a:ext cx="11887200" cy="4538032"/>
            <a:chOff x="0" y="0"/>
            <a:chExt cx="1568238" cy="50172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30664E-6C16-61D9-76DE-69282A8CD868}"/>
                </a:ext>
              </a:extLst>
            </p:cNvPr>
            <p:cNvSpPr/>
            <p:nvPr/>
          </p:nvSpPr>
          <p:spPr>
            <a:xfrm>
              <a:off x="0" y="0"/>
              <a:ext cx="1568238" cy="501728"/>
            </a:xfrm>
            <a:custGeom>
              <a:avLst/>
              <a:gdLst/>
              <a:ahLst/>
              <a:cxnLst/>
              <a:rect l="l" t="t" r="r" b="b"/>
              <a:pathLst>
                <a:path w="1568238" h="501728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462722"/>
                  </a:lnTo>
                  <a:cubicBezTo>
                    <a:pt x="1568238" y="484265"/>
                    <a:pt x="1550774" y="501728"/>
                    <a:pt x="1529232" y="501728"/>
                  </a:cubicBezTo>
                  <a:lnTo>
                    <a:pt x="39006" y="501728"/>
                  </a:lnTo>
                  <a:cubicBezTo>
                    <a:pt x="17464" y="501728"/>
                    <a:pt x="0" y="484265"/>
                    <a:pt x="0" y="462722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77EC4BD-1E5B-52D1-5784-3C20927A3FBC}"/>
                </a:ext>
              </a:extLst>
            </p:cNvPr>
            <p:cNvSpPr txBox="1"/>
            <p:nvPr/>
          </p:nvSpPr>
          <p:spPr>
            <a:xfrm>
              <a:off x="0" y="-9525"/>
              <a:ext cx="1568238" cy="511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D44B143-A60A-EFF5-A364-26C2D4389864}"/>
              </a:ext>
            </a:extLst>
          </p:cNvPr>
          <p:cNvGrpSpPr/>
          <p:nvPr/>
        </p:nvGrpSpPr>
        <p:grpSpPr>
          <a:xfrm>
            <a:off x="25024" y="63320"/>
            <a:ext cx="18287999" cy="1096351"/>
            <a:chOff x="0" y="0"/>
            <a:chExt cx="1568238" cy="50172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02951F6-5ECD-8D0D-4293-D23896A3BD63}"/>
                </a:ext>
              </a:extLst>
            </p:cNvPr>
            <p:cNvSpPr/>
            <p:nvPr/>
          </p:nvSpPr>
          <p:spPr>
            <a:xfrm>
              <a:off x="0" y="0"/>
              <a:ext cx="1568238" cy="501728"/>
            </a:xfrm>
            <a:custGeom>
              <a:avLst/>
              <a:gdLst/>
              <a:ahLst/>
              <a:cxnLst/>
              <a:rect l="l" t="t" r="r" b="b"/>
              <a:pathLst>
                <a:path w="1568238" h="501728">
                  <a:moveTo>
                    <a:pt x="39006" y="0"/>
                  </a:moveTo>
                  <a:lnTo>
                    <a:pt x="1529232" y="0"/>
                  </a:lnTo>
                  <a:cubicBezTo>
                    <a:pt x="1539577" y="0"/>
                    <a:pt x="1549498" y="4110"/>
                    <a:pt x="1556813" y="11425"/>
                  </a:cubicBezTo>
                  <a:cubicBezTo>
                    <a:pt x="1564128" y="18740"/>
                    <a:pt x="1568238" y="28661"/>
                    <a:pt x="1568238" y="39006"/>
                  </a:cubicBezTo>
                  <a:lnTo>
                    <a:pt x="1568238" y="462722"/>
                  </a:lnTo>
                  <a:cubicBezTo>
                    <a:pt x="1568238" y="484265"/>
                    <a:pt x="1550774" y="501728"/>
                    <a:pt x="1529232" y="501728"/>
                  </a:cubicBezTo>
                  <a:lnTo>
                    <a:pt x="39006" y="501728"/>
                  </a:lnTo>
                  <a:cubicBezTo>
                    <a:pt x="17464" y="501728"/>
                    <a:pt x="0" y="484265"/>
                    <a:pt x="0" y="462722"/>
                  </a:cubicBezTo>
                  <a:lnTo>
                    <a:pt x="0" y="39006"/>
                  </a:lnTo>
                  <a:cubicBezTo>
                    <a:pt x="0" y="17464"/>
                    <a:pt x="17464" y="0"/>
                    <a:pt x="39006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505A991-EA0D-B48A-308B-4E28188668DE}"/>
                </a:ext>
              </a:extLst>
            </p:cNvPr>
            <p:cNvSpPr txBox="1"/>
            <p:nvPr/>
          </p:nvSpPr>
          <p:spPr>
            <a:xfrm>
              <a:off x="0" y="-9525"/>
              <a:ext cx="1568238" cy="511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1D67E019-A62A-73AA-494D-0B0A86834CAF}"/>
              </a:ext>
            </a:extLst>
          </p:cNvPr>
          <p:cNvSpPr/>
          <p:nvPr/>
        </p:nvSpPr>
        <p:spPr>
          <a:xfrm>
            <a:off x="14859000" y="1409700"/>
            <a:ext cx="2165948" cy="1697754"/>
          </a:xfrm>
          <a:custGeom>
            <a:avLst/>
            <a:gdLst/>
            <a:ahLst/>
            <a:cxnLst/>
            <a:rect l="l" t="t" r="r" b="b"/>
            <a:pathLst>
              <a:path w="3130735" h="1891048">
                <a:moveTo>
                  <a:pt x="0" y="0"/>
                </a:moveTo>
                <a:lnTo>
                  <a:pt x="3130734" y="0"/>
                </a:lnTo>
                <a:lnTo>
                  <a:pt x="3130734" y="1891048"/>
                </a:lnTo>
                <a:lnTo>
                  <a:pt x="0" y="1891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B15E549-052C-67A5-9DD9-F34D8F349977}"/>
              </a:ext>
            </a:extLst>
          </p:cNvPr>
          <p:cNvSpPr txBox="1"/>
          <p:nvPr/>
        </p:nvSpPr>
        <p:spPr>
          <a:xfrm>
            <a:off x="0" y="63320"/>
            <a:ext cx="182880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vi-VN" sz="4800" b="1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Hoạt động 4: Tập làm tuyên truyền viên</a:t>
            </a:r>
            <a:endParaRPr lang="en-US" sz="4800" b="1" dirty="0">
              <a:solidFill>
                <a:srgbClr val="21522D"/>
              </a:solidFill>
              <a:latin typeface="Times New Roman" panose="02020603050405020304" pitchFamily="18" charset="0"/>
              <a:ea typeface="Rubik Spray Paint"/>
              <a:cs typeface="Times New Roman" panose="02020603050405020304" pitchFamily="18" charset="0"/>
              <a:sym typeface="Rubik Spray Paint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F34F860-A043-5198-D490-47EE52AF9BD7}"/>
              </a:ext>
            </a:extLst>
          </p:cNvPr>
          <p:cNvSpPr txBox="1"/>
          <p:nvPr/>
        </p:nvSpPr>
        <p:spPr>
          <a:xfrm>
            <a:off x="1396623" y="1729942"/>
            <a:ext cx="15544800" cy="221599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Sử dụng thông điệp đã làm để tập tuyên truyền bảo vệ cảnh đẹp quê hương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Chia sẻ cảm nghĩ về hoạt động em vừa tham gia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BDD535-3AE0-7D9D-1202-C1CEAD135B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37" r="4482"/>
          <a:stretch/>
        </p:blipFill>
        <p:spPr>
          <a:xfrm>
            <a:off x="3514176" y="4849880"/>
            <a:ext cx="11259647" cy="41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683</Words>
  <Application>Microsoft Office PowerPoint</Application>
  <PresentationFormat>Tùy chỉnh</PresentationFormat>
  <Paragraphs>87</Paragraphs>
  <Slides>25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26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Người dùng Không xác định</cp:lastModifiedBy>
  <cp:revision>5</cp:revision>
  <dcterms:created xsi:type="dcterms:W3CDTF">2006-08-16T00:00:00Z</dcterms:created>
  <dcterms:modified xsi:type="dcterms:W3CDTF">2025-03-11T12:10:38Z</dcterms:modified>
  <dc:identifier>DAGebNpzwag</dc:identifier>
</cp:coreProperties>
</file>